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30"/>
  </p:notesMasterIdLst>
  <p:sldIdLst>
    <p:sldId id="271" r:id="rId3"/>
    <p:sldId id="407" r:id="rId4"/>
    <p:sldId id="302" r:id="rId5"/>
    <p:sldId id="274" r:id="rId6"/>
    <p:sldId id="260" r:id="rId7"/>
    <p:sldId id="398" r:id="rId8"/>
    <p:sldId id="399" r:id="rId9"/>
    <p:sldId id="400" r:id="rId10"/>
    <p:sldId id="408" r:id="rId11"/>
    <p:sldId id="409" r:id="rId12"/>
    <p:sldId id="410" r:id="rId13"/>
    <p:sldId id="402" r:id="rId14"/>
    <p:sldId id="401" r:id="rId15"/>
    <p:sldId id="324" r:id="rId16"/>
    <p:sldId id="316" r:id="rId17"/>
    <p:sldId id="389" r:id="rId18"/>
    <p:sldId id="390" r:id="rId19"/>
    <p:sldId id="283" r:id="rId20"/>
    <p:sldId id="313" r:id="rId21"/>
    <p:sldId id="348" r:id="rId22"/>
    <p:sldId id="394" r:id="rId23"/>
    <p:sldId id="397" r:id="rId24"/>
    <p:sldId id="405" r:id="rId25"/>
    <p:sldId id="406" r:id="rId26"/>
    <p:sldId id="314" r:id="rId27"/>
    <p:sldId id="330" r:id="rId28"/>
    <p:sldId id="35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6649"/>
    <a:srgbClr val="F26648"/>
    <a:srgbClr val="6D9FB1"/>
    <a:srgbClr val="525593"/>
    <a:srgbClr val="0070C0"/>
    <a:srgbClr val="FBE5D6"/>
    <a:srgbClr val="FFFFFF"/>
    <a:srgbClr val="F8B417"/>
    <a:srgbClr val="FEE3AF"/>
    <a:srgbClr val="0087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C6A7DB-775F-456A-AE8A-02B4F5060CDD}" v="391" dt="2024-02-08T22:35:00.9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88366" autoAdjust="0"/>
  </p:normalViewPr>
  <p:slideViewPr>
    <p:cSldViewPr snapToGrid="0" showGuides="1">
      <p:cViewPr varScale="1">
        <p:scale>
          <a:sx n="77" d="100"/>
          <a:sy n="77" d="100"/>
        </p:scale>
        <p:origin x="1061"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U DU" userId="db4d925effa94065" providerId="LiveId" clId="{12C6A7DB-775F-456A-AE8A-02B4F5060CDD}"/>
    <pc:docChg chg="undo custSel delSld modSld">
      <pc:chgData name="THU DU" userId="db4d925effa94065" providerId="LiveId" clId="{12C6A7DB-775F-456A-AE8A-02B4F5060CDD}" dt="2024-02-08T22:35:03.474" v="1210" actId="1076"/>
      <pc:docMkLst>
        <pc:docMk/>
      </pc:docMkLst>
      <pc:sldChg chg="modSp mod">
        <pc:chgData name="THU DU" userId="db4d925effa94065" providerId="LiveId" clId="{12C6A7DB-775F-456A-AE8A-02B4F5060CDD}" dt="2024-02-06T09:02:06.030" v="10" actId="20577"/>
        <pc:sldMkLst>
          <pc:docMk/>
          <pc:sldMk cId="252621157" sldId="256"/>
        </pc:sldMkLst>
        <pc:spChg chg="mod">
          <ac:chgData name="THU DU" userId="db4d925effa94065" providerId="LiveId" clId="{12C6A7DB-775F-456A-AE8A-02B4F5060CDD}" dt="2024-02-06T09:02:00.728" v="3" actId="1076"/>
          <ac:spMkLst>
            <pc:docMk/>
            <pc:sldMk cId="252621157" sldId="256"/>
            <ac:spMk id="17" creationId="{00000000-0000-0000-0000-000000000000}"/>
          </ac:spMkLst>
        </pc:spChg>
        <pc:spChg chg="mod">
          <ac:chgData name="THU DU" userId="db4d925effa94065" providerId="LiveId" clId="{12C6A7DB-775F-456A-AE8A-02B4F5060CDD}" dt="2024-02-06T09:02:06.030" v="10" actId="20577"/>
          <ac:spMkLst>
            <pc:docMk/>
            <pc:sldMk cId="252621157" sldId="256"/>
            <ac:spMk id="41" creationId="{00000000-0000-0000-0000-000000000000}"/>
          </ac:spMkLst>
        </pc:spChg>
      </pc:sldChg>
      <pc:sldChg chg="addSp delSp modSp mod modClrScheme chgLayout">
        <pc:chgData name="THU DU" userId="db4d925effa94065" providerId="LiveId" clId="{12C6A7DB-775F-456A-AE8A-02B4F5060CDD}" dt="2024-02-08T21:46:27.762" v="421" actId="1076"/>
        <pc:sldMkLst>
          <pc:docMk/>
          <pc:sldMk cId="0" sldId="260"/>
        </pc:sldMkLst>
        <pc:spChg chg="mod ord">
          <ac:chgData name="THU DU" userId="db4d925effa94065" providerId="LiveId" clId="{12C6A7DB-775F-456A-AE8A-02B4F5060CDD}" dt="2024-02-08T21:23:24.055" v="165" actId="700"/>
          <ac:spMkLst>
            <pc:docMk/>
            <pc:sldMk cId="0" sldId="260"/>
            <ac:spMk id="3" creationId="{44BBE1EE-5048-2CA2-F5FC-872C84E3CBA1}"/>
          </ac:spMkLst>
        </pc:spChg>
        <pc:spChg chg="mod">
          <ac:chgData name="THU DU" userId="db4d925effa94065" providerId="LiveId" clId="{12C6A7DB-775F-456A-AE8A-02B4F5060CDD}" dt="2024-02-08T21:39:20.731" v="336" actId="207"/>
          <ac:spMkLst>
            <pc:docMk/>
            <pc:sldMk cId="0" sldId="260"/>
            <ac:spMk id="49" creationId="{24BEB026-8CEB-ECFA-80D7-5425AE7323A5}"/>
          </ac:spMkLst>
        </pc:spChg>
        <pc:spChg chg="mod">
          <ac:chgData name="THU DU" userId="db4d925effa94065" providerId="LiveId" clId="{12C6A7DB-775F-456A-AE8A-02B4F5060CDD}" dt="2024-02-08T21:22:03.856" v="153" actId="20577"/>
          <ac:spMkLst>
            <pc:docMk/>
            <pc:sldMk cId="0" sldId="260"/>
            <ac:spMk id="50" creationId="{FCC72F98-C0AA-6A6E-F297-7D4F62BA1664}"/>
          </ac:spMkLst>
        </pc:spChg>
        <pc:picChg chg="add mod">
          <ac:chgData name="THU DU" userId="db4d925effa94065" providerId="LiveId" clId="{12C6A7DB-775F-456A-AE8A-02B4F5060CDD}" dt="2024-02-08T21:46:27.762" v="421" actId="1076"/>
          <ac:picMkLst>
            <pc:docMk/>
            <pc:sldMk cId="0" sldId="260"/>
            <ac:picMk id="2" creationId="{1A2C95F0-E552-B558-18A6-C87E6C123636}"/>
          </ac:picMkLst>
        </pc:picChg>
        <pc:picChg chg="del mod">
          <ac:chgData name="THU DU" userId="db4d925effa94065" providerId="LiveId" clId="{12C6A7DB-775F-456A-AE8A-02B4F5060CDD}" dt="2024-02-08T21:23:00.987" v="158" actId="478"/>
          <ac:picMkLst>
            <pc:docMk/>
            <pc:sldMk cId="0" sldId="260"/>
            <ac:picMk id="5" creationId="{72D4DFAF-41FE-566C-1DE5-05F753D82DC4}"/>
          </ac:picMkLst>
        </pc:picChg>
      </pc:sldChg>
      <pc:sldChg chg="addSp delSp modSp mod modClrScheme chgLayout">
        <pc:chgData name="THU DU" userId="db4d925effa94065" providerId="LiveId" clId="{12C6A7DB-775F-456A-AE8A-02B4F5060CDD}" dt="2024-02-08T21:44:25.835" v="359" actId="478"/>
        <pc:sldMkLst>
          <pc:docMk/>
          <pc:sldMk cId="0" sldId="274"/>
        </pc:sldMkLst>
        <pc:spChg chg="mod">
          <ac:chgData name="THU DU" userId="db4d925effa94065" providerId="LiveId" clId="{12C6A7DB-775F-456A-AE8A-02B4F5060CDD}" dt="2024-02-08T21:41:20.115" v="346" actId="1076"/>
          <ac:spMkLst>
            <pc:docMk/>
            <pc:sldMk cId="0" sldId="274"/>
            <ac:spMk id="5" creationId="{A4FB67EC-0CC2-67C6-4CEF-AFBBDA6C8C34}"/>
          </ac:spMkLst>
        </pc:spChg>
        <pc:spChg chg="mod ord">
          <ac:chgData name="THU DU" userId="db4d925effa94065" providerId="LiveId" clId="{12C6A7DB-775F-456A-AE8A-02B4F5060CDD}" dt="2024-02-08T21:23:17.535" v="164" actId="700"/>
          <ac:spMkLst>
            <pc:docMk/>
            <pc:sldMk cId="0" sldId="274"/>
            <ac:spMk id="2505" creationId="{00000000-0000-0000-0000-000000000000}"/>
          </ac:spMkLst>
        </pc:spChg>
        <pc:spChg chg="del">
          <ac:chgData name="THU DU" userId="db4d925effa94065" providerId="LiveId" clId="{12C6A7DB-775F-456A-AE8A-02B4F5060CDD}" dt="2024-02-08T21:41:24.383" v="348" actId="478"/>
          <ac:spMkLst>
            <pc:docMk/>
            <pc:sldMk cId="0" sldId="274"/>
            <ac:spMk id="2763" creationId="{0E20791C-02C5-2AF8-0AD5-62606EF6EF10}"/>
          </ac:spMkLst>
        </pc:spChg>
        <pc:spChg chg="del">
          <ac:chgData name="THU DU" userId="db4d925effa94065" providerId="LiveId" clId="{12C6A7DB-775F-456A-AE8A-02B4F5060CDD}" dt="2024-02-08T21:41:24.383" v="348" actId="478"/>
          <ac:spMkLst>
            <pc:docMk/>
            <pc:sldMk cId="0" sldId="274"/>
            <ac:spMk id="2764" creationId="{D52EC4D8-49D7-7EBD-135C-270651779F6F}"/>
          </ac:spMkLst>
        </pc:spChg>
        <pc:spChg chg="del">
          <ac:chgData name="THU DU" userId="db4d925effa94065" providerId="LiveId" clId="{12C6A7DB-775F-456A-AE8A-02B4F5060CDD}" dt="2024-02-08T21:41:24.383" v="348" actId="478"/>
          <ac:spMkLst>
            <pc:docMk/>
            <pc:sldMk cId="0" sldId="274"/>
            <ac:spMk id="2765" creationId="{CD04F475-BE32-99D2-35E1-8BF1124680CB}"/>
          </ac:spMkLst>
        </pc:spChg>
        <pc:spChg chg="del mod">
          <ac:chgData name="THU DU" userId="db4d925effa94065" providerId="LiveId" clId="{12C6A7DB-775F-456A-AE8A-02B4F5060CDD}" dt="2024-02-08T21:41:24.383" v="348" actId="478"/>
          <ac:spMkLst>
            <pc:docMk/>
            <pc:sldMk cId="0" sldId="274"/>
            <ac:spMk id="2766" creationId="{D5241F0D-0ABC-D964-92E7-983A2B6601A4}"/>
          </ac:spMkLst>
        </pc:spChg>
        <pc:spChg chg="del">
          <ac:chgData name="THU DU" userId="db4d925effa94065" providerId="LiveId" clId="{12C6A7DB-775F-456A-AE8A-02B4F5060CDD}" dt="2024-02-08T21:41:24.383" v="348" actId="478"/>
          <ac:spMkLst>
            <pc:docMk/>
            <pc:sldMk cId="0" sldId="274"/>
            <ac:spMk id="2767" creationId="{DBD5E623-6DA9-5180-C813-CDE6D5D9A940}"/>
          </ac:spMkLst>
        </pc:spChg>
        <pc:spChg chg="del">
          <ac:chgData name="THU DU" userId="db4d925effa94065" providerId="LiveId" clId="{12C6A7DB-775F-456A-AE8A-02B4F5060CDD}" dt="2024-02-08T21:41:24.383" v="348" actId="478"/>
          <ac:spMkLst>
            <pc:docMk/>
            <pc:sldMk cId="0" sldId="274"/>
            <ac:spMk id="2768" creationId="{6C4E1E32-6868-38BE-FC45-3894A904E8BE}"/>
          </ac:spMkLst>
        </pc:spChg>
        <pc:grpChg chg="del mod">
          <ac:chgData name="THU DU" userId="db4d925effa94065" providerId="LiveId" clId="{12C6A7DB-775F-456A-AE8A-02B4F5060CDD}" dt="2024-02-08T21:44:25.835" v="359" actId="478"/>
          <ac:grpSpMkLst>
            <pc:docMk/>
            <pc:sldMk cId="0" sldId="274"/>
            <ac:grpSpMk id="2645" creationId="{00000000-0000-0000-0000-000000000000}"/>
          </ac:grpSpMkLst>
        </pc:grpChg>
        <pc:grpChg chg="del">
          <ac:chgData name="THU DU" userId="db4d925effa94065" providerId="LiveId" clId="{12C6A7DB-775F-456A-AE8A-02B4F5060CDD}" dt="2024-02-08T21:41:16.541" v="345" actId="478"/>
          <ac:grpSpMkLst>
            <pc:docMk/>
            <pc:sldMk cId="0" sldId="274"/>
            <ac:grpSpMk id="2676" creationId="{A191EA10-3060-A590-8FCA-F26D4D6BA7CE}"/>
          </ac:grpSpMkLst>
        </pc:grpChg>
        <pc:picChg chg="add mod ord">
          <ac:chgData name="THU DU" userId="db4d925effa94065" providerId="LiveId" clId="{12C6A7DB-775F-456A-AE8A-02B4F5060CDD}" dt="2024-02-08T21:44:13.097" v="356" actId="14100"/>
          <ac:picMkLst>
            <pc:docMk/>
            <pc:sldMk cId="0" sldId="274"/>
            <ac:picMk id="4" creationId="{A6726D4E-447B-C46D-8FEB-BAF4F47E043F}"/>
          </ac:picMkLst>
        </pc:picChg>
      </pc:sldChg>
      <pc:sldChg chg="addSp delSp modSp mod delAnim modAnim">
        <pc:chgData name="THU DU" userId="db4d925effa94065" providerId="LiveId" clId="{12C6A7DB-775F-456A-AE8A-02B4F5060CDD}" dt="2024-02-08T22:06:08.668" v="696" actId="1076"/>
        <pc:sldMkLst>
          <pc:docMk/>
          <pc:sldMk cId="1769986107" sldId="283"/>
        </pc:sldMkLst>
        <pc:spChg chg="mod">
          <ac:chgData name="THU DU" userId="db4d925effa94065" providerId="LiveId" clId="{12C6A7DB-775F-456A-AE8A-02B4F5060CDD}" dt="2024-02-08T22:03:34.902" v="685" actId="1076"/>
          <ac:spMkLst>
            <pc:docMk/>
            <pc:sldMk cId="1769986107" sldId="283"/>
            <ac:spMk id="2" creationId="{18C82233-DA17-2891-873A-3864E6933164}"/>
          </ac:spMkLst>
        </pc:spChg>
        <pc:spChg chg="mod">
          <ac:chgData name="THU DU" userId="db4d925effa94065" providerId="LiveId" clId="{12C6A7DB-775F-456A-AE8A-02B4F5060CDD}" dt="2024-02-08T22:03:40.706" v="687" actId="1076"/>
          <ac:spMkLst>
            <pc:docMk/>
            <pc:sldMk cId="1769986107" sldId="283"/>
            <ac:spMk id="4" creationId="{B008C56A-9253-94FC-1836-DFEDEC8565D8}"/>
          </ac:spMkLst>
        </pc:spChg>
        <pc:spChg chg="mod">
          <ac:chgData name="THU DU" userId="db4d925effa94065" providerId="LiveId" clId="{12C6A7DB-775F-456A-AE8A-02B4F5060CDD}" dt="2024-02-08T22:03:37.242" v="686" actId="1076"/>
          <ac:spMkLst>
            <pc:docMk/>
            <pc:sldMk cId="1769986107" sldId="283"/>
            <ac:spMk id="5" creationId="{539F76D0-0FAC-01A3-0876-A4B17171BC7B}"/>
          </ac:spMkLst>
        </pc:spChg>
        <pc:spChg chg="del mod">
          <ac:chgData name="THU DU" userId="db4d925effa94065" providerId="LiveId" clId="{12C6A7DB-775F-456A-AE8A-02B4F5060CDD}" dt="2024-02-08T22:03:43.184" v="688" actId="478"/>
          <ac:spMkLst>
            <pc:docMk/>
            <pc:sldMk cId="1769986107" sldId="283"/>
            <ac:spMk id="7" creationId="{64D1278F-CD08-7BD4-9A03-69699F10ACB5}"/>
          </ac:spMkLst>
        </pc:spChg>
        <pc:graphicFrameChg chg="mod modGraphic">
          <ac:chgData name="THU DU" userId="db4d925effa94065" providerId="LiveId" clId="{12C6A7DB-775F-456A-AE8A-02B4F5060CDD}" dt="2024-02-08T22:03:25.286" v="680" actId="21"/>
          <ac:graphicFrameMkLst>
            <pc:docMk/>
            <pc:sldMk cId="1769986107" sldId="283"/>
            <ac:graphicFrameMk id="11" creationId="{00000000-0000-0000-0000-000000000000}"/>
          </ac:graphicFrameMkLst>
        </pc:graphicFrameChg>
        <pc:picChg chg="add mod">
          <ac:chgData name="THU DU" userId="db4d925effa94065" providerId="LiveId" clId="{12C6A7DB-775F-456A-AE8A-02B4F5060CDD}" dt="2024-02-08T22:05:28.718" v="690" actId="1076"/>
          <ac:picMkLst>
            <pc:docMk/>
            <pc:sldMk cId="1769986107" sldId="283"/>
            <ac:picMk id="3" creationId="{4EDEF7F2-9C4C-35EC-7718-BA018B9919E9}"/>
          </ac:picMkLst>
        </pc:picChg>
        <pc:picChg chg="del">
          <ac:chgData name="THU DU" userId="db4d925effa94065" providerId="LiveId" clId="{12C6A7DB-775F-456A-AE8A-02B4F5060CDD}" dt="2024-02-08T22:03:30.223" v="684" actId="478"/>
          <ac:picMkLst>
            <pc:docMk/>
            <pc:sldMk cId="1769986107" sldId="283"/>
            <ac:picMk id="8" creationId="{946DA6EF-A6EF-9187-B3DA-CFD105545B48}"/>
          </ac:picMkLst>
        </pc:picChg>
        <pc:picChg chg="del">
          <ac:chgData name="THU DU" userId="db4d925effa94065" providerId="LiveId" clId="{12C6A7DB-775F-456A-AE8A-02B4F5060CDD}" dt="2024-02-08T22:03:29.426" v="683" actId="478"/>
          <ac:picMkLst>
            <pc:docMk/>
            <pc:sldMk cId="1769986107" sldId="283"/>
            <ac:picMk id="9" creationId="{82AEC243-DD0B-A6DE-95CA-072512E722B7}"/>
          </ac:picMkLst>
        </pc:picChg>
        <pc:picChg chg="add del mod">
          <ac:chgData name="THU DU" userId="db4d925effa94065" providerId="LiveId" clId="{12C6A7DB-775F-456A-AE8A-02B4F5060CDD}" dt="2024-02-08T22:05:39.946" v="692" actId="478"/>
          <ac:picMkLst>
            <pc:docMk/>
            <pc:sldMk cId="1769986107" sldId="283"/>
            <ac:picMk id="12" creationId="{D7143B4D-1E2A-756E-6EE3-059A58F5E15F}"/>
          </ac:picMkLst>
        </pc:picChg>
        <pc:picChg chg="add mod">
          <ac:chgData name="THU DU" userId="db4d925effa94065" providerId="LiveId" clId="{12C6A7DB-775F-456A-AE8A-02B4F5060CDD}" dt="2024-02-08T22:05:54.346" v="694" actId="1076"/>
          <ac:picMkLst>
            <pc:docMk/>
            <pc:sldMk cId="1769986107" sldId="283"/>
            <ac:picMk id="13" creationId="{BBE22DEE-D8FE-D36C-D55F-0A83918E6CC3}"/>
          </ac:picMkLst>
        </pc:picChg>
        <pc:picChg chg="add mod">
          <ac:chgData name="THU DU" userId="db4d925effa94065" providerId="LiveId" clId="{12C6A7DB-775F-456A-AE8A-02B4F5060CDD}" dt="2024-02-08T22:06:08.668" v="696" actId="1076"/>
          <ac:picMkLst>
            <pc:docMk/>
            <pc:sldMk cId="1769986107" sldId="283"/>
            <ac:picMk id="14" creationId="{C174BBBE-5BB8-A9CC-85B7-84F735437EC0}"/>
          </ac:picMkLst>
        </pc:picChg>
        <pc:picChg chg="del">
          <ac:chgData name="THU DU" userId="db4d925effa94065" providerId="LiveId" clId="{12C6A7DB-775F-456A-AE8A-02B4F5060CDD}" dt="2024-02-08T22:03:28.551" v="682" actId="478"/>
          <ac:picMkLst>
            <pc:docMk/>
            <pc:sldMk cId="1769986107" sldId="283"/>
            <ac:picMk id="20" creationId="{89666C80-F11F-2AF5-B2A1-7E6461B3FC72}"/>
          </ac:picMkLst>
        </pc:picChg>
        <pc:picChg chg="del">
          <ac:chgData name="THU DU" userId="db4d925effa94065" providerId="LiveId" clId="{12C6A7DB-775F-456A-AE8A-02B4F5060CDD}" dt="2024-02-08T22:03:27.578" v="681" actId="478"/>
          <ac:picMkLst>
            <pc:docMk/>
            <pc:sldMk cId="1769986107" sldId="283"/>
            <ac:picMk id="21" creationId="{AA4555F6-E7D8-79F7-C79C-832A9BD1C99C}"/>
          </ac:picMkLst>
        </pc:picChg>
      </pc:sldChg>
      <pc:sldChg chg="modSp mod">
        <pc:chgData name="THU DU" userId="db4d925effa94065" providerId="LiveId" clId="{12C6A7DB-775F-456A-AE8A-02B4F5060CDD}" dt="2024-02-08T21:14:44.402" v="135" actId="20577"/>
        <pc:sldMkLst>
          <pc:docMk/>
          <pc:sldMk cId="658201877" sldId="302"/>
        </pc:sldMkLst>
        <pc:spChg chg="mod">
          <ac:chgData name="THU DU" userId="db4d925effa94065" providerId="LiveId" clId="{12C6A7DB-775F-456A-AE8A-02B4F5060CDD}" dt="2024-02-06T09:04:47.906" v="80" actId="1076"/>
          <ac:spMkLst>
            <pc:docMk/>
            <pc:sldMk cId="658201877" sldId="302"/>
            <ac:spMk id="19" creationId="{00000000-0000-0000-0000-000000000000}"/>
          </ac:spMkLst>
        </pc:spChg>
        <pc:spChg chg="mod">
          <ac:chgData name="THU DU" userId="db4d925effa94065" providerId="LiveId" clId="{12C6A7DB-775F-456A-AE8A-02B4F5060CDD}" dt="2024-02-08T21:13:52.985" v="109" actId="20577"/>
          <ac:spMkLst>
            <pc:docMk/>
            <pc:sldMk cId="658201877" sldId="302"/>
            <ac:spMk id="22" creationId="{00000000-0000-0000-0000-000000000000}"/>
          </ac:spMkLst>
        </pc:spChg>
        <pc:spChg chg="mod">
          <ac:chgData name="THU DU" userId="db4d925effa94065" providerId="LiveId" clId="{12C6A7DB-775F-456A-AE8A-02B4F5060CDD}" dt="2024-02-08T21:14:44.402" v="135" actId="20577"/>
          <ac:spMkLst>
            <pc:docMk/>
            <pc:sldMk cId="658201877" sldId="302"/>
            <ac:spMk id="23" creationId="{00000000-0000-0000-0000-000000000000}"/>
          </ac:spMkLst>
        </pc:spChg>
        <pc:spChg chg="mod">
          <ac:chgData name="THU DU" userId="db4d925effa94065" providerId="LiveId" clId="{12C6A7DB-775F-456A-AE8A-02B4F5060CDD}" dt="2024-02-06T09:04:10.274" v="64" actId="14100"/>
          <ac:spMkLst>
            <pc:docMk/>
            <pc:sldMk cId="658201877" sldId="302"/>
            <ac:spMk id="29" creationId="{00000000-0000-0000-0000-000000000000}"/>
          </ac:spMkLst>
        </pc:spChg>
        <pc:cxnChg chg="mod">
          <ac:chgData name="THU DU" userId="db4d925effa94065" providerId="LiveId" clId="{12C6A7DB-775F-456A-AE8A-02B4F5060CDD}" dt="2024-02-06T09:04:47.906" v="80" actId="1076"/>
          <ac:cxnSpMkLst>
            <pc:docMk/>
            <pc:sldMk cId="658201877" sldId="302"/>
            <ac:cxnSpMk id="26" creationId="{00000000-0000-0000-0000-000000000000}"/>
          </ac:cxnSpMkLst>
        </pc:cxnChg>
      </pc:sldChg>
      <pc:sldChg chg="addSp modSp mod">
        <pc:chgData name="THU DU" userId="db4d925effa94065" providerId="LiveId" clId="{12C6A7DB-775F-456A-AE8A-02B4F5060CDD}" dt="2024-02-08T22:08:50.600" v="733" actId="1076"/>
        <pc:sldMkLst>
          <pc:docMk/>
          <pc:sldMk cId="626516812" sldId="313"/>
        </pc:sldMkLst>
        <pc:spChg chg="mod">
          <ac:chgData name="THU DU" userId="db4d925effa94065" providerId="LiveId" clId="{12C6A7DB-775F-456A-AE8A-02B4F5060CDD}" dt="2024-02-08T22:08:29.067" v="729" actId="1076"/>
          <ac:spMkLst>
            <pc:docMk/>
            <pc:sldMk cId="626516812" sldId="313"/>
            <ac:spMk id="7" creationId="{982D8210-261F-9045-2B54-8E7E3569665D}"/>
          </ac:spMkLst>
        </pc:spChg>
        <pc:spChg chg="mod">
          <ac:chgData name="THU DU" userId="db4d925effa94065" providerId="LiveId" clId="{12C6A7DB-775F-456A-AE8A-02B4F5060CDD}" dt="2024-02-08T22:07:25.494" v="710" actId="20577"/>
          <ac:spMkLst>
            <pc:docMk/>
            <pc:sldMk cId="626516812" sldId="313"/>
            <ac:spMk id="12" creationId="{00000000-0000-0000-0000-000000000000}"/>
          </ac:spMkLst>
        </pc:spChg>
        <pc:picChg chg="add mod">
          <ac:chgData name="THU DU" userId="db4d925effa94065" providerId="LiveId" clId="{12C6A7DB-775F-456A-AE8A-02B4F5060CDD}" dt="2024-02-08T22:08:50.600" v="733" actId="1076"/>
          <ac:picMkLst>
            <pc:docMk/>
            <pc:sldMk cId="626516812" sldId="313"/>
            <ac:picMk id="8" creationId="{E5C0911F-1649-4C64-478C-0FA3ED59B173}"/>
          </ac:picMkLst>
        </pc:picChg>
      </pc:sldChg>
      <pc:sldChg chg="modSp mod">
        <pc:chgData name="THU DU" userId="db4d925effa94065" providerId="LiveId" clId="{12C6A7DB-775F-456A-AE8A-02B4F5060CDD}" dt="2024-02-08T22:33:06.146" v="1204" actId="20577"/>
        <pc:sldMkLst>
          <pc:docMk/>
          <pc:sldMk cId="2275727840" sldId="314"/>
        </pc:sldMkLst>
        <pc:spChg chg="mod">
          <ac:chgData name="THU DU" userId="db4d925effa94065" providerId="LiveId" clId="{12C6A7DB-775F-456A-AE8A-02B4F5060CDD}" dt="2024-02-08T22:33:06.146" v="1204" actId="20577"/>
          <ac:spMkLst>
            <pc:docMk/>
            <pc:sldMk cId="2275727840" sldId="314"/>
            <ac:spMk id="9" creationId="{3985D3B7-A40A-4421-9C5F-777653C71BC7}"/>
          </ac:spMkLst>
        </pc:spChg>
      </pc:sldChg>
      <pc:sldChg chg="addSp delSp modSp mod delAnim modAnim modNotesTx">
        <pc:chgData name="THU DU" userId="db4d925effa94065" providerId="LiveId" clId="{12C6A7DB-775F-456A-AE8A-02B4F5060CDD}" dt="2024-02-08T22:06:29.446" v="699" actId="1076"/>
        <pc:sldMkLst>
          <pc:docMk/>
          <pc:sldMk cId="2817977460" sldId="316"/>
        </pc:sldMkLst>
        <pc:spChg chg="mod">
          <ac:chgData name="THU DU" userId="db4d925effa94065" providerId="LiveId" clId="{12C6A7DB-775F-456A-AE8A-02B4F5060CDD}" dt="2024-02-08T21:50:37.470" v="501"/>
          <ac:spMkLst>
            <pc:docMk/>
            <pc:sldMk cId="2817977460" sldId="316"/>
            <ac:spMk id="2" creationId="{00000000-0000-0000-0000-000000000000}"/>
          </ac:spMkLst>
        </pc:spChg>
        <pc:spChg chg="mod">
          <ac:chgData name="THU DU" userId="db4d925effa94065" providerId="LiveId" clId="{12C6A7DB-775F-456A-AE8A-02B4F5060CDD}" dt="2024-02-08T21:50:07.026" v="497" actId="20577"/>
          <ac:spMkLst>
            <pc:docMk/>
            <pc:sldMk cId="2817977460" sldId="316"/>
            <ac:spMk id="7" creationId="{00000000-0000-0000-0000-000000000000}"/>
          </ac:spMkLst>
        </pc:spChg>
        <pc:spChg chg="mod">
          <ac:chgData name="THU DU" userId="db4d925effa94065" providerId="LiveId" clId="{12C6A7DB-775F-456A-AE8A-02B4F5060CDD}" dt="2024-02-08T21:51:11.523" v="506" actId="1076"/>
          <ac:spMkLst>
            <pc:docMk/>
            <pc:sldMk cId="2817977460" sldId="316"/>
            <ac:spMk id="12" creationId="{00000000-0000-0000-0000-000000000000}"/>
          </ac:spMkLst>
        </pc:spChg>
        <pc:picChg chg="del">
          <ac:chgData name="THU DU" userId="db4d925effa94065" providerId="LiveId" clId="{12C6A7DB-775F-456A-AE8A-02B4F5060CDD}" dt="2024-02-08T21:49:48.070" v="482" actId="478"/>
          <ac:picMkLst>
            <pc:docMk/>
            <pc:sldMk cId="2817977460" sldId="316"/>
            <ac:picMk id="3" creationId="{4224401A-AA21-644B-2FC5-013DA2B40A74}"/>
          </ac:picMkLst>
        </pc:picChg>
        <pc:picChg chg="del">
          <ac:chgData name="THU DU" userId="db4d925effa94065" providerId="LiveId" clId="{12C6A7DB-775F-456A-AE8A-02B4F5060CDD}" dt="2024-02-08T21:49:44.925" v="481" actId="478"/>
          <ac:picMkLst>
            <pc:docMk/>
            <pc:sldMk cId="2817977460" sldId="316"/>
            <ac:picMk id="4" creationId="{2234D7E7-20BB-67A7-2E16-961AC0375FA5}"/>
          </ac:picMkLst>
        </pc:picChg>
        <pc:picChg chg="add mod">
          <ac:chgData name="THU DU" userId="db4d925effa94065" providerId="LiveId" clId="{12C6A7DB-775F-456A-AE8A-02B4F5060CDD}" dt="2024-02-08T21:50:01.694" v="488" actId="1076"/>
          <ac:picMkLst>
            <pc:docMk/>
            <pc:sldMk cId="2817977460" sldId="316"/>
            <ac:picMk id="5" creationId="{ECD69CD4-4FA9-94D8-1089-C9D12039A9DA}"/>
          </ac:picMkLst>
        </pc:picChg>
        <pc:picChg chg="add mod">
          <ac:chgData name="THU DU" userId="db4d925effa94065" providerId="LiveId" clId="{12C6A7DB-775F-456A-AE8A-02B4F5060CDD}" dt="2024-02-08T22:06:29.446" v="699" actId="1076"/>
          <ac:picMkLst>
            <pc:docMk/>
            <pc:sldMk cId="2817977460" sldId="316"/>
            <ac:picMk id="6" creationId="{0BB470E3-BAFF-438E-1006-31D5F22AA608}"/>
          </ac:picMkLst>
        </pc:picChg>
      </pc:sldChg>
      <pc:sldChg chg="addSp delSp modSp mod modClrScheme chgLayout">
        <pc:chgData name="THU DU" userId="db4d925effa94065" providerId="LiveId" clId="{12C6A7DB-775F-456A-AE8A-02B4F5060CDD}" dt="2024-02-08T21:58:07.283" v="571" actId="20577"/>
        <pc:sldMkLst>
          <pc:docMk/>
          <pc:sldMk cId="727351133" sldId="324"/>
        </pc:sldMkLst>
        <pc:spChg chg="mod ord">
          <ac:chgData name="THU DU" userId="db4d925effa94065" providerId="LiveId" clId="{12C6A7DB-775F-456A-AE8A-02B4F5060CDD}" dt="2024-02-08T21:24:07.752" v="174" actId="1076"/>
          <ac:spMkLst>
            <pc:docMk/>
            <pc:sldMk cId="727351133" sldId="324"/>
            <ac:spMk id="10" creationId="{9B5573E8-F7D3-6D8F-9A7A-E953A81E9141}"/>
          </ac:spMkLst>
        </pc:spChg>
        <pc:spChg chg="mod">
          <ac:chgData name="THU DU" userId="db4d925effa94065" providerId="LiveId" clId="{12C6A7DB-775F-456A-AE8A-02B4F5060CDD}" dt="2024-02-08T21:48:41.143" v="451" actId="1076"/>
          <ac:spMkLst>
            <pc:docMk/>
            <pc:sldMk cId="727351133" sldId="324"/>
            <ac:spMk id="18" creationId="{4A104AD9-28AF-A903-07BB-0A34FB031BB1}"/>
          </ac:spMkLst>
        </pc:spChg>
        <pc:spChg chg="mod">
          <ac:chgData name="THU DU" userId="db4d925effa94065" providerId="LiveId" clId="{12C6A7DB-775F-456A-AE8A-02B4F5060CDD}" dt="2024-02-08T21:58:07.283" v="571" actId="20577"/>
          <ac:spMkLst>
            <pc:docMk/>
            <pc:sldMk cId="727351133" sldId="324"/>
            <ac:spMk id="19" creationId="{662D6940-1371-93EF-A887-4E39251B444E}"/>
          </ac:spMkLst>
        </pc:spChg>
        <pc:spChg chg="mod">
          <ac:chgData name="THU DU" userId="db4d925effa94065" providerId="LiveId" clId="{12C6A7DB-775F-456A-AE8A-02B4F5060CDD}" dt="2024-02-08T21:45:41.359" v="378" actId="20577"/>
          <ac:spMkLst>
            <pc:docMk/>
            <pc:sldMk cId="727351133" sldId="324"/>
            <ac:spMk id="20" creationId="{025BFD9C-4C63-76A5-05B5-C216A226766D}"/>
          </ac:spMkLst>
        </pc:spChg>
        <pc:spChg chg="mod">
          <ac:chgData name="THU DU" userId="db4d925effa94065" providerId="LiveId" clId="{12C6A7DB-775F-456A-AE8A-02B4F5060CDD}" dt="2024-02-08T21:45:33.962" v="369" actId="20577"/>
          <ac:spMkLst>
            <pc:docMk/>
            <pc:sldMk cId="727351133" sldId="324"/>
            <ac:spMk id="21" creationId="{FF68BE66-40F5-EC69-1AF6-4C5081C63590}"/>
          </ac:spMkLst>
        </pc:spChg>
        <pc:spChg chg="mod">
          <ac:chgData name="THU DU" userId="db4d925effa94065" providerId="LiveId" clId="{12C6A7DB-775F-456A-AE8A-02B4F5060CDD}" dt="2024-02-08T21:46:10.462" v="410" actId="20577"/>
          <ac:spMkLst>
            <pc:docMk/>
            <pc:sldMk cId="727351133" sldId="324"/>
            <ac:spMk id="27" creationId="{C6569221-8A61-4F62-4907-1DFD9D0CCB6F}"/>
          </ac:spMkLst>
        </pc:spChg>
        <pc:spChg chg="mod">
          <ac:chgData name="THU DU" userId="db4d925effa94065" providerId="LiveId" clId="{12C6A7DB-775F-456A-AE8A-02B4F5060CDD}" dt="2024-02-08T21:46:01.714" v="398" actId="20577"/>
          <ac:spMkLst>
            <pc:docMk/>
            <pc:sldMk cId="727351133" sldId="324"/>
            <ac:spMk id="28" creationId="{AACA0FC1-ACD0-0612-004C-776E17F8B65E}"/>
          </ac:spMkLst>
        </pc:spChg>
        <pc:picChg chg="add mod ord">
          <ac:chgData name="THU DU" userId="db4d925effa94065" providerId="LiveId" clId="{12C6A7DB-775F-456A-AE8A-02B4F5060CDD}" dt="2024-02-08T21:47:34.150" v="430" actId="14100"/>
          <ac:picMkLst>
            <pc:docMk/>
            <pc:sldMk cId="727351133" sldId="324"/>
            <ac:picMk id="2" creationId="{7D43F931-7113-9018-F1F0-73C04635AD95}"/>
          </ac:picMkLst>
        </pc:picChg>
        <pc:picChg chg="add mod ord">
          <ac:chgData name="THU DU" userId="db4d925effa94065" providerId="LiveId" clId="{12C6A7DB-775F-456A-AE8A-02B4F5060CDD}" dt="2024-02-08T21:47:56.231" v="439" actId="167"/>
          <ac:picMkLst>
            <pc:docMk/>
            <pc:sldMk cId="727351133" sldId="324"/>
            <ac:picMk id="3" creationId="{63905C4D-3991-C6E0-40F5-AAECC5C24DBC}"/>
          </ac:picMkLst>
        </pc:picChg>
        <pc:picChg chg="add del mod ord">
          <ac:chgData name="THU DU" userId="db4d925effa94065" providerId="LiveId" clId="{12C6A7DB-775F-456A-AE8A-02B4F5060CDD}" dt="2024-02-08T21:57:49.243" v="553" actId="478"/>
          <ac:picMkLst>
            <pc:docMk/>
            <pc:sldMk cId="727351133" sldId="324"/>
            <ac:picMk id="4" creationId="{36AC513E-0284-4A6A-1195-F0397DEF8CB2}"/>
          </ac:picMkLst>
        </pc:picChg>
        <pc:picChg chg="add mod ord">
          <ac:chgData name="THU DU" userId="db4d925effa94065" providerId="LiveId" clId="{12C6A7DB-775F-456A-AE8A-02B4F5060CDD}" dt="2024-02-08T21:49:05.781" v="463" actId="1076"/>
          <ac:picMkLst>
            <pc:docMk/>
            <pc:sldMk cId="727351133" sldId="324"/>
            <ac:picMk id="5" creationId="{27389A9F-6958-4635-713E-08A0ED0BBF62}"/>
          </ac:picMkLst>
        </pc:picChg>
        <pc:picChg chg="add mod ord">
          <ac:chgData name="THU DU" userId="db4d925effa94065" providerId="LiveId" clId="{12C6A7DB-775F-456A-AE8A-02B4F5060CDD}" dt="2024-02-08T21:49:22.030" v="472" actId="167"/>
          <ac:picMkLst>
            <pc:docMk/>
            <pc:sldMk cId="727351133" sldId="324"/>
            <ac:picMk id="6" creationId="{B396904F-33A7-1F4B-BD26-2B3A209AC1D3}"/>
          </ac:picMkLst>
        </pc:picChg>
        <pc:picChg chg="add mod ord">
          <ac:chgData name="THU DU" userId="db4d925effa94065" providerId="LiveId" clId="{12C6A7DB-775F-456A-AE8A-02B4F5060CDD}" dt="2024-02-08T21:49:38.021" v="480" actId="167"/>
          <ac:picMkLst>
            <pc:docMk/>
            <pc:sldMk cId="727351133" sldId="324"/>
            <ac:picMk id="7" creationId="{DC7A6E8E-F7D2-C6AA-86C5-BC40A3B36B4C}"/>
          </ac:picMkLst>
        </pc:picChg>
        <pc:picChg chg="del">
          <ac:chgData name="THU DU" userId="db4d925effa94065" providerId="LiveId" clId="{12C6A7DB-775F-456A-AE8A-02B4F5060CDD}" dt="2024-02-08T21:47:05.081" v="422" actId="478"/>
          <ac:picMkLst>
            <pc:docMk/>
            <pc:sldMk cId="727351133" sldId="324"/>
            <ac:picMk id="8" creationId="{36FFCC3C-B009-BB65-AFB2-B087CBE5C654}"/>
          </ac:picMkLst>
        </pc:picChg>
        <pc:picChg chg="add mod ord">
          <ac:chgData name="THU DU" userId="db4d925effa94065" providerId="LiveId" clId="{12C6A7DB-775F-456A-AE8A-02B4F5060CDD}" dt="2024-02-08T21:57:59.012" v="559" actId="167"/>
          <ac:picMkLst>
            <pc:docMk/>
            <pc:sldMk cId="727351133" sldId="324"/>
            <ac:picMk id="9" creationId="{CEF5656D-E285-D9DF-5780-E3D7D5120579}"/>
          </ac:picMkLst>
        </pc:picChg>
        <pc:picChg chg="del">
          <ac:chgData name="THU DU" userId="db4d925effa94065" providerId="LiveId" clId="{12C6A7DB-775F-456A-AE8A-02B4F5060CDD}" dt="2024-02-08T21:47:44.116" v="432" actId="478"/>
          <ac:picMkLst>
            <pc:docMk/>
            <pc:sldMk cId="727351133" sldId="324"/>
            <ac:picMk id="11" creationId="{CF6D719D-F990-C7A2-491B-7EAF062A4146}"/>
          </ac:picMkLst>
        </pc:picChg>
        <pc:picChg chg="del">
          <ac:chgData name="THU DU" userId="db4d925effa94065" providerId="LiveId" clId="{12C6A7DB-775F-456A-AE8A-02B4F5060CDD}" dt="2024-02-08T21:48:19.910" v="442" actId="478"/>
          <ac:picMkLst>
            <pc:docMk/>
            <pc:sldMk cId="727351133" sldId="324"/>
            <ac:picMk id="12" creationId="{DD45F751-A526-D7CF-B3EE-878E05AE6B30}"/>
          </ac:picMkLst>
        </pc:picChg>
        <pc:picChg chg="del">
          <ac:chgData name="THU DU" userId="db4d925effa94065" providerId="LiveId" clId="{12C6A7DB-775F-456A-AE8A-02B4F5060CDD}" dt="2024-02-08T21:48:49.753" v="454" actId="478"/>
          <ac:picMkLst>
            <pc:docMk/>
            <pc:sldMk cId="727351133" sldId="324"/>
            <ac:picMk id="14" creationId="{D9BB6592-DD81-6BB0-6563-AE26B9679799}"/>
          </ac:picMkLst>
        </pc:picChg>
        <pc:picChg chg="del mod">
          <ac:chgData name="THU DU" userId="db4d925effa94065" providerId="LiveId" clId="{12C6A7DB-775F-456A-AE8A-02B4F5060CDD}" dt="2024-02-08T21:49:08.091" v="465" actId="478"/>
          <ac:picMkLst>
            <pc:docMk/>
            <pc:sldMk cId="727351133" sldId="324"/>
            <ac:picMk id="16" creationId="{08D9D455-594D-601B-2BE7-B9CDF8D09988}"/>
          </ac:picMkLst>
        </pc:picChg>
        <pc:picChg chg="del">
          <ac:chgData name="THU DU" userId="db4d925effa94065" providerId="LiveId" clId="{12C6A7DB-775F-456A-AE8A-02B4F5060CDD}" dt="2024-02-08T21:49:24.378" v="473" actId="478"/>
          <ac:picMkLst>
            <pc:docMk/>
            <pc:sldMk cId="727351133" sldId="324"/>
            <ac:picMk id="17" creationId="{896E9136-8549-2202-B512-65211EC02F46}"/>
          </ac:picMkLst>
        </pc:picChg>
      </pc:sldChg>
      <pc:sldChg chg="addSp delSp modSp mod delAnim modAnim modNotesTx">
        <pc:chgData name="THU DU" userId="db4d925effa94065" providerId="LiveId" clId="{12C6A7DB-775F-456A-AE8A-02B4F5060CDD}" dt="2024-02-08T22:33:47.333" v="1206" actId="1076"/>
        <pc:sldMkLst>
          <pc:docMk/>
          <pc:sldMk cId="2720924874" sldId="348"/>
        </pc:sldMkLst>
        <pc:spChg chg="add del mod">
          <ac:chgData name="THU DU" userId="db4d925effa94065" providerId="LiveId" clId="{12C6A7DB-775F-456A-AE8A-02B4F5060CDD}" dt="2024-02-08T22:17:04.451" v="963"/>
          <ac:spMkLst>
            <pc:docMk/>
            <pc:sldMk cId="2720924874" sldId="348"/>
            <ac:spMk id="3" creationId="{4B979153-1ABF-6D06-802B-7F43A694BE99}"/>
          </ac:spMkLst>
        </pc:spChg>
        <pc:spChg chg="add del mod">
          <ac:chgData name="THU DU" userId="db4d925effa94065" providerId="LiveId" clId="{12C6A7DB-775F-456A-AE8A-02B4F5060CDD}" dt="2024-02-08T22:17:14.058" v="966"/>
          <ac:spMkLst>
            <pc:docMk/>
            <pc:sldMk cId="2720924874" sldId="348"/>
            <ac:spMk id="4" creationId="{88F73987-B9EC-D21C-474D-64BC43EE13E4}"/>
          </ac:spMkLst>
        </pc:spChg>
        <pc:spChg chg="add mod">
          <ac:chgData name="THU DU" userId="db4d925effa94065" providerId="LiveId" clId="{12C6A7DB-775F-456A-AE8A-02B4F5060CDD}" dt="2024-02-08T22:20:58.676" v="1018" actId="3062"/>
          <ac:spMkLst>
            <pc:docMk/>
            <pc:sldMk cId="2720924874" sldId="348"/>
            <ac:spMk id="6" creationId="{3C78C0D2-4CC5-585F-27E4-7EAAD69E9A37}"/>
          </ac:spMkLst>
        </pc:spChg>
        <pc:spChg chg="del mod">
          <ac:chgData name="THU DU" userId="db4d925effa94065" providerId="LiveId" clId="{12C6A7DB-775F-456A-AE8A-02B4F5060CDD}" dt="2024-02-08T22:09:43.063" v="752"/>
          <ac:spMkLst>
            <pc:docMk/>
            <pc:sldMk cId="2720924874" sldId="348"/>
            <ac:spMk id="8" creationId="{645DA99A-077E-5636-F7EF-F02B7A40B7ED}"/>
          </ac:spMkLst>
        </pc:spChg>
        <pc:spChg chg="del">
          <ac:chgData name="THU DU" userId="db4d925effa94065" providerId="LiveId" clId="{12C6A7DB-775F-456A-AE8A-02B4F5060CDD}" dt="2024-02-08T22:09:39.437" v="749" actId="478"/>
          <ac:spMkLst>
            <pc:docMk/>
            <pc:sldMk cId="2720924874" sldId="348"/>
            <ac:spMk id="9" creationId="{737BB484-8FA5-8D4B-C965-ECF8F4BB7363}"/>
          </ac:spMkLst>
        </pc:spChg>
        <pc:spChg chg="del mod">
          <ac:chgData name="THU DU" userId="db4d925effa94065" providerId="LiveId" clId="{12C6A7DB-775F-456A-AE8A-02B4F5060CDD}" dt="2024-02-08T22:09:45.113" v="755"/>
          <ac:spMkLst>
            <pc:docMk/>
            <pc:sldMk cId="2720924874" sldId="348"/>
            <ac:spMk id="10" creationId="{236A7E2A-FF05-F49E-8627-E325258EE952}"/>
          </ac:spMkLst>
        </pc:spChg>
        <pc:spChg chg="mod">
          <ac:chgData name="THU DU" userId="db4d925effa94065" providerId="LiveId" clId="{12C6A7DB-775F-456A-AE8A-02B4F5060CDD}" dt="2024-02-08T22:09:23.339" v="742" actId="20577"/>
          <ac:spMkLst>
            <pc:docMk/>
            <pc:sldMk cId="2720924874" sldId="348"/>
            <ac:spMk id="12" creationId="{00000000-0000-0000-0000-000000000000}"/>
          </ac:spMkLst>
        </pc:spChg>
        <pc:spChg chg="add mod">
          <ac:chgData name="THU DU" userId="db4d925effa94065" providerId="LiveId" clId="{12C6A7DB-775F-456A-AE8A-02B4F5060CDD}" dt="2024-02-08T22:18:07.220" v="972" actId="767"/>
          <ac:spMkLst>
            <pc:docMk/>
            <pc:sldMk cId="2720924874" sldId="348"/>
            <ac:spMk id="14" creationId="{BD07D40E-0C4C-2B55-FDAC-7D04D254F7C0}"/>
          </ac:spMkLst>
        </pc:spChg>
        <pc:spChg chg="add mod">
          <ac:chgData name="THU DU" userId="db4d925effa94065" providerId="LiveId" clId="{12C6A7DB-775F-456A-AE8A-02B4F5060CDD}" dt="2024-02-08T22:22:03.935" v="1043" actId="1076"/>
          <ac:spMkLst>
            <pc:docMk/>
            <pc:sldMk cId="2720924874" sldId="348"/>
            <ac:spMk id="18" creationId="{85A0FD09-1EC8-3233-D7B7-AE79F839EEBA}"/>
          </ac:spMkLst>
        </pc:spChg>
        <pc:spChg chg="add mod">
          <ac:chgData name="THU DU" userId="db4d925effa94065" providerId="LiveId" clId="{12C6A7DB-775F-456A-AE8A-02B4F5060CDD}" dt="2024-02-08T22:21:47.781" v="1037" actId="1076"/>
          <ac:spMkLst>
            <pc:docMk/>
            <pc:sldMk cId="2720924874" sldId="348"/>
            <ac:spMk id="19" creationId="{5CDB50A0-4A5F-9D3A-32A5-4D2C0E871244}"/>
          </ac:spMkLst>
        </pc:spChg>
        <pc:spChg chg="add mod">
          <ac:chgData name="THU DU" userId="db4d925effa94065" providerId="LiveId" clId="{12C6A7DB-775F-456A-AE8A-02B4F5060CDD}" dt="2024-02-08T22:21:34.471" v="1032" actId="1076"/>
          <ac:spMkLst>
            <pc:docMk/>
            <pc:sldMk cId="2720924874" sldId="348"/>
            <ac:spMk id="20" creationId="{DDD80C3E-64B9-807D-CC4A-398C37F76427}"/>
          </ac:spMkLst>
        </pc:spChg>
        <pc:spChg chg="add mod">
          <ac:chgData name="THU DU" userId="db4d925effa94065" providerId="LiveId" clId="{12C6A7DB-775F-456A-AE8A-02B4F5060CDD}" dt="2024-02-08T22:21:19.891" v="1027" actId="1076"/>
          <ac:spMkLst>
            <pc:docMk/>
            <pc:sldMk cId="2720924874" sldId="348"/>
            <ac:spMk id="21" creationId="{3DFC60C1-022F-B69A-B43A-05C567225E68}"/>
          </ac:spMkLst>
        </pc:spChg>
        <pc:spChg chg="add mod">
          <ac:chgData name="THU DU" userId="db4d925effa94065" providerId="LiveId" clId="{12C6A7DB-775F-456A-AE8A-02B4F5060CDD}" dt="2024-02-08T22:22:54.333" v="1062" actId="1076"/>
          <ac:spMkLst>
            <pc:docMk/>
            <pc:sldMk cId="2720924874" sldId="348"/>
            <ac:spMk id="22" creationId="{91E0F4CD-3E8C-6A66-70BB-26FA8C493BA7}"/>
          </ac:spMkLst>
        </pc:spChg>
        <pc:graphicFrameChg chg="add mod modGraphic">
          <ac:chgData name="THU DU" userId="db4d925effa94065" providerId="LiveId" clId="{12C6A7DB-775F-456A-AE8A-02B4F5060CDD}" dt="2024-02-08T22:22:51.364" v="1061" actId="20577"/>
          <ac:graphicFrameMkLst>
            <pc:docMk/>
            <pc:sldMk cId="2720924874" sldId="348"/>
            <ac:graphicFrameMk id="2" creationId="{2D471238-7EC5-2462-AAC0-F5090CD2C7D1}"/>
          </ac:graphicFrameMkLst>
        </pc:graphicFrameChg>
        <pc:picChg chg="del mod">
          <ac:chgData name="THU DU" userId="db4d925effa94065" providerId="LiveId" clId="{12C6A7DB-775F-456A-AE8A-02B4F5060CDD}" dt="2024-02-08T22:09:37.578" v="748" actId="478"/>
          <ac:picMkLst>
            <pc:docMk/>
            <pc:sldMk cId="2720924874" sldId="348"/>
            <ac:picMk id="5" creationId="{67D17DC8-24B2-8EFE-0383-419679324D94}"/>
          </ac:picMkLst>
        </pc:picChg>
        <pc:picChg chg="del mod">
          <ac:chgData name="THU DU" userId="db4d925effa94065" providerId="LiveId" clId="{12C6A7DB-775F-456A-AE8A-02B4F5060CDD}" dt="2024-02-08T22:09:28.260" v="745" actId="478"/>
          <ac:picMkLst>
            <pc:docMk/>
            <pc:sldMk cId="2720924874" sldId="348"/>
            <ac:picMk id="7" creationId="{FD7C7D21-41AB-ED30-1CF3-93FE17944379}"/>
          </ac:picMkLst>
        </pc:picChg>
        <pc:picChg chg="del">
          <ac:chgData name="THU DU" userId="db4d925effa94065" providerId="LiveId" clId="{12C6A7DB-775F-456A-AE8A-02B4F5060CDD}" dt="2024-02-08T22:09:26.748" v="744" actId="478"/>
          <ac:picMkLst>
            <pc:docMk/>
            <pc:sldMk cId="2720924874" sldId="348"/>
            <ac:picMk id="13" creationId="{9369E060-F88C-9874-55EE-654870B66744}"/>
          </ac:picMkLst>
        </pc:picChg>
        <pc:picChg chg="add mod">
          <ac:chgData name="THU DU" userId="db4d925effa94065" providerId="LiveId" clId="{12C6A7DB-775F-456A-AE8A-02B4F5060CDD}" dt="2024-02-08T22:33:47.333" v="1206" actId="1076"/>
          <ac:picMkLst>
            <pc:docMk/>
            <pc:sldMk cId="2720924874" sldId="348"/>
            <ac:picMk id="23" creationId="{1EE02D61-11ED-10E8-231F-2F0CC1F9C5E4}"/>
          </ac:picMkLst>
        </pc:picChg>
      </pc:sldChg>
      <pc:sldChg chg="addSp delSp modSp mod delAnim modAnim modNotesTx">
        <pc:chgData name="THU DU" userId="db4d925effa94065" providerId="LiveId" clId="{12C6A7DB-775F-456A-AE8A-02B4F5060CDD}" dt="2024-02-08T22:06:43.239" v="702" actId="14100"/>
        <pc:sldMkLst>
          <pc:docMk/>
          <pc:sldMk cId="2772145161" sldId="389"/>
        </pc:sldMkLst>
        <pc:spChg chg="mod">
          <ac:chgData name="THU DU" userId="db4d925effa94065" providerId="LiveId" clId="{12C6A7DB-775F-456A-AE8A-02B4F5060CDD}" dt="2024-02-08T21:59:39.133" v="593" actId="1076"/>
          <ac:spMkLst>
            <pc:docMk/>
            <pc:sldMk cId="2772145161" sldId="389"/>
            <ac:spMk id="2" creationId="{00000000-0000-0000-0000-000000000000}"/>
          </ac:spMkLst>
        </pc:spChg>
        <pc:spChg chg="mod">
          <ac:chgData name="THU DU" userId="db4d925effa94065" providerId="LiveId" clId="{12C6A7DB-775F-456A-AE8A-02B4F5060CDD}" dt="2024-02-08T21:58:29.436" v="579" actId="20577"/>
          <ac:spMkLst>
            <pc:docMk/>
            <pc:sldMk cId="2772145161" sldId="389"/>
            <ac:spMk id="7" creationId="{00000000-0000-0000-0000-000000000000}"/>
          </ac:spMkLst>
        </pc:spChg>
        <pc:spChg chg="mod">
          <ac:chgData name="THU DU" userId="db4d925effa94065" providerId="LiveId" clId="{12C6A7DB-775F-456A-AE8A-02B4F5060CDD}" dt="2024-02-08T21:59:41.237" v="594" actId="1076"/>
          <ac:spMkLst>
            <pc:docMk/>
            <pc:sldMk cId="2772145161" sldId="389"/>
            <ac:spMk id="12" creationId="{00000000-0000-0000-0000-000000000000}"/>
          </ac:spMkLst>
        </pc:spChg>
        <pc:picChg chg="del">
          <ac:chgData name="THU DU" userId="db4d925effa94065" providerId="LiveId" clId="{12C6A7DB-775F-456A-AE8A-02B4F5060CDD}" dt="2024-02-08T21:59:26.064" v="590" actId="478"/>
          <ac:picMkLst>
            <pc:docMk/>
            <pc:sldMk cId="2772145161" sldId="389"/>
            <ac:picMk id="3" creationId="{B152B6AF-E4F5-4A48-B102-DC07E2A67A40}"/>
          </ac:picMkLst>
        </pc:picChg>
        <pc:picChg chg="del">
          <ac:chgData name="THU DU" userId="db4d925effa94065" providerId="LiveId" clId="{12C6A7DB-775F-456A-AE8A-02B4F5060CDD}" dt="2024-02-08T21:51:18.907" v="509" actId="478"/>
          <ac:picMkLst>
            <pc:docMk/>
            <pc:sldMk cId="2772145161" sldId="389"/>
            <ac:picMk id="4" creationId="{198B5D9F-F392-D4ED-6251-7088504897E5}"/>
          </ac:picMkLst>
        </pc:picChg>
        <pc:picChg chg="add mod">
          <ac:chgData name="THU DU" userId="db4d925effa94065" providerId="LiveId" clId="{12C6A7DB-775F-456A-AE8A-02B4F5060CDD}" dt="2024-02-08T21:59:36.323" v="592" actId="1076"/>
          <ac:picMkLst>
            <pc:docMk/>
            <pc:sldMk cId="2772145161" sldId="389"/>
            <ac:picMk id="5" creationId="{CF549003-6D87-4629-99C0-958E11D8E87B}"/>
          </ac:picMkLst>
        </pc:picChg>
        <pc:picChg chg="add mod">
          <ac:chgData name="THU DU" userId="db4d925effa94065" providerId="LiveId" clId="{12C6A7DB-775F-456A-AE8A-02B4F5060CDD}" dt="2024-02-08T22:06:43.239" v="702" actId="14100"/>
          <ac:picMkLst>
            <pc:docMk/>
            <pc:sldMk cId="2772145161" sldId="389"/>
            <ac:picMk id="6" creationId="{E9209C6C-4F46-E921-311B-8AEB2C6626E5}"/>
          </ac:picMkLst>
        </pc:picChg>
      </pc:sldChg>
      <pc:sldChg chg="addSp delSp modSp mod delAnim modAnim modNotesTx">
        <pc:chgData name="THU DU" userId="db4d925effa94065" providerId="LiveId" clId="{12C6A7DB-775F-456A-AE8A-02B4F5060CDD}" dt="2024-02-08T22:06:57.222" v="705" actId="14100"/>
        <pc:sldMkLst>
          <pc:docMk/>
          <pc:sldMk cId="2715540338" sldId="390"/>
        </pc:sldMkLst>
        <pc:spChg chg="mod">
          <ac:chgData name="THU DU" userId="db4d925effa94065" providerId="LiveId" clId="{12C6A7DB-775F-456A-AE8A-02B4F5060CDD}" dt="2024-02-08T22:00:45.995" v="614"/>
          <ac:spMkLst>
            <pc:docMk/>
            <pc:sldMk cId="2715540338" sldId="390"/>
            <ac:spMk id="2" creationId="{00000000-0000-0000-0000-000000000000}"/>
          </ac:spMkLst>
        </pc:spChg>
        <pc:spChg chg="mod">
          <ac:chgData name="THU DU" userId="db4d925effa94065" providerId="LiveId" clId="{12C6A7DB-775F-456A-AE8A-02B4F5060CDD}" dt="2024-02-08T22:00:12.505" v="609" actId="14100"/>
          <ac:spMkLst>
            <pc:docMk/>
            <pc:sldMk cId="2715540338" sldId="390"/>
            <ac:spMk id="7" creationId="{00000000-0000-0000-0000-000000000000}"/>
          </ac:spMkLst>
        </pc:spChg>
        <pc:spChg chg="mod">
          <ac:chgData name="THU DU" userId="db4d925effa94065" providerId="LiveId" clId="{12C6A7DB-775F-456A-AE8A-02B4F5060CDD}" dt="2024-02-08T22:01:01.546" v="656" actId="20577"/>
          <ac:spMkLst>
            <pc:docMk/>
            <pc:sldMk cId="2715540338" sldId="390"/>
            <ac:spMk id="12" creationId="{00000000-0000-0000-0000-000000000000}"/>
          </ac:spMkLst>
        </pc:spChg>
        <pc:picChg chg="del">
          <ac:chgData name="THU DU" userId="db4d925effa94065" providerId="LiveId" clId="{12C6A7DB-775F-456A-AE8A-02B4F5060CDD}" dt="2024-02-08T22:01:03.229" v="657" actId="478"/>
          <ac:picMkLst>
            <pc:docMk/>
            <pc:sldMk cId="2715540338" sldId="390"/>
            <ac:picMk id="3" creationId="{47AC041F-5F9F-0D69-DDFB-2A558EC6AF64}"/>
          </ac:picMkLst>
        </pc:picChg>
        <pc:picChg chg="del">
          <ac:chgData name="THU DU" userId="db4d925effa94065" providerId="LiveId" clId="{12C6A7DB-775F-456A-AE8A-02B4F5060CDD}" dt="2024-02-08T21:59:44.454" v="595" actId="478"/>
          <ac:picMkLst>
            <pc:docMk/>
            <pc:sldMk cId="2715540338" sldId="390"/>
            <ac:picMk id="4" creationId="{D381D8BE-5D15-58BE-2BE4-0E7026A2518F}"/>
          </ac:picMkLst>
        </pc:picChg>
        <pc:picChg chg="add mod">
          <ac:chgData name="THU DU" userId="db4d925effa94065" providerId="LiveId" clId="{12C6A7DB-775F-456A-AE8A-02B4F5060CDD}" dt="2024-02-08T22:01:15.527" v="661" actId="1076"/>
          <ac:picMkLst>
            <pc:docMk/>
            <pc:sldMk cId="2715540338" sldId="390"/>
            <ac:picMk id="5" creationId="{400863E9-FFD2-C040-EE5B-349B8EE472DC}"/>
          </ac:picMkLst>
        </pc:picChg>
        <pc:picChg chg="add mod">
          <ac:chgData name="THU DU" userId="db4d925effa94065" providerId="LiveId" clId="{12C6A7DB-775F-456A-AE8A-02B4F5060CDD}" dt="2024-02-08T22:06:57.222" v="705" actId="14100"/>
          <ac:picMkLst>
            <pc:docMk/>
            <pc:sldMk cId="2715540338" sldId="390"/>
            <ac:picMk id="6" creationId="{AD29EEB8-0FE4-7967-7E03-475C8CBEC10D}"/>
          </ac:picMkLst>
        </pc:picChg>
      </pc:sldChg>
      <pc:sldChg chg="del">
        <pc:chgData name="THU DU" userId="db4d925effa94065" providerId="LiveId" clId="{12C6A7DB-775F-456A-AE8A-02B4F5060CDD}" dt="2024-02-08T22:01:26.541" v="662" actId="47"/>
        <pc:sldMkLst>
          <pc:docMk/>
          <pc:sldMk cId="2095103403" sldId="391"/>
        </pc:sldMkLst>
      </pc:sldChg>
      <pc:sldChg chg="addSp delSp modSp mod delAnim modAnim modNotesTx">
        <pc:chgData name="THU DU" userId="db4d925effa94065" providerId="LiveId" clId="{12C6A7DB-775F-456A-AE8A-02B4F5060CDD}" dt="2024-02-08T22:35:03.474" v="1210" actId="1076"/>
        <pc:sldMkLst>
          <pc:docMk/>
          <pc:sldMk cId="3301758906" sldId="394"/>
        </pc:sldMkLst>
        <pc:spChg chg="add del mod">
          <ac:chgData name="THU DU" userId="db4d925effa94065" providerId="LiveId" clId="{12C6A7DB-775F-456A-AE8A-02B4F5060CDD}" dt="2024-02-08T22:23:37.337" v="1071" actId="478"/>
          <ac:spMkLst>
            <pc:docMk/>
            <pc:sldMk cId="3301758906" sldId="394"/>
            <ac:spMk id="3" creationId="{4693243D-BD06-9572-0767-42576BB91D4A}"/>
          </ac:spMkLst>
        </pc:spChg>
        <pc:spChg chg="del">
          <ac:chgData name="THU DU" userId="db4d925effa94065" providerId="LiveId" clId="{12C6A7DB-775F-456A-AE8A-02B4F5060CDD}" dt="2024-02-08T22:23:33.328" v="1070" actId="478"/>
          <ac:spMkLst>
            <pc:docMk/>
            <pc:sldMk cId="3301758906" sldId="394"/>
            <ac:spMk id="8" creationId="{FEC0AA6B-6F9F-9FA6-1413-07613481A1EF}"/>
          </ac:spMkLst>
        </pc:spChg>
        <pc:spChg chg="del">
          <ac:chgData name="THU DU" userId="db4d925effa94065" providerId="LiveId" clId="{12C6A7DB-775F-456A-AE8A-02B4F5060CDD}" dt="2024-02-08T22:23:38.560" v="1072" actId="478"/>
          <ac:spMkLst>
            <pc:docMk/>
            <pc:sldMk cId="3301758906" sldId="394"/>
            <ac:spMk id="9" creationId="{542A708A-BBE0-822F-1D90-172CEA827E6B}"/>
          </ac:spMkLst>
        </pc:spChg>
        <pc:spChg chg="del">
          <ac:chgData name="THU DU" userId="db4d925effa94065" providerId="LiveId" clId="{12C6A7DB-775F-456A-AE8A-02B4F5060CDD}" dt="2024-02-08T22:23:39.212" v="1073" actId="478"/>
          <ac:spMkLst>
            <pc:docMk/>
            <pc:sldMk cId="3301758906" sldId="394"/>
            <ac:spMk id="10" creationId="{A46E3B54-638A-B134-7998-C5F02E5B6198}"/>
          </ac:spMkLst>
        </pc:spChg>
        <pc:spChg chg="mod">
          <ac:chgData name="THU DU" userId="db4d925effa94065" providerId="LiveId" clId="{12C6A7DB-775F-456A-AE8A-02B4F5060CDD}" dt="2024-02-08T22:24:53.800" v="1093" actId="1076"/>
          <ac:spMkLst>
            <pc:docMk/>
            <pc:sldMk cId="3301758906" sldId="394"/>
            <ac:spMk id="12" creationId="{00000000-0000-0000-0000-000000000000}"/>
          </ac:spMkLst>
        </pc:spChg>
        <pc:picChg chg="add mod">
          <ac:chgData name="THU DU" userId="db4d925effa94065" providerId="LiveId" clId="{12C6A7DB-775F-456A-AE8A-02B4F5060CDD}" dt="2024-02-08T22:34:49.649" v="1207" actId="1076"/>
          <ac:picMkLst>
            <pc:docMk/>
            <pc:sldMk cId="3301758906" sldId="394"/>
            <ac:picMk id="5" creationId="{EB7DCAD4-DA39-36EE-A969-DA4C27AB660E}"/>
          </ac:picMkLst>
        </pc:picChg>
        <pc:picChg chg="add mod">
          <ac:chgData name="THU DU" userId="db4d925effa94065" providerId="LiveId" clId="{12C6A7DB-775F-456A-AE8A-02B4F5060CDD}" dt="2024-02-08T22:24:50.592" v="1090"/>
          <ac:picMkLst>
            <pc:docMk/>
            <pc:sldMk cId="3301758906" sldId="394"/>
            <ac:picMk id="7" creationId="{54EB2D17-F73F-FB38-3A4C-D6E95A91EF8F}"/>
          </ac:picMkLst>
        </pc:picChg>
        <pc:picChg chg="del mod">
          <ac:chgData name="THU DU" userId="db4d925effa94065" providerId="LiveId" clId="{12C6A7DB-775F-456A-AE8A-02B4F5060CDD}" dt="2024-02-08T22:23:41.273" v="1075" actId="478"/>
          <ac:picMkLst>
            <pc:docMk/>
            <pc:sldMk cId="3301758906" sldId="394"/>
            <ac:picMk id="13" creationId="{8AD18EAD-B3E3-5B6A-3B53-A65A4BF698CA}"/>
          </ac:picMkLst>
        </pc:picChg>
        <pc:picChg chg="add mod">
          <ac:chgData name="THU DU" userId="db4d925effa94065" providerId="LiveId" clId="{12C6A7DB-775F-456A-AE8A-02B4F5060CDD}" dt="2024-02-08T22:24:53.256" v="1092"/>
          <ac:picMkLst>
            <pc:docMk/>
            <pc:sldMk cId="3301758906" sldId="394"/>
            <ac:picMk id="18" creationId="{39C793CD-5746-93CD-9EC1-B2262519410E}"/>
          </ac:picMkLst>
        </pc:picChg>
        <pc:picChg chg="add mod">
          <ac:chgData name="THU DU" userId="db4d925effa94065" providerId="LiveId" clId="{12C6A7DB-775F-456A-AE8A-02B4F5060CDD}" dt="2024-02-08T22:26:04.392" v="1111" actId="1076"/>
          <ac:picMkLst>
            <pc:docMk/>
            <pc:sldMk cId="3301758906" sldId="394"/>
            <ac:picMk id="20" creationId="{1B824BD7-1744-9C39-813F-FDF3A2D14603}"/>
          </ac:picMkLst>
        </pc:picChg>
        <pc:picChg chg="add mod">
          <ac:chgData name="THU DU" userId="db4d925effa94065" providerId="LiveId" clId="{12C6A7DB-775F-456A-AE8A-02B4F5060CDD}" dt="2024-02-08T22:34:51.954" v="1208" actId="1076"/>
          <ac:picMkLst>
            <pc:docMk/>
            <pc:sldMk cId="3301758906" sldId="394"/>
            <ac:picMk id="21" creationId="{0C840EBC-4BBA-036B-4416-80CEC10AC1CA}"/>
          </ac:picMkLst>
        </pc:picChg>
        <pc:picChg chg="add mod">
          <ac:chgData name="THU DU" userId="db4d925effa94065" providerId="LiveId" clId="{12C6A7DB-775F-456A-AE8A-02B4F5060CDD}" dt="2024-02-08T22:35:03.474" v="1210" actId="1076"/>
          <ac:picMkLst>
            <pc:docMk/>
            <pc:sldMk cId="3301758906" sldId="394"/>
            <ac:picMk id="22" creationId="{FE800EA7-0219-BA17-002A-16267B1BF7BD}"/>
          </ac:picMkLst>
        </pc:picChg>
      </pc:sldChg>
      <pc:sldChg chg="addSp delSp modSp mod delAnim modAnim">
        <pc:chgData name="THU DU" userId="db4d925effa94065" providerId="LiveId" clId="{12C6A7DB-775F-456A-AE8A-02B4F5060CDD}" dt="2024-02-08T22:29:17.330" v="1160" actId="1076"/>
        <pc:sldMkLst>
          <pc:docMk/>
          <pc:sldMk cId="788396501" sldId="397"/>
        </pc:sldMkLst>
        <pc:spChg chg="mod">
          <ac:chgData name="THU DU" userId="db4d925effa94065" providerId="LiveId" clId="{12C6A7DB-775F-456A-AE8A-02B4F5060CDD}" dt="2024-02-08T22:27:58.152" v="1142" actId="20577"/>
          <ac:spMkLst>
            <pc:docMk/>
            <pc:sldMk cId="788396501" sldId="397"/>
            <ac:spMk id="12" creationId="{00000000-0000-0000-0000-000000000000}"/>
          </ac:spMkLst>
        </pc:spChg>
        <pc:spChg chg="mod">
          <ac:chgData name="THU DU" userId="db4d925effa94065" providerId="LiveId" clId="{12C6A7DB-775F-456A-AE8A-02B4F5060CDD}" dt="2024-02-08T22:26:52.178" v="1116" actId="1076"/>
          <ac:spMkLst>
            <pc:docMk/>
            <pc:sldMk cId="788396501" sldId="397"/>
            <ac:spMk id="16" creationId="{00000000-0000-0000-0000-000000000000}"/>
          </ac:spMkLst>
        </pc:spChg>
        <pc:graphicFrameChg chg="del mod modGraphic">
          <ac:chgData name="THU DU" userId="db4d925effa94065" providerId="LiveId" clId="{12C6A7DB-775F-456A-AE8A-02B4F5060CDD}" dt="2024-02-08T22:27:49.589" v="1138" actId="478"/>
          <ac:graphicFrameMkLst>
            <pc:docMk/>
            <pc:sldMk cId="788396501" sldId="397"/>
            <ac:graphicFrameMk id="2" creationId="{D2687CA9-A5EE-51D3-AC26-3A3C7F6AE108}"/>
          </ac:graphicFrameMkLst>
        </pc:graphicFrameChg>
        <pc:picChg chg="add mod modCrop">
          <ac:chgData name="THU DU" userId="db4d925effa94065" providerId="LiveId" clId="{12C6A7DB-775F-456A-AE8A-02B4F5060CDD}" dt="2024-02-08T22:28:23.847" v="1149" actId="1076"/>
          <ac:picMkLst>
            <pc:docMk/>
            <pc:sldMk cId="788396501" sldId="397"/>
            <ac:picMk id="5" creationId="{362951BD-3AEF-5879-7669-E1CC27FE450C}"/>
          </ac:picMkLst>
        </pc:picChg>
        <pc:picChg chg="add mod">
          <ac:chgData name="THU DU" userId="db4d925effa94065" providerId="LiveId" clId="{12C6A7DB-775F-456A-AE8A-02B4F5060CDD}" dt="2024-02-08T22:29:08.544" v="1157" actId="1076"/>
          <ac:picMkLst>
            <pc:docMk/>
            <pc:sldMk cId="788396501" sldId="397"/>
            <ac:picMk id="7" creationId="{7C5602A8-578B-3C90-FB51-DA634BE3D8A6}"/>
          </ac:picMkLst>
        </pc:picChg>
        <pc:picChg chg="add mod">
          <ac:chgData name="THU DU" userId="db4d925effa94065" providerId="LiveId" clId="{12C6A7DB-775F-456A-AE8A-02B4F5060CDD}" dt="2024-02-08T22:29:15.159" v="1159" actId="1076"/>
          <ac:picMkLst>
            <pc:docMk/>
            <pc:sldMk cId="788396501" sldId="397"/>
            <ac:picMk id="8" creationId="{F8941E4D-B443-458F-DDFF-45F3137AC4EE}"/>
          </ac:picMkLst>
        </pc:picChg>
        <pc:picChg chg="add mod">
          <ac:chgData name="THU DU" userId="db4d925effa94065" providerId="LiveId" clId="{12C6A7DB-775F-456A-AE8A-02B4F5060CDD}" dt="2024-02-08T22:29:17.330" v="1160" actId="1076"/>
          <ac:picMkLst>
            <pc:docMk/>
            <pc:sldMk cId="788396501" sldId="397"/>
            <ac:picMk id="10" creationId="{0ADBFBFD-D508-881D-B4E3-98CEAFBD355F}"/>
          </ac:picMkLst>
        </pc:picChg>
        <pc:cxnChg chg="del mod">
          <ac:chgData name="THU DU" userId="db4d925effa94065" providerId="LiveId" clId="{12C6A7DB-775F-456A-AE8A-02B4F5060CDD}" dt="2024-02-08T22:27:29.247" v="1130" actId="478"/>
          <ac:cxnSpMkLst>
            <pc:docMk/>
            <pc:sldMk cId="788396501" sldId="397"/>
            <ac:cxnSpMk id="4" creationId="{5C597EBA-95F7-D041-6CE7-DC52F3113992}"/>
          </ac:cxnSpMkLst>
        </pc:cxnChg>
        <pc:cxnChg chg="del">
          <ac:chgData name="THU DU" userId="db4d925effa94065" providerId="LiveId" clId="{12C6A7DB-775F-456A-AE8A-02B4F5060CDD}" dt="2024-02-08T22:27:30.587" v="1132" actId="478"/>
          <ac:cxnSpMkLst>
            <pc:docMk/>
            <pc:sldMk cId="788396501" sldId="397"/>
            <ac:cxnSpMk id="6" creationId="{95C7372B-97AD-2134-E573-106361AF7750}"/>
          </ac:cxnSpMkLst>
        </pc:cxnChg>
        <pc:cxnChg chg="del">
          <ac:chgData name="THU DU" userId="db4d925effa94065" providerId="LiveId" clId="{12C6A7DB-775F-456A-AE8A-02B4F5060CDD}" dt="2024-02-08T22:27:29.944" v="1131" actId="478"/>
          <ac:cxnSpMkLst>
            <pc:docMk/>
            <pc:sldMk cId="788396501" sldId="397"/>
            <ac:cxnSpMk id="9" creationId="{C8DA2D91-40AE-4FA8-C4D0-DE9C5D3DB14C}"/>
          </ac:cxnSpMkLst>
        </pc:cxnChg>
      </pc:sldChg>
      <pc:sldChg chg="addSp delSp modSp mod modClrScheme chgLayout">
        <pc:chgData name="THU DU" userId="db4d925effa94065" providerId="LiveId" clId="{12C6A7DB-775F-456A-AE8A-02B4F5060CDD}" dt="2024-02-08T21:39:14.892" v="335" actId="207"/>
        <pc:sldMkLst>
          <pc:docMk/>
          <pc:sldMk cId="1366035140" sldId="398"/>
        </pc:sldMkLst>
        <pc:spChg chg="mod ord">
          <ac:chgData name="THU DU" userId="db4d925effa94065" providerId="LiveId" clId="{12C6A7DB-775F-456A-AE8A-02B4F5060CDD}" dt="2024-02-08T21:23:41.136" v="168" actId="700"/>
          <ac:spMkLst>
            <pc:docMk/>
            <pc:sldMk cId="1366035140" sldId="398"/>
            <ac:spMk id="3" creationId="{44BBE1EE-5048-2CA2-F5FC-872C84E3CBA1}"/>
          </ac:spMkLst>
        </pc:spChg>
        <pc:spChg chg="mod">
          <ac:chgData name="THU DU" userId="db4d925effa94065" providerId="LiveId" clId="{12C6A7DB-775F-456A-AE8A-02B4F5060CDD}" dt="2024-02-08T21:39:14.892" v="335" actId="207"/>
          <ac:spMkLst>
            <pc:docMk/>
            <pc:sldMk cId="1366035140" sldId="398"/>
            <ac:spMk id="49" creationId="{24BEB026-8CEB-ECFA-80D7-5425AE7323A5}"/>
          </ac:spMkLst>
        </pc:spChg>
        <pc:spChg chg="mod">
          <ac:chgData name="THU DU" userId="db4d925effa94065" providerId="LiveId" clId="{12C6A7DB-775F-456A-AE8A-02B4F5060CDD}" dt="2024-02-08T21:24:47.053" v="186" actId="20577"/>
          <ac:spMkLst>
            <pc:docMk/>
            <pc:sldMk cId="1366035140" sldId="398"/>
            <ac:spMk id="50" creationId="{FCC72F98-C0AA-6A6E-F297-7D4F62BA1664}"/>
          </ac:spMkLst>
        </pc:spChg>
        <pc:picChg chg="del">
          <ac:chgData name="THU DU" userId="db4d925effa94065" providerId="LiveId" clId="{12C6A7DB-775F-456A-AE8A-02B4F5060CDD}" dt="2024-02-08T21:25:01.856" v="190" actId="478"/>
          <ac:picMkLst>
            <pc:docMk/>
            <pc:sldMk cId="1366035140" sldId="398"/>
            <ac:picMk id="4" creationId="{7D8E3E86-F6EC-DE62-7382-9C61AA68A254}"/>
          </ac:picMkLst>
        </pc:picChg>
        <pc:picChg chg="add mod">
          <ac:chgData name="THU DU" userId="db4d925effa94065" providerId="LiveId" clId="{12C6A7DB-775F-456A-AE8A-02B4F5060CDD}" dt="2024-02-08T21:27:19.409" v="203" actId="1076"/>
          <ac:picMkLst>
            <pc:docMk/>
            <pc:sldMk cId="1366035140" sldId="398"/>
            <ac:picMk id="5" creationId="{A791C91F-2FC7-4924-5793-D947DD6FFFC0}"/>
          </ac:picMkLst>
        </pc:picChg>
      </pc:sldChg>
      <pc:sldChg chg="addSp delSp modSp mod modClrScheme modAnim chgLayout">
        <pc:chgData name="THU DU" userId="db4d925effa94065" providerId="LiveId" clId="{12C6A7DB-775F-456A-AE8A-02B4F5060CDD}" dt="2024-02-08T21:57:40.029" v="551" actId="1076"/>
        <pc:sldMkLst>
          <pc:docMk/>
          <pc:sldMk cId="1688156199" sldId="399"/>
        </pc:sldMkLst>
        <pc:spChg chg="mod ord">
          <ac:chgData name="THU DU" userId="db4d925effa94065" providerId="LiveId" clId="{12C6A7DB-775F-456A-AE8A-02B4F5060CDD}" dt="2024-02-08T21:23:46.715" v="169" actId="700"/>
          <ac:spMkLst>
            <pc:docMk/>
            <pc:sldMk cId="1688156199" sldId="399"/>
            <ac:spMk id="3" creationId="{44BBE1EE-5048-2CA2-F5FC-872C84E3CBA1}"/>
          </ac:spMkLst>
        </pc:spChg>
        <pc:spChg chg="mod">
          <ac:chgData name="THU DU" userId="db4d925effa94065" providerId="LiveId" clId="{12C6A7DB-775F-456A-AE8A-02B4F5060CDD}" dt="2024-02-08T21:57:33.776" v="549" actId="207"/>
          <ac:spMkLst>
            <pc:docMk/>
            <pc:sldMk cId="1688156199" sldId="399"/>
            <ac:spMk id="49" creationId="{24BEB026-8CEB-ECFA-80D7-5425AE7323A5}"/>
          </ac:spMkLst>
        </pc:spChg>
        <pc:spChg chg="mod">
          <ac:chgData name="THU DU" userId="db4d925effa94065" providerId="LiveId" clId="{12C6A7DB-775F-456A-AE8A-02B4F5060CDD}" dt="2024-02-08T21:57:21.954" v="548" actId="20577"/>
          <ac:spMkLst>
            <pc:docMk/>
            <pc:sldMk cId="1688156199" sldId="399"/>
            <ac:spMk id="50" creationId="{FCC72F98-C0AA-6A6E-F297-7D4F62BA1664}"/>
          </ac:spMkLst>
        </pc:spChg>
        <pc:picChg chg="del mod">
          <ac:chgData name="THU DU" userId="db4d925effa94065" providerId="LiveId" clId="{12C6A7DB-775F-456A-AE8A-02B4F5060CDD}" dt="2024-02-08T21:27:56.458" v="216" actId="478"/>
          <ac:picMkLst>
            <pc:docMk/>
            <pc:sldMk cId="1688156199" sldId="399"/>
            <ac:picMk id="4" creationId="{032B6BFE-84B8-E44E-4817-3CAA8CE8724B}"/>
          </ac:picMkLst>
        </pc:picChg>
        <pc:picChg chg="add del mod">
          <ac:chgData name="THU DU" userId="db4d925effa94065" providerId="LiveId" clId="{12C6A7DB-775F-456A-AE8A-02B4F5060CDD}" dt="2024-02-08T21:55:33.440" v="523" actId="478"/>
          <ac:picMkLst>
            <pc:docMk/>
            <pc:sldMk cId="1688156199" sldId="399"/>
            <ac:picMk id="5" creationId="{DEB14639-C084-586A-7301-CDDA1BCE5990}"/>
          </ac:picMkLst>
        </pc:picChg>
        <pc:picChg chg="add del mod modCrop">
          <ac:chgData name="THU DU" userId="db4d925effa94065" providerId="LiveId" clId="{12C6A7DB-775F-456A-AE8A-02B4F5060CDD}" dt="2024-02-08T21:55:35.191" v="524" actId="478"/>
          <ac:picMkLst>
            <pc:docMk/>
            <pc:sldMk cId="1688156199" sldId="399"/>
            <ac:picMk id="7" creationId="{6B5B6E97-E927-2E5D-6A39-FF1C1CECF539}"/>
          </ac:picMkLst>
        </pc:picChg>
        <pc:picChg chg="add mod">
          <ac:chgData name="THU DU" userId="db4d925effa94065" providerId="LiveId" clId="{12C6A7DB-775F-456A-AE8A-02B4F5060CDD}" dt="2024-02-08T21:57:40.029" v="551" actId="1076"/>
          <ac:picMkLst>
            <pc:docMk/>
            <pc:sldMk cId="1688156199" sldId="399"/>
            <ac:picMk id="9" creationId="{D2BD5AED-3C97-429F-9D1B-7CD573107445}"/>
          </ac:picMkLst>
        </pc:picChg>
      </pc:sldChg>
      <pc:sldChg chg="addSp delSp modSp mod modClrScheme delAnim chgLayout">
        <pc:chgData name="THU DU" userId="db4d925effa94065" providerId="LiveId" clId="{12C6A7DB-775F-456A-AE8A-02B4F5060CDD}" dt="2024-02-08T21:39:02.180" v="333" actId="207"/>
        <pc:sldMkLst>
          <pc:docMk/>
          <pc:sldMk cId="2702162643" sldId="400"/>
        </pc:sldMkLst>
        <pc:spChg chg="mod ord">
          <ac:chgData name="THU DU" userId="db4d925effa94065" providerId="LiveId" clId="{12C6A7DB-775F-456A-AE8A-02B4F5060CDD}" dt="2024-02-08T21:23:50.095" v="170" actId="700"/>
          <ac:spMkLst>
            <pc:docMk/>
            <pc:sldMk cId="2702162643" sldId="400"/>
            <ac:spMk id="3" creationId="{44BBE1EE-5048-2CA2-F5FC-872C84E3CBA1}"/>
          </ac:spMkLst>
        </pc:spChg>
        <pc:spChg chg="del mod">
          <ac:chgData name="THU DU" userId="db4d925effa94065" providerId="LiveId" clId="{12C6A7DB-775F-456A-AE8A-02B4F5060CDD}" dt="2024-02-08T21:34:29.559" v="292" actId="478"/>
          <ac:spMkLst>
            <pc:docMk/>
            <pc:sldMk cId="2702162643" sldId="400"/>
            <ac:spMk id="6" creationId="{DB741835-ABA7-F9ED-CC9A-5D5A72E0DF62}"/>
          </ac:spMkLst>
        </pc:spChg>
        <pc:spChg chg="mod">
          <ac:chgData name="THU DU" userId="db4d925effa94065" providerId="LiveId" clId="{12C6A7DB-775F-456A-AE8A-02B4F5060CDD}" dt="2024-02-08T21:39:02.180" v="333" actId="207"/>
          <ac:spMkLst>
            <pc:docMk/>
            <pc:sldMk cId="2702162643" sldId="400"/>
            <ac:spMk id="49" creationId="{24BEB026-8CEB-ECFA-80D7-5425AE7323A5}"/>
          </ac:spMkLst>
        </pc:spChg>
        <pc:spChg chg="mod">
          <ac:chgData name="THU DU" userId="db4d925effa94065" providerId="LiveId" clId="{12C6A7DB-775F-456A-AE8A-02B4F5060CDD}" dt="2024-02-08T21:34:11.626" v="286" actId="20577"/>
          <ac:spMkLst>
            <pc:docMk/>
            <pc:sldMk cId="2702162643" sldId="400"/>
            <ac:spMk id="50" creationId="{FCC72F98-C0AA-6A6E-F297-7D4F62BA1664}"/>
          </ac:spMkLst>
        </pc:spChg>
        <pc:picChg chg="del">
          <ac:chgData name="THU DU" userId="db4d925effa94065" providerId="LiveId" clId="{12C6A7DB-775F-456A-AE8A-02B4F5060CDD}" dt="2024-02-08T21:34:26.837" v="290" actId="478"/>
          <ac:picMkLst>
            <pc:docMk/>
            <pc:sldMk cId="2702162643" sldId="400"/>
            <ac:picMk id="4" creationId="{9A0FDDEC-787B-930A-D0E7-5B93E213301A}"/>
          </ac:picMkLst>
        </pc:picChg>
        <pc:picChg chg="add mod">
          <ac:chgData name="THU DU" userId="db4d925effa94065" providerId="LiveId" clId="{12C6A7DB-775F-456A-AE8A-02B4F5060CDD}" dt="2024-02-08T21:36:35.162" v="298" actId="1076"/>
          <ac:picMkLst>
            <pc:docMk/>
            <pc:sldMk cId="2702162643" sldId="400"/>
            <ac:picMk id="5" creationId="{592D87B0-269A-9369-4B30-B207E660E725}"/>
          </ac:picMkLst>
        </pc:picChg>
      </pc:sldChg>
      <pc:sldChg chg="addSp delSp modSp mod modClrScheme chgLayout">
        <pc:chgData name="THU DU" userId="db4d925effa94065" providerId="LiveId" clId="{12C6A7DB-775F-456A-AE8A-02B4F5060CDD}" dt="2024-02-08T21:40:52.991" v="344" actId="1076"/>
        <pc:sldMkLst>
          <pc:docMk/>
          <pc:sldMk cId="124537389" sldId="401"/>
        </pc:sldMkLst>
        <pc:spChg chg="mod ord">
          <ac:chgData name="THU DU" userId="db4d925effa94065" providerId="LiveId" clId="{12C6A7DB-775F-456A-AE8A-02B4F5060CDD}" dt="2024-02-08T21:23:59.350" v="172" actId="700"/>
          <ac:spMkLst>
            <pc:docMk/>
            <pc:sldMk cId="124537389" sldId="401"/>
            <ac:spMk id="3" creationId="{44BBE1EE-5048-2CA2-F5FC-872C84E3CBA1}"/>
          </ac:spMkLst>
        </pc:spChg>
        <pc:spChg chg="mod">
          <ac:chgData name="THU DU" userId="db4d925effa94065" providerId="LiveId" clId="{12C6A7DB-775F-456A-AE8A-02B4F5060CDD}" dt="2024-02-08T21:38:43.749" v="331" actId="207"/>
          <ac:spMkLst>
            <pc:docMk/>
            <pc:sldMk cId="124537389" sldId="401"/>
            <ac:spMk id="49" creationId="{24BEB026-8CEB-ECFA-80D7-5425AE7323A5}"/>
          </ac:spMkLst>
        </pc:spChg>
        <pc:spChg chg="mod">
          <ac:chgData name="THU DU" userId="db4d925effa94065" providerId="LiveId" clId="{12C6A7DB-775F-456A-AE8A-02B4F5060CDD}" dt="2024-02-08T21:38:28.807" v="327" actId="20577"/>
          <ac:spMkLst>
            <pc:docMk/>
            <pc:sldMk cId="124537389" sldId="401"/>
            <ac:spMk id="50" creationId="{FCC72F98-C0AA-6A6E-F297-7D4F62BA1664}"/>
          </ac:spMkLst>
        </pc:spChg>
        <pc:picChg chg="add mod">
          <ac:chgData name="THU DU" userId="db4d925effa94065" providerId="LiveId" clId="{12C6A7DB-775F-456A-AE8A-02B4F5060CDD}" dt="2024-02-08T21:40:52.991" v="344" actId="1076"/>
          <ac:picMkLst>
            <pc:docMk/>
            <pc:sldMk cId="124537389" sldId="401"/>
            <ac:picMk id="4" creationId="{DC233911-12B4-6ACB-4A56-056C5A045096}"/>
          </ac:picMkLst>
        </pc:picChg>
        <pc:picChg chg="del">
          <ac:chgData name="THU DU" userId="db4d925effa94065" providerId="LiveId" clId="{12C6A7DB-775F-456A-AE8A-02B4F5060CDD}" dt="2024-02-08T21:39:57.359" v="337" actId="478"/>
          <ac:picMkLst>
            <pc:docMk/>
            <pc:sldMk cId="124537389" sldId="401"/>
            <ac:picMk id="9" creationId="{E89E3AE6-A97A-DD81-EE90-8D084A9AF9DC}"/>
          </ac:picMkLst>
        </pc:picChg>
        <pc:picChg chg="del mod">
          <ac:chgData name="THU DU" userId="db4d925effa94065" providerId="LiveId" clId="{12C6A7DB-775F-456A-AE8A-02B4F5060CDD}" dt="2024-02-08T21:40:48.368" v="341" actId="478"/>
          <ac:picMkLst>
            <pc:docMk/>
            <pc:sldMk cId="124537389" sldId="401"/>
            <ac:picMk id="11" creationId="{DBE89C79-82EB-7E88-B13B-821EA6C444FE}"/>
          </ac:picMkLst>
        </pc:picChg>
      </pc:sldChg>
      <pc:sldChg chg="addSp delSp modSp mod modClrScheme chgLayout">
        <pc:chgData name="THU DU" userId="db4d925effa94065" providerId="LiveId" clId="{12C6A7DB-775F-456A-AE8A-02B4F5060CDD}" dt="2024-02-08T21:38:55.408" v="332" actId="207"/>
        <pc:sldMkLst>
          <pc:docMk/>
          <pc:sldMk cId="2120374045" sldId="402"/>
        </pc:sldMkLst>
        <pc:spChg chg="mod ord">
          <ac:chgData name="THU DU" userId="db4d925effa94065" providerId="LiveId" clId="{12C6A7DB-775F-456A-AE8A-02B4F5060CDD}" dt="2024-02-08T21:23:55.236" v="171" actId="700"/>
          <ac:spMkLst>
            <pc:docMk/>
            <pc:sldMk cId="2120374045" sldId="402"/>
            <ac:spMk id="3" creationId="{44BBE1EE-5048-2CA2-F5FC-872C84E3CBA1}"/>
          </ac:spMkLst>
        </pc:spChg>
        <pc:spChg chg="mod">
          <ac:chgData name="THU DU" userId="db4d925effa94065" providerId="LiveId" clId="{12C6A7DB-775F-456A-AE8A-02B4F5060CDD}" dt="2024-02-08T21:38:55.408" v="332" actId="207"/>
          <ac:spMkLst>
            <pc:docMk/>
            <pc:sldMk cId="2120374045" sldId="402"/>
            <ac:spMk id="49" creationId="{24BEB026-8CEB-ECFA-80D7-5425AE7323A5}"/>
          </ac:spMkLst>
        </pc:spChg>
        <pc:spChg chg="mod">
          <ac:chgData name="THU DU" userId="db4d925effa94065" providerId="LiveId" clId="{12C6A7DB-775F-456A-AE8A-02B4F5060CDD}" dt="2024-02-08T21:36:47.686" v="305" actId="20577"/>
          <ac:spMkLst>
            <pc:docMk/>
            <pc:sldMk cId="2120374045" sldId="402"/>
            <ac:spMk id="50" creationId="{FCC72F98-C0AA-6A6E-F297-7D4F62BA1664}"/>
          </ac:spMkLst>
        </pc:spChg>
        <pc:picChg chg="del">
          <ac:chgData name="THU DU" userId="db4d925effa94065" providerId="LiveId" clId="{12C6A7DB-775F-456A-AE8A-02B4F5060CDD}" dt="2024-02-08T21:37:03.472" v="309" actId="478"/>
          <ac:picMkLst>
            <pc:docMk/>
            <pc:sldMk cId="2120374045" sldId="402"/>
            <ac:picMk id="4" creationId="{986374A9-2AF6-9A2C-BC0A-80E2A08C4F71}"/>
          </ac:picMkLst>
        </pc:picChg>
        <pc:picChg chg="add del mod">
          <ac:chgData name="THU DU" userId="db4d925effa94065" providerId="LiveId" clId="{12C6A7DB-775F-456A-AE8A-02B4F5060CDD}" dt="2024-02-08T21:37:58.769" v="312" actId="478"/>
          <ac:picMkLst>
            <pc:docMk/>
            <pc:sldMk cId="2120374045" sldId="402"/>
            <ac:picMk id="5" creationId="{25B3F21B-B30A-C326-A109-2CD99BCB638E}"/>
          </ac:picMkLst>
        </pc:picChg>
        <pc:picChg chg="add mod">
          <ac:chgData name="THU DU" userId="db4d925effa94065" providerId="LiveId" clId="{12C6A7DB-775F-456A-AE8A-02B4F5060CDD}" dt="2024-02-08T21:38:11.746" v="316" actId="1076"/>
          <ac:picMkLst>
            <pc:docMk/>
            <pc:sldMk cId="2120374045" sldId="402"/>
            <ac:picMk id="8" creationId="{B7B5C962-07EE-3752-25D4-8B7B1682F60D}"/>
          </ac:picMkLst>
        </pc:picChg>
      </pc:sldChg>
      <pc:sldChg chg="del">
        <pc:chgData name="THU DU" userId="db4d925effa94065" providerId="LiveId" clId="{12C6A7DB-775F-456A-AE8A-02B4F5060CDD}" dt="2024-02-08T22:26:35.563" v="1114" actId="47"/>
        <pc:sldMkLst>
          <pc:docMk/>
          <pc:sldMk cId="387695249" sldId="403"/>
        </pc:sldMkLst>
      </pc:sldChg>
      <pc:sldChg chg="del">
        <pc:chgData name="THU DU" userId="db4d925effa94065" providerId="LiveId" clId="{12C6A7DB-775F-456A-AE8A-02B4F5060CDD}" dt="2024-02-08T22:28:44.704" v="1150" actId="47"/>
        <pc:sldMkLst>
          <pc:docMk/>
          <pc:sldMk cId="2236581850" sldId="404"/>
        </pc:sldMkLst>
      </pc:sldChg>
      <pc:sldChg chg="addSp delSp modSp mod">
        <pc:chgData name="THU DU" userId="db4d925effa94065" providerId="LiveId" clId="{12C6A7DB-775F-456A-AE8A-02B4F5060CDD}" dt="2024-02-08T22:31:27.502" v="1182" actId="1076"/>
        <pc:sldMkLst>
          <pc:docMk/>
          <pc:sldMk cId="3112299437" sldId="405"/>
        </pc:sldMkLst>
        <pc:spChg chg="mod">
          <ac:chgData name="THU DU" userId="db4d925effa94065" providerId="LiveId" clId="{12C6A7DB-775F-456A-AE8A-02B4F5060CDD}" dt="2024-02-08T22:30:02.068" v="1167" actId="20577"/>
          <ac:spMkLst>
            <pc:docMk/>
            <pc:sldMk cId="3112299437" sldId="405"/>
            <ac:spMk id="12" creationId="{00000000-0000-0000-0000-000000000000}"/>
          </ac:spMkLst>
        </pc:spChg>
        <pc:picChg chg="add mod">
          <ac:chgData name="THU DU" userId="db4d925effa94065" providerId="LiveId" clId="{12C6A7DB-775F-456A-AE8A-02B4F5060CDD}" dt="2024-02-08T22:31:27.502" v="1182" actId="1076"/>
          <ac:picMkLst>
            <pc:docMk/>
            <pc:sldMk cId="3112299437" sldId="405"/>
            <ac:picMk id="3" creationId="{17A8A317-8EE4-4A89-B924-21630A30713C}"/>
          </ac:picMkLst>
        </pc:picChg>
        <pc:picChg chg="del">
          <ac:chgData name="THU DU" userId="db4d925effa94065" providerId="LiveId" clId="{12C6A7DB-775F-456A-AE8A-02B4F5060CDD}" dt="2024-02-08T22:30:15.032" v="1168" actId="478"/>
          <ac:picMkLst>
            <pc:docMk/>
            <pc:sldMk cId="3112299437" sldId="405"/>
            <ac:picMk id="5" creationId="{3FF1E2A1-BFB0-8912-246F-5A1A8CD6B65A}"/>
          </ac:picMkLst>
        </pc:picChg>
        <pc:picChg chg="add mod">
          <ac:chgData name="THU DU" userId="db4d925effa94065" providerId="LiveId" clId="{12C6A7DB-775F-456A-AE8A-02B4F5060CDD}" dt="2024-02-08T22:31:10.708" v="1180"/>
          <ac:picMkLst>
            <pc:docMk/>
            <pc:sldMk cId="3112299437" sldId="405"/>
            <ac:picMk id="6" creationId="{12A70EAE-C835-2727-C01A-ECEDE88FED16}"/>
          </ac:picMkLst>
        </pc:picChg>
      </pc:sldChg>
      <pc:sldChg chg="modSp mod">
        <pc:chgData name="THU DU" userId="db4d925effa94065" providerId="LiveId" clId="{12C6A7DB-775F-456A-AE8A-02B4F5060CDD}" dt="2024-02-08T22:32:09.471" v="1188"/>
        <pc:sldMkLst>
          <pc:docMk/>
          <pc:sldMk cId="290102326" sldId="406"/>
        </pc:sldMkLst>
        <pc:spChg chg="mod">
          <ac:chgData name="THU DU" userId="db4d925effa94065" providerId="LiveId" clId="{12C6A7DB-775F-456A-AE8A-02B4F5060CDD}" dt="2024-02-08T22:32:09.471" v="1188"/>
          <ac:spMkLst>
            <pc:docMk/>
            <pc:sldMk cId="290102326" sldId="406"/>
            <ac:spMk id="2" creationId="{06CDA745-49DF-91A2-457A-6DE453B9359B}"/>
          </ac:spMkLst>
        </pc:spChg>
        <pc:spChg chg="mod">
          <ac:chgData name="THU DU" userId="db4d925effa94065" providerId="LiveId" clId="{12C6A7DB-775F-456A-AE8A-02B4F5060CDD}" dt="2024-02-08T22:31:35.304" v="1185"/>
          <ac:spMkLst>
            <pc:docMk/>
            <pc:sldMk cId="290102326" sldId="406"/>
            <ac:spMk id="1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2/17/2025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dictionary.cambridge.org/vi/dictionary/english/direction" TargetMode="External"/><Relationship Id="rId3" Type="http://schemas.openxmlformats.org/officeDocument/2006/relationships/hyperlink" Target="https://dictionary.cambridge.org/vi/dictionary/english/walk" TargetMode="External"/><Relationship Id="rId7" Type="http://schemas.openxmlformats.org/officeDocument/2006/relationships/hyperlink" Target="https://dictionary.cambridge.org/vi/dictionary/english/purpose"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dictionary.cambridge.org/vi/dictionary/english/clear" TargetMode="External"/><Relationship Id="rId5" Type="http://schemas.openxmlformats.org/officeDocument/2006/relationships/hyperlink" Target="https://dictionary.cambridge.org/vi/dictionary/english/relaxed" TargetMode="External"/><Relationship Id="rId4" Type="http://schemas.openxmlformats.org/officeDocument/2006/relationships/hyperlink" Target="https://dictionary.cambridge.org/vi/dictionary/english/slow"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ictionary.cambridge.org/vi/dictionary/english/provide"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dictionary.cambridge.org/vi/dictionary/english/time" TargetMode="External"/><Relationship Id="rId4" Type="http://schemas.openxmlformats.org/officeDocument/2006/relationships/hyperlink" Target="https://dictionary.cambridge.org/vi/dictionary/english/exist"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dictionary.cambridge.org/vi/dictionary/english/place" TargetMode="External"/><Relationship Id="rId7" Type="http://schemas.openxmlformats.org/officeDocument/2006/relationships/hyperlink" Target="https://dictionary.cambridge.org/vi/dictionary/english/bury"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dictionary.cambridge.org/vi/dictionary/english/people" TargetMode="External"/><Relationship Id="rId5" Type="http://schemas.openxmlformats.org/officeDocument/2006/relationships/hyperlink" Target="https://dictionary.cambridge.org/vi/dictionary/english/dead" TargetMode="External"/><Relationship Id="rId4" Type="http://schemas.openxmlformats.org/officeDocument/2006/relationships/hyperlink" Target="https://dictionary.cambridge.org/vi/dictionary/english/church"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extLst>
      <p:ext uri="{BB962C8B-B14F-4D97-AF65-F5344CB8AC3E}">
        <p14:creationId xmlns:p14="http://schemas.microsoft.com/office/powerpoint/2010/main" val="3672711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i="0" dirty="0">
                <a:solidFill>
                  <a:srgbClr val="1D2A57"/>
                </a:solidFill>
                <a:effectLst/>
                <a:latin typeface="Arial" panose="020B0604020202020204" pitchFamily="34" charset="0"/>
              </a:rPr>
              <a:t>to </a:t>
            </a:r>
            <a:r>
              <a:rPr lang="en-US" b="1" i="0" u="none" strike="noStrike" dirty="0">
                <a:solidFill>
                  <a:srgbClr val="1D2A57"/>
                </a:solidFill>
                <a:effectLst/>
                <a:latin typeface="Arial" panose="020B0604020202020204" pitchFamily="34" charset="0"/>
                <a:hlinkClick r:id="rId3" tooltip="walk"/>
              </a:rPr>
              <a:t>walk</a:t>
            </a:r>
            <a:r>
              <a:rPr lang="en-US" b="1" i="0" dirty="0">
                <a:solidFill>
                  <a:srgbClr val="1D2A57"/>
                </a:solidFill>
                <a:effectLst/>
                <a:latin typeface="Arial" panose="020B0604020202020204" pitchFamily="34" charset="0"/>
              </a:rPr>
              <a:t> around </a:t>
            </a:r>
            <a:r>
              <a:rPr lang="en-US" b="1" i="0" u="none" strike="noStrike" dirty="0">
                <a:solidFill>
                  <a:srgbClr val="1D2A57"/>
                </a:solidFill>
                <a:effectLst/>
                <a:latin typeface="Arial" panose="020B0604020202020204" pitchFamily="34" charset="0"/>
                <a:hlinkClick r:id="rId4" tooltip="slowly"/>
              </a:rPr>
              <a:t>slowly</a:t>
            </a:r>
            <a:r>
              <a:rPr lang="en-US" b="1" i="0" dirty="0">
                <a:solidFill>
                  <a:srgbClr val="1D2A57"/>
                </a:solidFill>
                <a:effectLst/>
                <a:latin typeface="Arial" panose="020B0604020202020204" pitchFamily="34" charset="0"/>
              </a:rPr>
              <a:t> in a </a:t>
            </a:r>
            <a:r>
              <a:rPr lang="en-US" b="1" i="0" u="none" strike="noStrike" dirty="0">
                <a:solidFill>
                  <a:srgbClr val="1D2A57"/>
                </a:solidFill>
                <a:effectLst/>
                <a:latin typeface="Arial" panose="020B0604020202020204" pitchFamily="34" charset="0"/>
                <a:hlinkClick r:id="rId5" tooltip="relaxed"/>
              </a:rPr>
              <a:t>relaxed</a:t>
            </a:r>
            <a:r>
              <a:rPr lang="en-US" b="1" i="0" dirty="0">
                <a:solidFill>
                  <a:srgbClr val="1D2A57"/>
                </a:solidFill>
                <a:effectLst/>
                <a:latin typeface="Arial" panose="020B0604020202020204" pitchFamily="34" charset="0"/>
              </a:rPr>
              <a:t> way or without any </a:t>
            </a:r>
            <a:r>
              <a:rPr lang="en-US" b="1" i="0" u="none" strike="noStrike" dirty="0">
                <a:solidFill>
                  <a:srgbClr val="1D2A57"/>
                </a:solidFill>
                <a:effectLst/>
                <a:latin typeface="Arial" panose="020B0604020202020204" pitchFamily="34" charset="0"/>
                <a:hlinkClick r:id="rId6" tooltip="clear"/>
              </a:rPr>
              <a:t>clear</a:t>
            </a:r>
            <a:r>
              <a:rPr lang="en-US" b="1" i="0" dirty="0">
                <a:solidFill>
                  <a:srgbClr val="1D2A57"/>
                </a:solidFill>
                <a:effectLst/>
                <a:latin typeface="Arial" panose="020B0604020202020204" pitchFamily="34" charset="0"/>
              </a:rPr>
              <a:t> </a:t>
            </a:r>
            <a:r>
              <a:rPr lang="en-US" b="1" i="0" u="none" strike="noStrike" dirty="0">
                <a:solidFill>
                  <a:srgbClr val="1D2A57"/>
                </a:solidFill>
                <a:effectLst/>
                <a:latin typeface="Arial" panose="020B0604020202020204" pitchFamily="34" charset="0"/>
                <a:hlinkClick r:id="rId7" tooltip="purpose"/>
              </a:rPr>
              <a:t>purpose</a:t>
            </a:r>
            <a:r>
              <a:rPr lang="en-US" b="1" i="0" dirty="0">
                <a:solidFill>
                  <a:srgbClr val="1D2A57"/>
                </a:solidFill>
                <a:effectLst/>
                <a:latin typeface="Arial" panose="020B0604020202020204" pitchFamily="34" charset="0"/>
              </a:rPr>
              <a:t> or </a:t>
            </a:r>
            <a:r>
              <a:rPr lang="en-US" b="1" i="0" u="none" strike="noStrike" dirty="0">
                <a:solidFill>
                  <a:srgbClr val="1D2A57"/>
                </a:solidFill>
                <a:effectLst/>
                <a:latin typeface="Arial" panose="020B0604020202020204" pitchFamily="34" charset="0"/>
                <a:hlinkClick r:id="rId8" tooltip="direction"/>
              </a:rPr>
              <a:t>direction</a:t>
            </a:r>
            <a:r>
              <a:rPr lang="en-US" b="1" i="0" dirty="0">
                <a:solidFill>
                  <a:srgbClr val="1D2A57"/>
                </a:solidFill>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2296951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i="0" dirty="0">
                <a:solidFill>
                  <a:srgbClr val="1D2A57"/>
                </a:solidFill>
                <a:effectLst/>
                <a:latin typeface="Arial" panose="020B0604020202020204" pitchFamily="34" charset="0"/>
              </a:rPr>
              <a:t>to go with someone or to be </a:t>
            </a:r>
            <a:r>
              <a:rPr lang="en-US" b="1" i="0" u="none" strike="noStrike" dirty="0">
                <a:solidFill>
                  <a:srgbClr val="1D2A57"/>
                </a:solidFill>
                <a:effectLst/>
                <a:latin typeface="Arial" panose="020B0604020202020204" pitchFamily="34" charset="0"/>
                <a:hlinkClick r:id="rId3" tooltip="provided"/>
              </a:rPr>
              <a:t>provided</a:t>
            </a:r>
            <a:r>
              <a:rPr lang="en-US" b="1" i="0" dirty="0">
                <a:solidFill>
                  <a:srgbClr val="1D2A57"/>
                </a:solidFill>
                <a:effectLst/>
                <a:latin typeface="Arial" panose="020B0604020202020204" pitchFamily="34" charset="0"/>
              </a:rPr>
              <a:t> or </a:t>
            </a:r>
            <a:r>
              <a:rPr lang="en-US" b="1" i="0" u="none" strike="noStrike" dirty="0">
                <a:solidFill>
                  <a:srgbClr val="1D2A57"/>
                </a:solidFill>
                <a:effectLst/>
                <a:latin typeface="Arial" panose="020B0604020202020204" pitchFamily="34" charset="0"/>
                <a:hlinkClick r:id="rId4" tooltip="exist"/>
              </a:rPr>
              <a:t>exist</a:t>
            </a:r>
            <a:r>
              <a:rPr lang="en-US" b="1" i="0" dirty="0">
                <a:solidFill>
                  <a:srgbClr val="1D2A57"/>
                </a:solidFill>
                <a:effectLst/>
                <a:latin typeface="Arial" panose="020B0604020202020204" pitchFamily="34" charset="0"/>
              </a:rPr>
              <a:t> at the same </a:t>
            </a:r>
            <a:r>
              <a:rPr lang="en-US" b="1" i="0" u="none" strike="noStrike" dirty="0">
                <a:solidFill>
                  <a:srgbClr val="1D2A57"/>
                </a:solidFill>
                <a:effectLst/>
                <a:latin typeface="Arial" panose="020B0604020202020204" pitchFamily="34" charset="0"/>
                <a:hlinkClick r:id="rId5" tooltip="time"/>
              </a:rPr>
              <a:t>time</a:t>
            </a:r>
            <a:r>
              <a:rPr lang="en-US" b="1" i="0" dirty="0">
                <a:solidFill>
                  <a:srgbClr val="1D2A57"/>
                </a:solidFill>
                <a:effectLst/>
                <a:latin typeface="Arial" panose="020B0604020202020204" pitchFamily="34" charset="0"/>
              </a:rPr>
              <a:t> as something:</a:t>
            </a:r>
            <a:endParaRPr lang="en-US" sz="1200" b="0" i="0" dirty="0">
              <a:solidFill>
                <a:srgbClr val="F26648"/>
              </a:solidFill>
              <a:effectLst/>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428512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905225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extLst>
      <p:ext uri="{BB962C8B-B14F-4D97-AF65-F5344CB8AC3E}">
        <p14:creationId xmlns:p14="http://schemas.microsoft.com/office/powerpoint/2010/main" val="572682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lnSpc>
                <a:spcPct val="150000"/>
              </a:lnSpc>
              <a:spcBef>
                <a:spcPts val="0"/>
              </a:spcBef>
              <a:spcAft>
                <a:spcPts val="0"/>
              </a:spcAft>
            </a:pPr>
            <a:r>
              <a:rPr lang="vi-VN" sz="180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1. 9 / nine            2. world-famous           3. graveyard       </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50000"/>
              </a:lnSpc>
              <a:spcBef>
                <a:spcPts val="0"/>
              </a:spcBef>
              <a:spcAft>
                <a:spcPts val="0"/>
              </a:spcAft>
            </a:pPr>
            <a:r>
              <a:rPr lang="vi-VN" sz="180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4. entrance         5. 150                              6. hardly</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extLst>
      <p:ext uri="{BB962C8B-B14F-4D97-AF65-F5344CB8AC3E}">
        <p14:creationId xmlns:p14="http://schemas.microsoft.com/office/powerpoint/2010/main" val="1833934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1 and 3</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extLst>
      <p:ext uri="{BB962C8B-B14F-4D97-AF65-F5344CB8AC3E}">
        <p14:creationId xmlns:p14="http://schemas.microsoft.com/office/powerpoint/2010/main" val="575378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b="1" i="1" dirty="0">
                <a:solidFill>
                  <a:srgbClr val="000000"/>
                </a:solidFill>
                <a:effectLst/>
                <a:highlight>
                  <a:srgbClr val="FFFF00"/>
                </a:highlight>
                <a:latin typeface="Times New Roman" panose="02020603050405020304" pitchFamily="18" charset="0"/>
                <a:ea typeface="Calibri" panose="020F0502020204030204" pitchFamily="34" charset="0"/>
              </a:rPr>
              <a:t>Key:</a:t>
            </a:r>
            <a:r>
              <a:rPr lang="en-GB" sz="1800" b="1" i="1" dirty="0">
                <a:solidFill>
                  <a:srgbClr val="000000"/>
                </a:solidFill>
                <a:effectLst/>
                <a:highlight>
                  <a:srgbClr val="FFFF00"/>
                </a:highlight>
                <a:latin typeface="Times New Roman" panose="02020603050405020304" pitchFamily="18" charset="0"/>
                <a:ea typeface="Arial" panose="020B0604020202020204" pitchFamily="34" charset="0"/>
              </a:rPr>
              <a:t> </a:t>
            </a:r>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1. c	2. a	3. </a:t>
            </a:r>
            <a:r>
              <a:rPr lang="en-GB" sz="1800" dirty="0">
                <a:solidFill>
                  <a:srgbClr val="000000"/>
                </a:solidFill>
                <a:effectLst/>
                <a:latin typeface="Times New Roman" panose="02020603050405020304" pitchFamily="18" charset="0"/>
                <a:ea typeface="Calibri" panose="020F0502020204030204" pitchFamily="34" charset="0"/>
              </a:rPr>
              <a:t>b</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extLst>
      <p:ext uri="{BB962C8B-B14F-4D97-AF65-F5344CB8AC3E}">
        <p14:creationId xmlns:p14="http://schemas.microsoft.com/office/powerpoint/2010/main" val="2365873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b="1" i="1" dirty="0">
                <a:solidFill>
                  <a:srgbClr val="000000"/>
                </a:solidFill>
                <a:effectLst/>
                <a:highlight>
                  <a:srgbClr val="FFFF00"/>
                </a:highlight>
                <a:latin typeface="Times New Roman" panose="02020603050405020304" pitchFamily="18" charset="0"/>
                <a:ea typeface="Calibri" panose="020F0502020204030204" pitchFamily="34" charset="0"/>
              </a:rPr>
              <a:t>Key:</a:t>
            </a:r>
            <a:r>
              <a:rPr lang="en-GB" sz="1800" b="1" i="1" dirty="0">
                <a:solidFill>
                  <a:srgbClr val="000000"/>
                </a:solidFill>
                <a:effectLst/>
                <a:highlight>
                  <a:srgbClr val="FFFF00"/>
                </a:highlight>
                <a:latin typeface="Times New Roman" panose="02020603050405020304" pitchFamily="18" charset="0"/>
                <a:ea typeface="Arial" panose="020B0604020202020204" pitchFamily="34" charset="0"/>
              </a:rPr>
              <a:t> </a:t>
            </a:r>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1. c	2. a	3. </a:t>
            </a:r>
            <a:r>
              <a:rPr lang="en-GB" sz="1800" dirty="0">
                <a:solidFill>
                  <a:srgbClr val="000000"/>
                </a:solidFill>
                <a:effectLst/>
                <a:latin typeface="Times New Roman" panose="02020603050405020304" pitchFamily="18" charset="0"/>
                <a:ea typeface="Calibri" panose="020F0502020204030204" pitchFamily="34" charset="0"/>
              </a:rPr>
              <a:t>b</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extLst>
      <p:ext uri="{BB962C8B-B14F-4D97-AF65-F5344CB8AC3E}">
        <p14:creationId xmlns:p14="http://schemas.microsoft.com/office/powerpoint/2010/main" val="1713119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b="1" i="1" dirty="0">
                <a:solidFill>
                  <a:srgbClr val="000000"/>
                </a:solidFill>
                <a:effectLst/>
                <a:highlight>
                  <a:srgbClr val="FFFF00"/>
                </a:highlight>
                <a:latin typeface="Times New Roman" panose="02020603050405020304" pitchFamily="18" charset="0"/>
                <a:ea typeface="Calibri" panose="020F0502020204030204" pitchFamily="34" charset="0"/>
              </a:rPr>
              <a:t>Key:</a:t>
            </a:r>
            <a:r>
              <a:rPr lang="en-GB" sz="1800" b="1" i="1" dirty="0">
                <a:solidFill>
                  <a:srgbClr val="000000"/>
                </a:solidFill>
                <a:effectLst/>
                <a:highlight>
                  <a:srgbClr val="FFFF00"/>
                </a:highlight>
                <a:latin typeface="Times New Roman" panose="02020603050405020304" pitchFamily="18" charset="0"/>
                <a:ea typeface="Arial" panose="020B0604020202020204" pitchFamily="34" charset="0"/>
              </a:rPr>
              <a:t> </a:t>
            </a:r>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1. c	2. a	3. </a:t>
            </a:r>
            <a:r>
              <a:rPr lang="en-GB" sz="1800" dirty="0">
                <a:solidFill>
                  <a:srgbClr val="000000"/>
                </a:solidFill>
                <a:effectLst/>
                <a:latin typeface="Times New Roman" panose="02020603050405020304" pitchFamily="18" charset="0"/>
                <a:ea typeface="Calibri" panose="020F0502020204030204" pitchFamily="34" charset="0"/>
              </a:rPr>
              <a:t>b</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24</a:t>
            </a:fld>
            <a:endParaRPr lang="en-US"/>
          </a:p>
        </p:txBody>
      </p:sp>
    </p:spTree>
    <p:extLst>
      <p:ext uri="{BB962C8B-B14F-4D97-AF65-F5344CB8AC3E}">
        <p14:creationId xmlns:p14="http://schemas.microsoft.com/office/powerpoint/2010/main" val="387156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25</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9"/>
        <p:cNvGrpSpPr/>
        <p:nvPr/>
      </p:nvGrpSpPr>
      <p:grpSpPr>
        <a:xfrm>
          <a:off x="0" y="0"/>
          <a:ext cx="0" cy="0"/>
          <a:chOff x="0" y="0"/>
          <a:chExt cx="0" cy="0"/>
        </a:xfrm>
      </p:grpSpPr>
      <p:sp>
        <p:nvSpPr>
          <p:cNvPr id="2500" name="Google Shape;2500;gb256ac5db5_0_1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1" name="Google Shape;2501;gb256ac5db5_0_1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26</a:t>
            </a:fld>
            <a:endParaRPr lang="en-US"/>
          </a:p>
        </p:txBody>
      </p:sp>
    </p:spTree>
    <p:extLst>
      <p:ext uri="{BB962C8B-B14F-4D97-AF65-F5344CB8AC3E}">
        <p14:creationId xmlns:p14="http://schemas.microsoft.com/office/powerpoint/2010/main" val="520399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aa7d06a33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aa7d06a33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aa7d06a33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aa7d06a33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99313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aa7d06a33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aa7d06a33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73835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aa7d06a33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aa7d06a33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45244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aa7d06a33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aa7d06a33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95492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aa7d06a33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aa7d06a33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54861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i="0" dirty="0">
                <a:solidFill>
                  <a:srgbClr val="1D2A57"/>
                </a:solidFill>
                <a:effectLst/>
                <a:latin typeface="Arial" panose="020B0604020202020204" pitchFamily="34" charset="0"/>
              </a:rPr>
              <a:t>a </a:t>
            </a:r>
            <a:r>
              <a:rPr lang="en-US" b="1" i="0" u="none" strike="noStrike" dirty="0">
                <a:solidFill>
                  <a:srgbClr val="1D2A57"/>
                </a:solidFill>
                <a:effectLst/>
                <a:latin typeface="Arial" panose="020B0604020202020204" pitchFamily="34" charset="0"/>
                <a:hlinkClick r:id="rId3" tooltip="place"/>
              </a:rPr>
              <a:t>place</a:t>
            </a:r>
            <a:r>
              <a:rPr lang="en-US" b="1" i="0" dirty="0">
                <a:solidFill>
                  <a:srgbClr val="1D2A57"/>
                </a:solidFill>
                <a:effectLst/>
                <a:latin typeface="Arial" panose="020B0604020202020204" pitchFamily="34" charset="0"/>
              </a:rPr>
              <a:t>, often next to a </a:t>
            </a:r>
            <a:r>
              <a:rPr lang="en-US" b="1" i="0" u="none" strike="noStrike" dirty="0">
                <a:solidFill>
                  <a:srgbClr val="1D2A57"/>
                </a:solidFill>
                <a:effectLst/>
                <a:latin typeface="Arial" panose="020B0604020202020204" pitchFamily="34" charset="0"/>
                <a:hlinkClick r:id="rId4" tooltip="church"/>
              </a:rPr>
              <a:t>church</a:t>
            </a:r>
            <a:r>
              <a:rPr lang="en-US" b="1" i="0" dirty="0">
                <a:solidFill>
                  <a:srgbClr val="1D2A57"/>
                </a:solidFill>
                <a:effectLst/>
                <a:latin typeface="Arial" panose="020B0604020202020204" pitchFamily="34" charset="0"/>
              </a:rPr>
              <a:t>, where </a:t>
            </a:r>
            <a:r>
              <a:rPr lang="en-US" b="1" i="0" u="none" strike="noStrike" dirty="0">
                <a:solidFill>
                  <a:srgbClr val="1D2A57"/>
                </a:solidFill>
                <a:effectLst/>
                <a:latin typeface="Arial" panose="020B0604020202020204" pitchFamily="34" charset="0"/>
                <a:hlinkClick r:id="rId5" tooltip="dead"/>
              </a:rPr>
              <a:t>dead</a:t>
            </a:r>
            <a:r>
              <a:rPr lang="en-US" b="1" i="0" dirty="0">
                <a:solidFill>
                  <a:srgbClr val="1D2A57"/>
                </a:solidFill>
                <a:effectLst/>
                <a:latin typeface="Arial" panose="020B0604020202020204" pitchFamily="34" charset="0"/>
              </a:rPr>
              <a:t> </a:t>
            </a:r>
            <a:r>
              <a:rPr lang="en-US" b="1" i="0" u="none" strike="noStrike" dirty="0">
                <a:solidFill>
                  <a:srgbClr val="1D2A57"/>
                </a:solidFill>
                <a:effectLst/>
                <a:latin typeface="Arial" panose="020B0604020202020204" pitchFamily="34" charset="0"/>
                <a:hlinkClick r:id="rId6" tooltip="people"/>
              </a:rPr>
              <a:t>people</a:t>
            </a:r>
            <a:r>
              <a:rPr lang="en-US" b="1" i="0" dirty="0">
                <a:solidFill>
                  <a:srgbClr val="1D2A57"/>
                </a:solidFill>
                <a:effectLst/>
                <a:latin typeface="Arial" panose="020B0604020202020204" pitchFamily="34" charset="0"/>
              </a:rPr>
              <a:t> are </a:t>
            </a:r>
            <a:r>
              <a:rPr lang="en-US" b="1" i="0" u="none" strike="noStrike" dirty="0">
                <a:solidFill>
                  <a:srgbClr val="1D2A57"/>
                </a:solidFill>
                <a:effectLst/>
                <a:latin typeface="Arial" panose="020B0604020202020204" pitchFamily="34" charset="0"/>
                <a:hlinkClick r:id="rId7" tooltip="buried"/>
              </a:rPr>
              <a:t>buried</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690114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sp>
        <p:nvSpPr>
          <p:cNvPr id="9" name="Google Shape;9;p2"/>
          <p:cNvSpPr/>
          <p:nvPr/>
        </p:nvSpPr>
        <p:spPr>
          <a:xfrm>
            <a:off x="2480034" y="5217200"/>
            <a:ext cx="9711845" cy="1640824"/>
          </a:xfrm>
          <a:custGeom>
            <a:avLst/>
            <a:gdLst/>
            <a:ahLst/>
            <a:cxnLst/>
            <a:rect l="l" t="t" r="r" b="b"/>
            <a:pathLst>
              <a:path w="129451" h="32597" extrusionOk="0">
                <a:moveTo>
                  <a:pt x="124299" y="0"/>
                </a:moveTo>
                <a:cubicBezTo>
                  <a:pt x="114383" y="0"/>
                  <a:pt x="105380" y="3761"/>
                  <a:pt x="99313" y="3761"/>
                </a:cubicBezTo>
                <a:cubicBezTo>
                  <a:pt x="98215" y="3761"/>
                  <a:pt x="97214" y="3638"/>
                  <a:pt x="96320" y="3347"/>
                </a:cubicBezTo>
                <a:cubicBezTo>
                  <a:pt x="92990" y="2269"/>
                  <a:pt x="90357" y="2158"/>
                  <a:pt x="87783" y="2158"/>
                </a:cubicBezTo>
                <a:cubicBezTo>
                  <a:pt x="87116" y="2158"/>
                  <a:pt x="86453" y="2166"/>
                  <a:pt x="85783" y="2166"/>
                </a:cubicBezTo>
                <a:cubicBezTo>
                  <a:pt x="83387" y="2166"/>
                  <a:pt x="80899" y="2070"/>
                  <a:pt x="77814" y="1199"/>
                </a:cubicBezTo>
                <a:cubicBezTo>
                  <a:pt x="75060" y="408"/>
                  <a:pt x="72628" y="83"/>
                  <a:pt x="70423" y="83"/>
                </a:cubicBezTo>
                <a:cubicBezTo>
                  <a:pt x="60378" y="83"/>
                  <a:pt x="55051" y="6819"/>
                  <a:pt x="45442" y="6819"/>
                </a:cubicBezTo>
                <a:cubicBezTo>
                  <a:pt x="43982" y="6819"/>
                  <a:pt x="42422" y="6663"/>
                  <a:pt x="40733" y="6305"/>
                </a:cubicBezTo>
                <a:cubicBezTo>
                  <a:pt x="37210" y="5551"/>
                  <a:pt x="34230" y="5157"/>
                  <a:pt x="31699" y="5157"/>
                </a:cubicBezTo>
                <a:cubicBezTo>
                  <a:pt x="28485" y="5157"/>
                  <a:pt x="25993" y="5792"/>
                  <a:pt x="24029" y="7136"/>
                </a:cubicBezTo>
                <a:cubicBezTo>
                  <a:pt x="23382" y="7598"/>
                  <a:pt x="22527" y="7691"/>
                  <a:pt x="21949" y="8199"/>
                </a:cubicBezTo>
                <a:cubicBezTo>
                  <a:pt x="20147" y="9816"/>
                  <a:pt x="19131" y="12312"/>
                  <a:pt x="18715" y="14645"/>
                </a:cubicBezTo>
                <a:cubicBezTo>
                  <a:pt x="18325" y="17070"/>
                  <a:pt x="16191" y="18804"/>
                  <a:pt x="13757" y="18804"/>
                </a:cubicBezTo>
                <a:cubicBezTo>
                  <a:pt x="13593" y="18804"/>
                  <a:pt x="13428" y="18797"/>
                  <a:pt x="13262" y="18781"/>
                </a:cubicBezTo>
                <a:cubicBezTo>
                  <a:pt x="12087" y="18665"/>
                  <a:pt x="10945" y="18596"/>
                  <a:pt x="9855" y="18596"/>
                </a:cubicBezTo>
                <a:cubicBezTo>
                  <a:pt x="4219" y="18596"/>
                  <a:pt x="1" y="20420"/>
                  <a:pt x="1" y="26867"/>
                </a:cubicBezTo>
                <a:cubicBezTo>
                  <a:pt x="1" y="28992"/>
                  <a:pt x="347" y="30933"/>
                  <a:pt x="1017" y="32597"/>
                </a:cubicBezTo>
                <a:lnTo>
                  <a:pt x="129451" y="32597"/>
                </a:lnTo>
                <a:lnTo>
                  <a:pt x="129451" y="367"/>
                </a:lnTo>
                <a:cubicBezTo>
                  <a:pt x="127713" y="110"/>
                  <a:pt x="125993" y="0"/>
                  <a:pt x="12429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2480034" y="5622100"/>
            <a:ext cx="4390316" cy="545477"/>
          </a:xfrm>
          <a:custGeom>
            <a:avLst/>
            <a:gdLst/>
            <a:ahLst/>
            <a:cxnLst/>
            <a:rect l="l" t="t" r="r" b="b"/>
            <a:pathLst>
              <a:path w="92240" h="25852" extrusionOk="0">
                <a:moveTo>
                  <a:pt x="47662" y="0"/>
                </a:moveTo>
                <a:cubicBezTo>
                  <a:pt x="46167" y="0"/>
                  <a:pt x="44671" y="161"/>
                  <a:pt x="43176" y="500"/>
                </a:cubicBezTo>
                <a:cubicBezTo>
                  <a:pt x="33014" y="2704"/>
                  <a:pt x="23443" y="10608"/>
                  <a:pt x="13388" y="13861"/>
                </a:cubicBezTo>
                <a:cubicBezTo>
                  <a:pt x="2984" y="17221"/>
                  <a:pt x="0" y="25851"/>
                  <a:pt x="0" y="25851"/>
                </a:cubicBezTo>
                <a:lnTo>
                  <a:pt x="92239" y="25851"/>
                </a:lnTo>
                <a:cubicBezTo>
                  <a:pt x="92239" y="25851"/>
                  <a:pt x="78340" y="10366"/>
                  <a:pt x="66699" y="5661"/>
                </a:cubicBezTo>
                <a:cubicBezTo>
                  <a:pt x="63769" y="4478"/>
                  <a:pt x="56940" y="1790"/>
                  <a:pt x="54225" y="984"/>
                </a:cubicBezTo>
                <a:cubicBezTo>
                  <a:pt x="52037" y="345"/>
                  <a:pt x="49850" y="0"/>
                  <a:pt x="4766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flipH="1">
            <a:off x="1255" y="5746367"/>
            <a:ext cx="10189845" cy="1111456"/>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08675" y="5938861"/>
            <a:ext cx="2185524" cy="919187"/>
            <a:chOff x="456506" y="4454146"/>
            <a:chExt cx="1639143" cy="689390"/>
          </a:xfrm>
        </p:grpSpPr>
        <p:sp>
          <p:nvSpPr>
            <p:cNvPr id="13" name="Google Shape;13;p2"/>
            <p:cNvSpPr/>
            <p:nvPr/>
          </p:nvSpPr>
          <p:spPr>
            <a:xfrm>
              <a:off x="1789865" y="4904274"/>
              <a:ext cx="57843" cy="162595"/>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831917" y="4873710"/>
              <a:ext cx="145444" cy="201040"/>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0355" y="4785159"/>
              <a:ext cx="185749" cy="293530"/>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66886" y="4683497"/>
              <a:ext cx="251457" cy="385116"/>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64054" y="4764684"/>
              <a:ext cx="163693" cy="319263"/>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14160" y="4867739"/>
              <a:ext cx="99807" cy="205040"/>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flipH="1">
              <a:off x="1172920" y="4592234"/>
              <a:ext cx="252305" cy="398687"/>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flipH="1">
              <a:off x="1400804" y="4454146"/>
              <a:ext cx="341557" cy="523084"/>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flipH="1">
              <a:off x="1388026" y="4564423"/>
              <a:ext cx="222346" cy="433640"/>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flipH="1">
              <a:off x="1270904" y="4704402"/>
              <a:ext cx="135569" cy="27849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56506" y="4894466"/>
              <a:ext cx="1638722" cy="249070"/>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409652" y="4893874"/>
              <a:ext cx="685996" cy="249233"/>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2"/>
          <p:cNvSpPr/>
          <p:nvPr/>
        </p:nvSpPr>
        <p:spPr>
          <a:xfrm>
            <a:off x="427967" y="1217402"/>
            <a:ext cx="2819528" cy="178111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247513" y="630815"/>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7883902" y="1217401"/>
            <a:ext cx="2375756" cy="1503604"/>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0259667" y="1013999"/>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txBox="1">
            <a:spLocks noGrp="1"/>
          </p:cNvSpPr>
          <p:nvPr>
            <p:ph type="ctrTitle"/>
          </p:nvPr>
        </p:nvSpPr>
        <p:spPr>
          <a:xfrm>
            <a:off x="1507700" y="805467"/>
            <a:ext cx="6084400" cy="3458000"/>
          </a:xfrm>
          <a:prstGeom prst="rect">
            <a:avLst/>
          </a:prstGeom>
        </p:spPr>
        <p:txBody>
          <a:bodyPr spcFirstLastPara="1" wrap="square" lIns="91425" tIns="91425" rIns="91425" bIns="91425" anchor="b" anchorCtr="0">
            <a:noAutofit/>
          </a:bodyPr>
          <a:lstStyle>
            <a:lvl1pPr lvl="0" algn="l">
              <a:lnSpc>
                <a:spcPct val="90000"/>
              </a:lnSpc>
              <a:spcBef>
                <a:spcPts val="0"/>
              </a:spcBef>
              <a:spcAft>
                <a:spcPts val="0"/>
              </a:spcAft>
              <a:buClr>
                <a:schemeClr val="accent1"/>
              </a:buClr>
              <a:buSzPts val="5200"/>
              <a:buFont typeface="Patrick Hand"/>
              <a:buNone/>
              <a:defRPr sz="8000">
                <a:solidFill>
                  <a:schemeClr val="accent2"/>
                </a:solidFill>
                <a:latin typeface="Patrick Hand"/>
                <a:ea typeface="Patrick Hand"/>
                <a:cs typeface="Patrick Hand"/>
                <a:sym typeface="Patrick Hand"/>
              </a:defRPr>
            </a:lvl1pPr>
            <a:lvl2pPr lvl="1">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2pPr>
            <a:lvl3pPr lvl="2">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3pPr>
            <a:lvl4pPr lvl="3">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4pPr>
            <a:lvl5pPr lvl="4">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5pPr>
            <a:lvl6pPr lvl="5">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6pPr>
            <a:lvl7pPr lvl="6">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7pPr>
            <a:lvl8pPr lvl="7">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8pPr>
            <a:lvl9pPr lvl="8">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9pPr>
          </a:lstStyle>
          <a:p>
            <a:endParaRPr/>
          </a:p>
        </p:txBody>
      </p:sp>
      <p:sp>
        <p:nvSpPr>
          <p:cNvPr id="30" name="Google Shape;30;p2"/>
          <p:cNvSpPr txBox="1">
            <a:spLocks noGrp="1"/>
          </p:cNvSpPr>
          <p:nvPr>
            <p:ph type="subTitle" idx="1"/>
          </p:nvPr>
        </p:nvSpPr>
        <p:spPr>
          <a:xfrm>
            <a:off x="1507700" y="4082167"/>
            <a:ext cx="3700000" cy="635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6"/>
              </a:buClr>
              <a:buSzPts val="1600"/>
              <a:buFont typeface="Patrick Hand"/>
              <a:buNone/>
              <a:defRPr sz="2133"/>
            </a:lvl1pPr>
            <a:lvl2pPr lvl="1">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2pPr>
            <a:lvl3pPr lvl="2">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3pPr>
            <a:lvl4pPr lvl="3">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4pPr>
            <a:lvl5pPr lvl="4">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5pPr>
            <a:lvl6pPr lvl="5">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6pPr>
            <a:lvl7pPr lvl="6">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7pPr>
            <a:lvl8pPr lvl="7">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8pPr>
            <a:lvl9pPr lvl="8">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82293743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31"/>
        <p:cNvGrpSpPr/>
        <p:nvPr/>
      </p:nvGrpSpPr>
      <p:grpSpPr>
        <a:xfrm>
          <a:off x="0" y="0"/>
          <a:ext cx="0" cy="0"/>
          <a:chOff x="0" y="0"/>
          <a:chExt cx="0" cy="0"/>
        </a:xfrm>
      </p:grpSpPr>
      <p:grpSp>
        <p:nvGrpSpPr>
          <p:cNvPr id="32" name="Google Shape;32;p3"/>
          <p:cNvGrpSpPr/>
          <p:nvPr/>
        </p:nvGrpSpPr>
        <p:grpSpPr>
          <a:xfrm>
            <a:off x="1047483" y="4641696"/>
            <a:ext cx="5745556" cy="2225877"/>
            <a:chOff x="2189450" y="2220300"/>
            <a:chExt cx="3202175" cy="1240550"/>
          </a:xfrm>
        </p:grpSpPr>
        <p:sp>
          <p:nvSpPr>
            <p:cNvPr id="33" name="Google Shape;33;p3"/>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 name="Google Shape;35;p3"/>
          <p:cNvSpPr/>
          <p:nvPr/>
        </p:nvSpPr>
        <p:spPr>
          <a:xfrm>
            <a:off x="1179475" y="6222288"/>
            <a:ext cx="340572" cy="443333"/>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1595641" y="5866558"/>
            <a:ext cx="553513" cy="850756"/>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3"/>
          <p:cNvSpPr/>
          <p:nvPr/>
        </p:nvSpPr>
        <p:spPr>
          <a:xfrm flipH="1">
            <a:off x="2224770" y="6291515"/>
            <a:ext cx="236097" cy="307371"/>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 name="Google Shape;38;p3"/>
          <p:cNvGrpSpPr/>
          <p:nvPr/>
        </p:nvGrpSpPr>
        <p:grpSpPr>
          <a:xfrm>
            <a:off x="4465955" y="5119331"/>
            <a:ext cx="4521471" cy="1751656"/>
            <a:chOff x="2189450" y="2220300"/>
            <a:chExt cx="3202175" cy="1240550"/>
          </a:xfrm>
        </p:grpSpPr>
        <p:sp>
          <p:nvSpPr>
            <p:cNvPr id="39" name="Google Shape;39;p3"/>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 name="Google Shape;41;p3"/>
          <p:cNvSpPr/>
          <p:nvPr/>
        </p:nvSpPr>
        <p:spPr>
          <a:xfrm>
            <a:off x="1642800" y="958397"/>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466780" y="531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9131245" y="454000"/>
            <a:ext cx="1990980" cy="125788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10887186" y="1876570"/>
            <a:ext cx="845559" cy="53421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8480233" y="1711876"/>
            <a:ext cx="584968" cy="36957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3"/>
          <p:cNvSpPr txBox="1">
            <a:spLocks noGrp="1"/>
          </p:cNvSpPr>
          <p:nvPr>
            <p:ph type="title"/>
          </p:nvPr>
        </p:nvSpPr>
        <p:spPr>
          <a:xfrm>
            <a:off x="2267933" y="3227300"/>
            <a:ext cx="7656000" cy="74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5333">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47" name="Google Shape;47;p3"/>
          <p:cNvSpPr txBox="1">
            <a:spLocks noGrp="1"/>
          </p:cNvSpPr>
          <p:nvPr>
            <p:ph type="subTitle" idx="1"/>
          </p:nvPr>
        </p:nvSpPr>
        <p:spPr>
          <a:xfrm>
            <a:off x="2268067" y="3929976"/>
            <a:ext cx="7656000" cy="63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600"/>
              <a:buFont typeface="Patrick Hand"/>
              <a:buNone/>
              <a:defRPr sz="2133"/>
            </a:lvl1pPr>
            <a:lvl2pPr lvl="1"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2pPr>
            <a:lvl3pPr lvl="2"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3pPr>
            <a:lvl4pPr lvl="3"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4pPr>
            <a:lvl5pPr lvl="4"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5pPr>
            <a:lvl6pPr lvl="5"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6pPr>
            <a:lvl7pPr lvl="6"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7pPr>
            <a:lvl8pPr lvl="7"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8pPr>
            <a:lvl9pPr lvl="8"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9pPr>
          </a:lstStyle>
          <a:p>
            <a:endParaRPr/>
          </a:p>
        </p:txBody>
      </p:sp>
      <p:sp>
        <p:nvSpPr>
          <p:cNvPr id="48" name="Google Shape;48;p3"/>
          <p:cNvSpPr/>
          <p:nvPr/>
        </p:nvSpPr>
        <p:spPr>
          <a:xfrm flipH="1">
            <a:off x="2288938" y="6348128"/>
            <a:ext cx="7614029" cy="53421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3"/>
          <p:cNvSpPr/>
          <p:nvPr/>
        </p:nvSpPr>
        <p:spPr>
          <a:xfrm flipH="1">
            <a:off x="466783" y="6576394"/>
            <a:ext cx="4245317" cy="29118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3"/>
          <p:cNvSpPr/>
          <p:nvPr/>
        </p:nvSpPr>
        <p:spPr>
          <a:xfrm flipH="1">
            <a:off x="10566537" y="6222288"/>
            <a:ext cx="340572" cy="443333"/>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3"/>
          <p:cNvSpPr/>
          <p:nvPr/>
        </p:nvSpPr>
        <p:spPr>
          <a:xfrm flipH="1">
            <a:off x="9937430" y="5866558"/>
            <a:ext cx="553513" cy="850756"/>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9625717" y="6291515"/>
            <a:ext cx="236097" cy="307371"/>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7374483" y="6576394"/>
            <a:ext cx="4245317" cy="29118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8106955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1"/>
        </a:solidFill>
        <a:effectLst/>
      </p:bgPr>
    </p:bg>
    <p:spTree>
      <p:nvGrpSpPr>
        <p:cNvPr id="1" name="Shape 54"/>
        <p:cNvGrpSpPr/>
        <p:nvPr/>
      </p:nvGrpSpPr>
      <p:grpSpPr>
        <a:xfrm>
          <a:off x="0" y="0"/>
          <a:ext cx="0" cy="0"/>
          <a:chOff x="0" y="0"/>
          <a:chExt cx="0" cy="0"/>
        </a:xfrm>
      </p:grpSpPr>
      <p:sp>
        <p:nvSpPr>
          <p:cNvPr id="55" name="Google Shape;55;p4"/>
          <p:cNvSpPr/>
          <p:nvPr/>
        </p:nvSpPr>
        <p:spPr>
          <a:xfrm>
            <a:off x="1488567" y="382063"/>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4"/>
          <p:cNvSpPr/>
          <p:nvPr/>
        </p:nvSpPr>
        <p:spPr>
          <a:xfrm>
            <a:off x="556080" y="578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4"/>
          <p:cNvSpPr/>
          <p:nvPr/>
        </p:nvSpPr>
        <p:spPr>
          <a:xfrm>
            <a:off x="9362533" y="324135"/>
            <a:ext cx="1708376" cy="107933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4"/>
          <p:cNvSpPr/>
          <p:nvPr/>
        </p:nvSpPr>
        <p:spPr>
          <a:xfrm>
            <a:off x="10869217" y="1544768"/>
            <a:ext cx="725551" cy="45839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4"/>
          <p:cNvSpPr/>
          <p:nvPr/>
        </p:nvSpPr>
        <p:spPr>
          <a:xfrm>
            <a:off x="8803934" y="1403453"/>
            <a:ext cx="501919" cy="31710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4"/>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grpSp>
        <p:nvGrpSpPr>
          <p:cNvPr id="61" name="Google Shape;61;p4"/>
          <p:cNvGrpSpPr/>
          <p:nvPr/>
        </p:nvGrpSpPr>
        <p:grpSpPr>
          <a:xfrm>
            <a:off x="418089" y="4927092"/>
            <a:ext cx="4465967" cy="1730153"/>
            <a:chOff x="2189450" y="2220300"/>
            <a:chExt cx="3202175" cy="1240550"/>
          </a:xfrm>
        </p:grpSpPr>
        <p:sp>
          <p:nvSpPr>
            <p:cNvPr id="62" name="Google Shape;62;p4"/>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4"/>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4"/>
          <p:cNvGrpSpPr/>
          <p:nvPr/>
        </p:nvGrpSpPr>
        <p:grpSpPr>
          <a:xfrm>
            <a:off x="3075404" y="5298511"/>
            <a:ext cx="3514707" cy="1361628"/>
            <a:chOff x="2189450" y="2220300"/>
            <a:chExt cx="3202175" cy="1240550"/>
          </a:xfrm>
        </p:grpSpPr>
        <p:sp>
          <p:nvSpPr>
            <p:cNvPr id="65" name="Google Shape;65;p4"/>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4"/>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 name="Google Shape;67;p4"/>
          <p:cNvSpPr/>
          <p:nvPr/>
        </p:nvSpPr>
        <p:spPr>
          <a:xfrm>
            <a:off x="6234998" y="6137574"/>
            <a:ext cx="5956929" cy="70897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4"/>
          <p:cNvSpPr/>
          <p:nvPr/>
        </p:nvSpPr>
        <p:spPr>
          <a:xfrm>
            <a:off x="0" y="5390100"/>
            <a:ext cx="12191995" cy="1467904"/>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4"/>
          <p:cNvSpPr txBox="1">
            <a:spLocks noGrp="1"/>
          </p:cNvSpPr>
          <p:nvPr>
            <p:ph type="subTitle" idx="1"/>
          </p:nvPr>
        </p:nvSpPr>
        <p:spPr>
          <a:xfrm>
            <a:off x="715800" y="1289703"/>
            <a:ext cx="10760400" cy="4508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1200"/>
              <a:buFont typeface="Livvic"/>
              <a:buAutoNum type="arabicPeriod"/>
              <a:defRPr sz="1600"/>
            </a:lvl1pPr>
            <a:lvl2pPr lvl="1" rtl="0">
              <a:spcBef>
                <a:spcPts val="2133"/>
              </a:spcBef>
              <a:spcAft>
                <a:spcPts val="0"/>
              </a:spcAft>
              <a:buClr>
                <a:srgbClr val="434343"/>
              </a:buClr>
              <a:buSzPts val="1200"/>
              <a:buFont typeface="Roboto Condensed Light"/>
              <a:buAutoNum type="alphaLcPeriod"/>
              <a:defRPr/>
            </a:lvl2pPr>
            <a:lvl3pPr lvl="2" rtl="0">
              <a:spcBef>
                <a:spcPts val="2133"/>
              </a:spcBef>
              <a:spcAft>
                <a:spcPts val="0"/>
              </a:spcAft>
              <a:buClr>
                <a:srgbClr val="434343"/>
              </a:buClr>
              <a:buSzPts val="1200"/>
              <a:buFont typeface="Roboto Condensed Light"/>
              <a:buAutoNum type="romanLcPeriod"/>
              <a:defRPr/>
            </a:lvl3pPr>
            <a:lvl4pPr lvl="3" rtl="0">
              <a:spcBef>
                <a:spcPts val="2133"/>
              </a:spcBef>
              <a:spcAft>
                <a:spcPts val="0"/>
              </a:spcAft>
              <a:buClr>
                <a:srgbClr val="434343"/>
              </a:buClr>
              <a:buSzPts val="1200"/>
              <a:buFont typeface="Roboto Condensed Light"/>
              <a:buAutoNum type="arabicPeriod"/>
              <a:defRPr/>
            </a:lvl4pPr>
            <a:lvl5pPr lvl="4" rtl="0">
              <a:spcBef>
                <a:spcPts val="2133"/>
              </a:spcBef>
              <a:spcAft>
                <a:spcPts val="0"/>
              </a:spcAft>
              <a:buClr>
                <a:srgbClr val="434343"/>
              </a:buClr>
              <a:buSzPts val="1200"/>
              <a:buFont typeface="Roboto Condensed Light"/>
              <a:buAutoNum type="alphaLcPeriod"/>
              <a:defRPr/>
            </a:lvl5pPr>
            <a:lvl6pPr lvl="5" rtl="0">
              <a:spcBef>
                <a:spcPts val="2133"/>
              </a:spcBef>
              <a:spcAft>
                <a:spcPts val="0"/>
              </a:spcAft>
              <a:buClr>
                <a:srgbClr val="434343"/>
              </a:buClr>
              <a:buSzPts val="1200"/>
              <a:buFont typeface="Roboto Condensed Light"/>
              <a:buAutoNum type="romanLcPeriod"/>
              <a:defRPr/>
            </a:lvl6pPr>
            <a:lvl7pPr lvl="6" rtl="0">
              <a:spcBef>
                <a:spcPts val="2133"/>
              </a:spcBef>
              <a:spcAft>
                <a:spcPts val="0"/>
              </a:spcAft>
              <a:buClr>
                <a:srgbClr val="434343"/>
              </a:buClr>
              <a:buSzPts val="1200"/>
              <a:buFont typeface="Roboto Condensed Light"/>
              <a:buAutoNum type="arabicPeriod"/>
              <a:defRPr/>
            </a:lvl7pPr>
            <a:lvl8pPr lvl="7" rtl="0">
              <a:spcBef>
                <a:spcPts val="2133"/>
              </a:spcBef>
              <a:spcAft>
                <a:spcPts val="0"/>
              </a:spcAft>
              <a:buClr>
                <a:srgbClr val="434343"/>
              </a:buClr>
              <a:buSzPts val="1200"/>
              <a:buFont typeface="Roboto Condensed Light"/>
              <a:buAutoNum type="alphaLcPeriod"/>
              <a:defRPr/>
            </a:lvl8pPr>
            <a:lvl9pPr lvl="8" rtl="0">
              <a:spcBef>
                <a:spcPts val="2133"/>
              </a:spcBef>
              <a:spcAft>
                <a:spcPts val="2133"/>
              </a:spcAft>
              <a:buClr>
                <a:srgbClr val="434343"/>
              </a:buClr>
              <a:buSzPts val="1200"/>
              <a:buFont typeface="Roboto Condensed Light"/>
              <a:buAutoNum type="romanLcPeriod"/>
              <a:defRPr/>
            </a:lvl9pPr>
          </a:lstStyle>
          <a:p>
            <a:endParaRPr/>
          </a:p>
        </p:txBody>
      </p:sp>
      <p:grpSp>
        <p:nvGrpSpPr>
          <p:cNvPr id="70" name="Google Shape;70;p4"/>
          <p:cNvGrpSpPr/>
          <p:nvPr/>
        </p:nvGrpSpPr>
        <p:grpSpPr>
          <a:xfrm>
            <a:off x="8614593" y="5632380"/>
            <a:ext cx="2372824" cy="907669"/>
            <a:chOff x="6460945" y="4155274"/>
            <a:chExt cx="1779618" cy="680752"/>
          </a:xfrm>
        </p:grpSpPr>
        <p:grpSp>
          <p:nvGrpSpPr>
            <p:cNvPr id="71" name="Google Shape;71;p4"/>
            <p:cNvGrpSpPr/>
            <p:nvPr/>
          </p:nvGrpSpPr>
          <p:grpSpPr>
            <a:xfrm>
              <a:off x="6826943" y="4258421"/>
              <a:ext cx="189425" cy="557741"/>
              <a:chOff x="1538085" y="1915884"/>
              <a:chExt cx="119927" cy="353269"/>
            </a:xfrm>
          </p:grpSpPr>
          <p:sp>
            <p:nvSpPr>
              <p:cNvPr id="72" name="Google Shape;72;p4"/>
              <p:cNvSpPr/>
              <p:nvPr/>
            </p:nvSpPr>
            <p:spPr>
              <a:xfrm>
                <a:off x="1594300" y="1938906"/>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4"/>
              <p:cNvSpPr/>
              <p:nvPr/>
            </p:nvSpPr>
            <p:spPr>
              <a:xfrm>
                <a:off x="1565921" y="1918020"/>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1538085" y="1941584"/>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4"/>
              <p:cNvSpPr/>
              <p:nvPr/>
            </p:nvSpPr>
            <p:spPr>
              <a:xfrm>
                <a:off x="1578771" y="1915884"/>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4"/>
              <p:cNvSpPr/>
              <p:nvPr/>
            </p:nvSpPr>
            <p:spPr>
              <a:xfrm>
                <a:off x="1550410" y="2014829"/>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 name="Google Shape;77;p4"/>
            <p:cNvGrpSpPr/>
            <p:nvPr/>
          </p:nvGrpSpPr>
          <p:grpSpPr>
            <a:xfrm>
              <a:off x="7908012" y="4319937"/>
              <a:ext cx="172995" cy="509414"/>
              <a:chOff x="1538085" y="1915884"/>
              <a:chExt cx="119927" cy="353269"/>
            </a:xfrm>
          </p:grpSpPr>
          <p:sp>
            <p:nvSpPr>
              <p:cNvPr id="78" name="Google Shape;78;p4"/>
              <p:cNvSpPr/>
              <p:nvPr/>
            </p:nvSpPr>
            <p:spPr>
              <a:xfrm>
                <a:off x="1594300" y="1938906"/>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4"/>
              <p:cNvSpPr/>
              <p:nvPr/>
            </p:nvSpPr>
            <p:spPr>
              <a:xfrm>
                <a:off x="1565921" y="1918020"/>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4"/>
              <p:cNvSpPr/>
              <p:nvPr/>
            </p:nvSpPr>
            <p:spPr>
              <a:xfrm>
                <a:off x="1538085" y="1941584"/>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4"/>
              <p:cNvSpPr/>
              <p:nvPr/>
            </p:nvSpPr>
            <p:spPr>
              <a:xfrm>
                <a:off x="1578771" y="1915884"/>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1550410" y="2014829"/>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 name="Google Shape;83;p4"/>
            <p:cNvGrpSpPr/>
            <p:nvPr/>
          </p:nvGrpSpPr>
          <p:grpSpPr>
            <a:xfrm>
              <a:off x="6460945" y="4155274"/>
              <a:ext cx="1779618" cy="680752"/>
              <a:chOff x="1158083" y="1875109"/>
              <a:chExt cx="1096770" cy="419622"/>
            </a:xfrm>
          </p:grpSpPr>
          <p:sp>
            <p:nvSpPr>
              <p:cNvPr id="84" name="Google Shape;84;p4"/>
              <p:cNvSpPr/>
              <p:nvPr/>
            </p:nvSpPr>
            <p:spPr>
              <a:xfrm>
                <a:off x="1594300" y="1938906"/>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1565921" y="1918020"/>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1538085" y="1941584"/>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1578771" y="1915884"/>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1550410" y="2014829"/>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4"/>
              <p:cNvSpPr/>
              <p:nvPr/>
            </p:nvSpPr>
            <p:spPr>
              <a:xfrm>
                <a:off x="1923995" y="1945766"/>
                <a:ext cx="63712" cy="119896"/>
              </a:xfrm>
              <a:custGeom>
                <a:avLst/>
                <a:gdLst/>
                <a:ahLst/>
                <a:cxnLst/>
                <a:rect l="l" t="t" r="r" b="b"/>
                <a:pathLst>
                  <a:path w="3520" h="6625" extrusionOk="0">
                    <a:moveTo>
                      <a:pt x="3520" y="0"/>
                    </a:moveTo>
                    <a:cubicBezTo>
                      <a:pt x="1302" y="1094"/>
                      <a:pt x="1" y="3667"/>
                      <a:pt x="385" y="6240"/>
                    </a:cubicBezTo>
                    <a:lnTo>
                      <a:pt x="563" y="6624"/>
                    </a:lnTo>
                    <a:cubicBezTo>
                      <a:pt x="2071" y="4761"/>
                      <a:pt x="3106" y="2455"/>
                      <a:pt x="3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1886005" y="1914184"/>
                <a:ext cx="46046" cy="152544"/>
              </a:xfrm>
              <a:custGeom>
                <a:avLst/>
                <a:gdLst/>
                <a:ahLst/>
                <a:cxnLst/>
                <a:rect l="l" t="t" r="r" b="b"/>
                <a:pathLst>
                  <a:path w="2544" h="8429" extrusionOk="0">
                    <a:moveTo>
                      <a:pt x="1449" y="0"/>
                    </a:moveTo>
                    <a:cubicBezTo>
                      <a:pt x="0" y="2455"/>
                      <a:pt x="148" y="5826"/>
                      <a:pt x="1774" y="8428"/>
                    </a:cubicBezTo>
                    <a:lnTo>
                      <a:pt x="2425" y="7985"/>
                    </a:lnTo>
                    <a:cubicBezTo>
                      <a:pt x="2543" y="5323"/>
                      <a:pt x="2218" y="2603"/>
                      <a:pt x="1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1873155" y="1981619"/>
                <a:ext cx="63712" cy="78688"/>
              </a:xfrm>
              <a:custGeom>
                <a:avLst/>
                <a:gdLst/>
                <a:ahLst/>
                <a:cxnLst/>
                <a:rect l="l" t="t" r="r" b="b"/>
                <a:pathLst>
                  <a:path w="3520" h="4348" extrusionOk="0">
                    <a:moveTo>
                      <a:pt x="89" y="0"/>
                    </a:moveTo>
                    <a:lnTo>
                      <a:pt x="89" y="0"/>
                    </a:lnTo>
                    <a:cubicBezTo>
                      <a:pt x="0" y="1597"/>
                      <a:pt x="917" y="3283"/>
                      <a:pt x="2337" y="4111"/>
                    </a:cubicBezTo>
                    <a:lnTo>
                      <a:pt x="3519" y="4348"/>
                    </a:lnTo>
                    <a:cubicBezTo>
                      <a:pt x="2898" y="2573"/>
                      <a:pt x="1656" y="1035"/>
                      <a:pt x="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1912231" y="1958073"/>
                <a:ext cx="39078" cy="108657"/>
              </a:xfrm>
              <a:custGeom>
                <a:avLst/>
                <a:gdLst/>
                <a:ahLst/>
                <a:cxnLst/>
                <a:rect l="l" t="t" r="r" b="b"/>
                <a:pathLst>
                  <a:path w="2159" h="6004" extrusionOk="0">
                    <a:moveTo>
                      <a:pt x="1508" y="0"/>
                    </a:moveTo>
                    <a:lnTo>
                      <a:pt x="1508" y="0"/>
                    </a:lnTo>
                    <a:cubicBezTo>
                      <a:pt x="296" y="1627"/>
                      <a:pt x="0" y="3963"/>
                      <a:pt x="739" y="6003"/>
                    </a:cubicBezTo>
                    <a:lnTo>
                      <a:pt x="1420" y="5501"/>
                    </a:lnTo>
                    <a:cubicBezTo>
                      <a:pt x="2129" y="3845"/>
                      <a:pt x="2159" y="1804"/>
                      <a:pt x="1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1888141" y="2051842"/>
                <a:ext cx="70138" cy="238815"/>
              </a:xfrm>
              <a:custGeom>
                <a:avLst/>
                <a:gdLst/>
                <a:ahLst/>
                <a:cxnLst/>
                <a:rect l="l" t="t" r="r" b="b"/>
                <a:pathLst>
                  <a:path w="3875" h="13196" extrusionOk="0">
                    <a:moveTo>
                      <a:pt x="1515" y="1"/>
                    </a:moveTo>
                    <a:cubicBezTo>
                      <a:pt x="1066" y="1"/>
                      <a:pt x="595" y="268"/>
                      <a:pt x="355" y="675"/>
                    </a:cubicBezTo>
                    <a:cubicBezTo>
                      <a:pt x="0" y="1296"/>
                      <a:pt x="89" y="2153"/>
                      <a:pt x="207" y="2893"/>
                    </a:cubicBezTo>
                    <a:cubicBezTo>
                      <a:pt x="740" y="6323"/>
                      <a:pt x="1479" y="9753"/>
                      <a:pt x="2248" y="13184"/>
                    </a:cubicBezTo>
                    <a:cubicBezTo>
                      <a:pt x="2279" y="13192"/>
                      <a:pt x="2309" y="13195"/>
                      <a:pt x="2338" y="13195"/>
                    </a:cubicBezTo>
                    <a:cubicBezTo>
                      <a:pt x="2638" y="13195"/>
                      <a:pt x="2815" y="12795"/>
                      <a:pt x="2869" y="12444"/>
                    </a:cubicBezTo>
                    <a:cubicBezTo>
                      <a:pt x="3490" y="8955"/>
                      <a:pt x="3815" y="5347"/>
                      <a:pt x="3874" y="1739"/>
                    </a:cubicBezTo>
                    <a:cubicBezTo>
                      <a:pt x="3874" y="1414"/>
                      <a:pt x="3874" y="1029"/>
                      <a:pt x="3667" y="704"/>
                    </a:cubicBezTo>
                    <a:cubicBezTo>
                      <a:pt x="3537" y="486"/>
                      <a:pt x="3278" y="301"/>
                      <a:pt x="3032" y="301"/>
                    </a:cubicBezTo>
                    <a:cubicBezTo>
                      <a:pt x="2944" y="301"/>
                      <a:pt x="2858" y="324"/>
                      <a:pt x="2780" y="379"/>
                    </a:cubicBezTo>
                    <a:lnTo>
                      <a:pt x="2248" y="320"/>
                    </a:lnTo>
                    <a:cubicBezTo>
                      <a:pt x="2048" y="98"/>
                      <a:pt x="1785" y="1"/>
                      <a:pt x="15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1899381" y="2153429"/>
                <a:ext cx="22498" cy="10714"/>
              </a:xfrm>
              <a:custGeom>
                <a:avLst/>
                <a:gdLst/>
                <a:ahLst/>
                <a:cxnLst/>
                <a:rect l="l" t="t" r="r" b="b"/>
                <a:pathLst>
                  <a:path w="1243" h="592" extrusionOk="0">
                    <a:moveTo>
                      <a:pt x="266" y="0"/>
                    </a:moveTo>
                    <a:cubicBezTo>
                      <a:pt x="178" y="0"/>
                      <a:pt x="119" y="30"/>
                      <a:pt x="59" y="89"/>
                    </a:cubicBezTo>
                    <a:cubicBezTo>
                      <a:pt x="30" y="118"/>
                      <a:pt x="0" y="178"/>
                      <a:pt x="0" y="266"/>
                    </a:cubicBezTo>
                    <a:cubicBezTo>
                      <a:pt x="0" y="325"/>
                      <a:pt x="30" y="414"/>
                      <a:pt x="59" y="444"/>
                    </a:cubicBezTo>
                    <a:lnTo>
                      <a:pt x="119" y="473"/>
                    </a:lnTo>
                    <a:cubicBezTo>
                      <a:pt x="178" y="532"/>
                      <a:pt x="207" y="532"/>
                      <a:pt x="266" y="532"/>
                    </a:cubicBezTo>
                    <a:cubicBezTo>
                      <a:pt x="503" y="562"/>
                      <a:pt x="740" y="592"/>
                      <a:pt x="1006" y="592"/>
                    </a:cubicBezTo>
                    <a:cubicBezTo>
                      <a:pt x="1065" y="592"/>
                      <a:pt x="1154" y="562"/>
                      <a:pt x="1183" y="532"/>
                    </a:cubicBezTo>
                    <a:cubicBezTo>
                      <a:pt x="1213" y="473"/>
                      <a:pt x="1242" y="414"/>
                      <a:pt x="1242" y="325"/>
                    </a:cubicBezTo>
                    <a:cubicBezTo>
                      <a:pt x="1242" y="266"/>
                      <a:pt x="1213" y="178"/>
                      <a:pt x="1183" y="148"/>
                    </a:cubicBezTo>
                    <a:lnTo>
                      <a:pt x="1154" y="118"/>
                    </a:lnTo>
                    <a:cubicBezTo>
                      <a:pt x="1095" y="89"/>
                      <a:pt x="1065" y="89"/>
                      <a:pt x="1006" y="89"/>
                    </a:cubicBezTo>
                    <a:cubicBezTo>
                      <a:pt x="740" y="30"/>
                      <a:pt x="503" y="0"/>
                      <a:pt x="266" y="0"/>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a:off x="1934710" y="2185535"/>
                <a:ext cx="18752" cy="9646"/>
              </a:xfrm>
              <a:custGeom>
                <a:avLst/>
                <a:gdLst/>
                <a:ahLst/>
                <a:cxnLst/>
                <a:rect l="l" t="t" r="r" b="b"/>
                <a:pathLst>
                  <a:path w="1036" h="533" extrusionOk="0">
                    <a:moveTo>
                      <a:pt x="266" y="1"/>
                    </a:moveTo>
                    <a:cubicBezTo>
                      <a:pt x="178" y="1"/>
                      <a:pt x="118" y="30"/>
                      <a:pt x="59" y="89"/>
                    </a:cubicBezTo>
                    <a:cubicBezTo>
                      <a:pt x="30" y="119"/>
                      <a:pt x="0" y="178"/>
                      <a:pt x="0" y="267"/>
                    </a:cubicBezTo>
                    <a:cubicBezTo>
                      <a:pt x="0" y="326"/>
                      <a:pt x="30" y="415"/>
                      <a:pt x="59" y="444"/>
                    </a:cubicBezTo>
                    <a:cubicBezTo>
                      <a:pt x="148" y="474"/>
                      <a:pt x="178" y="533"/>
                      <a:pt x="266" y="533"/>
                    </a:cubicBezTo>
                    <a:lnTo>
                      <a:pt x="769" y="533"/>
                    </a:lnTo>
                    <a:cubicBezTo>
                      <a:pt x="858" y="533"/>
                      <a:pt x="917" y="474"/>
                      <a:pt x="976" y="444"/>
                    </a:cubicBezTo>
                    <a:cubicBezTo>
                      <a:pt x="1006" y="415"/>
                      <a:pt x="1035" y="326"/>
                      <a:pt x="1035" y="267"/>
                    </a:cubicBezTo>
                    <a:cubicBezTo>
                      <a:pt x="1035" y="178"/>
                      <a:pt x="1006" y="119"/>
                      <a:pt x="976" y="89"/>
                    </a:cubicBezTo>
                    <a:cubicBezTo>
                      <a:pt x="917" y="30"/>
                      <a:pt x="858" y="1"/>
                      <a:pt x="769" y="1"/>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a:off x="1910620" y="2208557"/>
                <a:ext cx="18209" cy="9103"/>
              </a:xfrm>
              <a:custGeom>
                <a:avLst/>
                <a:gdLst/>
                <a:ahLst/>
                <a:cxnLst/>
                <a:rect l="l" t="t" r="r" b="b"/>
                <a:pathLst>
                  <a:path w="1006" h="503" extrusionOk="0">
                    <a:moveTo>
                      <a:pt x="296" y="0"/>
                    </a:moveTo>
                    <a:cubicBezTo>
                      <a:pt x="237" y="0"/>
                      <a:pt x="148" y="0"/>
                      <a:pt x="119" y="30"/>
                    </a:cubicBezTo>
                    <a:cubicBezTo>
                      <a:pt x="89" y="59"/>
                      <a:pt x="0" y="148"/>
                      <a:pt x="0" y="178"/>
                    </a:cubicBezTo>
                    <a:cubicBezTo>
                      <a:pt x="0" y="237"/>
                      <a:pt x="0" y="325"/>
                      <a:pt x="30" y="355"/>
                    </a:cubicBezTo>
                    <a:cubicBezTo>
                      <a:pt x="30" y="444"/>
                      <a:pt x="89" y="473"/>
                      <a:pt x="148" y="473"/>
                    </a:cubicBezTo>
                    <a:cubicBezTo>
                      <a:pt x="326" y="503"/>
                      <a:pt x="562" y="503"/>
                      <a:pt x="740" y="503"/>
                    </a:cubicBezTo>
                    <a:cubicBezTo>
                      <a:pt x="828" y="503"/>
                      <a:pt x="888" y="473"/>
                      <a:pt x="917" y="444"/>
                    </a:cubicBezTo>
                    <a:cubicBezTo>
                      <a:pt x="976" y="385"/>
                      <a:pt x="1006" y="325"/>
                      <a:pt x="1006" y="237"/>
                    </a:cubicBezTo>
                    <a:cubicBezTo>
                      <a:pt x="1006" y="178"/>
                      <a:pt x="976" y="89"/>
                      <a:pt x="917" y="59"/>
                    </a:cubicBezTo>
                    <a:cubicBezTo>
                      <a:pt x="888" y="30"/>
                      <a:pt x="828" y="0"/>
                      <a:pt x="740" y="0"/>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4"/>
              <p:cNvSpPr/>
              <p:nvPr/>
            </p:nvSpPr>
            <p:spPr>
              <a:xfrm>
                <a:off x="1772000" y="1898131"/>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4"/>
              <p:cNvSpPr/>
              <p:nvPr/>
            </p:nvSpPr>
            <p:spPr>
              <a:xfrm>
                <a:off x="1743621" y="1877245"/>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a:off x="1715785" y="1900809"/>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a:off x="1756471" y="1875109"/>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a:off x="1728110" y="1974054"/>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1771457" y="2115965"/>
                <a:ext cx="19295" cy="10171"/>
              </a:xfrm>
              <a:custGeom>
                <a:avLst/>
                <a:gdLst/>
                <a:ahLst/>
                <a:cxnLst/>
                <a:rect l="l" t="t" r="r" b="b"/>
                <a:pathLst>
                  <a:path w="1066" h="562" extrusionOk="0">
                    <a:moveTo>
                      <a:pt x="829" y="0"/>
                    </a:moveTo>
                    <a:cubicBezTo>
                      <a:pt x="622" y="0"/>
                      <a:pt x="444" y="0"/>
                      <a:pt x="267" y="30"/>
                    </a:cubicBezTo>
                    <a:cubicBezTo>
                      <a:pt x="178" y="30"/>
                      <a:pt x="119" y="89"/>
                      <a:pt x="89" y="118"/>
                    </a:cubicBezTo>
                    <a:cubicBezTo>
                      <a:pt x="30" y="148"/>
                      <a:pt x="1" y="237"/>
                      <a:pt x="1" y="296"/>
                    </a:cubicBezTo>
                    <a:cubicBezTo>
                      <a:pt x="1" y="385"/>
                      <a:pt x="30" y="444"/>
                      <a:pt x="89" y="473"/>
                    </a:cubicBezTo>
                    <a:cubicBezTo>
                      <a:pt x="148" y="532"/>
                      <a:pt x="178" y="562"/>
                      <a:pt x="267" y="562"/>
                    </a:cubicBezTo>
                    <a:cubicBezTo>
                      <a:pt x="444" y="562"/>
                      <a:pt x="622" y="562"/>
                      <a:pt x="829" y="532"/>
                    </a:cubicBezTo>
                    <a:cubicBezTo>
                      <a:pt x="888" y="532"/>
                      <a:pt x="976" y="473"/>
                      <a:pt x="1006" y="444"/>
                    </a:cubicBezTo>
                    <a:cubicBezTo>
                      <a:pt x="1036" y="414"/>
                      <a:pt x="1065" y="325"/>
                      <a:pt x="1065" y="266"/>
                    </a:cubicBezTo>
                    <a:cubicBezTo>
                      <a:pt x="1065" y="178"/>
                      <a:pt x="1036" y="118"/>
                      <a:pt x="1006" y="89"/>
                    </a:cubicBezTo>
                    <a:cubicBezTo>
                      <a:pt x="976" y="30"/>
                      <a:pt x="888" y="0"/>
                      <a:pt x="829" y="0"/>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1743096" y="2141646"/>
                <a:ext cx="20344" cy="9121"/>
              </a:xfrm>
              <a:custGeom>
                <a:avLst/>
                <a:gdLst/>
                <a:ahLst/>
                <a:cxnLst/>
                <a:rect l="l" t="t" r="r" b="b"/>
                <a:pathLst>
                  <a:path w="1124" h="504" extrusionOk="0">
                    <a:moveTo>
                      <a:pt x="237" y="1"/>
                    </a:moveTo>
                    <a:cubicBezTo>
                      <a:pt x="207" y="1"/>
                      <a:pt x="178" y="1"/>
                      <a:pt x="118" y="30"/>
                    </a:cubicBezTo>
                    <a:cubicBezTo>
                      <a:pt x="89" y="60"/>
                      <a:pt x="0" y="148"/>
                      <a:pt x="0" y="178"/>
                    </a:cubicBezTo>
                    <a:cubicBezTo>
                      <a:pt x="0" y="237"/>
                      <a:pt x="0" y="326"/>
                      <a:pt x="59" y="355"/>
                    </a:cubicBezTo>
                    <a:cubicBezTo>
                      <a:pt x="59" y="385"/>
                      <a:pt x="118" y="474"/>
                      <a:pt x="207" y="474"/>
                    </a:cubicBezTo>
                    <a:cubicBezTo>
                      <a:pt x="414" y="503"/>
                      <a:pt x="651" y="503"/>
                      <a:pt x="858" y="503"/>
                    </a:cubicBezTo>
                    <a:cubicBezTo>
                      <a:pt x="917" y="503"/>
                      <a:pt x="947" y="503"/>
                      <a:pt x="976" y="474"/>
                    </a:cubicBezTo>
                    <a:cubicBezTo>
                      <a:pt x="1006" y="474"/>
                      <a:pt x="1065" y="444"/>
                      <a:pt x="1065" y="444"/>
                    </a:cubicBezTo>
                    <a:cubicBezTo>
                      <a:pt x="1094" y="385"/>
                      <a:pt x="1124" y="326"/>
                      <a:pt x="1124" y="237"/>
                    </a:cubicBezTo>
                    <a:cubicBezTo>
                      <a:pt x="1124" y="178"/>
                      <a:pt x="1094" y="89"/>
                      <a:pt x="1065" y="60"/>
                    </a:cubicBezTo>
                    <a:cubicBezTo>
                      <a:pt x="1006" y="30"/>
                      <a:pt x="947" y="1"/>
                      <a:pt x="858" y="1"/>
                    </a:cubicBezTo>
                    <a:cubicBezTo>
                      <a:pt x="769" y="15"/>
                      <a:pt x="680" y="23"/>
                      <a:pt x="592" y="23"/>
                    </a:cubicBezTo>
                    <a:cubicBezTo>
                      <a:pt x="503" y="23"/>
                      <a:pt x="414" y="15"/>
                      <a:pt x="325" y="1"/>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4"/>
              <p:cNvSpPr/>
              <p:nvPr/>
            </p:nvSpPr>
            <p:spPr>
              <a:xfrm>
                <a:off x="1158083" y="2102789"/>
                <a:ext cx="1096770" cy="191942"/>
              </a:xfrm>
              <a:custGeom>
                <a:avLst/>
                <a:gdLst/>
                <a:ahLst/>
                <a:cxnLst/>
                <a:rect l="l" t="t" r="r" b="b"/>
                <a:pathLst>
                  <a:path w="60595" h="10606" extrusionOk="0">
                    <a:moveTo>
                      <a:pt x="36111" y="0"/>
                    </a:moveTo>
                    <a:cubicBezTo>
                      <a:pt x="33705" y="0"/>
                      <a:pt x="31266" y="1121"/>
                      <a:pt x="29750" y="3242"/>
                    </a:cubicBezTo>
                    <a:cubicBezTo>
                      <a:pt x="29168" y="2808"/>
                      <a:pt x="28465" y="2597"/>
                      <a:pt x="27755" y="2597"/>
                    </a:cubicBezTo>
                    <a:cubicBezTo>
                      <a:pt x="26770" y="2597"/>
                      <a:pt x="25770" y="3001"/>
                      <a:pt x="25048" y="3774"/>
                    </a:cubicBezTo>
                    <a:cubicBezTo>
                      <a:pt x="24342" y="2432"/>
                      <a:pt x="22962" y="1784"/>
                      <a:pt x="21592" y="1784"/>
                    </a:cubicBezTo>
                    <a:cubicBezTo>
                      <a:pt x="21242" y="1784"/>
                      <a:pt x="20891" y="1827"/>
                      <a:pt x="20553" y="1911"/>
                    </a:cubicBezTo>
                    <a:cubicBezTo>
                      <a:pt x="18897" y="2325"/>
                      <a:pt x="17448" y="3508"/>
                      <a:pt x="16118" y="4720"/>
                    </a:cubicBezTo>
                    <a:cubicBezTo>
                      <a:pt x="15496" y="5312"/>
                      <a:pt x="14787" y="5933"/>
                      <a:pt x="13959" y="5933"/>
                    </a:cubicBezTo>
                    <a:cubicBezTo>
                      <a:pt x="13190" y="5933"/>
                      <a:pt x="12539" y="5401"/>
                      <a:pt x="11800" y="5253"/>
                    </a:cubicBezTo>
                    <a:cubicBezTo>
                      <a:pt x="11661" y="5225"/>
                      <a:pt x="11525" y="5212"/>
                      <a:pt x="11390" y="5212"/>
                    </a:cubicBezTo>
                    <a:cubicBezTo>
                      <a:pt x="9521" y="5212"/>
                      <a:pt x="8053" y="7725"/>
                      <a:pt x="6122" y="7973"/>
                    </a:cubicBezTo>
                    <a:cubicBezTo>
                      <a:pt x="5993" y="7998"/>
                      <a:pt x="5862" y="8006"/>
                      <a:pt x="5728" y="8006"/>
                    </a:cubicBezTo>
                    <a:cubicBezTo>
                      <a:pt x="5372" y="8006"/>
                      <a:pt x="5001" y="7944"/>
                      <a:pt x="4614" y="7944"/>
                    </a:cubicBezTo>
                    <a:cubicBezTo>
                      <a:pt x="4541" y="7940"/>
                      <a:pt x="4467" y="7938"/>
                      <a:pt x="4394" y="7938"/>
                    </a:cubicBezTo>
                    <a:cubicBezTo>
                      <a:pt x="2721" y="7938"/>
                      <a:pt x="1049" y="8898"/>
                      <a:pt x="1" y="10428"/>
                    </a:cubicBezTo>
                    <a:lnTo>
                      <a:pt x="60594" y="10605"/>
                    </a:lnTo>
                    <a:cubicBezTo>
                      <a:pt x="59855" y="9600"/>
                      <a:pt x="58761" y="8890"/>
                      <a:pt x="57637" y="8742"/>
                    </a:cubicBezTo>
                    <a:cubicBezTo>
                      <a:pt x="56987" y="8654"/>
                      <a:pt x="56306" y="8713"/>
                      <a:pt x="55774" y="8269"/>
                    </a:cubicBezTo>
                    <a:cubicBezTo>
                      <a:pt x="55153" y="7796"/>
                      <a:pt x="54976" y="6731"/>
                      <a:pt x="54266" y="6347"/>
                    </a:cubicBezTo>
                    <a:cubicBezTo>
                      <a:pt x="54080" y="6251"/>
                      <a:pt x="53893" y="6212"/>
                      <a:pt x="53704" y="6212"/>
                    </a:cubicBezTo>
                    <a:cubicBezTo>
                      <a:pt x="52897" y="6212"/>
                      <a:pt x="52058" y="6920"/>
                      <a:pt x="51220" y="6968"/>
                    </a:cubicBezTo>
                    <a:cubicBezTo>
                      <a:pt x="51188" y="6970"/>
                      <a:pt x="51156" y="6971"/>
                      <a:pt x="51124" y="6971"/>
                    </a:cubicBezTo>
                    <a:cubicBezTo>
                      <a:pt x="49273" y="6971"/>
                      <a:pt x="48057" y="3905"/>
                      <a:pt x="46359" y="3905"/>
                    </a:cubicBezTo>
                    <a:cubicBezTo>
                      <a:pt x="46209" y="3905"/>
                      <a:pt x="46055" y="3929"/>
                      <a:pt x="45897" y="3981"/>
                    </a:cubicBezTo>
                    <a:cubicBezTo>
                      <a:pt x="45485" y="4119"/>
                      <a:pt x="45123" y="4460"/>
                      <a:pt x="44718" y="4460"/>
                    </a:cubicBezTo>
                    <a:cubicBezTo>
                      <a:pt x="44688" y="4460"/>
                      <a:pt x="44657" y="4458"/>
                      <a:pt x="44625" y="4454"/>
                    </a:cubicBezTo>
                    <a:cubicBezTo>
                      <a:pt x="44182" y="4425"/>
                      <a:pt x="43827" y="4011"/>
                      <a:pt x="43502" y="3685"/>
                    </a:cubicBezTo>
                    <a:cubicBezTo>
                      <a:pt x="41609" y="1645"/>
                      <a:pt x="39184" y="225"/>
                      <a:pt x="36641" y="18"/>
                    </a:cubicBezTo>
                    <a:cubicBezTo>
                      <a:pt x="36465" y="6"/>
                      <a:pt x="36288" y="0"/>
                      <a:pt x="361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4"/>
              <p:cNvSpPr/>
              <p:nvPr/>
            </p:nvSpPr>
            <p:spPr>
              <a:xfrm>
                <a:off x="1795547" y="2102789"/>
                <a:ext cx="458201" cy="191942"/>
              </a:xfrm>
              <a:custGeom>
                <a:avLst/>
                <a:gdLst/>
                <a:ahLst/>
                <a:cxnLst/>
                <a:rect l="l" t="t" r="r" b="b"/>
                <a:pathLst>
                  <a:path w="25315" h="10606" extrusionOk="0">
                    <a:moveTo>
                      <a:pt x="880" y="1"/>
                    </a:moveTo>
                    <a:cubicBezTo>
                      <a:pt x="575" y="1"/>
                      <a:pt x="282" y="21"/>
                      <a:pt x="0" y="78"/>
                    </a:cubicBezTo>
                    <a:cubicBezTo>
                      <a:pt x="2455" y="1142"/>
                      <a:pt x="4525" y="3271"/>
                      <a:pt x="5589" y="5992"/>
                    </a:cubicBezTo>
                    <a:cubicBezTo>
                      <a:pt x="6053" y="5799"/>
                      <a:pt x="6537" y="5708"/>
                      <a:pt x="7021" y="5708"/>
                    </a:cubicBezTo>
                    <a:cubicBezTo>
                      <a:pt x="8543" y="5708"/>
                      <a:pt x="10060" y="6611"/>
                      <a:pt x="10912" y="8092"/>
                    </a:cubicBezTo>
                    <a:cubicBezTo>
                      <a:pt x="11291" y="7919"/>
                      <a:pt x="11699" y="7835"/>
                      <a:pt x="12110" y="7835"/>
                    </a:cubicBezTo>
                    <a:cubicBezTo>
                      <a:pt x="13177" y="7835"/>
                      <a:pt x="14264" y="8398"/>
                      <a:pt x="14905" y="9422"/>
                    </a:cubicBezTo>
                    <a:cubicBezTo>
                      <a:pt x="15171" y="9807"/>
                      <a:pt x="15378" y="10310"/>
                      <a:pt x="15762" y="10517"/>
                    </a:cubicBezTo>
                    <a:cubicBezTo>
                      <a:pt x="15792" y="10517"/>
                      <a:pt x="15792" y="10546"/>
                      <a:pt x="15822" y="10546"/>
                    </a:cubicBezTo>
                    <a:lnTo>
                      <a:pt x="25314" y="10605"/>
                    </a:lnTo>
                    <a:cubicBezTo>
                      <a:pt x="24634" y="9600"/>
                      <a:pt x="23540" y="8949"/>
                      <a:pt x="22416" y="8742"/>
                    </a:cubicBezTo>
                    <a:cubicBezTo>
                      <a:pt x="21766" y="8683"/>
                      <a:pt x="21085" y="8713"/>
                      <a:pt x="20553" y="8269"/>
                    </a:cubicBezTo>
                    <a:cubicBezTo>
                      <a:pt x="19932" y="7766"/>
                      <a:pt x="19755" y="6731"/>
                      <a:pt x="19045" y="6347"/>
                    </a:cubicBezTo>
                    <a:cubicBezTo>
                      <a:pt x="18859" y="6251"/>
                      <a:pt x="18674" y="6212"/>
                      <a:pt x="18488" y="6212"/>
                    </a:cubicBezTo>
                    <a:cubicBezTo>
                      <a:pt x="17694" y="6212"/>
                      <a:pt x="16885" y="6920"/>
                      <a:pt x="15999" y="6968"/>
                    </a:cubicBezTo>
                    <a:cubicBezTo>
                      <a:pt x="15967" y="6970"/>
                      <a:pt x="15935" y="6971"/>
                      <a:pt x="15903" y="6971"/>
                    </a:cubicBezTo>
                    <a:cubicBezTo>
                      <a:pt x="14052" y="6971"/>
                      <a:pt x="12836" y="3905"/>
                      <a:pt x="11138" y="3905"/>
                    </a:cubicBezTo>
                    <a:cubicBezTo>
                      <a:pt x="10988" y="3905"/>
                      <a:pt x="10834" y="3929"/>
                      <a:pt x="10676" y="3981"/>
                    </a:cubicBezTo>
                    <a:cubicBezTo>
                      <a:pt x="10264" y="4119"/>
                      <a:pt x="9902" y="4460"/>
                      <a:pt x="9497" y="4460"/>
                    </a:cubicBezTo>
                    <a:cubicBezTo>
                      <a:pt x="9467" y="4460"/>
                      <a:pt x="9436" y="4458"/>
                      <a:pt x="9404" y="4454"/>
                    </a:cubicBezTo>
                    <a:cubicBezTo>
                      <a:pt x="8961" y="4425"/>
                      <a:pt x="8606" y="4070"/>
                      <a:pt x="8281" y="3685"/>
                    </a:cubicBezTo>
                    <a:cubicBezTo>
                      <a:pt x="6388" y="1645"/>
                      <a:pt x="3993" y="225"/>
                      <a:pt x="1420" y="18"/>
                    </a:cubicBezTo>
                    <a:cubicBezTo>
                      <a:pt x="1236" y="8"/>
                      <a:pt x="1056" y="1"/>
                      <a:pt x="8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61304931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1"/>
        </a:solidFill>
        <a:effectLst/>
      </p:bgPr>
    </p:bg>
    <p:spTree>
      <p:nvGrpSpPr>
        <p:cNvPr id="1" name="Shape 106"/>
        <p:cNvGrpSpPr/>
        <p:nvPr/>
      </p:nvGrpSpPr>
      <p:grpSpPr>
        <a:xfrm>
          <a:off x="0" y="0"/>
          <a:ext cx="0" cy="0"/>
          <a:chOff x="0" y="0"/>
          <a:chExt cx="0" cy="0"/>
        </a:xfrm>
      </p:grpSpPr>
      <p:sp>
        <p:nvSpPr>
          <p:cNvPr id="107" name="Google Shape;107;p5"/>
          <p:cNvSpPr/>
          <p:nvPr/>
        </p:nvSpPr>
        <p:spPr>
          <a:xfrm>
            <a:off x="1488567" y="382063"/>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5"/>
          <p:cNvSpPr/>
          <p:nvPr/>
        </p:nvSpPr>
        <p:spPr>
          <a:xfrm>
            <a:off x="421203" y="382070"/>
            <a:ext cx="1067376" cy="67435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5"/>
          <p:cNvSpPr/>
          <p:nvPr/>
        </p:nvSpPr>
        <p:spPr>
          <a:xfrm>
            <a:off x="8802467" y="592802"/>
            <a:ext cx="1708376" cy="107933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5"/>
          <p:cNvSpPr/>
          <p:nvPr/>
        </p:nvSpPr>
        <p:spPr>
          <a:xfrm>
            <a:off x="11250717" y="684335"/>
            <a:ext cx="725551" cy="45839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5"/>
          <p:cNvSpPr/>
          <p:nvPr/>
        </p:nvSpPr>
        <p:spPr>
          <a:xfrm>
            <a:off x="10544001" y="307653"/>
            <a:ext cx="501919" cy="31710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5"/>
          <p:cNvSpPr txBox="1">
            <a:spLocks noGrp="1"/>
          </p:cNvSpPr>
          <p:nvPr>
            <p:ph type="body" idx="1"/>
          </p:nvPr>
        </p:nvSpPr>
        <p:spPr>
          <a:xfrm>
            <a:off x="3636307" y="2519936"/>
            <a:ext cx="5714400" cy="1430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2"/>
              </a:buClr>
              <a:buSzPts val="1400"/>
              <a:buChar char="●"/>
              <a:defRPr sz="1867">
                <a:solidFill>
                  <a:schemeClr val="lt2"/>
                </a:solidFill>
              </a:defRPr>
            </a:lvl1pPr>
            <a:lvl2pPr marL="1219170" lvl="1" indent="-406390" rtl="0">
              <a:spcBef>
                <a:spcPts val="2133"/>
              </a:spcBef>
              <a:spcAft>
                <a:spcPts val="0"/>
              </a:spcAft>
              <a:buClr>
                <a:schemeClr val="lt2"/>
              </a:buClr>
              <a:buSzPts val="1200"/>
              <a:buChar char="○"/>
              <a:defRPr sz="1600">
                <a:solidFill>
                  <a:schemeClr val="lt2"/>
                </a:solidFill>
              </a:defRPr>
            </a:lvl2pPr>
            <a:lvl3pPr marL="1828754" lvl="2" indent="-406390" rtl="0">
              <a:spcBef>
                <a:spcPts val="2133"/>
              </a:spcBef>
              <a:spcAft>
                <a:spcPts val="0"/>
              </a:spcAft>
              <a:buClr>
                <a:schemeClr val="lt2"/>
              </a:buClr>
              <a:buSzPts val="1200"/>
              <a:buChar char="■"/>
              <a:defRPr sz="1600">
                <a:solidFill>
                  <a:schemeClr val="lt2"/>
                </a:solidFill>
              </a:defRPr>
            </a:lvl3pPr>
            <a:lvl4pPr marL="2438339" lvl="3" indent="-406390" rtl="0">
              <a:spcBef>
                <a:spcPts val="2133"/>
              </a:spcBef>
              <a:spcAft>
                <a:spcPts val="0"/>
              </a:spcAft>
              <a:buClr>
                <a:schemeClr val="lt2"/>
              </a:buClr>
              <a:buSzPts val="1200"/>
              <a:buChar char="●"/>
              <a:defRPr sz="1600">
                <a:solidFill>
                  <a:schemeClr val="lt2"/>
                </a:solidFill>
              </a:defRPr>
            </a:lvl4pPr>
            <a:lvl5pPr marL="3047924" lvl="4" indent="-406390" rtl="0">
              <a:spcBef>
                <a:spcPts val="2133"/>
              </a:spcBef>
              <a:spcAft>
                <a:spcPts val="0"/>
              </a:spcAft>
              <a:buClr>
                <a:schemeClr val="lt2"/>
              </a:buClr>
              <a:buSzPts val="1200"/>
              <a:buChar char="○"/>
              <a:defRPr sz="1600">
                <a:solidFill>
                  <a:schemeClr val="lt2"/>
                </a:solidFill>
              </a:defRPr>
            </a:lvl5pPr>
            <a:lvl6pPr marL="3657509" lvl="5" indent="-406390" rtl="0">
              <a:spcBef>
                <a:spcPts val="2133"/>
              </a:spcBef>
              <a:spcAft>
                <a:spcPts val="0"/>
              </a:spcAft>
              <a:buClr>
                <a:schemeClr val="lt2"/>
              </a:buClr>
              <a:buSzPts val="1200"/>
              <a:buChar char="■"/>
              <a:defRPr sz="1600">
                <a:solidFill>
                  <a:schemeClr val="lt2"/>
                </a:solidFill>
              </a:defRPr>
            </a:lvl6pPr>
            <a:lvl7pPr marL="4267093" lvl="6" indent="-406390" rtl="0">
              <a:spcBef>
                <a:spcPts val="2133"/>
              </a:spcBef>
              <a:spcAft>
                <a:spcPts val="0"/>
              </a:spcAft>
              <a:buClr>
                <a:schemeClr val="lt2"/>
              </a:buClr>
              <a:buSzPts val="1200"/>
              <a:buChar char="●"/>
              <a:defRPr sz="1600">
                <a:solidFill>
                  <a:schemeClr val="lt2"/>
                </a:solidFill>
              </a:defRPr>
            </a:lvl7pPr>
            <a:lvl8pPr marL="4876678" lvl="7" indent="-406390" rtl="0">
              <a:spcBef>
                <a:spcPts val="2133"/>
              </a:spcBef>
              <a:spcAft>
                <a:spcPts val="0"/>
              </a:spcAft>
              <a:buClr>
                <a:schemeClr val="lt2"/>
              </a:buClr>
              <a:buSzPts val="1200"/>
              <a:buChar char="○"/>
              <a:defRPr sz="1600">
                <a:solidFill>
                  <a:schemeClr val="lt2"/>
                </a:solidFill>
              </a:defRPr>
            </a:lvl8pPr>
            <a:lvl9pPr marL="5486263" lvl="8" indent="-406390" rtl="0">
              <a:spcBef>
                <a:spcPts val="2133"/>
              </a:spcBef>
              <a:spcAft>
                <a:spcPts val="2133"/>
              </a:spcAft>
              <a:buClr>
                <a:schemeClr val="lt2"/>
              </a:buClr>
              <a:buSzPts val="1200"/>
              <a:buChar char="■"/>
              <a:defRPr sz="1600">
                <a:solidFill>
                  <a:schemeClr val="lt2"/>
                </a:solidFill>
              </a:defRPr>
            </a:lvl9pPr>
          </a:lstStyle>
          <a:p>
            <a:endParaRPr/>
          </a:p>
        </p:txBody>
      </p:sp>
      <p:sp>
        <p:nvSpPr>
          <p:cNvPr id="113" name="Google Shape;113;p5"/>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114" name="Google Shape;114;p5"/>
          <p:cNvSpPr txBox="1">
            <a:spLocks noGrp="1"/>
          </p:cNvSpPr>
          <p:nvPr>
            <p:ph type="subTitle" idx="2"/>
          </p:nvPr>
        </p:nvSpPr>
        <p:spPr>
          <a:xfrm>
            <a:off x="3636307" y="2231933"/>
            <a:ext cx="5714400" cy="317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lt2"/>
              </a:buClr>
              <a:buSzPts val="1600"/>
              <a:buFont typeface="Montserrat"/>
              <a:buNone/>
              <a:defRPr sz="2933">
                <a:solidFill>
                  <a:schemeClr val="accent2"/>
                </a:solidFill>
                <a:latin typeface="Patrick Hand"/>
                <a:ea typeface="Patrick Hand"/>
                <a:cs typeface="Patrick Hand"/>
                <a:sym typeface="Patrick Hand"/>
              </a:defRPr>
            </a:lvl1pPr>
            <a:lvl2pPr lvl="1">
              <a:spcBef>
                <a:spcPts val="0"/>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115" name="Google Shape;115;p5"/>
          <p:cNvSpPr txBox="1">
            <a:spLocks noGrp="1"/>
          </p:cNvSpPr>
          <p:nvPr>
            <p:ph type="body" idx="3"/>
          </p:nvPr>
        </p:nvSpPr>
        <p:spPr>
          <a:xfrm>
            <a:off x="3636307" y="4422427"/>
            <a:ext cx="5714400" cy="1430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2"/>
              </a:buClr>
              <a:buSzPts val="1400"/>
              <a:buChar char="●"/>
              <a:defRPr sz="1867">
                <a:solidFill>
                  <a:schemeClr val="lt2"/>
                </a:solidFill>
              </a:defRPr>
            </a:lvl1pPr>
            <a:lvl2pPr marL="1219170" lvl="1" indent="-406390" rtl="0">
              <a:spcBef>
                <a:spcPts val="0"/>
              </a:spcBef>
              <a:spcAft>
                <a:spcPts val="0"/>
              </a:spcAft>
              <a:buClr>
                <a:schemeClr val="lt2"/>
              </a:buClr>
              <a:buSzPts val="1200"/>
              <a:buChar char="○"/>
              <a:defRPr sz="1600">
                <a:solidFill>
                  <a:schemeClr val="lt2"/>
                </a:solidFill>
              </a:defRPr>
            </a:lvl2pPr>
            <a:lvl3pPr marL="1828754" lvl="2" indent="-406390" rtl="0">
              <a:spcBef>
                <a:spcPts val="2133"/>
              </a:spcBef>
              <a:spcAft>
                <a:spcPts val="0"/>
              </a:spcAft>
              <a:buClr>
                <a:schemeClr val="lt2"/>
              </a:buClr>
              <a:buSzPts val="1200"/>
              <a:buChar char="■"/>
              <a:defRPr sz="1600">
                <a:solidFill>
                  <a:schemeClr val="lt2"/>
                </a:solidFill>
              </a:defRPr>
            </a:lvl3pPr>
            <a:lvl4pPr marL="2438339" lvl="3" indent="-406390" rtl="0">
              <a:spcBef>
                <a:spcPts val="2133"/>
              </a:spcBef>
              <a:spcAft>
                <a:spcPts val="0"/>
              </a:spcAft>
              <a:buClr>
                <a:schemeClr val="lt2"/>
              </a:buClr>
              <a:buSzPts val="1200"/>
              <a:buChar char="●"/>
              <a:defRPr sz="1600">
                <a:solidFill>
                  <a:schemeClr val="lt2"/>
                </a:solidFill>
              </a:defRPr>
            </a:lvl4pPr>
            <a:lvl5pPr marL="3047924" lvl="4" indent="-406390" rtl="0">
              <a:spcBef>
                <a:spcPts val="2133"/>
              </a:spcBef>
              <a:spcAft>
                <a:spcPts val="0"/>
              </a:spcAft>
              <a:buClr>
                <a:schemeClr val="lt2"/>
              </a:buClr>
              <a:buSzPts val="1200"/>
              <a:buChar char="○"/>
              <a:defRPr sz="1600">
                <a:solidFill>
                  <a:schemeClr val="lt2"/>
                </a:solidFill>
              </a:defRPr>
            </a:lvl5pPr>
            <a:lvl6pPr marL="3657509" lvl="5" indent="-406390" rtl="0">
              <a:spcBef>
                <a:spcPts val="2133"/>
              </a:spcBef>
              <a:spcAft>
                <a:spcPts val="0"/>
              </a:spcAft>
              <a:buClr>
                <a:schemeClr val="lt2"/>
              </a:buClr>
              <a:buSzPts val="1200"/>
              <a:buChar char="■"/>
              <a:defRPr sz="1600">
                <a:solidFill>
                  <a:schemeClr val="lt2"/>
                </a:solidFill>
              </a:defRPr>
            </a:lvl6pPr>
            <a:lvl7pPr marL="4267093" lvl="6" indent="-406390" rtl="0">
              <a:spcBef>
                <a:spcPts val="2133"/>
              </a:spcBef>
              <a:spcAft>
                <a:spcPts val="0"/>
              </a:spcAft>
              <a:buClr>
                <a:schemeClr val="lt2"/>
              </a:buClr>
              <a:buSzPts val="1200"/>
              <a:buChar char="●"/>
              <a:defRPr sz="1600">
                <a:solidFill>
                  <a:schemeClr val="lt2"/>
                </a:solidFill>
              </a:defRPr>
            </a:lvl7pPr>
            <a:lvl8pPr marL="4876678" lvl="7" indent="-406390" rtl="0">
              <a:spcBef>
                <a:spcPts val="2133"/>
              </a:spcBef>
              <a:spcAft>
                <a:spcPts val="0"/>
              </a:spcAft>
              <a:buClr>
                <a:schemeClr val="lt2"/>
              </a:buClr>
              <a:buSzPts val="1200"/>
              <a:buChar char="○"/>
              <a:defRPr sz="1600">
                <a:solidFill>
                  <a:schemeClr val="lt2"/>
                </a:solidFill>
              </a:defRPr>
            </a:lvl8pPr>
            <a:lvl9pPr marL="5486263" lvl="8" indent="-406390" rtl="0">
              <a:spcBef>
                <a:spcPts val="2133"/>
              </a:spcBef>
              <a:spcAft>
                <a:spcPts val="2133"/>
              </a:spcAft>
              <a:buClr>
                <a:schemeClr val="lt2"/>
              </a:buClr>
              <a:buSzPts val="1200"/>
              <a:buChar char="■"/>
              <a:defRPr sz="1600">
                <a:solidFill>
                  <a:schemeClr val="lt2"/>
                </a:solidFill>
              </a:defRPr>
            </a:lvl9pPr>
          </a:lstStyle>
          <a:p>
            <a:endParaRPr/>
          </a:p>
        </p:txBody>
      </p:sp>
      <p:sp>
        <p:nvSpPr>
          <p:cNvPr id="116" name="Google Shape;116;p5"/>
          <p:cNvSpPr txBox="1">
            <a:spLocks noGrp="1"/>
          </p:cNvSpPr>
          <p:nvPr>
            <p:ph type="subTitle" idx="4"/>
          </p:nvPr>
        </p:nvSpPr>
        <p:spPr>
          <a:xfrm>
            <a:off x="3636307" y="4135533"/>
            <a:ext cx="5714400" cy="31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600"/>
              <a:buFont typeface="Montserrat"/>
              <a:buNone/>
              <a:defRPr sz="2933">
                <a:solidFill>
                  <a:schemeClr val="accent2"/>
                </a:solidFill>
                <a:latin typeface="Patrick Hand"/>
                <a:ea typeface="Patrick Hand"/>
                <a:cs typeface="Patrick Hand"/>
                <a:sym typeface="Patrick Hand"/>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2503330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1"/>
        </a:solidFill>
        <a:effectLst/>
      </p:bgPr>
    </p:bg>
    <p:spTree>
      <p:nvGrpSpPr>
        <p:cNvPr id="1" name="Shape 117"/>
        <p:cNvGrpSpPr/>
        <p:nvPr/>
      </p:nvGrpSpPr>
      <p:grpSpPr>
        <a:xfrm>
          <a:off x="0" y="0"/>
          <a:ext cx="0" cy="0"/>
          <a:chOff x="0" y="0"/>
          <a:chExt cx="0" cy="0"/>
        </a:xfrm>
      </p:grpSpPr>
      <p:grpSp>
        <p:nvGrpSpPr>
          <p:cNvPr id="118" name="Google Shape;118;p6"/>
          <p:cNvGrpSpPr/>
          <p:nvPr/>
        </p:nvGrpSpPr>
        <p:grpSpPr>
          <a:xfrm>
            <a:off x="418089" y="4927092"/>
            <a:ext cx="4465967" cy="1730153"/>
            <a:chOff x="2189450" y="2220300"/>
            <a:chExt cx="3202175" cy="1240550"/>
          </a:xfrm>
        </p:grpSpPr>
        <p:sp>
          <p:nvSpPr>
            <p:cNvPr id="119" name="Google Shape;119;p6"/>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6"/>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 name="Google Shape;121;p6"/>
          <p:cNvGrpSpPr/>
          <p:nvPr/>
        </p:nvGrpSpPr>
        <p:grpSpPr>
          <a:xfrm>
            <a:off x="3075404" y="5298511"/>
            <a:ext cx="3514707" cy="1361628"/>
            <a:chOff x="2189450" y="2220300"/>
            <a:chExt cx="3202175" cy="1240550"/>
          </a:xfrm>
        </p:grpSpPr>
        <p:sp>
          <p:nvSpPr>
            <p:cNvPr id="122" name="Google Shape;122;p6"/>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6"/>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4" name="Google Shape;124;p6"/>
          <p:cNvSpPr/>
          <p:nvPr/>
        </p:nvSpPr>
        <p:spPr>
          <a:xfrm>
            <a:off x="1488567" y="382063"/>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6"/>
          <p:cNvSpPr/>
          <p:nvPr/>
        </p:nvSpPr>
        <p:spPr>
          <a:xfrm>
            <a:off x="556080" y="578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6"/>
          <p:cNvSpPr/>
          <p:nvPr/>
        </p:nvSpPr>
        <p:spPr>
          <a:xfrm>
            <a:off x="9362533" y="324135"/>
            <a:ext cx="1708376" cy="107933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6"/>
          <p:cNvSpPr/>
          <p:nvPr/>
        </p:nvSpPr>
        <p:spPr>
          <a:xfrm>
            <a:off x="10869217" y="1544768"/>
            <a:ext cx="725551" cy="45839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6"/>
          <p:cNvSpPr/>
          <p:nvPr/>
        </p:nvSpPr>
        <p:spPr>
          <a:xfrm>
            <a:off x="8803934" y="1403453"/>
            <a:ext cx="501919" cy="31710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6"/>
          <p:cNvSpPr/>
          <p:nvPr/>
        </p:nvSpPr>
        <p:spPr>
          <a:xfrm>
            <a:off x="6234998" y="6137574"/>
            <a:ext cx="5956929" cy="70897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6"/>
          <p:cNvSpPr/>
          <p:nvPr/>
        </p:nvSpPr>
        <p:spPr>
          <a:xfrm>
            <a:off x="0" y="5390100"/>
            <a:ext cx="12191995" cy="1467904"/>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6"/>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56455180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dk1"/>
        </a:solidFill>
        <a:effectLst/>
      </p:bgPr>
    </p:bg>
    <p:spTree>
      <p:nvGrpSpPr>
        <p:cNvPr id="1" name="Shape 148"/>
        <p:cNvGrpSpPr/>
        <p:nvPr/>
      </p:nvGrpSpPr>
      <p:grpSpPr>
        <a:xfrm>
          <a:off x="0" y="0"/>
          <a:ext cx="0" cy="0"/>
          <a:chOff x="0" y="0"/>
          <a:chExt cx="0" cy="0"/>
        </a:xfrm>
      </p:grpSpPr>
      <p:sp>
        <p:nvSpPr>
          <p:cNvPr id="149" name="Google Shape;149;p8"/>
          <p:cNvSpPr txBox="1">
            <a:spLocks noGrp="1"/>
          </p:cNvSpPr>
          <p:nvPr>
            <p:ph type="title"/>
          </p:nvPr>
        </p:nvSpPr>
        <p:spPr>
          <a:xfrm>
            <a:off x="3013533" y="1235933"/>
            <a:ext cx="6247200" cy="2957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9600"/>
            </a:lvl1pPr>
            <a:lvl2pPr lvl="1" algn="ctr">
              <a:spcBef>
                <a:spcPts val="0"/>
              </a:spcBef>
              <a:spcAft>
                <a:spcPts val="0"/>
              </a:spcAft>
              <a:buSzPts val="2800"/>
              <a:buNone/>
              <a:defRPr>
                <a:latin typeface="Poppins Light"/>
                <a:ea typeface="Poppins Light"/>
                <a:cs typeface="Poppins Light"/>
                <a:sym typeface="Poppins Light"/>
              </a:defRPr>
            </a:lvl2pPr>
            <a:lvl3pPr lvl="2" algn="ctr">
              <a:spcBef>
                <a:spcPts val="0"/>
              </a:spcBef>
              <a:spcAft>
                <a:spcPts val="0"/>
              </a:spcAft>
              <a:buSzPts val="2800"/>
              <a:buNone/>
              <a:defRPr>
                <a:latin typeface="Poppins Light"/>
                <a:ea typeface="Poppins Light"/>
                <a:cs typeface="Poppins Light"/>
                <a:sym typeface="Poppins Light"/>
              </a:defRPr>
            </a:lvl3pPr>
            <a:lvl4pPr lvl="3" algn="ctr">
              <a:spcBef>
                <a:spcPts val="0"/>
              </a:spcBef>
              <a:spcAft>
                <a:spcPts val="0"/>
              </a:spcAft>
              <a:buSzPts val="2800"/>
              <a:buNone/>
              <a:defRPr>
                <a:latin typeface="Poppins Light"/>
                <a:ea typeface="Poppins Light"/>
                <a:cs typeface="Poppins Light"/>
                <a:sym typeface="Poppins Light"/>
              </a:defRPr>
            </a:lvl4pPr>
            <a:lvl5pPr lvl="4" algn="ctr">
              <a:spcBef>
                <a:spcPts val="0"/>
              </a:spcBef>
              <a:spcAft>
                <a:spcPts val="0"/>
              </a:spcAft>
              <a:buSzPts val="2800"/>
              <a:buNone/>
              <a:defRPr>
                <a:latin typeface="Poppins Light"/>
                <a:ea typeface="Poppins Light"/>
                <a:cs typeface="Poppins Light"/>
                <a:sym typeface="Poppins Light"/>
              </a:defRPr>
            </a:lvl5pPr>
            <a:lvl6pPr lvl="5" algn="ctr">
              <a:spcBef>
                <a:spcPts val="0"/>
              </a:spcBef>
              <a:spcAft>
                <a:spcPts val="0"/>
              </a:spcAft>
              <a:buSzPts val="2800"/>
              <a:buNone/>
              <a:defRPr>
                <a:latin typeface="Poppins Light"/>
                <a:ea typeface="Poppins Light"/>
                <a:cs typeface="Poppins Light"/>
                <a:sym typeface="Poppins Light"/>
              </a:defRPr>
            </a:lvl6pPr>
            <a:lvl7pPr lvl="6" algn="ctr">
              <a:spcBef>
                <a:spcPts val="0"/>
              </a:spcBef>
              <a:spcAft>
                <a:spcPts val="0"/>
              </a:spcAft>
              <a:buSzPts val="2800"/>
              <a:buNone/>
              <a:defRPr>
                <a:latin typeface="Poppins Light"/>
                <a:ea typeface="Poppins Light"/>
                <a:cs typeface="Poppins Light"/>
                <a:sym typeface="Poppins Light"/>
              </a:defRPr>
            </a:lvl7pPr>
            <a:lvl8pPr lvl="7" algn="ctr">
              <a:spcBef>
                <a:spcPts val="0"/>
              </a:spcBef>
              <a:spcAft>
                <a:spcPts val="0"/>
              </a:spcAft>
              <a:buSzPts val="2800"/>
              <a:buNone/>
              <a:defRPr>
                <a:latin typeface="Poppins Light"/>
                <a:ea typeface="Poppins Light"/>
                <a:cs typeface="Poppins Light"/>
                <a:sym typeface="Poppins Light"/>
              </a:defRPr>
            </a:lvl8pPr>
            <a:lvl9pPr lvl="8" algn="ctr">
              <a:spcBef>
                <a:spcPts val="0"/>
              </a:spcBef>
              <a:spcAft>
                <a:spcPts val="0"/>
              </a:spcAft>
              <a:buSzPts val="2800"/>
              <a:buNone/>
              <a:defRPr>
                <a:latin typeface="Poppins Light"/>
                <a:ea typeface="Poppins Light"/>
                <a:cs typeface="Poppins Light"/>
                <a:sym typeface="Poppins Light"/>
              </a:defRPr>
            </a:lvl9pPr>
          </a:lstStyle>
          <a:p>
            <a:endParaRPr/>
          </a:p>
        </p:txBody>
      </p:sp>
      <p:sp>
        <p:nvSpPr>
          <p:cNvPr id="150" name="Google Shape;150;p8"/>
          <p:cNvSpPr txBox="1">
            <a:spLocks noGrp="1"/>
          </p:cNvSpPr>
          <p:nvPr>
            <p:ph type="subTitle" idx="1"/>
          </p:nvPr>
        </p:nvSpPr>
        <p:spPr>
          <a:xfrm>
            <a:off x="3398233" y="4114567"/>
            <a:ext cx="5395600" cy="8072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a:latin typeface="Poppins"/>
                <a:ea typeface="Poppins"/>
                <a:cs typeface="Poppins"/>
                <a:sym typeface="Poppins"/>
              </a:defRPr>
            </a:lvl1pPr>
            <a:lvl2pPr lvl="1" algn="ctr">
              <a:spcBef>
                <a:spcPts val="2133"/>
              </a:spcBef>
              <a:spcAft>
                <a:spcPts val="0"/>
              </a:spcAft>
              <a:buSzPts val="1400"/>
              <a:buNone/>
              <a:defRPr/>
            </a:lvl2pPr>
            <a:lvl3pPr lvl="2" algn="ctr">
              <a:spcBef>
                <a:spcPts val="2133"/>
              </a:spcBef>
              <a:spcAft>
                <a:spcPts val="0"/>
              </a:spcAft>
              <a:buSzPts val="1400"/>
              <a:buNone/>
              <a:defRPr/>
            </a:lvl3pPr>
            <a:lvl4pPr lvl="3" algn="ctr">
              <a:spcBef>
                <a:spcPts val="2133"/>
              </a:spcBef>
              <a:spcAft>
                <a:spcPts val="0"/>
              </a:spcAft>
              <a:buSzPts val="1400"/>
              <a:buNone/>
              <a:defRPr/>
            </a:lvl4pPr>
            <a:lvl5pPr lvl="4" algn="ctr">
              <a:spcBef>
                <a:spcPts val="2133"/>
              </a:spcBef>
              <a:spcAft>
                <a:spcPts val="0"/>
              </a:spcAft>
              <a:buSzPts val="1400"/>
              <a:buNone/>
              <a:defRPr/>
            </a:lvl5pPr>
            <a:lvl6pPr lvl="5" algn="ctr">
              <a:spcBef>
                <a:spcPts val="2133"/>
              </a:spcBef>
              <a:spcAft>
                <a:spcPts val="0"/>
              </a:spcAft>
              <a:buSzPts val="1400"/>
              <a:buNone/>
              <a:defRPr/>
            </a:lvl6pPr>
            <a:lvl7pPr lvl="6" algn="ctr">
              <a:spcBef>
                <a:spcPts val="2133"/>
              </a:spcBef>
              <a:spcAft>
                <a:spcPts val="0"/>
              </a:spcAft>
              <a:buSzPts val="1400"/>
              <a:buNone/>
              <a:defRPr/>
            </a:lvl7pPr>
            <a:lvl8pPr lvl="7" algn="ctr">
              <a:spcBef>
                <a:spcPts val="2133"/>
              </a:spcBef>
              <a:spcAft>
                <a:spcPts val="0"/>
              </a:spcAft>
              <a:buSzPts val="1400"/>
              <a:buNone/>
              <a:defRPr/>
            </a:lvl8pPr>
            <a:lvl9pPr lvl="8" algn="ctr">
              <a:spcBef>
                <a:spcPts val="2133"/>
              </a:spcBef>
              <a:spcAft>
                <a:spcPts val="2133"/>
              </a:spcAft>
              <a:buSzPts val="1400"/>
              <a:buNone/>
              <a:defRPr/>
            </a:lvl9pPr>
          </a:lstStyle>
          <a:p>
            <a:endParaRPr/>
          </a:p>
        </p:txBody>
      </p:sp>
    </p:spTree>
    <p:extLst>
      <p:ext uri="{BB962C8B-B14F-4D97-AF65-F5344CB8AC3E}">
        <p14:creationId xmlns:p14="http://schemas.microsoft.com/office/powerpoint/2010/main" val="154361128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188743699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198"/>
        <p:cNvGrpSpPr/>
        <p:nvPr/>
      </p:nvGrpSpPr>
      <p:grpSpPr>
        <a:xfrm>
          <a:off x="0" y="0"/>
          <a:ext cx="0" cy="0"/>
          <a:chOff x="0" y="0"/>
          <a:chExt cx="0" cy="0"/>
        </a:xfrm>
      </p:grpSpPr>
      <p:sp>
        <p:nvSpPr>
          <p:cNvPr id="199" name="Google Shape;199;p13"/>
          <p:cNvSpPr/>
          <p:nvPr/>
        </p:nvSpPr>
        <p:spPr>
          <a:xfrm>
            <a:off x="1639601" y="581769"/>
            <a:ext cx="1664601" cy="105151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3"/>
          <p:cNvSpPr/>
          <p:nvPr/>
        </p:nvSpPr>
        <p:spPr>
          <a:xfrm>
            <a:off x="460105" y="339165"/>
            <a:ext cx="907281" cy="57321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3"/>
          <p:cNvSpPr/>
          <p:nvPr/>
        </p:nvSpPr>
        <p:spPr>
          <a:xfrm>
            <a:off x="8821934" y="749467"/>
            <a:ext cx="1782732" cy="112828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13"/>
          <p:cNvSpPr/>
          <p:nvPr/>
        </p:nvSpPr>
        <p:spPr>
          <a:xfrm>
            <a:off x="10839118" y="415932"/>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13"/>
          <p:cNvSpPr/>
          <p:nvPr/>
        </p:nvSpPr>
        <p:spPr>
          <a:xfrm flipH="1">
            <a:off x="493722" y="6352866"/>
            <a:ext cx="5790807" cy="50514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13"/>
          <p:cNvSpPr/>
          <p:nvPr/>
        </p:nvSpPr>
        <p:spPr>
          <a:xfrm flipH="1">
            <a:off x="9" y="6352866"/>
            <a:ext cx="8200157" cy="505109"/>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13"/>
          <p:cNvSpPr/>
          <p:nvPr/>
        </p:nvSpPr>
        <p:spPr>
          <a:xfrm flipH="1">
            <a:off x="707795" y="6352851"/>
            <a:ext cx="182272" cy="128547"/>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13"/>
          <p:cNvSpPr txBox="1">
            <a:spLocks noGrp="1"/>
          </p:cNvSpPr>
          <p:nvPr>
            <p:ph type="subTitle" idx="1"/>
          </p:nvPr>
        </p:nvSpPr>
        <p:spPr>
          <a:xfrm>
            <a:off x="7470933" y="2167300"/>
            <a:ext cx="32160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07" name="Google Shape;207;p13"/>
          <p:cNvSpPr txBox="1">
            <a:spLocks noGrp="1"/>
          </p:cNvSpPr>
          <p:nvPr>
            <p:ph type="subTitle" idx="2"/>
          </p:nvPr>
        </p:nvSpPr>
        <p:spPr>
          <a:xfrm>
            <a:off x="7462833" y="2529500"/>
            <a:ext cx="3213200" cy="15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08" name="Google Shape;208;p13"/>
          <p:cNvSpPr txBox="1">
            <a:spLocks noGrp="1"/>
          </p:cNvSpPr>
          <p:nvPr>
            <p:ph type="subTitle" idx="3"/>
          </p:nvPr>
        </p:nvSpPr>
        <p:spPr>
          <a:xfrm>
            <a:off x="2337733" y="2168900"/>
            <a:ext cx="32160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09" name="Google Shape;209;p13"/>
          <p:cNvSpPr txBox="1">
            <a:spLocks noGrp="1"/>
          </p:cNvSpPr>
          <p:nvPr>
            <p:ph type="subTitle" idx="4"/>
          </p:nvPr>
        </p:nvSpPr>
        <p:spPr>
          <a:xfrm>
            <a:off x="2329633" y="2529500"/>
            <a:ext cx="3213200" cy="15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0" name="Google Shape;210;p13"/>
          <p:cNvSpPr txBox="1">
            <a:spLocks noGrp="1"/>
          </p:cNvSpPr>
          <p:nvPr>
            <p:ph type="subTitle" idx="5"/>
          </p:nvPr>
        </p:nvSpPr>
        <p:spPr>
          <a:xfrm>
            <a:off x="7470933" y="3863500"/>
            <a:ext cx="32160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11" name="Google Shape;211;p13"/>
          <p:cNvSpPr txBox="1">
            <a:spLocks noGrp="1"/>
          </p:cNvSpPr>
          <p:nvPr>
            <p:ph type="subTitle" idx="6"/>
          </p:nvPr>
        </p:nvSpPr>
        <p:spPr>
          <a:xfrm>
            <a:off x="7462833" y="4225700"/>
            <a:ext cx="3213200" cy="15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 name="Google Shape;212;p13"/>
          <p:cNvSpPr txBox="1">
            <a:spLocks noGrp="1"/>
          </p:cNvSpPr>
          <p:nvPr>
            <p:ph type="subTitle" idx="7"/>
          </p:nvPr>
        </p:nvSpPr>
        <p:spPr>
          <a:xfrm>
            <a:off x="2337733" y="3863500"/>
            <a:ext cx="32160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13" name="Google Shape;213;p13"/>
          <p:cNvSpPr txBox="1">
            <a:spLocks noGrp="1"/>
          </p:cNvSpPr>
          <p:nvPr>
            <p:ph type="subTitle" idx="8"/>
          </p:nvPr>
        </p:nvSpPr>
        <p:spPr>
          <a:xfrm>
            <a:off x="2329633" y="4225700"/>
            <a:ext cx="3213200" cy="15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4" name="Google Shape;214;p13"/>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grpSp>
        <p:nvGrpSpPr>
          <p:cNvPr id="215" name="Google Shape;215;p13"/>
          <p:cNvGrpSpPr/>
          <p:nvPr/>
        </p:nvGrpSpPr>
        <p:grpSpPr>
          <a:xfrm>
            <a:off x="9316597" y="5218845"/>
            <a:ext cx="2296836" cy="1660040"/>
            <a:chOff x="3217149" y="3242033"/>
            <a:chExt cx="1735994" cy="1253933"/>
          </a:xfrm>
        </p:grpSpPr>
        <p:sp>
          <p:nvSpPr>
            <p:cNvPr id="216" name="Google Shape;216;p13"/>
            <p:cNvSpPr/>
            <p:nvPr/>
          </p:nvSpPr>
          <p:spPr>
            <a:xfrm>
              <a:off x="4629306" y="4242614"/>
              <a:ext cx="61260" cy="172170"/>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4673843" y="4210250"/>
              <a:ext cx="154036" cy="212879"/>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4283224" y="3779879"/>
              <a:ext cx="597537" cy="537014"/>
            </a:xfrm>
            <a:custGeom>
              <a:avLst/>
              <a:gdLst/>
              <a:ahLst/>
              <a:cxnLst/>
              <a:rect l="l" t="t" r="r" b="b"/>
              <a:pathLst>
                <a:path w="38090" h="34232" extrusionOk="0">
                  <a:moveTo>
                    <a:pt x="26522" y="1"/>
                  </a:moveTo>
                  <a:cubicBezTo>
                    <a:pt x="21511" y="1"/>
                    <a:pt x="16406" y="2528"/>
                    <a:pt x="12539" y="5931"/>
                  </a:cubicBezTo>
                  <a:cubicBezTo>
                    <a:pt x="4555" y="12910"/>
                    <a:pt x="1" y="23615"/>
                    <a:pt x="503" y="34232"/>
                  </a:cubicBezTo>
                  <a:lnTo>
                    <a:pt x="1125" y="33906"/>
                  </a:lnTo>
                  <a:cubicBezTo>
                    <a:pt x="1598" y="28495"/>
                    <a:pt x="4939" y="23615"/>
                    <a:pt x="9375" y="20481"/>
                  </a:cubicBezTo>
                  <a:cubicBezTo>
                    <a:pt x="13811" y="17375"/>
                    <a:pt x="19193" y="15867"/>
                    <a:pt x="24605" y="15394"/>
                  </a:cubicBezTo>
                  <a:cubicBezTo>
                    <a:pt x="26971" y="15158"/>
                    <a:pt x="29396" y="15128"/>
                    <a:pt x="31673" y="14418"/>
                  </a:cubicBezTo>
                  <a:cubicBezTo>
                    <a:pt x="33950" y="13679"/>
                    <a:pt x="36138" y="12171"/>
                    <a:pt x="36878" y="9923"/>
                  </a:cubicBezTo>
                  <a:cubicBezTo>
                    <a:pt x="38090" y="6256"/>
                    <a:pt x="35074" y="2382"/>
                    <a:pt x="31525" y="933"/>
                  </a:cubicBezTo>
                  <a:cubicBezTo>
                    <a:pt x="29902" y="290"/>
                    <a:pt x="28217" y="1"/>
                    <a:pt x="265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4292040" y="3871228"/>
              <a:ext cx="505138" cy="458200"/>
            </a:xfrm>
            <a:custGeom>
              <a:avLst/>
              <a:gdLst/>
              <a:ahLst/>
              <a:cxnLst/>
              <a:rect l="l" t="t" r="r" b="b"/>
              <a:pathLst>
                <a:path w="32200" h="29208" extrusionOk="0">
                  <a:moveTo>
                    <a:pt x="27880" y="1"/>
                  </a:moveTo>
                  <a:cubicBezTo>
                    <a:pt x="23012" y="1"/>
                    <a:pt x="18145" y="2029"/>
                    <a:pt x="14107" y="4573"/>
                  </a:cubicBezTo>
                  <a:cubicBezTo>
                    <a:pt x="12421" y="5608"/>
                    <a:pt x="10795" y="6732"/>
                    <a:pt x="9464" y="8181"/>
                  </a:cubicBezTo>
                  <a:cubicBezTo>
                    <a:pt x="7009" y="10872"/>
                    <a:pt x="4821" y="13918"/>
                    <a:pt x="3165" y="17201"/>
                  </a:cubicBezTo>
                  <a:cubicBezTo>
                    <a:pt x="1331" y="20838"/>
                    <a:pt x="208" y="24771"/>
                    <a:pt x="1" y="28882"/>
                  </a:cubicBezTo>
                  <a:cubicBezTo>
                    <a:pt x="1" y="29097"/>
                    <a:pt x="188" y="29208"/>
                    <a:pt x="384" y="29208"/>
                  </a:cubicBezTo>
                  <a:cubicBezTo>
                    <a:pt x="594" y="29208"/>
                    <a:pt x="813" y="29082"/>
                    <a:pt x="829" y="28823"/>
                  </a:cubicBezTo>
                  <a:cubicBezTo>
                    <a:pt x="1154" y="21696"/>
                    <a:pt x="4555" y="14983"/>
                    <a:pt x="9168" y="9660"/>
                  </a:cubicBezTo>
                  <a:cubicBezTo>
                    <a:pt x="9848" y="8891"/>
                    <a:pt x="10528" y="8122"/>
                    <a:pt x="11327" y="7501"/>
                  </a:cubicBezTo>
                  <a:cubicBezTo>
                    <a:pt x="12066" y="6850"/>
                    <a:pt x="12865" y="6259"/>
                    <a:pt x="13693" y="5756"/>
                  </a:cubicBezTo>
                  <a:cubicBezTo>
                    <a:pt x="16029" y="4189"/>
                    <a:pt x="18543" y="2917"/>
                    <a:pt x="21145" y="2001"/>
                  </a:cubicBezTo>
                  <a:cubicBezTo>
                    <a:pt x="23324" y="1268"/>
                    <a:pt x="25617" y="786"/>
                    <a:pt x="27908" y="786"/>
                  </a:cubicBezTo>
                  <a:cubicBezTo>
                    <a:pt x="29130" y="786"/>
                    <a:pt x="30351" y="923"/>
                    <a:pt x="31554" y="1232"/>
                  </a:cubicBezTo>
                  <a:cubicBezTo>
                    <a:pt x="31591" y="1240"/>
                    <a:pt x="31627" y="1244"/>
                    <a:pt x="31660" y="1244"/>
                  </a:cubicBezTo>
                  <a:cubicBezTo>
                    <a:pt x="32080" y="1244"/>
                    <a:pt x="32200" y="600"/>
                    <a:pt x="31761" y="463"/>
                  </a:cubicBezTo>
                  <a:cubicBezTo>
                    <a:pt x="30478" y="145"/>
                    <a:pt x="29179" y="1"/>
                    <a:pt x="278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3860132" y="3973181"/>
              <a:ext cx="316856" cy="343713"/>
            </a:xfrm>
            <a:custGeom>
              <a:avLst/>
              <a:gdLst/>
              <a:ahLst/>
              <a:cxnLst/>
              <a:rect l="l" t="t" r="r" b="b"/>
              <a:pathLst>
                <a:path w="20198" h="21910" extrusionOk="0">
                  <a:moveTo>
                    <a:pt x="4028" y="0"/>
                  </a:moveTo>
                  <a:cubicBezTo>
                    <a:pt x="3206" y="0"/>
                    <a:pt x="2396" y="100"/>
                    <a:pt x="1686" y="499"/>
                  </a:cubicBezTo>
                  <a:cubicBezTo>
                    <a:pt x="474" y="1239"/>
                    <a:pt x="1" y="2865"/>
                    <a:pt x="296" y="4255"/>
                  </a:cubicBezTo>
                  <a:cubicBezTo>
                    <a:pt x="563" y="5645"/>
                    <a:pt x="1450" y="6828"/>
                    <a:pt x="2426" y="7833"/>
                  </a:cubicBezTo>
                  <a:cubicBezTo>
                    <a:pt x="6122" y="11530"/>
                    <a:pt x="11504" y="12920"/>
                    <a:pt x="15792" y="15995"/>
                  </a:cubicBezTo>
                  <a:cubicBezTo>
                    <a:pt x="17243" y="17056"/>
                    <a:pt x="18647" y="18403"/>
                    <a:pt x="19376" y="20024"/>
                  </a:cubicBezTo>
                  <a:lnTo>
                    <a:pt x="19376" y="20024"/>
                  </a:lnTo>
                  <a:cubicBezTo>
                    <a:pt x="20198" y="14601"/>
                    <a:pt x="18663" y="10213"/>
                    <a:pt x="14964" y="5852"/>
                  </a:cubicBezTo>
                  <a:cubicBezTo>
                    <a:pt x="13663" y="4314"/>
                    <a:pt x="11386" y="1978"/>
                    <a:pt x="8725" y="736"/>
                  </a:cubicBezTo>
                  <a:cubicBezTo>
                    <a:pt x="7542" y="174"/>
                    <a:pt x="6122" y="115"/>
                    <a:pt x="4851" y="26"/>
                  </a:cubicBezTo>
                  <a:cubicBezTo>
                    <a:pt x="4577" y="11"/>
                    <a:pt x="4302" y="0"/>
                    <a:pt x="4028" y="0"/>
                  </a:cubicBezTo>
                  <a:close/>
                  <a:moveTo>
                    <a:pt x="19376" y="20024"/>
                  </a:moveTo>
                  <a:cubicBezTo>
                    <a:pt x="19317" y="20410"/>
                    <a:pt x="19246" y="20802"/>
                    <a:pt x="19164" y="21200"/>
                  </a:cubicBezTo>
                  <a:lnTo>
                    <a:pt x="19873" y="21910"/>
                  </a:lnTo>
                  <a:cubicBezTo>
                    <a:pt x="19818" y="21245"/>
                    <a:pt x="19642" y="20616"/>
                    <a:pt x="19376" y="200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3929973" y="4040904"/>
              <a:ext cx="235438" cy="281387"/>
            </a:xfrm>
            <a:custGeom>
              <a:avLst/>
              <a:gdLst/>
              <a:ahLst/>
              <a:cxnLst/>
              <a:rect l="l" t="t" r="r" b="b"/>
              <a:pathLst>
                <a:path w="15008" h="17937" extrusionOk="0">
                  <a:moveTo>
                    <a:pt x="470" y="0"/>
                  </a:moveTo>
                  <a:cubicBezTo>
                    <a:pt x="103" y="0"/>
                    <a:pt x="0" y="639"/>
                    <a:pt x="399" y="825"/>
                  </a:cubicBezTo>
                  <a:cubicBezTo>
                    <a:pt x="5633" y="2984"/>
                    <a:pt x="10128" y="7095"/>
                    <a:pt x="12701" y="12151"/>
                  </a:cubicBezTo>
                  <a:cubicBezTo>
                    <a:pt x="13558" y="13837"/>
                    <a:pt x="14150" y="15641"/>
                    <a:pt x="14061" y="17534"/>
                  </a:cubicBezTo>
                  <a:cubicBezTo>
                    <a:pt x="14046" y="17804"/>
                    <a:pt x="14252" y="17937"/>
                    <a:pt x="14462" y="17937"/>
                  </a:cubicBezTo>
                  <a:cubicBezTo>
                    <a:pt x="14666" y="17937"/>
                    <a:pt x="14875" y="17811"/>
                    <a:pt x="14889" y="17563"/>
                  </a:cubicBezTo>
                  <a:cubicBezTo>
                    <a:pt x="15007" y="14310"/>
                    <a:pt x="13292" y="11176"/>
                    <a:pt x="11429" y="8573"/>
                  </a:cubicBezTo>
                  <a:cubicBezTo>
                    <a:pt x="9714" y="6178"/>
                    <a:pt x="7555" y="4108"/>
                    <a:pt x="5101" y="2452"/>
                  </a:cubicBezTo>
                  <a:cubicBezTo>
                    <a:pt x="3681" y="1476"/>
                    <a:pt x="2173" y="707"/>
                    <a:pt x="606" y="27"/>
                  </a:cubicBezTo>
                  <a:cubicBezTo>
                    <a:pt x="557" y="9"/>
                    <a:pt x="512" y="0"/>
                    <a:pt x="4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4121313" y="3667416"/>
              <a:ext cx="160546" cy="593348"/>
            </a:xfrm>
            <a:custGeom>
              <a:avLst/>
              <a:gdLst/>
              <a:ahLst/>
              <a:cxnLst/>
              <a:rect l="l" t="t" r="r" b="b"/>
              <a:pathLst>
                <a:path w="10234" h="37823" extrusionOk="0">
                  <a:moveTo>
                    <a:pt x="3892" y="0"/>
                  </a:moveTo>
                  <a:cubicBezTo>
                    <a:pt x="3635" y="0"/>
                    <a:pt x="3372" y="46"/>
                    <a:pt x="3106" y="147"/>
                  </a:cubicBezTo>
                  <a:cubicBezTo>
                    <a:pt x="2248" y="473"/>
                    <a:pt x="1687" y="1271"/>
                    <a:pt x="1332" y="2040"/>
                  </a:cubicBezTo>
                  <a:cubicBezTo>
                    <a:pt x="1" y="4761"/>
                    <a:pt x="238" y="8013"/>
                    <a:pt x="740" y="11059"/>
                  </a:cubicBezTo>
                  <a:cubicBezTo>
                    <a:pt x="2248" y="20256"/>
                    <a:pt x="5679" y="29010"/>
                    <a:pt x="9080" y="37704"/>
                  </a:cubicBezTo>
                  <a:lnTo>
                    <a:pt x="10233" y="37822"/>
                  </a:lnTo>
                  <a:cubicBezTo>
                    <a:pt x="8754" y="32174"/>
                    <a:pt x="8222" y="26260"/>
                    <a:pt x="8784" y="20404"/>
                  </a:cubicBezTo>
                  <a:cubicBezTo>
                    <a:pt x="9021" y="18216"/>
                    <a:pt x="9346" y="16057"/>
                    <a:pt x="9405" y="13869"/>
                  </a:cubicBezTo>
                  <a:cubicBezTo>
                    <a:pt x="9523" y="10350"/>
                    <a:pt x="8902" y="6801"/>
                    <a:pt x="7601" y="3548"/>
                  </a:cubicBezTo>
                  <a:cubicBezTo>
                    <a:pt x="6937" y="1862"/>
                    <a:pt x="5523" y="0"/>
                    <a:pt x="38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4264211" y="3618063"/>
              <a:ext cx="237995" cy="390336"/>
            </a:xfrm>
            <a:custGeom>
              <a:avLst/>
              <a:gdLst/>
              <a:ahLst/>
              <a:cxnLst/>
              <a:rect l="l" t="t" r="r" b="b"/>
              <a:pathLst>
                <a:path w="15171" h="24882" extrusionOk="0">
                  <a:moveTo>
                    <a:pt x="13128" y="1"/>
                  </a:moveTo>
                  <a:cubicBezTo>
                    <a:pt x="13059" y="1"/>
                    <a:pt x="12991" y="4"/>
                    <a:pt x="12923" y="11"/>
                  </a:cubicBezTo>
                  <a:cubicBezTo>
                    <a:pt x="12066" y="40"/>
                    <a:pt x="11238" y="484"/>
                    <a:pt x="10558" y="957"/>
                  </a:cubicBezTo>
                  <a:cubicBezTo>
                    <a:pt x="7305" y="3175"/>
                    <a:pt x="4968" y="6546"/>
                    <a:pt x="3372" y="10184"/>
                  </a:cubicBezTo>
                  <a:cubicBezTo>
                    <a:pt x="1775" y="13791"/>
                    <a:pt x="887" y="17636"/>
                    <a:pt x="0" y="21480"/>
                  </a:cubicBezTo>
                  <a:lnTo>
                    <a:pt x="355" y="24881"/>
                  </a:lnTo>
                  <a:cubicBezTo>
                    <a:pt x="1982" y="20120"/>
                    <a:pt x="4643" y="15684"/>
                    <a:pt x="8103" y="11988"/>
                  </a:cubicBezTo>
                  <a:cubicBezTo>
                    <a:pt x="10794" y="9149"/>
                    <a:pt x="14106" y="6487"/>
                    <a:pt x="14993" y="2643"/>
                  </a:cubicBezTo>
                  <a:cubicBezTo>
                    <a:pt x="15082" y="2140"/>
                    <a:pt x="15171" y="1667"/>
                    <a:pt x="15023" y="1223"/>
                  </a:cubicBezTo>
                  <a:cubicBezTo>
                    <a:pt x="14777" y="486"/>
                    <a:pt x="13951" y="1"/>
                    <a:pt x="13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4320811" y="3332848"/>
              <a:ext cx="117374" cy="386054"/>
            </a:xfrm>
            <a:custGeom>
              <a:avLst/>
              <a:gdLst/>
              <a:ahLst/>
              <a:cxnLst/>
              <a:rect l="l" t="t" r="r" b="b"/>
              <a:pathLst>
                <a:path w="7482" h="24609" extrusionOk="0">
                  <a:moveTo>
                    <a:pt x="5334" y="1"/>
                  </a:moveTo>
                  <a:cubicBezTo>
                    <a:pt x="5311" y="1"/>
                    <a:pt x="5287" y="2"/>
                    <a:pt x="5264" y="5"/>
                  </a:cubicBezTo>
                  <a:cubicBezTo>
                    <a:pt x="4968" y="34"/>
                    <a:pt x="4732" y="212"/>
                    <a:pt x="4495" y="448"/>
                  </a:cubicBezTo>
                  <a:cubicBezTo>
                    <a:pt x="1213" y="3465"/>
                    <a:pt x="385" y="8315"/>
                    <a:pt x="178" y="12780"/>
                  </a:cubicBezTo>
                  <a:cubicBezTo>
                    <a:pt x="0" y="16743"/>
                    <a:pt x="59" y="20705"/>
                    <a:pt x="444" y="24609"/>
                  </a:cubicBezTo>
                  <a:lnTo>
                    <a:pt x="1834" y="20291"/>
                  </a:lnTo>
                  <a:cubicBezTo>
                    <a:pt x="4022" y="15441"/>
                    <a:pt x="5708" y="10414"/>
                    <a:pt x="6890" y="5239"/>
                  </a:cubicBezTo>
                  <a:cubicBezTo>
                    <a:pt x="7305" y="3524"/>
                    <a:pt x="7482" y="1335"/>
                    <a:pt x="6062" y="271"/>
                  </a:cubicBezTo>
                  <a:cubicBezTo>
                    <a:pt x="5846" y="136"/>
                    <a:pt x="5581" y="1"/>
                    <a:pt x="5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4407093" y="3242033"/>
              <a:ext cx="295537" cy="332136"/>
            </a:xfrm>
            <a:custGeom>
              <a:avLst/>
              <a:gdLst/>
              <a:ahLst/>
              <a:cxnLst/>
              <a:rect l="l" t="t" r="r" b="b"/>
              <a:pathLst>
                <a:path w="18839" h="21172" extrusionOk="0">
                  <a:moveTo>
                    <a:pt x="14971" y="0"/>
                  </a:moveTo>
                  <a:cubicBezTo>
                    <a:pt x="13258" y="0"/>
                    <a:pt x="11543" y="1266"/>
                    <a:pt x="10262" y="2570"/>
                  </a:cubicBezTo>
                  <a:cubicBezTo>
                    <a:pt x="5627" y="7316"/>
                    <a:pt x="2289" y="13231"/>
                    <a:pt x="602" y="19656"/>
                  </a:cubicBezTo>
                  <a:lnTo>
                    <a:pt x="602" y="19656"/>
                  </a:lnTo>
                  <a:cubicBezTo>
                    <a:pt x="4191" y="16472"/>
                    <a:pt x="8067" y="13609"/>
                    <a:pt x="12155" y="11117"/>
                  </a:cubicBezTo>
                  <a:cubicBezTo>
                    <a:pt x="14225" y="9845"/>
                    <a:pt x="16472" y="8603"/>
                    <a:pt x="17655" y="6444"/>
                  </a:cubicBezTo>
                  <a:cubicBezTo>
                    <a:pt x="18838" y="4345"/>
                    <a:pt x="18395" y="1062"/>
                    <a:pt x="16118" y="204"/>
                  </a:cubicBezTo>
                  <a:cubicBezTo>
                    <a:pt x="15739" y="64"/>
                    <a:pt x="15355" y="0"/>
                    <a:pt x="14971" y="0"/>
                  </a:cubicBezTo>
                  <a:close/>
                  <a:moveTo>
                    <a:pt x="602" y="19656"/>
                  </a:moveTo>
                  <a:cubicBezTo>
                    <a:pt x="401" y="19835"/>
                    <a:pt x="200" y="20015"/>
                    <a:pt x="1" y="20195"/>
                  </a:cubicBezTo>
                  <a:lnTo>
                    <a:pt x="237" y="21171"/>
                  </a:lnTo>
                  <a:cubicBezTo>
                    <a:pt x="349" y="20663"/>
                    <a:pt x="470" y="20158"/>
                    <a:pt x="602" y="1965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4247974" y="3317396"/>
              <a:ext cx="377065" cy="987214"/>
            </a:xfrm>
            <a:custGeom>
              <a:avLst/>
              <a:gdLst/>
              <a:ahLst/>
              <a:cxnLst/>
              <a:rect l="l" t="t" r="r" b="b"/>
              <a:pathLst>
                <a:path w="24036" h="62930" extrusionOk="0">
                  <a:moveTo>
                    <a:pt x="23521" y="0"/>
                  </a:moveTo>
                  <a:cubicBezTo>
                    <a:pt x="23453" y="0"/>
                    <a:pt x="23380" y="22"/>
                    <a:pt x="23303" y="73"/>
                  </a:cubicBezTo>
                  <a:cubicBezTo>
                    <a:pt x="16472" y="4864"/>
                    <a:pt x="11090" y="11547"/>
                    <a:pt x="7364" y="19029"/>
                  </a:cubicBezTo>
                  <a:cubicBezTo>
                    <a:pt x="3224" y="27368"/>
                    <a:pt x="1124" y="36595"/>
                    <a:pt x="414" y="45821"/>
                  </a:cubicBezTo>
                  <a:cubicBezTo>
                    <a:pt x="0" y="51381"/>
                    <a:pt x="59" y="56941"/>
                    <a:pt x="414" y="62530"/>
                  </a:cubicBezTo>
                  <a:cubicBezTo>
                    <a:pt x="459" y="62796"/>
                    <a:pt x="673" y="62929"/>
                    <a:pt x="876" y="62929"/>
                  </a:cubicBezTo>
                  <a:cubicBezTo>
                    <a:pt x="1080" y="62929"/>
                    <a:pt x="1272" y="62796"/>
                    <a:pt x="1272" y="62530"/>
                  </a:cubicBezTo>
                  <a:cubicBezTo>
                    <a:pt x="592" y="52801"/>
                    <a:pt x="887" y="42953"/>
                    <a:pt x="3105" y="33401"/>
                  </a:cubicBezTo>
                  <a:cubicBezTo>
                    <a:pt x="5028" y="25121"/>
                    <a:pt x="8488" y="17136"/>
                    <a:pt x="13692" y="10423"/>
                  </a:cubicBezTo>
                  <a:cubicBezTo>
                    <a:pt x="16531" y="6727"/>
                    <a:pt x="19902" y="3415"/>
                    <a:pt x="23717" y="753"/>
                  </a:cubicBezTo>
                  <a:cubicBezTo>
                    <a:pt x="24036" y="508"/>
                    <a:pt x="23847" y="0"/>
                    <a:pt x="235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3581318" y="4116486"/>
              <a:ext cx="196721" cy="310816"/>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3334052" y="4008838"/>
              <a:ext cx="266311" cy="407797"/>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3436962" y="4094806"/>
              <a:ext cx="173363" cy="338066"/>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3595939" y="4203928"/>
              <a:ext cx="105702" cy="21711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13"/>
            <p:cNvSpPr/>
            <p:nvPr/>
          </p:nvSpPr>
          <p:spPr>
            <a:xfrm>
              <a:off x="3217149" y="4232228"/>
              <a:ext cx="1735524" cy="263738"/>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13"/>
            <p:cNvSpPr/>
            <p:nvPr/>
          </p:nvSpPr>
          <p:spPr>
            <a:xfrm>
              <a:off x="4226624" y="4231601"/>
              <a:ext cx="726520" cy="263911"/>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3" name="Google Shape;233;p13"/>
          <p:cNvSpPr txBox="1">
            <a:spLocks noGrp="1"/>
          </p:cNvSpPr>
          <p:nvPr>
            <p:ph type="title" idx="9" hasCustomPrompt="1"/>
          </p:nvPr>
        </p:nvSpPr>
        <p:spPr>
          <a:xfrm>
            <a:off x="1292925" y="2150784"/>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34" name="Google Shape;234;p13"/>
          <p:cNvSpPr txBox="1">
            <a:spLocks noGrp="1"/>
          </p:cNvSpPr>
          <p:nvPr>
            <p:ph type="title" idx="13" hasCustomPrompt="1"/>
          </p:nvPr>
        </p:nvSpPr>
        <p:spPr>
          <a:xfrm>
            <a:off x="1292925" y="3863233"/>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35" name="Google Shape;235;p13"/>
          <p:cNvSpPr txBox="1">
            <a:spLocks noGrp="1"/>
          </p:cNvSpPr>
          <p:nvPr>
            <p:ph type="title" idx="14" hasCustomPrompt="1"/>
          </p:nvPr>
        </p:nvSpPr>
        <p:spPr>
          <a:xfrm>
            <a:off x="6439459" y="2150784"/>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36" name="Google Shape;236;p13"/>
          <p:cNvSpPr txBox="1">
            <a:spLocks noGrp="1"/>
          </p:cNvSpPr>
          <p:nvPr>
            <p:ph type="title" idx="15" hasCustomPrompt="1"/>
          </p:nvPr>
        </p:nvSpPr>
        <p:spPr>
          <a:xfrm>
            <a:off x="6439459" y="3863233"/>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Tree>
    <p:extLst>
      <p:ext uri="{BB962C8B-B14F-4D97-AF65-F5344CB8AC3E}">
        <p14:creationId xmlns:p14="http://schemas.microsoft.com/office/powerpoint/2010/main" val="101049050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 of contents 2">
  <p:cSld name="Table of contents 2">
    <p:spTree>
      <p:nvGrpSpPr>
        <p:cNvPr id="1" name="Shape 237"/>
        <p:cNvGrpSpPr/>
        <p:nvPr/>
      </p:nvGrpSpPr>
      <p:grpSpPr>
        <a:xfrm>
          <a:off x="0" y="0"/>
          <a:ext cx="0" cy="0"/>
          <a:chOff x="0" y="0"/>
          <a:chExt cx="0" cy="0"/>
        </a:xfrm>
      </p:grpSpPr>
      <p:sp>
        <p:nvSpPr>
          <p:cNvPr id="238" name="Google Shape;238;p14"/>
          <p:cNvSpPr/>
          <p:nvPr/>
        </p:nvSpPr>
        <p:spPr>
          <a:xfrm>
            <a:off x="6401194" y="6631408"/>
            <a:ext cx="5790807" cy="22659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1639601" y="581769"/>
            <a:ext cx="1664601" cy="105151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460105" y="339165"/>
            <a:ext cx="907281" cy="57321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8821934" y="749467"/>
            <a:ext cx="1782732" cy="112828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10839118" y="415932"/>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14"/>
          <p:cNvSpPr/>
          <p:nvPr/>
        </p:nvSpPr>
        <p:spPr>
          <a:xfrm flipH="1">
            <a:off x="493722" y="6352866"/>
            <a:ext cx="5790807" cy="50514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14"/>
          <p:cNvSpPr/>
          <p:nvPr/>
        </p:nvSpPr>
        <p:spPr>
          <a:xfrm flipH="1">
            <a:off x="-232" y="6352867"/>
            <a:ext cx="9518997" cy="505109"/>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14"/>
          <p:cNvSpPr/>
          <p:nvPr/>
        </p:nvSpPr>
        <p:spPr>
          <a:xfrm flipH="1">
            <a:off x="707795" y="6352851"/>
            <a:ext cx="182272" cy="128547"/>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14"/>
          <p:cNvSpPr txBox="1">
            <a:spLocks noGrp="1"/>
          </p:cNvSpPr>
          <p:nvPr>
            <p:ph type="subTitle" idx="1"/>
          </p:nvPr>
        </p:nvSpPr>
        <p:spPr>
          <a:xfrm>
            <a:off x="4479733" y="2323185"/>
            <a:ext cx="32160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47" name="Google Shape;247;p14"/>
          <p:cNvSpPr txBox="1">
            <a:spLocks noGrp="1"/>
          </p:cNvSpPr>
          <p:nvPr>
            <p:ph type="subTitle" idx="2"/>
          </p:nvPr>
        </p:nvSpPr>
        <p:spPr>
          <a:xfrm>
            <a:off x="4481133" y="2712528"/>
            <a:ext cx="3213200" cy="9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8" name="Google Shape;248;p14"/>
          <p:cNvSpPr txBox="1">
            <a:spLocks noGrp="1"/>
          </p:cNvSpPr>
          <p:nvPr>
            <p:ph type="subTitle" idx="3"/>
          </p:nvPr>
        </p:nvSpPr>
        <p:spPr>
          <a:xfrm>
            <a:off x="870533" y="2324785"/>
            <a:ext cx="32160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49" name="Google Shape;249;p14"/>
          <p:cNvSpPr txBox="1">
            <a:spLocks noGrp="1"/>
          </p:cNvSpPr>
          <p:nvPr>
            <p:ph type="subTitle" idx="4"/>
          </p:nvPr>
        </p:nvSpPr>
        <p:spPr>
          <a:xfrm>
            <a:off x="871933" y="2712528"/>
            <a:ext cx="3213200" cy="9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0" name="Google Shape;250;p14"/>
          <p:cNvSpPr txBox="1">
            <a:spLocks noGrp="1"/>
          </p:cNvSpPr>
          <p:nvPr>
            <p:ph type="subTitle" idx="5"/>
          </p:nvPr>
        </p:nvSpPr>
        <p:spPr>
          <a:xfrm>
            <a:off x="4479733" y="4527385"/>
            <a:ext cx="32160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51" name="Google Shape;251;p14"/>
          <p:cNvSpPr txBox="1">
            <a:spLocks noGrp="1"/>
          </p:cNvSpPr>
          <p:nvPr>
            <p:ph type="subTitle" idx="6"/>
          </p:nvPr>
        </p:nvSpPr>
        <p:spPr>
          <a:xfrm>
            <a:off x="4481133" y="4916728"/>
            <a:ext cx="3213200" cy="9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2" name="Google Shape;252;p14"/>
          <p:cNvSpPr txBox="1">
            <a:spLocks noGrp="1"/>
          </p:cNvSpPr>
          <p:nvPr>
            <p:ph type="subTitle" idx="7"/>
          </p:nvPr>
        </p:nvSpPr>
        <p:spPr>
          <a:xfrm>
            <a:off x="870533" y="4527385"/>
            <a:ext cx="32160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53" name="Google Shape;253;p14"/>
          <p:cNvSpPr txBox="1">
            <a:spLocks noGrp="1"/>
          </p:cNvSpPr>
          <p:nvPr>
            <p:ph type="subTitle" idx="8"/>
          </p:nvPr>
        </p:nvSpPr>
        <p:spPr>
          <a:xfrm>
            <a:off x="871933" y="4916728"/>
            <a:ext cx="3213200" cy="9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4" name="Google Shape;254;p14"/>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255" name="Google Shape;255;p14"/>
          <p:cNvSpPr txBox="1">
            <a:spLocks noGrp="1"/>
          </p:cNvSpPr>
          <p:nvPr>
            <p:ph type="subTitle" idx="9"/>
          </p:nvPr>
        </p:nvSpPr>
        <p:spPr>
          <a:xfrm>
            <a:off x="8097033" y="2323185"/>
            <a:ext cx="32160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56" name="Google Shape;256;p14"/>
          <p:cNvSpPr txBox="1">
            <a:spLocks noGrp="1"/>
          </p:cNvSpPr>
          <p:nvPr>
            <p:ph type="subTitle" idx="13"/>
          </p:nvPr>
        </p:nvSpPr>
        <p:spPr>
          <a:xfrm>
            <a:off x="8098433" y="2712528"/>
            <a:ext cx="3213200" cy="9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7" name="Google Shape;257;p14"/>
          <p:cNvSpPr txBox="1">
            <a:spLocks noGrp="1"/>
          </p:cNvSpPr>
          <p:nvPr>
            <p:ph type="subTitle" idx="14"/>
          </p:nvPr>
        </p:nvSpPr>
        <p:spPr>
          <a:xfrm>
            <a:off x="8105300" y="4527385"/>
            <a:ext cx="32160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58" name="Google Shape;258;p14"/>
          <p:cNvSpPr txBox="1">
            <a:spLocks noGrp="1"/>
          </p:cNvSpPr>
          <p:nvPr>
            <p:ph type="subTitle" idx="15"/>
          </p:nvPr>
        </p:nvSpPr>
        <p:spPr>
          <a:xfrm>
            <a:off x="8106700" y="4916728"/>
            <a:ext cx="3213200" cy="9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9" name="Google Shape;259;p14"/>
          <p:cNvSpPr txBox="1">
            <a:spLocks noGrp="1"/>
          </p:cNvSpPr>
          <p:nvPr>
            <p:ph type="title" idx="16" hasCustomPrompt="1"/>
          </p:nvPr>
        </p:nvSpPr>
        <p:spPr>
          <a:xfrm>
            <a:off x="2018284" y="1712351"/>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60" name="Google Shape;260;p14"/>
          <p:cNvSpPr txBox="1">
            <a:spLocks noGrp="1"/>
          </p:cNvSpPr>
          <p:nvPr>
            <p:ph type="title" idx="17" hasCustomPrompt="1"/>
          </p:nvPr>
        </p:nvSpPr>
        <p:spPr>
          <a:xfrm>
            <a:off x="2018284" y="3935217"/>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61" name="Google Shape;261;p14"/>
          <p:cNvSpPr txBox="1">
            <a:spLocks noGrp="1"/>
          </p:cNvSpPr>
          <p:nvPr>
            <p:ph type="title" idx="18" hasCustomPrompt="1"/>
          </p:nvPr>
        </p:nvSpPr>
        <p:spPr>
          <a:xfrm>
            <a:off x="5642384" y="1712351"/>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62" name="Google Shape;262;p14"/>
          <p:cNvSpPr txBox="1">
            <a:spLocks noGrp="1"/>
          </p:cNvSpPr>
          <p:nvPr>
            <p:ph type="title" idx="19" hasCustomPrompt="1"/>
          </p:nvPr>
        </p:nvSpPr>
        <p:spPr>
          <a:xfrm>
            <a:off x="5642384" y="3935217"/>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63" name="Google Shape;263;p14"/>
          <p:cNvSpPr txBox="1">
            <a:spLocks noGrp="1"/>
          </p:cNvSpPr>
          <p:nvPr>
            <p:ph type="title" idx="20" hasCustomPrompt="1"/>
          </p:nvPr>
        </p:nvSpPr>
        <p:spPr>
          <a:xfrm>
            <a:off x="9251417" y="1712351"/>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64" name="Google Shape;264;p14"/>
          <p:cNvSpPr txBox="1">
            <a:spLocks noGrp="1"/>
          </p:cNvSpPr>
          <p:nvPr>
            <p:ph type="title" idx="21" hasCustomPrompt="1"/>
          </p:nvPr>
        </p:nvSpPr>
        <p:spPr>
          <a:xfrm>
            <a:off x="9251417" y="3935217"/>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65" name="Google Shape;265;p14"/>
          <p:cNvSpPr/>
          <p:nvPr/>
        </p:nvSpPr>
        <p:spPr>
          <a:xfrm flipH="1">
            <a:off x="10896032" y="6362548"/>
            <a:ext cx="266936" cy="34748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14"/>
          <p:cNvSpPr/>
          <p:nvPr/>
        </p:nvSpPr>
        <p:spPr>
          <a:xfrm flipH="1">
            <a:off x="10402948" y="6083737"/>
            <a:ext cx="433837" cy="666812"/>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14"/>
          <p:cNvSpPr/>
          <p:nvPr/>
        </p:nvSpPr>
        <p:spPr>
          <a:xfrm>
            <a:off x="10158635" y="6416808"/>
            <a:ext cx="185059" cy="240897"/>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107578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4">
  <p:cSld name="Table of contents 4">
    <p:spTree>
      <p:nvGrpSpPr>
        <p:cNvPr id="1" name="Shape 292"/>
        <p:cNvGrpSpPr/>
        <p:nvPr/>
      </p:nvGrpSpPr>
      <p:grpSpPr>
        <a:xfrm>
          <a:off x="0" y="0"/>
          <a:ext cx="0" cy="0"/>
          <a:chOff x="0" y="0"/>
          <a:chExt cx="0" cy="0"/>
        </a:xfrm>
      </p:grpSpPr>
      <p:sp>
        <p:nvSpPr>
          <p:cNvPr id="293" name="Google Shape;293;p16"/>
          <p:cNvSpPr/>
          <p:nvPr/>
        </p:nvSpPr>
        <p:spPr>
          <a:xfrm>
            <a:off x="1639601" y="581769"/>
            <a:ext cx="1664601" cy="105151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16"/>
          <p:cNvSpPr/>
          <p:nvPr/>
        </p:nvSpPr>
        <p:spPr>
          <a:xfrm>
            <a:off x="460105" y="339165"/>
            <a:ext cx="907281" cy="57321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6"/>
          <p:cNvSpPr/>
          <p:nvPr/>
        </p:nvSpPr>
        <p:spPr>
          <a:xfrm>
            <a:off x="8821934" y="749467"/>
            <a:ext cx="1782732" cy="112828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6"/>
          <p:cNvSpPr/>
          <p:nvPr/>
        </p:nvSpPr>
        <p:spPr>
          <a:xfrm>
            <a:off x="10839118" y="415932"/>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16"/>
          <p:cNvSpPr/>
          <p:nvPr/>
        </p:nvSpPr>
        <p:spPr>
          <a:xfrm flipH="1">
            <a:off x="493722" y="6352866"/>
            <a:ext cx="5790807" cy="50514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16"/>
          <p:cNvSpPr/>
          <p:nvPr/>
        </p:nvSpPr>
        <p:spPr>
          <a:xfrm flipH="1">
            <a:off x="9" y="6352866"/>
            <a:ext cx="8200157" cy="505109"/>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16"/>
          <p:cNvSpPr/>
          <p:nvPr/>
        </p:nvSpPr>
        <p:spPr>
          <a:xfrm flipH="1">
            <a:off x="707795" y="6352851"/>
            <a:ext cx="182272" cy="128547"/>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16"/>
          <p:cNvSpPr txBox="1">
            <a:spLocks noGrp="1"/>
          </p:cNvSpPr>
          <p:nvPr>
            <p:ph type="subTitle" idx="1"/>
          </p:nvPr>
        </p:nvSpPr>
        <p:spPr>
          <a:xfrm>
            <a:off x="7435700" y="2158733"/>
            <a:ext cx="38344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1" name="Google Shape;301;p16"/>
          <p:cNvSpPr txBox="1">
            <a:spLocks noGrp="1"/>
          </p:cNvSpPr>
          <p:nvPr>
            <p:ph type="subTitle" idx="2"/>
          </p:nvPr>
        </p:nvSpPr>
        <p:spPr>
          <a:xfrm>
            <a:off x="7435700" y="2546467"/>
            <a:ext cx="3834400" cy="52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2" name="Google Shape;302;p16"/>
          <p:cNvSpPr txBox="1">
            <a:spLocks noGrp="1"/>
          </p:cNvSpPr>
          <p:nvPr>
            <p:ph type="subTitle" idx="3"/>
          </p:nvPr>
        </p:nvSpPr>
        <p:spPr>
          <a:xfrm>
            <a:off x="7435700" y="3581667"/>
            <a:ext cx="38344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3" name="Google Shape;303;p16"/>
          <p:cNvSpPr txBox="1">
            <a:spLocks noGrp="1"/>
          </p:cNvSpPr>
          <p:nvPr>
            <p:ph type="subTitle" idx="4"/>
          </p:nvPr>
        </p:nvSpPr>
        <p:spPr>
          <a:xfrm>
            <a:off x="7435700" y="3969400"/>
            <a:ext cx="3834400" cy="52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4" name="Google Shape;304;p16"/>
          <p:cNvSpPr txBox="1">
            <a:spLocks noGrp="1"/>
          </p:cNvSpPr>
          <p:nvPr>
            <p:ph type="subTitle" idx="5"/>
          </p:nvPr>
        </p:nvSpPr>
        <p:spPr>
          <a:xfrm>
            <a:off x="7435700" y="5106200"/>
            <a:ext cx="38344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5" name="Google Shape;305;p16"/>
          <p:cNvSpPr txBox="1">
            <a:spLocks noGrp="1"/>
          </p:cNvSpPr>
          <p:nvPr>
            <p:ph type="subTitle" idx="6"/>
          </p:nvPr>
        </p:nvSpPr>
        <p:spPr>
          <a:xfrm>
            <a:off x="7435700" y="5493933"/>
            <a:ext cx="3834400" cy="52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6" name="Google Shape;306;p16"/>
          <p:cNvSpPr txBox="1">
            <a:spLocks noGrp="1"/>
          </p:cNvSpPr>
          <p:nvPr>
            <p:ph type="subTitle" idx="7"/>
          </p:nvPr>
        </p:nvSpPr>
        <p:spPr>
          <a:xfrm>
            <a:off x="921915" y="2158733"/>
            <a:ext cx="3834400" cy="45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Font typeface="Patrick Hand"/>
              <a:buNone/>
              <a:defRPr sz="2933">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7" name="Google Shape;307;p16"/>
          <p:cNvSpPr txBox="1">
            <a:spLocks noGrp="1"/>
          </p:cNvSpPr>
          <p:nvPr>
            <p:ph type="subTitle" idx="8"/>
          </p:nvPr>
        </p:nvSpPr>
        <p:spPr>
          <a:xfrm>
            <a:off x="921915" y="2546467"/>
            <a:ext cx="3834400" cy="52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8" name="Google Shape;308;p16"/>
          <p:cNvSpPr txBox="1">
            <a:spLocks noGrp="1"/>
          </p:cNvSpPr>
          <p:nvPr>
            <p:ph type="subTitle" idx="9"/>
          </p:nvPr>
        </p:nvSpPr>
        <p:spPr>
          <a:xfrm>
            <a:off x="921915" y="3581667"/>
            <a:ext cx="3834400" cy="45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Font typeface="Patrick Hand"/>
              <a:buNone/>
              <a:defRPr sz="2933">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9" name="Google Shape;309;p16"/>
          <p:cNvSpPr txBox="1">
            <a:spLocks noGrp="1"/>
          </p:cNvSpPr>
          <p:nvPr>
            <p:ph type="subTitle" idx="13"/>
          </p:nvPr>
        </p:nvSpPr>
        <p:spPr>
          <a:xfrm>
            <a:off x="921915" y="3969400"/>
            <a:ext cx="3834400" cy="52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0" name="Google Shape;310;p16"/>
          <p:cNvSpPr txBox="1">
            <a:spLocks noGrp="1"/>
          </p:cNvSpPr>
          <p:nvPr>
            <p:ph type="subTitle" idx="14"/>
          </p:nvPr>
        </p:nvSpPr>
        <p:spPr>
          <a:xfrm>
            <a:off x="921915" y="5106200"/>
            <a:ext cx="3834400" cy="45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Font typeface="Patrick Hand"/>
              <a:buNone/>
              <a:defRPr sz="2933">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11" name="Google Shape;311;p16"/>
          <p:cNvSpPr txBox="1">
            <a:spLocks noGrp="1"/>
          </p:cNvSpPr>
          <p:nvPr>
            <p:ph type="subTitle" idx="15"/>
          </p:nvPr>
        </p:nvSpPr>
        <p:spPr>
          <a:xfrm>
            <a:off x="921915" y="5493933"/>
            <a:ext cx="3834400" cy="52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2" name="Google Shape;312;p16"/>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313" name="Google Shape;313;p16"/>
          <p:cNvSpPr txBox="1">
            <a:spLocks noGrp="1"/>
          </p:cNvSpPr>
          <p:nvPr>
            <p:ph type="title" idx="16" hasCustomPrompt="1"/>
          </p:nvPr>
        </p:nvSpPr>
        <p:spPr>
          <a:xfrm>
            <a:off x="3844851" y="1694467"/>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7" b="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314" name="Google Shape;314;p16"/>
          <p:cNvSpPr txBox="1">
            <a:spLocks noGrp="1"/>
          </p:cNvSpPr>
          <p:nvPr>
            <p:ph type="title" idx="17" hasCustomPrompt="1"/>
          </p:nvPr>
        </p:nvSpPr>
        <p:spPr>
          <a:xfrm>
            <a:off x="7431551" y="1694467"/>
            <a:ext cx="907200" cy="458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None/>
              <a:defRPr sz="3867" b="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r>
              <a:t>xx%</a:t>
            </a:r>
          </a:p>
        </p:txBody>
      </p:sp>
      <p:sp>
        <p:nvSpPr>
          <p:cNvPr id="315" name="Google Shape;315;p16"/>
          <p:cNvSpPr txBox="1">
            <a:spLocks noGrp="1"/>
          </p:cNvSpPr>
          <p:nvPr>
            <p:ph type="title" idx="18" hasCustomPrompt="1"/>
          </p:nvPr>
        </p:nvSpPr>
        <p:spPr>
          <a:xfrm>
            <a:off x="3849000" y="3117400"/>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7" b="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316" name="Google Shape;316;p16"/>
          <p:cNvSpPr txBox="1">
            <a:spLocks noGrp="1"/>
          </p:cNvSpPr>
          <p:nvPr>
            <p:ph type="title" idx="19" hasCustomPrompt="1"/>
          </p:nvPr>
        </p:nvSpPr>
        <p:spPr>
          <a:xfrm>
            <a:off x="7435700" y="3117400"/>
            <a:ext cx="907200" cy="458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None/>
              <a:defRPr sz="3867" b="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r>
              <a:t>xx%</a:t>
            </a:r>
          </a:p>
        </p:txBody>
      </p:sp>
      <p:sp>
        <p:nvSpPr>
          <p:cNvPr id="317" name="Google Shape;317;p16"/>
          <p:cNvSpPr txBox="1">
            <a:spLocks noGrp="1"/>
          </p:cNvSpPr>
          <p:nvPr>
            <p:ph type="title" idx="20" hasCustomPrompt="1"/>
          </p:nvPr>
        </p:nvSpPr>
        <p:spPr>
          <a:xfrm>
            <a:off x="3849000" y="4647800"/>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7" b="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318" name="Google Shape;318;p16"/>
          <p:cNvSpPr txBox="1">
            <a:spLocks noGrp="1"/>
          </p:cNvSpPr>
          <p:nvPr>
            <p:ph type="title" idx="21" hasCustomPrompt="1"/>
          </p:nvPr>
        </p:nvSpPr>
        <p:spPr>
          <a:xfrm>
            <a:off x="7435700" y="4641933"/>
            <a:ext cx="907200" cy="458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None/>
              <a:defRPr sz="3867" b="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r>
              <a:t>xx%</a:t>
            </a:r>
          </a:p>
        </p:txBody>
      </p:sp>
    </p:spTree>
    <p:extLst>
      <p:ext uri="{BB962C8B-B14F-4D97-AF65-F5344CB8AC3E}">
        <p14:creationId xmlns:p14="http://schemas.microsoft.com/office/powerpoint/2010/main" val="365387603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2">
  <p:cSld name="Quote 2">
    <p:spTree>
      <p:nvGrpSpPr>
        <p:cNvPr id="1" name="Shape 325"/>
        <p:cNvGrpSpPr/>
        <p:nvPr/>
      </p:nvGrpSpPr>
      <p:grpSpPr>
        <a:xfrm>
          <a:off x="0" y="0"/>
          <a:ext cx="0" cy="0"/>
          <a:chOff x="0" y="0"/>
          <a:chExt cx="0" cy="0"/>
        </a:xfrm>
      </p:grpSpPr>
      <p:sp>
        <p:nvSpPr>
          <p:cNvPr id="326" name="Google Shape;326;p18"/>
          <p:cNvSpPr txBox="1">
            <a:spLocks noGrp="1"/>
          </p:cNvSpPr>
          <p:nvPr>
            <p:ph type="title"/>
          </p:nvPr>
        </p:nvSpPr>
        <p:spPr>
          <a:xfrm>
            <a:off x="1045867" y="1483933"/>
            <a:ext cx="7662000" cy="29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Font typeface="Patrick Hand"/>
              <a:buNone/>
              <a:defRPr sz="3200">
                <a:latin typeface="Poppins Light"/>
                <a:ea typeface="Poppins Light"/>
                <a:cs typeface="Poppins Light"/>
                <a:sym typeface="Poppins Light"/>
              </a:defRPr>
            </a:lvl1pPr>
            <a:lvl2pPr lvl="1"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2pPr>
            <a:lvl3pPr lvl="2"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3pPr>
            <a:lvl4pPr lvl="3"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4pPr>
            <a:lvl5pPr lvl="4"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5pPr>
            <a:lvl6pPr lvl="5"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6pPr>
            <a:lvl7pPr lvl="6"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7pPr>
            <a:lvl8pPr lvl="7"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8pPr>
            <a:lvl9pPr lvl="8"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9pPr>
          </a:lstStyle>
          <a:p>
            <a:endParaRPr/>
          </a:p>
        </p:txBody>
      </p:sp>
      <p:sp>
        <p:nvSpPr>
          <p:cNvPr id="327" name="Google Shape;327;p18"/>
          <p:cNvSpPr txBox="1">
            <a:spLocks noGrp="1"/>
          </p:cNvSpPr>
          <p:nvPr>
            <p:ph type="title" idx="2"/>
          </p:nvPr>
        </p:nvSpPr>
        <p:spPr>
          <a:xfrm>
            <a:off x="1055767" y="4080933"/>
            <a:ext cx="7662000" cy="68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400"/>
              <a:buNone/>
              <a:defRPr sz="2800">
                <a:solidFill>
                  <a:schemeClr val="lt2"/>
                </a:solidFill>
              </a:defRPr>
            </a:lvl1pPr>
            <a:lvl2pPr lvl="1" rtl="0">
              <a:spcBef>
                <a:spcPts val="0"/>
              </a:spcBef>
              <a:spcAft>
                <a:spcPts val="0"/>
              </a:spcAft>
              <a:buSzPts val="2800"/>
              <a:buNone/>
              <a:defRPr>
                <a:latin typeface="Poppins Light"/>
                <a:ea typeface="Poppins Light"/>
                <a:cs typeface="Poppins Light"/>
                <a:sym typeface="Poppins Light"/>
              </a:defRPr>
            </a:lvl2pPr>
            <a:lvl3pPr lvl="2" rtl="0">
              <a:spcBef>
                <a:spcPts val="0"/>
              </a:spcBef>
              <a:spcAft>
                <a:spcPts val="0"/>
              </a:spcAft>
              <a:buSzPts val="2800"/>
              <a:buNone/>
              <a:defRPr>
                <a:latin typeface="Poppins Light"/>
                <a:ea typeface="Poppins Light"/>
                <a:cs typeface="Poppins Light"/>
                <a:sym typeface="Poppins Light"/>
              </a:defRPr>
            </a:lvl3pPr>
            <a:lvl4pPr lvl="3" rtl="0">
              <a:spcBef>
                <a:spcPts val="0"/>
              </a:spcBef>
              <a:spcAft>
                <a:spcPts val="0"/>
              </a:spcAft>
              <a:buSzPts val="2800"/>
              <a:buNone/>
              <a:defRPr>
                <a:latin typeface="Poppins Light"/>
                <a:ea typeface="Poppins Light"/>
                <a:cs typeface="Poppins Light"/>
                <a:sym typeface="Poppins Light"/>
              </a:defRPr>
            </a:lvl4pPr>
            <a:lvl5pPr lvl="4" rtl="0">
              <a:spcBef>
                <a:spcPts val="0"/>
              </a:spcBef>
              <a:spcAft>
                <a:spcPts val="0"/>
              </a:spcAft>
              <a:buSzPts val="2800"/>
              <a:buNone/>
              <a:defRPr>
                <a:latin typeface="Poppins Light"/>
                <a:ea typeface="Poppins Light"/>
                <a:cs typeface="Poppins Light"/>
                <a:sym typeface="Poppins Light"/>
              </a:defRPr>
            </a:lvl5pPr>
            <a:lvl6pPr lvl="5" rtl="0">
              <a:spcBef>
                <a:spcPts val="0"/>
              </a:spcBef>
              <a:spcAft>
                <a:spcPts val="0"/>
              </a:spcAft>
              <a:buSzPts val="2800"/>
              <a:buNone/>
              <a:defRPr>
                <a:latin typeface="Poppins Light"/>
                <a:ea typeface="Poppins Light"/>
                <a:cs typeface="Poppins Light"/>
                <a:sym typeface="Poppins Light"/>
              </a:defRPr>
            </a:lvl6pPr>
            <a:lvl7pPr lvl="6" rtl="0">
              <a:spcBef>
                <a:spcPts val="0"/>
              </a:spcBef>
              <a:spcAft>
                <a:spcPts val="0"/>
              </a:spcAft>
              <a:buSzPts val="2800"/>
              <a:buNone/>
              <a:defRPr>
                <a:latin typeface="Poppins Light"/>
                <a:ea typeface="Poppins Light"/>
                <a:cs typeface="Poppins Light"/>
                <a:sym typeface="Poppins Light"/>
              </a:defRPr>
            </a:lvl7pPr>
            <a:lvl8pPr lvl="7" rtl="0">
              <a:spcBef>
                <a:spcPts val="0"/>
              </a:spcBef>
              <a:spcAft>
                <a:spcPts val="0"/>
              </a:spcAft>
              <a:buSzPts val="2800"/>
              <a:buNone/>
              <a:defRPr>
                <a:latin typeface="Poppins Light"/>
                <a:ea typeface="Poppins Light"/>
                <a:cs typeface="Poppins Light"/>
                <a:sym typeface="Poppins Light"/>
              </a:defRPr>
            </a:lvl8pPr>
            <a:lvl9pPr lvl="8" rtl="0">
              <a:spcBef>
                <a:spcPts val="0"/>
              </a:spcBef>
              <a:spcAft>
                <a:spcPts val="0"/>
              </a:spcAft>
              <a:buSzPts val="2800"/>
              <a:buNone/>
              <a:defRPr>
                <a:latin typeface="Poppins Light"/>
                <a:ea typeface="Poppins Light"/>
                <a:cs typeface="Poppins Light"/>
                <a:sym typeface="Poppins Light"/>
              </a:defRPr>
            </a:lvl9pPr>
          </a:lstStyle>
          <a:p>
            <a:endParaRPr/>
          </a:p>
        </p:txBody>
      </p:sp>
    </p:spTree>
    <p:extLst>
      <p:ext uri="{BB962C8B-B14F-4D97-AF65-F5344CB8AC3E}">
        <p14:creationId xmlns:p14="http://schemas.microsoft.com/office/powerpoint/2010/main" val="328425222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36"/>
        <p:cNvGrpSpPr/>
        <p:nvPr/>
      </p:nvGrpSpPr>
      <p:grpSpPr>
        <a:xfrm>
          <a:off x="0" y="0"/>
          <a:ext cx="0" cy="0"/>
          <a:chOff x="0" y="0"/>
          <a:chExt cx="0" cy="0"/>
        </a:xfrm>
      </p:grpSpPr>
      <p:sp>
        <p:nvSpPr>
          <p:cNvPr id="337" name="Google Shape;337;p20"/>
          <p:cNvSpPr/>
          <p:nvPr/>
        </p:nvSpPr>
        <p:spPr>
          <a:xfrm>
            <a:off x="3764101" y="6196734"/>
            <a:ext cx="6175500" cy="57331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20"/>
          <p:cNvSpPr/>
          <p:nvPr/>
        </p:nvSpPr>
        <p:spPr>
          <a:xfrm rot="271939">
            <a:off x="-1118342" y="5838496"/>
            <a:ext cx="8449775" cy="1029867"/>
          </a:xfrm>
          <a:custGeom>
            <a:avLst/>
            <a:gdLst/>
            <a:ahLst/>
            <a:cxnLst/>
            <a:rect l="l" t="t" r="r" b="b"/>
            <a:pathLst>
              <a:path w="190775" h="15616" extrusionOk="0">
                <a:moveTo>
                  <a:pt x="99957" y="1"/>
                </a:moveTo>
                <a:cubicBezTo>
                  <a:pt x="86947" y="1"/>
                  <a:pt x="75981" y="125"/>
                  <a:pt x="70092" y="125"/>
                </a:cubicBezTo>
                <a:cubicBezTo>
                  <a:pt x="17455" y="125"/>
                  <a:pt x="0" y="7626"/>
                  <a:pt x="3001" y="13139"/>
                </a:cubicBezTo>
                <a:cubicBezTo>
                  <a:pt x="3980" y="14934"/>
                  <a:pt x="5704" y="15558"/>
                  <a:pt x="9116" y="15558"/>
                </a:cubicBezTo>
                <a:cubicBezTo>
                  <a:pt x="16904" y="15558"/>
                  <a:pt x="33489" y="12305"/>
                  <a:pt x="70092" y="12305"/>
                </a:cubicBezTo>
                <a:cubicBezTo>
                  <a:pt x="91766" y="12305"/>
                  <a:pt x="116048" y="15110"/>
                  <a:pt x="137112" y="15110"/>
                </a:cubicBezTo>
                <a:cubicBezTo>
                  <a:pt x="138092" y="15110"/>
                  <a:pt x="139064" y="15104"/>
                  <a:pt x="140030" y="15091"/>
                </a:cubicBezTo>
                <a:cubicBezTo>
                  <a:pt x="168724" y="14710"/>
                  <a:pt x="190774" y="15615"/>
                  <a:pt x="190774" y="8805"/>
                </a:cubicBezTo>
                <a:cubicBezTo>
                  <a:pt x="190774" y="1012"/>
                  <a:pt x="137056" y="1"/>
                  <a:pt x="999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20"/>
          <p:cNvSpPr/>
          <p:nvPr/>
        </p:nvSpPr>
        <p:spPr>
          <a:xfrm>
            <a:off x="-3167" y="5848905"/>
            <a:ext cx="12191995" cy="1009071"/>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20"/>
          <p:cNvSpPr/>
          <p:nvPr/>
        </p:nvSpPr>
        <p:spPr>
          <a:xfrm>
            <a:off x="1642800" y="958397"/>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20"/>
          <p:cNvSpPr/>
          <p:nvPr/>
        </p:nvSpPr>
        <p:spPr>
          <a:xfrm>
            <a:off x="466780" y="531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20"/>
          <p:cNvSpPr/>
          <p:nvPr/>
        </p:nvSpPr>
        <p:spPr>
          <a:xfrm>
            <a:off x="9131245" y="454000"/>
            <a:ext cx="1990980" cy="125788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20"/>
          <p:cNvSpPr/>
          <p:nvPr/>
        </p:nvSpPr>
        <p:spPr>
          <a:xfrm>
            <a:off x="10887186" y="1876570"/>
            <a:ext cx="845559" cy="53421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20"/>
          <p:cNvSpPr/>
          <p:nvPr/>
        </p:nvSpPr>
        <p:spPr>
          <a:xfrm>
            <a:off x="8480233" y="1711876"/>
            <a:ext cx="584968" cy="36957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20"/>
          <p:cNvSpPr txBox="1">
            <a:spLocks noGrp="1"/>
          </p:cNvSpPr>
          <p:nvPr>
            <p:ph type="title"/>
          </p:nvPr>
        </p:nvSpPr>
        <p:spPr>
          <a:xfrm>
            <a:off x="5119333" y="3053067"/>
            <a:ext cx="5757600" cy="1287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000"/>
              <a:buFont typeface="Patrick Hand"/>
              <a:buNone/>
              <a:defRPr sz="8000">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346" name="Google Shape;346;p20"/>
          <p:cNvSpPr txBox="1">
            <a:spLocks noGrp="1"/>
          </p:cNvSpPr>
          <p:nvPr>
            <p:ph type="subTitle" idx="1"/>
          </p:nvPr>
        </p:nvSpPr>
        <p:spPr>
          <a:xfrm>
            <a:off x="7205667" y="4386867"/>
            <a:ext cx="3671200" cy="81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6"/>
              </a:buClr>
              <a:buSzPts val="1600"/>
              <a:buFont typeface="Patrick Hand"/>
              <a:buNone/>
              <a:defRPr/>
            </a:lvl1pPr>
            <a:lvl2pPr lvl="1"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2pPr>
            <a:lvl3pPr lvl="2"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3pPr>
            <a:lvl4pPr lvl="3"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4pPr>
            <a:lvl5pPr lvl="4"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5pPr>
            <a:lvl6pPr lvl="5"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6pPr>
            <a:lvl7pPr lvl="6"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7pPr>
            <a:lvl8pPr lvl="7"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8pPr>
            <a:lvl9pPr lvl="8"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0467936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47"/>
        <p:cNvGrpSpPr/>
        <p:nvPr/>
      </p:nvGrpSpPr>
      <p:grpSpPr>
        <a:xfrm>
          <a:off x="0" y="0"/>
          <a:ext cx="0" cy="0"/>
          <a:chOff x="0" y="0"/>
          <a:chExt cx="0" cy="0"/>
        </a:xfrm>
      </p:grpSpPr>
      <p:grpSp>
        <p:nvGrpSpPr>
          <p:cNvPr id="348" name="Google Shape;348;p21"/>
          <p:cNvGrpSpPr/>
          <p:nvPr/>
        </p:nvGrpSpPr>
        <p:grpSpPr>
          <a:xfrm>
            <a:off x="1047483" y="4641696"/>
            <a:ext cx="5745556" cy="2225877"/>
            <a:chOff x="2189450" y="2220300"/>
            <a:chExt cx="3202175" cy="1240550"/>
          </a:xfrm>
        </p:grpSpPr>
        <p:sp>
          <p:nvSpPr>
            <p:cNvPr id="349" name="Google Shape;349;p2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2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1" name="Google Shape;351;p21"/>
          <p:cNvSpPr/>
          <p:nvPr/>
        </p:nvSpPr>
        <p:spPr>
          <a:xfrm>
            <a:off x="1179475" y="6222288"/>
            <a:ext cx="340572" cy="443333"/>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21"/>
          <p:cNvSpPr/>
          <p:nvPr/>
        </p:nvSpPr>
        <p:spPr>
          <a:xfrm>
            <a:off x="1595641" y="5866558"/>
            <a:ext cx="553513" cy="850756"/>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21"/>
          <p:cNvSpPr/>
          <p:nvPr/>
        </p:nvSpPr>
        <p:spPr>
          <a:xfrm flipH="1">
            <a:off x="2224770" y="6291515"/>
            <a:ext cx="236097" cy="307371"/>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4" name="Google Shape;354;p21"/>
          <p:cNvGrpSpPr/>
          <p:nvPr/>
        </p:nvGrpSpPr>
        <p:grpSpPr>
          <a:xfrm>
            <a:off x="4465955" y="5119331"/>
            <a:ext cx="4521471" cy="1751656"/>
            <a:chOff x="2189450" y="2220300"/>
            <a:chExt cx="3202175" cy="1240550"/>
          </a:xfrm>
        </p:grpSpPr>
        <p:sp>
          <p:nvSpPr>
            <p:cNvPr id="355" name="Google Shape;355;p2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2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7" name="Google Shape;357;p21"/>
          <p:cNvSpPr/>
          <p:nvPr/>
        </p:nvSpPr>
        <p:spPr>
          <a:xfrm>
            <a:off x="1642800" y="958397"/>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21"/>
          <p:cNvSpPr/>
          <p:nvPr/>
        </p:nvSpPr>
        <p:spPr>
          <a:xfrm>
            <a:off x="466780" y="531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21"/>
          <p:cNvSpPr/>
          <p:nvPr/>
        </p:nvSpPr>
        <p:spPr>
          <a:xfrm>
            <a:off x="9131245" y="454000"/>
            <a:ext cx="1990980" cy="125788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21"/>
          <p:cNvSpPr/>
          <p:nvPr/>
        </p:nvSpPr>
        <p:spPr>
          <a:xfrm>
            <a:off x="10887186" y="1876570"/>
            <a:ext cx="845559" cy="53421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21"/>
          <p:cNvSpPr/>
          <p:nvPr/>
        </p:nvSpPr>
        <p:spPr>
          <a:xfrm>
            <a:off x="8480233" y="1711876"/>
            <a:ext cx="584968" cy="36957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21"/>
          <p:cNvSpPr txBox="1">
            <a:spLocks noGrp="1"/>
          </p:cNvSpPr>
          <p:nvPr>
            <p:ph type="title"/>
          </p:nvPr>
        </p:nvSpPr>
        <p:spPr>
          <a:xfrm>
            <a:off x="1600200" y="1613600"/>
            <a:ext cx="5011600" cy="25700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3000"/>
              <a:buFont typeface="Patrick Hand"/>
              <a:buNone/>
              <a:defRPr sz="9333">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363" name="Google Shape;363;p21"/>
          <p:cNvSpPr txBox="1">
            <a:spLocks noGrp="1"/>
          </p:cNvSpPr>
          <p:nvPr>
            <p:ph type="subTitle" idx="1"/>
          </p:nvPr>
        </p:nvSpPr>
        <p:spPr>
          <a:xfrm>
            <a:off x="1600333" y="4386733"/>
            <a:ext cx="3671200" cy="81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600"/>
              <a:buFont typeface="Patrick Hand"/>
              <a:buNone/>
              <a:defRPr/>
            </a:lvl1pPr>
            <a:lvl2pPr lvl="1"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2pPr>
            <a:lvl3pPr lvl="2"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3pPr>
            <a:lvl4pPr lvl="3"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4pPr>
            <a:lvl5pPr lvl="4"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5pPr>
            <a:lvl6pPr lvl="5"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6pPr>
            <a:lvl7pPr lvl="6"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7pPr>
            <a:lvl8pPr lvl="7"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8pPr>
            <a:lvl9pPr lvl="8"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9pPr>
          </a:lstStyle>
          <a:p>
            <a:endParaRPr/>
          </a:p>
        </p:txBody>
      </p:sp>
      <p:sp>
        <p:nvSpPr>
          <p:cNvPr id="364" name="Google Shape;364;p21"/>
          <p:cNvSpPr/>
          <p:nvPr/>
        </p:nvSpPr>
        <p:spPr>
          <a:xfrm flipH="1">
            <a:off x="2288938" y="6348128"/>
            <a:ext cx="7614029" cy="53421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21"/>
          <p:cNvSpPr/>
          <p:nvPr/>
        </p:nvSpPr>
        <p:spPr>
          <a:xfrm flipH="1">
            <a:off x="466783" y="6576394"/>
            <a:ext cx="4245317" cy="29118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21"/>
          <p:cNvSpPr/>
          <p:nvPr/>
        </p:nvSpPr>
        <p:spPr>
          <a:xfrm flipH="1">
            <a:off x="10566537" y="6222288"/>
            <a:ext cx="340572" cy="443333"/>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21"/>
          <p:cNvSpPr/>
          <p:nvPr/>
        </p:nvSpPr>
        <p:spPr>
          <a:xfrm flipH="1">
            <a:off x="9937430" y="5866558"/>
            <a:ext cx="553513" cy="850756"/>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21"/>
          <p:cNvSpPr/>
          <p:nvPr/>
        </p:nvSpPr>
        <p:spPr>
          <a:xfrm>
            <a:off x="9625717" y="6291515"/>
            <a:ext cx="236097" cy="307371"/>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21"/>
          <p:cNvSpPr/>
          <p:nvPr/>
        </p:nvSpPr>
        <p:spPr>
          <a:xfrm>
            <a:off x="7374483" y="6576394"/>
            <a:ext cx="4245317" cy="29118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2626930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ection description 6">
  <p:cSld name="Title and section description 6">
    <p:spTree>
      <p:nvGrpSpPr>
        <p:cNvPr id="1" name="Shape 431"/>
        <p:cNvGrpSpPr/>
        <p:nvPr/>
      </p:nvGrpSpPr>
      <p:grpSpPr>
        <a:xfrm>
          <a:off x="0" y="0"/>
          <a:ext cx="0" cy="0"/>
          <a:chOff x="0" y="0"/>
          <a:chExt cx="0" cy="0"/>
        </a:xfrm>
      </p:grpSpPr>
      <p:sp>
        <p:nvSpPr>
          <p:cNvPr id="432" name="Google Shape;432;p26"/>
          <p:cNvSpPr txBox="1">
            <a:spLocks noGrp="1"/>
          </p:cNvSpPr>
          <p:nvPr>
            <p:ph type="title"/>
          </p:nvPr>
        </p:nvSpPr>
        <p:spPr>
          <a:xfrm>
            <a:off x="1607933" y="1167800"/>
            <a:ext cx="4087200" cy="20020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3000"/>
              <a:buFont typeface="Patrick Hand"/>
              <a:buNone/>
              <a:defRPr sz="4000">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433" name="Google Shape;433;p26"/>
          <p:cNvSpPr txBox="1">
            <a:spLocks noGrp="1"/>
          </p:cNvSpPr>
          <p:nvPr>
            <p:ph type="subTitle" idx="1"/>
          </p:nvPr>
        </p:nvSpPr>
        <p:spPr>
          <a:xfrm>
            <a:off x="6706200" y="1167800"/>
            <a:ext cx="4376000" cy="20020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303992807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dk1"/>
        </a:solidFill>
        <a:effectLst/>
      </p:bgPr>
    </p:bg>
    <p:spTree>
      <p:nvGrpSpPr>
        <p:cNvPr id="1" name="Shape 448"/>
        <p:cNvGrpSpPr/>
        <p:nvPr/>
      </p:nvGrpSpPr>
      <p:grpSpPr>
        <a:xfrm>
          <a:off x="0" y="0"/>
          <a:ext cx="0" cy="0"/>
          <a:chOff x="0" y="0"/>
          <a:chExt cx="0" cy="0"/>
        </a:xfrm>
      </p:grpSpPr>
      <p:grpSp>
        <p:nvGrpSpPr>
          <p:cNvPr id="449" name="Google Shape;449;p30"/>
          <p:cNvGrpSpPr/>
          <p:nvPr/>
        </p:nvGrpSpPr>
        <p:grpSpPr>
          <a:xfrm>
            <a:off x="941954" y="5303848"/>
            <a:ext cx="4005708" cy="1551845"/>
            <a:chOff x="2189450" y="2220300"/>
            <a:chExt cx="3202175" cy="1240550"/>
          </a:xfrm>
        </p:grpSpPr>
        <p:sp>
          <p:nvSpPr>
            <p:cNvPr id="450" name="Google Shape;450;p3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30"/>
          <p:cNvGrpSpPr/>
          <p:nvPr/>
        </p:nvGrpSpPr>
        <p:grpSpPr>
          <a:xfrm>
            <a:off x="3325190" y="5636800"/>
            <a:ext cx="3152221" cy="1221197"/>
            <a:chOff x="2189450" y="2220300"/>
            <a:chExt cx="3202175" cy="1240550"/>
          </a:xfrm>
        </p:grpSpPr>
        <p:sp>
          <p:nvSpPr>
            <p:cNvPr id="453" name="Google Shape;453;p3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5" name="Google Shape;455;p30"/>
          <p:cNvSpPr/>
          <p:nvPr/>
        </p:nvSpPr>
        <p:spPr>
          <a:xfrm>
            <a:off x="646534" y="540604"/>
            <a:ext cx="1944577" cy="122840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6" name="Google Shape;456;p30"/>
          <p:cNvSpPr/>
          <p:nvPr/>
        </p:nvSpPr>
        <p:spPr>
          <a:xfrm>
            <a:off x="2764686" y="391066"/>
            <a:ext cx="1086700" cy="68656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7" name="Google Shape;457;p30"/>
          <p:cNvSpPr/>
          <p:nvPr/>
        </p:nvSpPr>
        <p:spPr>
          <a:xfrm>
            <a:off x="9816018" y="601467"/>
            <a:ext cx="2375756" cy="1503604"/>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30"/>
          <p:cNvSpPr/>
          <p:nvPr/>
        </p:nvSpPr>
        <p:spPr>
          <a:xfrm>
            <a:off x="9318567" y="505151"/>
            <a:ext cx="725551" cy="45839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30"/>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460" name="Google Shape;460;p30"/>
          <p:cNvSpPr/>
          <p:nvPr/>
        </p:nvSpPr>
        <p:spPr>
          <a:xfrm>
            <a:off x="0" y="6615503"/>
            <a:ext cx="4529509" cy="24250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30"/>
          <p:cNvSpPr/>
          <p:nvPr/>
        </p:nvSpPr>
        <p:spPr>
          <a:xfrm flipH="1">
            <a:off x="5107602" y="6337434"/>
            <a:ext cx="7084399" cy="52056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30"/>
          <p:cNvSpPr/>
          <p:nvPr/>
        </p:nvSpPr>
        <p:spPr>
          <a:xfrm>
            <a:off x="3287367" y="6574915"/>
            <a:ext cx="8904275" cy="291203"/>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1358815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478"/>
        <p:cNvGrpSpPr/>
        <p:nvPr/>
      </p:nvGrpSpPr>
      <p:grpSpPr>
        <a:xfrm>
          <a:off x="0" y="0"/>
          <a:ext cx="0" cy="0"/>
          <a:chOff x="0" y="0"/>
          <a:chExt cx="0" cy="0"/>
        </a:xfrm>
      </p:grpSpPr>
      <p:sp>
        <p:nvSpPr>
          <p:cNvPr id="479" name="Google Shape;479;p33"/>
          <p:cNvSpPr txBox="1">
            <a:spLocks noGrp="1"/>
          </p:cNvSpPr>
          <p:nvPr>
            <p:ph type="subTitle" idx="1"/>
          </p:nvPr>
        </p:nvSpPr>
        <p:spPr>
          <a:xfrm>
            <a:off x="1750167" y="2545633"/>
            <a:ext cx="5588000" cy="1086000"/>
          </a:xfrm>
          <a:prstGeom prst="rect">
            <a:avLst/>
          </a:prstGeom>
        </p:spPr>
        <p:txBody>
          <a:bodyPr spcFirstLastPara="1" wrap="square" lIns="91425" tIns="91425" rIns="91425" bIns="91425" anchor="t" anchorCtr="0">
            <a:noAutofit/>
          </a:bodyPr>
          <a:lstStyle>
            <a:lvl1pPr lvl="0" algn="r">
              <a:spcBef>
                <a:spcPts val="0"/>
              </a:spcBef>
              <a:spcAft>
                <a:spcPts val="0"/>
              </a:spcAft>
              <a:buSzPts val="1400"/>
              <a:buNone/>
              <a:defRPr/>
            </a:lvl1pPr>
            <a:lvl2pPr lvl="1" algn="r">
              <a:spcBef>
                <a:spcPts val="2133"/>
              </a:spcBef>
              <a:spcAft>
                <a:spcPts val="0"/>
              </a:spcAft>
              <a:buSzPts val="1400"/>
              <a:buNone/>
              <a:defRPr/>
            </a:lvl2pPr>
            <a:lvl3pPr lvl="2" algn="r">
              <a:spcBef>
                <a:spcPts val="2133"/>
              </a:spcBef>
              <a:spcAft>
                <a:spcPts val="0"/>
              </a:spcAft>
              <a:buSzPts val="1400"/>
              <a:buNone/>
              <a:defRPr/>
            </a:lvl3pPr>
            <a:lvl4pPr lvl="3" algn="r">
              <a:spcBef>
                <a:spcPts val="2133"/>
              </a:spcBef>
              <a:spcAft>
                <a:spcPts val="0"/>
              </a:spcAft>
              <a:buSzPts val="1400"/>
              <a:buNone/>
              <a:defRPr/>
            </a:lvl4pPr>
            <a:lvl5pPr lvl="4" algn="r">
              <a:spcBef>
                <a:spcPts val="2133"/>
              </a:spcBef>
              <a:spcAft>
                <a:spcPts val="0"/>
              </a:spcAft>
              <a:buSzPts val="1400"/>
              <a:buNone/>
              <a:defRPr/>
            </a:lvl5pPr>
            <a:lvl6pPr lvl="5" algn="r">
              <a:spcBef>
                <a:spcPts val="2133"/>
              </a:spcBef>
              <a:spcAft>
                <a:spcPts val="0"/>
              </a:spcAft>
              <a:buSzPts val="1400"/>
              <a:buNone/>
              <a:defRPr/>
            </a:lvl6pPr>
            <a:lvl7pPr lvl="6" algn="r">
              <a:spcBef>
                <a:spcPts val="2133"/>
              </a:spcBef>
              <a:spcAft>
                <a:spcPts val="0"/>
              </a:spcAft>
              <a:buSzPts val="1400"/>
              <a:buNone/>
              <a:defRPr/>
            </a:lvl7pPr>
            <a:lvl8pPr lvl="7" algn="r">
              <a:spcBef>
                <a:spcPts val="2133"/>
              </a:spcBef>
              <a:spcAft>
                <a:spcPts val="0"/>
              </a:spcAft>
              <a:buSzPts val="1400"/>
              <a:buNone/>
              <a:defRPr/>
            </a:lvl8pPr>
            <a:lvl9pPr lvl="8" algn="r">
              <a:spcBef>
                <a:spcPts val="2133"/>
              </a:spcBef>
              <a:spcAft>
                <a:spcPts val="2133"/>
              </a:spcAft>
              <a:buSzPts val="1400"/>
              <a:buNone/>
              <a:defRPr/>
            </a:lvl9pPr>
          </a:lstStyle>
          <a:p>
            <a:endParaRPr/>
          </a:p>
        </p:txBody>
      </p:sp>
      <p:sp>
        <p:nvSpPr>
          <p:cNvPr id="480" name="Google Shape;480;p33"/>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481" name="Google Shape;481;p33"/>
          <p:cNvSpPr txBox="1">
            <a:spLocks noGrp="1"/>
          </p:cNvSpPr>
          <p:nvPr>
            <p:ph type="subTitle" idx="2"/>
          </p:nvPr>
        </p:nvSpPr>
        <p:spPr>
          <a:xfrm>
            <a:off x="1745968" y="2228433"/>
            <a:ext cx="5588000" cy="317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lt2"/>
              </a:buClr>
              <a:buSzPts val="1600"/>
              <a:buFont typeface="Montserrat"/>
              <a:buNone/>
              <a:defRPr sz="2933">
                <a:solidFill>
                  <a:schemeClr val="accent2"/>
                </a:solidFill>
                <a:latin typeface="Patrick Hand"/>
                <a:ea typeface="Patrick Hand"/>
                <a:cs typeface="Patrick Hand"/>
                <a:sym typeface="Patrick Hand"/>
              </a:defRPr>
            </a:lvl1pPr>
            <a:lvl2pPr lvl="1" algn="r" rtl="0">
              <a:spcBef>
                <a:spcPts val="0"/>
              </a:spcBef>
              <a:spcAft>
                <a:spcPts val="0"/>
              </a:spcAft>
              <a:buSzPts val="1400"/>
              <a:buNone/>
              <a:defRPr/>
            </a:lvl2pPr>
            <a:lvl3pPr lvl="2" algn="r" rtl="0">
              <a:spcBef>
                <a:spcPts val="2133"/>
              </a:spcBef>
              <a:spcAft>
                <a:spcPts val="0"/>
              </a:spcAft>
              <a:buSzPts val="1400"/>
              <a:buNone/>
              <a:defRPr/>
            </a:lvl3pPr>
            <a:lvl4pPr lvl="3" algn="r" rtl="0">
              <a:spcBef>
                <a:spcPts val="2133"/>
              </a:spcBef>
              <a:spcAft>
                <a:spcPts val="0"/>
              </a:spcAft>
              <a:buSzPts val="1400"/>
              <a:buNone/>
              <a:defRPr/>
            </a:lvl4pPr>
            <a:lvl5pPr lvl="4" algn="r" rtl="0">
              <a:spcBef>
                <a:spcPts val="2133"/>
              </a:spcBef>
              <a:spcAft>
                <a:spcPts val="0"/>
              </a:spcAft>
              <a:buSzPts val="1400"/>
              <a:buNone/>
              <a:defRPr/>
            </a:lvl5pPr>
            <a:lvl6pPr lvl="5" algn="r" rtl="0">
              <a:spcBef>
                <a:spcPts val="2133"/>
              </a:spcBef>
              <a:spcAft>
                <a:spcPts val="0"/>
              </a:spcAft>
              <a:buSzPts val="1400"/>
              <a:buNone/>
              <a:defRPr/>
            </a:lvl6pPr>
            <a:lvl7pPr lvl="6" algn="r" rtl="0">
              <a:spcBef>
                <a:spcPts val="2133"/>
              </a:spcBef>
              <a:spcAft>
                <a:spcPts val="0"/>
              </a:spcAft>
              <a:buSzPts val="1400"/>
              <a:buNone/>
              <a:defRPr/>
            </a:lvl7pPr>
            <a:lvl8pPr lvl="7" algn="r" rtl="0">
              <a:spcBef>
                <a:spcPts val="2133"/>
              </a:spcBef>
              <a:spcAft>
                <a:spcPts val="0"/>
              </a:spcAft>
              <a:buSzPts val="1400"/>
              <a:buNone/>
              <a:defRPr/>
            </a:lvl8pPr>
            <a:lvl9pPr lvl="8" algn="r" rtl="0">
              <a:spcBef>
                <a:spcPts val="2133"/>
              </a:spcBef>
              <a:spcAft>
                <a:spcPts val="2133"/>
              </a:spcAft>
              <a:buSzPts val="1400"/>
              <a:buNone/>
              <a:defRPr/>
            </a:lvl9pPr>
          </a:lstStyle>
          <a:p>
            <a:endParaRPr/>
          </a:p>
        </p:txBody>
      </p:sp>
      <p:sp>
        <p:nvSpPr>
          <p:cNvPr id="482" name="Google Shape;482;p33"/>
          <p:cNvSpPr txBox="1">
            <a:spLocks noGrp="1"/>
          </p:cNvSpPr>
          <p:nvPr>
            <p:ph type="subTitle" idx="3"/>
          </p:nvPr>
        </p:nvSpPr>
        <p:spPr>
          <a:xfrm>
            <a:off x="4853900" y="4132033"/>
            <a:ext cx="5592000" cy="31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600"/>
              <a:buFont typeface="Montserrat"/>
              <a:buNone/>
              <a:defRPr sz="2933">
                <a:solidFill>
                  <a:schemeClr val="dk2"/>
                </a:solidFill>
                <a:latin typeface="Patrick Hand"/>
                <a:ea typeface="Patrick Hand"/>
                <a:cs typeface="Patrick Hand"/>
                <a:sym typeface="Patrick Hand"/>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83" name="Google Shape;483;p33"/>
          <p:cNvSpPr txBox="1">
            <a:spLocks noGrp="1"/>
          </p:cNvSpPr>
          <p:nvPr>
            <p:ph type="subTitle" idx="4"/>
          </p:nvPr>
        </p:nvSpPr>
        <p:spPr>
          <a:xfrm>
            <a:off x="4858101" y="4449233"/>
            <a:ext cx="5592000" cy="121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64597751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bg>
      <p:bgPr>
        <a:solidFill>
          <a:schemeClr val="dk1"/>
        </a:solidFill>
        <a:effectLst/>
      </p:bgPr>
    </p:bg>
    <p:spTree>
      <p:nvGrpSpPr>
        <p:cNvPr id="1" name="Shape 565"/>
        <p:cNvGrpSpPr/>
        <p:nvPr/>
      </p:nvGrpSpPr>
      <p:grpSpPr>
        <a:xfrm>
          <a:off x="0" y="0"/>
          <a:ext cx="0" cy="0"/>
          <a:chOff x="0" y="0"/>
          <a:chExt cx="0" cy="0"/>
        </a:xfrm>
      </p:grpSpPr>
      <p:sp>
        <p:nvSpPr>
          <p:cNvPr id="566" name="Google Shape;566;p36"/>
          <p:cNvSpPr/>
          <p:nvPr/>
        </p:nvSpPr>
        <p:spPr>
          <a:xfrm>
            <a:off x="427967" y="1217402"/>
            <a:ext cx="2819528" cy="178111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36"/>
          <p:cNvSpPr/>
          <p:nvPr/>
        </p:nvSpPr>
        <p:spPr>
          <a:xfrm>
            <a:off x="3247513" y="630815"/>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36"/>
          <p:cNvSpPr/>
          <p:nvPr/>
        </p:nvSpPr>
        <p:spPr>
          <a:xfrm>
            <a:off x="9557502" y="203101"/>
            <a:ext cx="2375756" cy="1503604"/>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36"/>
          <p:cNvSpPr/>
          <p:nvPr/>
        </p:nvSpPr>
        <p:spPr>
          <a:xfrm>
            <a:off x="8717934" y="1368999"/>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36"/>
          <p:cNvSpPr/>
          <p:nvPr/>
        </p:nvSpPr>
        <p:spPr>
          <a:xfrm flipH="1">
            <a:off x="5553267" y="6166163"/>
            <a:ext cx="6638733" cy="683976"/>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36"/>
          <p:cNvSpPr/>
          <p:nvPr/>
        </p:nvSpPr>
        <p:spPr>
          <a:xfrm flipH="1">
            <a:off x="-3097" y="6364276"/>
            <a:ext cx="5956929" cy="48588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2" name="Google Shape;572;p36"/>
          <p:cNvSpPr/>
          <p:nvPr/>
        </p:nvSpPr>
        <p:spPr>
          <a:xfrm>
            <a:off x="-3167" y="6071634"/>
            <a:ext cx="12191995" cy="786353"/>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3" name="Google Shape;573;p36"/>
          <p:cNvSpPr txBox="1">
            <a:spLocks noGrp="1"/>
          </p:cNvSpPr>
          <p:nvPr>
            <p:ph type="subTitle" idx="1"/>
          </p:nvPr>
        </p:nvSpPr>
        <p:spPr>
          <a:xfrm>
            <a:off x="2507717" y="3726773"/>
            <a:ext cx="32028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574" name="Google Shape;574;p36"/>
          <p:cNvSpPr txBox="1">
            <a:spLocks noGrp="1"/>
          </p:cNvSpPr>
          <p:nvPr>
            <p:ph type="subTitle" idx="2"/>
          </p:nvPr>
        </p:nvSpPr>
        <p:spPr>
          <a:xfrm>
            <a:off x="2507717" y="4072167"/>
            <a:ext cx="3200400" cy="11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5" name="Google Shape;575;p36"/>
          <p:cNvSpPr txBox="1">
            <a:spLocks noGrp="1"/>
          </p:cNvSpPr>
          <p:nvPr>
            <p:ph type="subTitle" idx="3"/>
          </p:nvPr>
        </p:nvSpPr>
        <p:spPr>
          <a:xfrm>
            <a:off x="2507717" y="1944867"/>
            <a:ext cx="32028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576" name="Google Shape;576;p36"/>
          <p:cNvSpPr txBox="1">
            <a:spLocks noGrp="1"/>
          </p:cNvSpPr>
          <p:nvPr>
            <p:ph type="subTitle" idx="4"/>
          </p:nvPr>
        </p:nvSpPr>
        <p:spPr>
          <a:xfrm>
            <a:off x="2507717" y="2290267"/>
            <a:ext cx="3200400" cy="11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7" name="Google Shape;577;p36"/>
          <p:cNvSpPr txBox="1">
            <a:spLocks noGrp="1"/>
          </p:cNvSpPr>
          <p:nvPr>
            <p:ph type="subTitle" idx="5"/>
          </p:nvPr>
        </p:nvSpPr>
        <p:spPr>
          <a:xfrm>
            <a:off x="7152184" y="1944867"/>
            <a:ext cx="32028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578" name="Google Shape;578;p36"/>
          <p:cNvSpPr txBox="1">
            <a:spLocks noGrp="1"/>
          </p:cNvSpPr>
          <p:nvPr>
            <p:ph type="subTitle" idx="6"/>
          </p:nvPr>
        </p:nvSpPr>
        <p:spPr>
          <a:xfrm>
            <a:off x="7152184" y="2290267"/>
            <a:ext cx="3202800" cy="22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36"/>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grpSp>
        <p:nvGrpSpPr>
          <p:cNvPr id="580" name="Google Shape;580;p36"/>
          <p:cNvGrpSpPr/>
          <p:nvPr/>
        </p:nvGrpSpPr>
        <p:grpSpPr>
          <a:xfrm>
            <a:off x="2633840" y="5832407"/>
            <a:ext cx="2158816" cy="791139"/>
            <a:chOff x="5046670" y="3208808"/>
            <a:chExt cx="1120415" cy="410597"/>
          </a:xfrm>
        </p:grpSpPr>
        <p:grpSp>
          <p:nvGrpSpPr>
            <p:cNvPr id="581" name="Google Shape;581;p36"/>
            <p:cNvGrpSpPr/>
            <p:nvPr/>
          </p:nvGrpSpPr>
          <p:grpSpPr>
            <a:xfrm flipH="1">
              <a:off x="5811603" y="3321460"/>
              <a:ext cx="82906" cy="185771"/>
              <a:chOff x="3004175" y="2722350"/>
              <a:chExt cx="195950" cy="439175"/>
            </a:xfrm>
          </p:grpSpPr>
          <p:sp>
            <p:nvSpPr>
              <p:cNvPr id="582" name="Google Shape;582;p36"/>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6"/>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6"/>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6"/>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6"/>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6"/>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6"/>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9" name="Google Shape;589;p36"/>
            <p:cNvGrpSpPr/>
            <p:nvPr/>
          </p:nvGrpSpPr>
          <p:grpSpPr>
            <a:xfrm rot="3041596" flipH="1">
              <a:off x="5625845" y="3373209"/>
              <a:ext cx="96168" cy="82240"/>
              <a:chOff x="5928149" y="3267314"/>
              <a:chExt cx="96164" cy="82236"/>
            </a:xfrm>
          </p:grpSpPr>
          <p:sp>
            <p:nvSpPr>
              <p:cNvPr id="590" name="Google Shape;590;p36"/>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6"/>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 name="Google Shape;592;p36"/>
            <p:cNvGrpSpPr/>
            <p:nvPr/>
          </p:nvGrpSpPr>
          <p:grpSpPr>
            <a:xfrm rot="-2700000">
              <a:off x="5946361" y="3473182"/>
              <a:ext cx="96163" cy="82235"/>
              <a:chOff x="5928149" y="3267314"/>
              <a:chExt cx="96164" cy="82236"/>
            </a:xfrm>
          </p:grpSpPr>
          <p:sp>
            <p:nvSpPr>
              <p:cNvPr id="593" name="Google Shape;593;p36"/>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6"/>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5" name="Google Shape;595;p36"/>
            <p:cNvGrpSpPr/>
            <p:nvPr/>
          </p:nvGrpSpPr>
          <p:grpSpPr>
            <a:xfrm>
              <a:off x="5222364" y="3208808"/>
              <a:ext cx="145434" cy="325956"/>
              <a:chOff x="3004175" y="2722350"/>
              <a:chExt cx="195950" cy="439175"/>
            </a:xfrm>
          </p:grpSpPr>
          <p:sp>
            <p:nvSpPr>
              <p:cNvPr id="596" name="Google Shape;596;p36"/>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36"/>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36"/>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6"/>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6"/>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6"/>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36"/>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 name="Google Shape;603;p36"/>
            <p:cNvGrpSpPr/>
            <p:nvPr/>
          </p:nvGrpSpPr>
          <p:grpSpPr>
            <a:xfrm>
              <a:off x="5462380" y="3302316"/>
              <a:ext cx="96358" cy="191149"/>
              <a:chOff x="3213925" y="2904475"/>
              <a:chExt cx="173650" cy="344475"/>
            </a:xfrm>
          </p:grpSpPr>
          <p:sp>
            <p:nvSpPr>
              <p:cNvPr id="604" name="Google Shape;604;p36"/>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6"/>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6"/>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6"/>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6"/>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6"/>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6"/>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1" name="Google Shape;611;p36"/>
            <p:cNvSpPr/>
            <p:nvPr/>
          </p:nvSpPr>
          <p:spPr>
            <a:xfrm>
              <a:off x="5046670" y="3449142"/>
              <a:ext cx="1120415" cy="170264"/>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23088052"/>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4">
  <p:cSld name="Title and three Columns 4">
    <p:bg>
      <p:bgPr>
        <a:solidFill>
          <a:schemeClr val="dk1"/>
        </a:solidFill>
        <a:effectLst/>
      </p:bgPr>
    </p:bg>
    <p:spTree>
      <p:nvGrpSpPr>
        <p:cNvPr id="1" name="Shape 612"/>
        <p:cNvGrpSpPr/>
        <p:nvPr/>
      </p:nvGrpSpPr>
      <p:grpSpPr>
        <a:xfrm>
          <a:off x="0" y="0"/>
          <a:ext cx="0" cy="0"/>
          <a:chOff x="0" y="0"/>
          <a:chExt cx="0" cy="0"/>
        </a:xfrm>
      </p:grpSpPr>
      <p:sp>
        <p:nvSpPr>
          <p:cNvPr id="613" name="Google Shape;613;p37"/>
          <p:cNvSpPr/>
          <p:nvPr/>
        </p:nvSpPr>
        <p:spPr>
          <a:xfrm>
            <a:off x="427967" y="1217402"/>
            <a:ext cx="2819528" cy="178111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37"/>
          <p:cNvSpPr/>
          <p:nvPr/>
        </p:nvSpPr>
        <p:spPr>
          <a:xfrm>
            <a:off x="3247513" y="630815"/>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37"/>
          <p:cNvSpPr/>
          <p:nvPr/>
        </p:nvSpPr>
        <p:spPr>
          <a:xfrm>
            <a:off x="9557502" y="203101"/>
            <a:ext cx="2375756" cy="1503604"/>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37"/>
          <p:cNvSpPr/>
          <p:nvPr/>
        </p:nvSpPr>
        <p:spPr>
          <a:xfrm>
            <a:off x="8717934" y="1368999"/>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37"/>
          <p:cNvSpPr/>
          <p:nvPr/>
        </p:nvSpPr>
        <p:spPr>
          <a:xfrm flipH="1">
            <a:off x="6965187" y="6423828"/>
            <a:ext cx="5226813" cy="42631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37"/>
          <p:cNvSpPr/>
          <p:nvPr/>
        </p:nvSpPr>
        <p:spPr>
          <a:xfrm flipH="1">
            <a:off x="-3097" y="6364276"/>
            <a:ext cx="5956929" cy="48588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37"/>
          <p:cNvSpPr/>
          <p:nvPr/>
        </p:nvSpPr>
        <p:spPr>
          <a:xfrm>
            <a:off x="-3167" y="6071634"/>
            <a:ext cx="12191995" cy="786353"/>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37"/>
          <p:cNvSpPr txBox="1">
            <a:spLocks noGrp="1"/>
          </p:cNvSpPr>
          <p:nvPr>
            <p:ph type="subTitle" idx="1"/>
          </p:nvPr>
        </p:nvSpPr>
        <p:spPr>
          <a:xfrm>
            <a:off x="1342291" y="3709072"/>
            <a:ext cx="31556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621" name="Google Shape;621;p37"/>
          <p:cNvSpPr txBox="1">
            <a:spLocks noGrp="1"/>
          </p:cNvSpPr>
          <p:nvPr>
            <p:ph type="subTitle" idx="2"/>
          </p:nvPr>
        </p:nvSpPr>
        <p:spPr>
          <a:xfrm>
            <a:off x="1342291" y="4095083"/>
            <a:ext cx="3153200" cy="92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2" name="Google Shape;622;p37"/>
          <p:cNvSpPr txBox="1">
            <a:spLocks noGrp="1"/>
          </p:cNvSpPr>
          <p:nvPr>
            <p:ph type="subTitle" idx="3"/>
          </p:nvPr>
        </p:nvSpPr>
        <p:spPr>
          <a:xfrm>
            <a:off x="4518200" y="2489867"/>
            <a:ext cx="31556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623" name="Google Shape;623;p37"/>
          <p:cNvSpPr txBox="1">
            <a:spLocks noGrp="1"/>
          </p:cNvSpPr>
          <p:nvPr>
            <p:ph type="subTitle" idx="4"/>
          </p:nvPr>
        </p:nvSpPr>
        <p:spPr>
          <a:xfrm>
            <a:off x="4518200" y="2875883"/>
            <a:ext cx="3153200" cy="90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4" name="Google Shape;624;p37"/>
          <p:cNvSpPr txBox="1">
            <a:spLocks noGrp="1"/>
          </p:cNvSpPr>
          <p:nvPr>
            <p:ph type="subTitle" idx="5"/>
          </p:nvPr>
        </p:nvSpPr>
        <p:spPr>
          <a:xfrm>
            <a:off x="7691709" y="3709065"/>
            <a:ext cx="31532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625" name="Google Shape;625;p37"/>
          <p:cNvSpPr txBox="1">
            <a:spLocks noGrp="1"/>
          </p:cNvSpPr>
          <p:nvPr>
            <p:ph type="subTitle" idx="6"/>
          </p:nvPr>
        </p:nvSpPr>
        <p:spPr>
          <a:xfrm>
            <a:off x="7691709" y="4095084"/>
            <a:ext cx="3153200" cy="92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6" name="Google Shape;626;p37"/>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grpSp>
        <p:nvGrpSpPr>
          <p:cNvPr id="627" name="Google Shape;627;p37"/>
          <p:cNvGrpSpPr/>
          <p:nvPr/>
        </p:nvGrpSpPr>
        <p:grpSpPr>
          <a:xfrm>
            <a:off x="2633840" y="5832407"/>
            <a:ext cx="2158816" cy="791139"/>
            <a:chOff x="5046670" y="3208808"/>
            <a:chExt cx="1120415" cy="410597"/>
          </a:xfrm>
        </p:grpSpPr>
        <p:grpSp>
          <p:nvGrpSpPr>
            <p:cNvPr id="628" name="Google Shape;628;p37"/>
            <p:cNvGrpSpPr/>
            <p:nvPr/>
          </p:nvGrpSpPr>
          <p:grpSpPr>
            <a:xfrm flipH="1">
              <a:off x="5811603" y="3321460"/>
              <a:ext cx="82906" cy="185771"/>
              <a:chOff x="3004175" y="2722350"/>
              <a:chExt cx="195950" cy="439175"/>
            </a:xfrm>
          </p:grpSpPr>
          <p:sp>
            <p:nvSpPr>
              <p:cNvPr id="629" name="Google Shape;629;p37"/>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37"/>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37"/>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7"/>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7"/>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6" name="Google Shape;636;p37"/>
            <p:cNvGrpSpPr/>
            <p:nvPr/>
          </p:nvGrpSpPr>
          <p:grpSpPr>
            <a:xfrm rot="3041596" flipH="1">
              <a:off x="5625845" y="3373209"/>
              <a:ext cx="96168" cy="82240"/>
              <a:chOff x="5928149" y="3267314"/>
              <a:chExt cx="96164" cy="82236"/>
            </a:xfrm>
          </p:grpSpPr>
          <p:sp>
            <p:nvSpPr>
              <p:cNvPr id="637" name="Google Shape;637;p37"/>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7"/>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9" name="Google Shape;639;p37"/>
            <p:cNvGrpSpPr/>
            <p:nvPr/>
          </p:nvGrpSpPr>
          <p:grpSpPr>
            <a:xfrm rot="-2700000">
              <a:off x="5946361" y="3473182"/>
              <a:ext cx="96163" cy="82235"/>
              <a:chOff x="5928149" y="3267314"/>
              <a:chExt cx="96164" cy="82236"/>
            </a:xfrm>
          </p:grpSpPr>
          <p:sp>
            <p:nvSpPr>
              <p:cNvPr id="640" name="Google Shape;640;p37"/>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7"/>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2" name="Google Shape;642;p37"/>
            <p:cNvGrpSpPr/>
            <p:nvPr/>
          </p:nvGrpSpPr>
          <p:grpSpPr>
            <a:xfrm>
              <a:off x="5222364" y="3208808"/>
              <a:ext cx="145434" cy="325956"/>
              <a:chOff x="3004175" y="2722350"/>
              <a:chExt cx="195950" cy="439175"/>
            </a:xfrm>
          </p:grpSpPr>
          <p:sp>
            <p:nvSpPr>
              <p:cNvPr id="643" name="Google Shape;643;p37"/>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7"/>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7"/>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7"/>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7"/>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0" name="Google Shape;650;p37"/>
            <p:cNvGrpSpPr/>
            <p:nvPr/>
          </p:nvGrpSpPr>
          <p:grpSpPr>
            <a:xfrm>
              <a:off x="5462380" y="3302316"/>
              <a:ext cx="96358" cy="191149"/>
              <a:chOff x="3213925" y="2904475"/>
              <a:chExt cx="173650" cy="344475"/>
            </a:xfrm>
          </p:grpSpPr>
          <p:sp>
            <p:nvSpPr>
              <p:cNvPr id="651" name="Google Shape;651;p37"/>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7"/>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7"/>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7"/>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7"/>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7"/>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7"/>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8" name="Google Shape;658;p37"/>
            <p:cNvSpPr/>
            <p:nvPr/>
          </p:nvSpPr>
          <p:spPr>
            <a:xfrm>
              <a:off x="5046670" y="3449142"/>
              <a:ext cx="1120415" cy="170264"/>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9" name="Google Shape;659;p37"/>
          <p:cNvGrpSpPr/>
          <p:nvPr/>
        </p:nvGrpSpPr>
        <p:grpSpPr>
          <a:xfrm>
            <a:off x="8528458" y="5832407"/>
            <a:ext cx="2015697" cy="764472"/>
            <a:chOff x="6396343" y="4374305"/>
            <a:chExt cx="1511773" cy="573354"/>
          </a:xfrm>
        </p:grpSpPr>
        <p:grpSp>
          <p:nvGrpSpPr>
            <p:cNvPr id="660" name="Google Shape;660;p37"/>
            <p:cNvGrpSpPr/>
            <p:nvPr/>
          </p:nvGrpSpPr>
          <p:grpSpPr>
            <a:xfrm rot="4001758">
              <a:off x="7633951" y="4773240"/>
              <a:ext cx="111770" cy="119099"/>
              <a:chOff x="3004175" y="2950750"/>
              <a:chExt cx="195825" cy="208700"/>
            </a:xfrm>
          </p:grpSpPr>
          <p:sp>
            <p:nvSpPr>
              <p:cNvPr id="661" name="Google Shape;661;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3" name="Google Shape;663;p37"/>
            <p:cNvGrpSpPr/>
            <p:nvPr/>
          </p:nvGrpSpPr>
          <p:grpSpPr>
            <a:xfrm>
              <a:off x="6980311" y="4374305"/>
              <a:ext cx="196224" cy="439790"/>
              <a:chOff x="3004175" y="2722350"/>
              <a:chExt cx="195950" cy="439175"/>
            </a:xfrm>
          </p:grpSpPr>
          <p:sp>
            <p:nvSpPr>
              <p:cNvPr id="664" name="Google Shape;664;p37"/>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7"/>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7"/>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7"/>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7"/>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1" name="Google Shape;671;p37"/>
            <p:cNvGrpSpPr/>
            <p:nvPr/>
          </p:nvGrpSpPr>
          <p:grpSpPr>
            <a:xfrm>
              <a:off x="7363411" y="4508535"/>
              <a:ext cx="130012" cy="257908"/>
              <a:chOff x="3213925" y="2904475"/>
              <a:chExt cx="173650" cy="344475"/>
            </a:xfrm>
          </p:grpSpPr>
          <p:sp>
            <p:nvSpPr>
              <p:cNvPr id="672" name="Google Shape;672;p37"/>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7"/>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7"/>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7"/>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7"/>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7"/>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7"/>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9" name="Google Shape;679;p37"/>
            <p:cNvSpPr/>
            <p:nvPr/>
          </p:nvSpPr>
          <p:spPr>
            <a:xfrm>
              <a:off x="6396343" y="4717923"/>
              <a:ext cx="1511773" cy="229736"/>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0" name="Google Shape;680;p37"/>
          <p:cNvSpPr txBox="1">
            <a:spLocks noGrp="1"/>
          </p:cNvSpPr>
          <p:nvPr>
            <p:ph type="title" idx="7" hasCustomPrompt="1"/>
          </p:nvPr>
        </p:nvSpPr>
        <p:spPr>
          <a:xfrm>
            <a:off x="2466492" y="3146204"/>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681" name="Google Shape;681;p37"/>
          <p:cNvSpPr txBox="1">
            <a:spLocks noGrp="1"/>
          </p:cNvSpPr>
          <p:nvPr>
            <p:ph type="title" idx="8" hasCustomPrompt="1"/>
          </p:nvPr>
        </p:nvSpPr>
        <p:spPr>
          <a:xfrm>
            <a:off x="5642392" y="1927020"/>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682" name="Google Shape;682;p37"/>
          <p:cNvSpPr txBox="1">
            <a:spLocks noGrp="1"/>
          </p:cNvSpPr>
          <p:nvPr>
            <p:ph type="title" idx="9" hasCustomPrompt="1"/>
          </p:nvPr>
        </p:nvSpPr>
        <p:spPr>
          <a:xfrm>
            <a:off x="8815892" y="3146204"/>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Tree>
    <p:extLst>
      <p:ext uri="{BB962C8B-B14F-4D97-AF65-F5344CB8AC3E}">
        <p14:creationId xmlns:p14="http://schemas.microsoft.com/office/powerpoint/2010/main" val="328536662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dk1"/>
        </a:solidFill>
        <a:effectLst/>
      </p:bgPr>
    </p:bg>
    <p:spTree>
      <p:nvGrpSpPr>
        <p:cNvPr id="1" name="Shape 735"/>
        <p:cNvGrpSpPr/>
        <p:nvPr/>
      </p:nvGrpSpPr>
      <p:grpSpPr>
        <a:xfrm>
          <a:off x="0" y="0"/>
          <a:ext cx="0" cy="0"/>
          <a:chOff x="0" y="0"/>
          <a:chExt cx="0" cy="0"/>
        </a:xfrm>
      </p:grpSpPr>
      <p:grpSp>
        <p:nvGrpSpPr>
          <p:cNvPr id="736" name="Google Shape;736;p40"/>
          <p:cNvGrpSpPr/>
          <p:nvPr/>
        </p:nvGrpSpPr>
        <p:grpSpPr>
          <a:xfrm>
            <a:off x="418089" y="4927092"/>
            <a:ext cx="4465967" cy="1730153"/>
            <a:chOff x="2189450" y="2220300"/>
            <a:chExt cx="3202175" cy="1240550"/>
          </a:xfrm>
        </p:grpSpPr>
        <p:sp>
          <p:nvSpPr>
            <p:cNvPr id="737" name="Google Shape;737;p4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4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9" name="Google Shape;739;p40"/>
          <p:cNvGrpSpPr/>
          <p:nvPr/>
        </p:nvGrpSpPr>
        <p:grpSpPr>
          <a:xfrm>
            <a:off x="3075404" y="5298511"/>
            <a:ext cx="3514707" cy="1361628"/>
            <a:chOff x="2189450" y="2220300"/>
            <a:chExt cx="3202175" cy="1240550"/>
          </a:xfrm>
        </p:grpSpPr>
        <p:sp>
          <p:nvSpPr>
            <p:cNvPr id="740" name="Google Shape;740;p4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4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2" name="Google Shape;742;p40"/>
          <p:cNvSpPr/>
          <p:nvPr/>
        </p:nvSpPr>
        <p:spPr>
          <a:xfrm>
            <a:off x="1488567" y="382063"/>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3" name="Google Shape;743;p40"/>
          <p:cNvSpPr/>
          <p:nvPr/>
        </p:nvSpPr>
        <p:spPr>
          <a:xfrm>
            <a:off x="556080" y="578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4" name="Google Shape;744;p40"/>
          <p:cNvSpPr/>
          <p:nvPr/>
        </p:nvSpPr>
        <p:spPr>
          <a:xfrm>
            <a:off x="9362533" y="324135"/>
            <a:ext cx="1708376" cy="107933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5" name="Google Shape;745;p40"/>
          <p:cNvSpPr/>
          <p:nvPr/>
        </p:nvSpPr>
        <p:spPr>
          <a:xfrm>
            <a:off x="10869217" y="1544768"/>
            <a:ext cx="725551" cy="45839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6" name="Google Shape;746;p40"/>
          <p:cNvSpPr/>
          <p:nvPr/>
        </p:nvSpPr>
        <p:spPr>
          <a:xfrm>
            <a:off x="8803934" y="1403453"/>
            <a:ext cx="501919" cy="31710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7" name="Google Shape;747;p40"/>
          <p:cNvSpPr/>
          <p:nvPr/>
        </p:nvSpPr>
        <p:spPr>
          <a:xfrm>
            <a:off x="6234998" y="6137574"/>
            <a:ext cx="5956929" cy="70897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8" name="Google Shape;748;p40"/>
          <p:cNvSpPr/>
          <p:nvPr/>
        </p:nvSpPr>
        <p:spPr>
          <a:xfrm>
            <a:off x="0" y="5390100"/>
            <a:ext cx="12191995" cy="1467904"/>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9" name="Google Shape;749;p40"/>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750" name="Google Shape;750;p40"/>
          <p:cNvSpPr txBox="1">
            <a:spLocks noGrp="1"/>
          </p:cNvSpPr>
          <p:nvPr>
            <p:ph type="subTitle" idx="1"/>
          </p:nvPr>
        </p:nvSpPr>
        <p:spPr>
          <a:xfrm>
            <a:off x="1051800" y="3549800"/>
            <a:ext cx="2474800" cy="458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2200"/>
              <a:buFont typeface="Patrick Hand"/>
              <a:buNone/>
              <a:defRPr sz="2933">
                <a:solidFill>
                  <a:schemeClr val="dk2"/>
                </a:solidFill>
                <a:latin typeface="Patrick Hand"/>
                <a:ea typeface="Patrick Hand"/>
                <a:cs typeface="Patrick Hand"/>
                <a:sym typeface="Patrick Hand"/>
              </a:defRPr>
            </a:lvl1pPr>
            <a:lvl2pPr lvl="1">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a:spcBef>
                <a:spcPts val="2133"/>
              </a:spcBef>
              <a:spcAft>
                <a:spcPts val="2133"/>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1" name="Google Shape;751;p40"/>
          <p:cNvSpPr txBox="1">
            <a:spLocks noGrp="1"/>
          </p:cNvSpPr>
          <p:nvPr>
            <p:ph type="subTitle" idx="2"/>
          </p:nvPr>
        </p:nvSpPr>
        <p:spPr>
          <a:xfrm>
            <a:off x="1051800" y="3911657"/>
            <a:ext cx="2474800" cy="168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52" name="Google Shape;752;p40"/>
          <p:cNvSpPr txBox="1">
            <a:spLocks noGrp="1"/>
          </p:cNvSpPr>
          <p:nvPr>
            <p:ph type="subTitle" idx="3"/>
          </p:nvPr>
        </p:nvSpPr>
        <p:spPr>
          <a:xfrm>
            <a:off x="3595351" y="3549800"/>
            <a:ext cx="2474800" cy="45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200"/>
              <a:buFont typeface="Patrick Hand"/>
              <a:buNone/>
              <a:defRPr sz="2933">
                <a:solidFill>
                  <a:schemeClr val="dk2"/>
                </a:solidFill>
                <a:latin typeface="Patrick Hand"/>
                <a:ea typeface="Patrick Hand"/>
                <a:cs typeface="Patrick Hand"/>
                <a:sym typeface="Patrick Hand"/>
              </a:defRPr>
            </a:lvl1pPr>
            <a:lvl2pPr lvl="1"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rtl="0">
              <a:spcBef>
                <a:spcPts val="2133"/>
              </a:spcBef>
              <a:spcAft>
                <a:spcPts val="2133"/>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3" name="Google Shape;753;p40"/>
          <p:cNvSpPr txBox="1">
            <a:spLocks noGrp="1"/>
          </p:cNvSpPr>
          <p:nvPr>
            <p:ph type="subTitle" idx="4"/>
          </p:nvPr>
        </p:nvSpPr>
        <p:spPr>
          <a:xfrm>
            <a:off x="3595351" y="3911667"/>
            <a:ext cx="2474800" cy="168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54" name="Google Shape;754;p40"/>
          <p:cNvSpPr txBox="1">
            <a:spLocks noGrp="1"/>
          </p:cNvSpPr>
          <p:nvPr>
            <p:ph type="subTitle" idx="5"/>
          </p:nvPr>
        </p:nvSpPr>
        <p:spPr>
          <a:xfrm>
            <a:off x="6198517" y="3549800"/>
            <a:ext cx="2474800" cy="45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200"/>
              <a:buFont typeface="Patrick Hand"/>
              <a:buNone/>
              <a:defRPr sz="2933">
                <a:solidFill>
                  <a:schemeClr val="dk2"/>
                </a:solidFill>
                <a:latin typeface="Patrick Hand"/>
                <a:ea typeface="Patrick Hand"/>
                <a:cs typeface="Patrick Hand"/>
                <a:sym typeface="Patrick Hand"/>
              </a:defRPr>
            </a:lvl1pPr>
            <a:lvl2pPr lvl="1"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rtl="0">
              <a:spcBef>
                <a:spcPts val="2133"/>
              </a:spcBef>
              <a:spcAft>
                <a:spcPts val="2133"/>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5" name="Google Shape;755;p40"/>
          <p:cNvSpPr txBox="1">
            <a:spLocks noGrp="1"/>
          </p:cNvSpPr>
          <p:nvPr>
            <p:ph type="subTitle" idx="6"/>
          </p:nvPr>
        </p:nvSpPr>
        <p:spPr>
          <a:xfrm>
            <a:off x="6198517" y="3911667"/>
            <a:ext cx="2474800" cy="168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56" name="Google Shape;756;p40"/>
          <p:cNvSpPr txBox="1">
            <a:spLocks noGrp="1"/>
          </p:cNvSpPr>
          <p:nvPr>
            <p:ph type="subTitle" idx="7"/>
          </p:nvPr>
        </p:nvSpPr>
        <p:spPr>
          <a:xfrm>
            <a:off x="8801684" y="3549800"/>
            <a:ext cx="2474800" cy="45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200"/>
              <a:buFont typeface="Patrick Hand"/>
              <a:buNone/>
              <a:defRPr sz="2933">
                <a:solidFill>
                  <a:schemeClr val="dk2"/>
                </a:solidFill>
                <a:latin typeface="Patrick Hand"/>
                <a:ea typeface="Patrick Hand"/>
                <a:cs typeface="Patrick Hand"/>
                <a:sym typeface="Patrick Hand"/>
              </a:defRPr>
            </a:lvl1pPr>
            <a:lvl2pPr lvl="1"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rtl="0">
              <a:spcBef>
                <a:spcPts val="2133"/>
              </a:spcBef>
              <a:spcAft>
                <a:spcPts val="2133"/>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7" name="Google Shape;757;p40"/>
          <p:cNvSpPr txBox="1">
            <a:spLocks noGrp="1"/>
          </p:cNvSpPr>
          <p:nvPr>
            <p:ph type="subTitle" idx="8"/>
          </p:nvPr>
        </p:nvSpPr>
        <p:spPr>
          <a:xfrm>
            <a:off x="8801684" y="3911667"/>
            <a:ext cx="2474800" cy="168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74474316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dk1"/>
        </a:solidFill>
        <a:effectLst/>
      </p:bgPr>
    </p:bg>
    <p:spTree>
      <p:nvGrpSpPr>
        <p:cNvPr id="1" name="Shape 861"/>
        <p:cNvGrpSpPr/>
        <p:nvPr/>
      </p:nvGrpSpPr>
      <p:grpSpPr>
        <a:xfrm>
          <a:off x="0" y="0"/>
          <a:ext cx="0" cy="0"/>
          <a:chOff x="0" y="0"/>
          <a:chExt cx="0" cy="0"/>
        </a:xfrm>
      </p:grpSpPr>
      <p:sp>
        <p:nvSpPr>
          <p:cNvPr id="862" name="Google Shape;862;p49"/>
          <p:cNvSpPr/>
          <p:nvPr/>
        </p:nvSpPr>
        <p:spPr>
          <a:xfrm>
            <a:off x="771100" y="1127498"/>
            <a:ext cx="2481267" cy="156744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49"/>
          <p:cNvSpPr/>
          <p:nvPr/>
        </p:nvSpPr>
        <p:spPr>
          <a:xfrm>
            <a:off x="337739" y="541756"/>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49"/>
          <p:cNvSpPr/>
          <p:nvPr/>
        </p:nvSpPr>
        <p:spPr>
          <a:xfrm>
            <a:off x="9539802" y="1242101"/>
            <a:ext cx="2375756" cy="1503604"/>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49"/>
          <p:cNvSpPr/>
          <p:nvPr/>
        </p:nvSpPr>
        <p:spPr>
          <a:xfrm>
            <a:off x="1431068" y="302770"/>
            <a:ext cx="672581" cy="4248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49"/>
          <p:cNvSpPr txBox="1">
            <a:spLocks noGrp="1"/>
          </p:cNvSpPr>
          <p:nvPr>
            <p:ph type="subTitle" idx="1"/>
          </p:nvPr>
        </p:nvSpPr>
        <p:spPr>
          <a:xfrm>
            <a:off x="3798833" y="1990733"/>
            <a:ext cx="4594400" cy="141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67" name="Google Shape;867;p49"/>
          <p:cNvSpPr txBox="1">
            <a:spLocks noGrp="1"/>
          </p:cNvSpPr>
          <p:nvPr>
            <p:ph type="title"/>
          </p:nvPr>
        </p:nvSpPr>
        <p:spPr>
          <a:xfrm>
            <a:off x="1639600" y="867333"/>
            <a:ext cx="8904400" cy="769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3000"/>
              <a:buFont typeface="Patrick Hand"/>
              <a:buNone/>
              <a:defRPr sz="6667">
                <a:solidFill>
                  <a:schemeClr val="accent2"/>
                </a:solidFill>
                <a:latin typeface="Patrick Hand"/>
                <a:ea typeface="Patrick Hand"/>
                <a:cs typeface="Patrick Hand"/>
                <a:sym typeface="Patrick Hand"/>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868" name="Google Shape;868;p49"/>
          <p:cNvSpPr txBox="1"/>
          <p:nvPr/>
        </p:nvSpPr>
        <p:spPr>
          <a:xfrm>
            <a:off x="3842600" y="4237400"/>
            <a:ext cx="4498400" cy="12552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333">
                <a:solidFill>
                  <a:schemeClr val="lt2"/>
                </a:solidFill>
                <a:latin typeface="Poppins"/>
                <a:ea typeface="Poppins"/>
                <a:cs typeface="Poppins"/>
                <a:sym typeface="Poppins"/>
              </a:rPr>
              <a:t>CREDITS: This presentation template was created by </a:t>
            </a:r>
            <a:r>
              <a:rPr lang="en" sz="1333">
                <a:solidFill>
                  <a:schemeClr val="dk2"/>
                </a:solidFill>
                <a:uFill>
                  <a:noFill/>
                </a:uFill>
                <a:latin typeface="Poppins"/>
                <a:ea typeface="Poppins"/>
                <a:cs typeface="Poppins"/>
                <a:sym typeface="Poppins"/>
                <a:hlinkClick r:id="rId2">
                  <a:extLst>
                    <a:ext uri="{A12FA001-AC4F-418D-AE19-62706E023703}">
                      <ahyp:hlinkClr xmlns="" xmlns:ahyp="http://schemas.microsoft.com/office/drawing/2018/hyperlinkcolor" val="tx"/>
                    </a:ext>
                  </a:extLst>
                </a:hlinkClick>
              </a:rPr>
              <a:t>Slidesgo</a:t>
            </a:r>
            <a:r>
              <a:rPr lang="en" sz="1333">
                <a:solidFill>
                  <a:schemeClr val="lt2"/>
                </a:solidFill>
                <a:latin typeface="Poppins"/>
                <a:ea typeface="Poppins"/>
                <a:cs typeface="Poppins"/>
                <a:sym typeface="Poppins"/>
              </a:rPr>
              <a:t>, including icons by </a:t>
            </a:r>
            <a:r>
              <a:rPr lang="en" sz="1333">
                <a:solidFill>
                  <a:schemeClr val="dk2"/>
                </a:solidFill>
                <a:uFill>
                  <a:noFill/>
                </a:uFill>
                <a:latin typeface="Poppins"/>
                <a:ea typeface="Poppins"/>
                <a:cs typeface="Poppins"/>
                <a:sym typeface="Poppins"/>
                <a:hlinkClick r:id="rId3">
                  <a:extLst>
                    <a:ext uri="{A12FA001-AC4F-418D-AE19-62706E023703}">
                      <ahyp:hlinkClr xmlns="" xmlns:ahyp="http://schemas.microsoft.com/office/drawing/2018/hyperlinkcolor" val="tx"/>
                    </a:ext>
                  </a:extLst>
                </a:hlinkClick>
              </a:rPr>
              <a:t>Flaticon</a:t>
            </a:r>
            <a:r>
              <a:rPr lang="en" sz="1333">
                <a:solidFill>
                  <a:schemeClr val="lt2"/>
                </a:solidFill>
                <a:latin typeface="Poppins"/>
                <a:ea typeface="Poppins"/>
                <a:cs typeface="Poppins"/>
                <a:sym typeface="Poppins"/>
              </a:rPr>
              <a:t>, and infographics &amp; images by </a:t>
            </a:r>
            <a:r>
              <a:rPr lang="en" sz="1333">
                <a:solidFill>
                  <a:schemeClr val="dk2"/>
                </a:solidFill>
                <a:uFill>
                  <a:noFill/>
                </a:uFill>
                <a:latin typeface="Poppins"/>
                <a:ea typeface="Poppins"/>
                <a:cs typeface="Poppins"/>
                <a:sym typeface="Poppins"/>
                <a:hlinkClick r:id="rId4">
                  <a:extLst>
                    <a:ext uri="{A12FA001-AC4F-418D-AE19-62706E023703}">
                      <ahyp:hlinkClr xmlns="" xmlns:ahyp="http://schemas.microsoft.com/office/drawing/2018/hyperlinkcolor" val="tx"/>
                    </a:ext>
                  </a:extLst>
                </a:hlinkClick>
              </a:rPr>
              <a:t>Freepik</a:t>
            </a:r>
            <a:endParaRPr sz="1200">
              <a:solidFill>
                <a:schemeClr val="dk2"/>
              </a:solidFill>
              <a:latin typeface="Poppins"/>
              <a:ea typeface="Poppins"/>
              <a:cs typeface="Poppins"/>
              <a:sym typeface="Poppins"/>
            </a:endParaRPr>
          </a:p>
        </p:txBody>
      </p:sp>
      <p:sp>
        <p:nvSpPr>
          <p:cNvPr id="869" name="Google Shape;869;p49"/>
          <p:cNvSpPr/>
          <p:nvPr/>
        </p:nvSpPr>
        <p:spPr>
          <a:xfrm>
            <a:off x="10806402" y="416404"/>
            <a:ext cx="672581" cy="4248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49"/>
          <p:cNvSpPr/>
          <p:nvPr/>
        </p:nvSpPr>
        <p:spPr>
          <a:xfrm flipH="1">
            <a:off x="-32" y="6399600"/>
            <a:ext cx="7078197" cy="45839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1"/>
              </a:solidFill>
            </a:endParaRPr>
          </a:p>
        </p:txBody>
      </p:sp>
      <p:sp>
        <p:nvSpPr>
          <p:cNvPr id="871" name="Google Shape;871;p49"/>
          <p:cNvSpPr/>
          <p:nvPr/>
        </p:nvSpPr>
        <p:spPr>
          <a:xfrm flipH="1">
            <a:off x="91" y="6566796"/>
            <a:ext cx="12191909" cy="291203"/>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49"/>
          <p:cNvSpPr/>
          <p:nvPr/>
        </p:nvSpPr>
        <p:spPr>
          <a:xfrm flipH="1">
            <a:off x="569828" y="6399584"/>
            <a:ext cx="182272" cy="128547"/>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8687049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873"/>
        <p:cNvGrpSpPr/>
        <p:nvPr/>
      </p:nvGrpSpPr>
      <p:grpSpPr>
        <a:xfrm>
          <a:off x="0" y="0"/>
          <a:ext cx="0" cy="0"/>
          <a:chOff x="0" y="0"/>
          <a:chExt cx="0" cy="0"/>
        </a:xfrm>
      </p:grpSpPr>
      <p:sp>
        <p:nvSpPr>
          <p:cNvPr id="874" name="Google Shape;874;p50"/>
          <p:cNvSpPr/>
          <p:nvPr/>
        </p:nvSpPr>
        <p:spPr>
          <a:xfrm>
            <a:off x="2480034" y="6144697"/>
            <a:ext cx="9711845" cy="713331"/>
          </a:xfrm>
          <a:custGeom>
            <a:avLst/>
            <a:gdLst/>
            <a:ahLst/>
            <a:cxnLst/>
            <a:rect l="l" t="t" r="r" b="b"/>
            <a:pathLst>
              <a:path w="129451" h="32597" extrusionOk="0">
                <a:moveTo>
                  <a:pt x="124299" y="0"/>
                </a:moveTo>
                <a:cubicBezTo>
                  <a:pt x="114383" y="0"/>
                  <a:pt x="105380" y="3761"/>
                  <a:pt x="99313" y="3761"/>
                </a:cubicBezTo>
                <a:cubicBezTo>
                  <a:pt x="98215" y="3761"/>
                  <a:pt x="97214" y="3638"/>
                  <a:pt x="96320" y="3347"/>
                </a:cubicBezTo>
                <a:cubicBezTo>
                  <a:pt x="92990" y="2269"/>
                  <a:pt x="90357" y="2158"/>
                  <a:pt x="87783" y="2158"/>
                </a:cubicBezTo>
                <a:cubicBezTo>
                  <a:pt x="87116" y="2158"/>
                  <a:pt x="86453" y="2166"/>
                  <a:pt x="85783" y="2166"/>
                </a:cubicBezTo>
                <a:cubicBezTo>
                  <a:pt x="83387" y="2166"/>
                  <a:pt x="80899" y="2070"/>
                  <a:pt x="77814" y="1199"/>
                </a:cubicBezTo>
                <a:cubicBezTo>
                  <a:pt x="75060" y="408"/>
                  <a:pt x="72628" y="83"/>
                  <a:pt x="70423" y="83"/>
                </a:cubicBezTo>
                <a:cubicBezTo>
                  <a:pt x="60378" y="83"/>
                  <a:pt x="55051" y="6819"/>
                  <a:pt x="45442" y="6819"/>
                </a:cubicBezTo>
                <a:cubicBezTo>
                  <a:pt x="43982" y="6819"/>
                  <a:pt x="42422" y="6663"/>
                  <a:pt x="40733" y="6305"/>
                </a:cubicBezTo>
                <a:cubicBezTo>
                  <a:pt x="37210" y="5551"/>
                  <a:pt x="34230" y="5157"/>
                  <a:pt x="31699" y="5157"/>
                </a:cubicBezTo>
                <a:cubicBezTo>
                  <a:pt x="28485" y="5157"/>
                  <a:pt x="25993" y="5792"/>
                  <a:pt x="24029" y="7136"/>
                </a:cubicBezTo>
                <a:cubicBezTo>
                  <a:pt x="23382" y="7598"/>
                  <a:pt x="22527" y="7691"/>
                  <a:pt x="21949" y="8199"/>
                </a:cubicBezTo>
                <a:cubicBezTo>
                  <a:pt x="20147" y="9816"/>
                  <a:pt x="19131" y="12312"/>
                  <a:pt x="18715" y="14645"/>
                </a:cubicBezTo>
                <a:cubicBezTo>
                  <a:pt x="18325" y="17070"/>
                  <a:pt x="16191" y="18804"/>
                  <a:pt x="13757" y="18804"/>
                </a:cubicBezTo>
                <a:cubicBezTo>
                  <a:pt x="13593" y="18804"/>
                  <a:pt x="13428" y="18797"/>
                  <a:pt x="13262" y="18781"/>
                </a:cubicBezTo>
                <a:cubicBezTo>
                  <a:pt x="12087" y="18665"/>
                  <a:pt x="10945" y="18596"/>
                  <a:pt x="9855" y="18596"/>
                </a:cubicBezTo>
                <a:cubicBezTo>
                  <a:pt x="4219" y="18596"/>
                  <a:pt x="1" y="20420"/>
                  <a:pt x="1" y="26867"/>
                </a:cubicBezTo>
                <a:cubicBezTo>
                  <a:pt x="1" y="28992"/>
                  <a:pt x="347" y="30933"/>
                  <a:pt x="1017" y="32597"/>
                </a:cubicBezTo>
                <a:lnTo>
                  <a:pt x="129451" y="32597"/>
                </a:lnTo>
                <a:lnTo>
                  <a:pt x="129451" y="367"/>
                </a:lnTo>
                <a:cubicBezTo>
                  <a:pt x="127713" y="110"/>
                  <a:pt x="125993" y="0"/>
                  <a:pt x="12429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50"/>
          <p:cNvSpPr/>
          <p:nvPr/>
        </p:nvSpPr>
        <p:spPr>
          <a:xfrm>
            <a:off x="2480034" y="6209631"/>
            <a:ext cx="4390316" cy="348227"/>
          </a:xfrm>
          <a:custGeom>
            <a:avLst/>
            <a:gdLst/>
            <a:ahLst/>
            <a:cxnLst/>
            <a:rect l="l" t="t" r="r" b="b"/>
            <a:pathLst>
              <a:path w="92240" h="25852" extrusionOk="0">
                <a:moveTo>
                  <a:pt x="47662" y="0"/>
                </a:moveTo>
                <a:cubicBezTo>
                  <a:pt x="46167" y="0"/>
                  <a:pt x="44671" y="161"/>
                  <a:pt x="43176" y="500"/>
                </a:cubicBezTo>
                <a:cubicBezTo>
                  <a:pt x="33014" y="2704"/>
                  <a:pt x="23443" y="10608"/>
                  <a:pt x="13388" y="13861"/>
                </a:cubicBezTo>
                <a:cubicBezTo>
                  <a:pt x="2984" y="17221"/>
                  <a:pt x="0" y="25851"/>
                  <a:pt x="0" y="25851"/>
                </a:cubicBezTo>
                <a:lnTo>
                  <a:pt x="92239" y="25851"/>
                </a:lnTo>
                <a:cubicBezTo>
                  <a:pt x="92239" y="25851"/>
                  <a:pt x="78340" y="10366"/>
                  <a:pt x="66699" y="5661"/>
                </a:cubicBezTo>
                <a:cubicBezTo>
                  <a:pt x="63769" y="4478"/>
                  <a:pt x="56940" y="1790"/>
                  <a:pt x="54225" y="984"/>
                </a:cubicBezTo>
                <a:cubicBezTo>
                  <a:pt x="52037" y="345"/>
                  <a:pt x="49850" y="0"/>
                  <a:pt x="4766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50"/>
          <p:cNvSpPr/>
          <p:nvPr/>
        </p:nvSpPr>
        <p:spPr>
          <a:xfrm flipH="1">
            <a:off x="1256" y="6374746"/>
            <a:ext cx="10189845" cy="483205"/>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7" name="Google Shape;877;p50"/>
          <p:cNvGrpSpPr/>
          <p:nvPr/>
        </p:nvGrpSpPr>
        <p:grpSpPr>
          <a:xfrm>
            <a:off x="608656" y="5863614"/>
            <a:ext cx="2402765" cy="1010553"/>
            <a:chOff x="456506" y="4454146"/>
            <a:chExt cx="1639143" cy="689390"/>
          </a:xfrm>
        </p:grpSpPr>
        <p:sp>
          <p:nvSpPr>
            <p:cNvPr id="878" name="Google Shape;878;p50"/>
            <p:cNvSpPr/>
            <p:nvPr/>
          </p:nvSpPr>
          <p:spPr>
            <a:xfrm>
              <a:off x="1789865" y="4904274"/>
              <a:ext cx="57843" cy="162595"/>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50"/>
            <p:cNvSpPr/>
            <p:nvPr/>
          </p:nvSpPr>
          <p:spPr>
            <a:xfrm>
              <a:off x="1831917" y="4873710"/>
              <a:ext cx="145444" cy="201040"/>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50"/>
            <p:cNvSpPr/>
            <p:nvPr/>
          </p:nvSpPr>
          <p:spPr>
            <a:xfrm>
              <a:off x="800355" y="4785159"/>
              <a:ext cx="185749" cy="293530"/>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50"/>
            <p:cNvSpPr/>
            <p:nvPr/>
          </p:nvSpPr>
          <p:spPr>
            <a:xfrm>
              <a:off x="566886" y="4683497"/>
              <a:ext cx="251457" cy="385116"/>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50"/>
            <p:cNvSpPr/>
            <p:nvPr/>
          </p:nvSpPr>
          <p:spPr>
            <a:xfrm>
              <a:off x="664054" y="4764684"/>
              <a:ext cx="163693" cy="319263"/>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50"/>
            <p:cNvSpPr/>
            <p:nvPr/>
          </p:nvSpPr>
          <p:spPr>
            <a:xfrm>
              <a:off x="814160" y="4867739"/>
              <a:ext cx="99807" cy="205040"/>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50"/>
            <p:cNvSpPr/>
            <p:nvPr/>
          </p:nvSpPr>
          <p:spPr>
            <a:xfrm flipH="1">
              <a:off x="1172920" y="4592234"/>
              <a:ext cx="252305" cy="398687"/>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50"/>
            <p:cNvSpPr/>
            <p:nvPr/>
          </p:nvSpPr>
          <p:spPr>
            <a:xfrm flipH="1">
              <a:off x="1400804" y="4454146"/>
              <a:ext cx="341557" cy="523084"/>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50"/>
            <p:cNvSpPr/>
            <p:nvPr/>
          </p:nvSpPr>
          <p:spPr>
            <a:xfrm flipH="1">
              <a:off x="1388026" y="4564423"/>
              <a:ext cx="222346" cy="433640"/>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50"/>
            <p:cNvSpPr/>
            <p:nvPr/>
          </p:nvSpPr>
          <p:spPr>
            <a:xfrm flipH="1">
              <a:off x="1270904" y="4704402"/>
              <a:ext cx="135569" cy="27849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50"/>
            <p:cNvSpPr/>
            <p:nvPr/>
          </p:nvSpPr>
          <p:spPr>
            <a:xfrm>
              <a:off x="456506" y="4894466"/>
              <a:ext cx="1638722" cy="249070"/>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50"/>
            <p:cNvSpPr/>
            <p:nvPr/>
          </p:nvSpPr>
          <p:spPr>
            <a:xfrm>
              <a:off x="1409652" y="4893874"/>
              <a:ext cx="685996" cy="249233"/>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8817272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890"/>
        <p:cNvGrpSpPr/>
        <p:nvPr/>
      </p:nvGrpSpPr>
      <p:grpSpPr>
        <a:xfrm>
          <a:off x="0" y="0"/>
          <a:ext cx="0" cy="0"/>
          <a:chOff x="0" y="0"/>
          <a:chExt cx="0" cy="0"/>
        </a:xfrm>
      </p:grpSpPr>
      <p:grpSp>
        <p:nvGrpSpPr>
          <p:cNvPr id="891" name="Google Shape;891;p51"/>
          <p:cNvGrpSpPr/>
          <p:nvPr/>
        </p:nvGrpSpPr>
        <p:grpSpPr>
          <a:xfrm flipH="1">
            <a:off x="4083583" y="5106331"/>
            <a:ext cx="4521471" cy="1751656"/>
            <a:chOff x="2189450" y="2220300"/>
            <a:chExt cx="3202175" cy="1240550"/>
          </a:xfrm>
        </p:grpSpPr>
        <p:sp>
          <p:nvSpPr>
            <p:cNvPr id="892" name="Google Shape;892;p5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5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4" name="Google Shape;894;p51"/>
          <p:cNvGrpSpPr/>
          <p:nvPr/>
        </p:nvGrpSpPr>
        <p:grpSpPr>
          <a:xfrm flipH="1">
            <a:off x="6277971" y="4628696"/>
            <a:ext cx="5745556" cy="2225877"/>
            <a:chOff x="2189450" y="2220300"/>
            <a:chExt cx="3202175" cy="1240550"/>
          </a:xfrm>
        </p:grpSpPr>
        <p:sp>
          <p:nvSpPr>
            <p:cNvPr id="895" name="Google Shape;895;p5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5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7" name="Google Shape;897;p51"/>
          <p:cNvSpPr/>
          <p:nvPr/>
        </p:nvSpPr>
        <p:spPr>
          <a:xfrm flipH="1">
            <a:off x="62" y="6468085"/>
            <a:ext cx="5956929" cy="383744"/>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8" name="Google Shape;898;p51"/>
          <p:cNvSpPr/>
          <p:nvPr/>
        </p:nvSpPr>
        <p:spPr>
          <a:xfrm flipH="1">
            <a:off x="0" y="6063533"/>
            <a:ext cx="12191995" cy="794393"/>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9" name="Google Shape;899;p51"/>
          <p:cNvSpPr/>
          <p:nvPr/>
        </p:nvSpPr>
        <p:spPr>
          <a:xfrm>
            <a:off x="1642800" y="958397"/>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0" name="Google Shape;900;p51"/>
          <p:cNvSpPr/>
          <p:nvPr/>
        </p:nvSpPr>
        <p:spPr>
          <a:xfrm>
            <a:off x="466780" y="531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1" name="Google Shape;901;p51"/>
          <p:cNvSpPr/>
          <p:nvPr/>
        </p:nvSpPr>
        <p:spPr>
          <a:xfrm>
            <a:off x="9131245" y="454000"/>
            <a:ext cx="1990980" cy="125788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2" name="Google Shape;902;p51"/>
          <p:cNvSpPr/>
          <p:nvPr/>
        </p:nvSpPr>
        <p:spPr>
          <a:xfrm>
            <a:off x="10887186" y="1876570"/>
            <a:ext cx="845559" cy="53421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3" name="Google Shape;903;p51"/>
          <p:cNvSpPr/>
          <p:nvPr/>
        </p:nvSpPr>
        <p:spPr>
          <a:xfrm>
            <a:off x="8480233" y="1711876"/>
            <a:ext cx="584968" cy="36957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04" name="Google Shape;904;p51"/>
          <p:cNvGrpSpPr/>
          <p:nvPr/>
        </p:nvGrpSpPr>
        <p:grpSpPr>
          <a:xfrm>
            <a:off x="1190758" y="5210441"/>
            <a:ext cx="1582404" cy="1352016"/>
            <a:chOff x="6771225" y="2829938"/>
            <a:chExt cx="1528400" cy="1305875"/>
          </a:xfrm>
        </p:grpSpPr>
        <p:sp>
          <p:nvSpPr>
            <p:cNvPr id="905" name="Google Shape;905;p51"/>
            <p:cNvSpPr/>
            <p:nvPr/>
          </p:nvSpPr>
          <p:spPr>
            <a:xfrm>
              <a:off x="6771225" y="3808963"/>
              <a:ext cx="202000" cy="26295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51"/>
            <p:cNvSpPr/>
            <p:nvPr/>
          </p:nvSpPr>
          <p:spPr>
            <a:xfrm>
              <a:off x="7897875" y="3619463"/>
              <a:ext cx="328300" cy="504600"/>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51"/>
            <p:cNvSpPr/>
            <p:nvPr/>
          </p:nvSpPr>
          <p:spPr>
            <a:xfrm>
              <a:off x="7318400" y="2829938"/>
              <a:ext cx="981225" cy="1021650"/>
            </a:xfrm>
            <a:custGeom>
              <a:avLst/>
              <a:gdLst/>
              <a:ahLst/>
              <a:cxnLst/>
              <a:rect l="l" t="t" r="r" b="b"/>
              <a:pathLst>
                <a:path w="39249" h="40866" extrusionOk="0">
                  <a:moveTo>
                    <a:pt x="19624" y="1"/>
                  </a:moveTo>
                  <a:cubicBezTo>
                    <a:pt x="9724" y="1"/>
                    <a:pt x="0" y="13779"/>
                    <a:pt x="0" y="25089"/>
                  </a:cubicBezTo>
                  <a:cubicBezTo>
                    <a:pt x="0" y="36370"/>
                    <a:pt x="9724" y="40865"/>
                    <a:pt x="19624" y="40865"/>
                  </a:cubicBezTo>
                  <a:cubicBezTo>
                    <a:pt x="29525" y="40865"/>
                    <a:pt x="39249" y="36077"/>
                    <a:pt x="39249" y="24796"/>
                  </a:cubicBezTo>
                  <a:cubicBezTo>
                    <a:pt x="39249" y="13485"/>
                    <a:pt x="29495" y="1"/>
                    <a:pt x="19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51"/>
            <p:cNvSpPr/>
            <p:nvPr/>
          </p:nvSpPr>
          <p:spPr>
            <a:xfrm>
              <a:off x="7318400" y="3055413"/>
              <a:ext cx="907775" cy="795425"/>
            </a:xfrm>
            <a:custGeom>
              <a:avLst/>
              <a:gdLst/>
              <a:ahLst/>
              <a:cxnLst/>
              <a:rect l="l" t="t" r="r" b="b"/>
              <a:pathLst>
                <a:path w="36311" h="31817" extrusionOk="0">
                  <a:moveTo>
                    <a:pt x="5582" y="1"/>
                  </a:moveTo>
                  <a:cubicBezTo>
                    <a:pt x="2204" y="4731"/>
                    <a:pt x="0" y="10665"/>
                    <a:pt x="0" y="16041"/>
                  </a:cubicBezTo>
                  <a:cubicBezTo>
                    <a:pt x="0" y="27322"/>
                    <a:pt x="9724" y="31817"/>
                    <a:pt x="19624" y="31817"/>
                  </a:cubicBezTo>
                  <a:cubicBezTo>
                    <a:pt x="26176" y="31817"/>
                    <a:pt x="32668" y="29731"/>
                    <a:pt x="36311" y="25001"/>
                  </a:cubicBezTo>
                  <a:lnTo>
                    <a:pt x="36311" y="25001"/>
                  </a:lnTo>
                  <a:cubicBezTo>
                    <a:pt x="35800" y="25025"/>
                    <a:pt x="35288" y="25036"/>
                    <a:pt x="34778" y="25036"/>
                  </a:cubicBezTo>
                  <a:cubicBezTo>
                    <a:pt x="32735" y="25036"/>
                    <a:pt x="30700" y="24848"/>
                    <a:pt x="28702" y="24472"/>
                  </a:cubicBezTo>
                  <a:cubicBezTo>
                    <a:pt x="24354" y="23591"/>
                    <a:pt x="20506" y="21535"/>
                    <a:pt x="16980" y="18861"/>
                  </a:cubicBezTo>
                  <a:cubicBezTo>
                    <a:pt x="13631" y="16364"/>
                    <a:pt x="9754" y="13632"/>
                    <a:pt x="7580" y="9930"/>
                  </a:cubicBezTo>
                  <a:cubicBezTo>
                    <a:pt x="5729" y="6787"/>
                    <a:pt x="5611" y="3438"/>
                    <a:pt x="5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51"/>
            <p:cNvSpPr/>
            <p:nvPr/>
          </p:nvSpPr>
          <p:spPr>
            <a:xfrm>
              <a:off x="7438850" y="2901188"/>
              <a:ext cx="740325" cy="1211125"/>
            </a:xfrm>
            <a:custGeom>
              <a:avLst/>
              <a:gdLst/>
              <a:ahLst/>
              <a:cxnLst/>
              <a:rect l="l" t="t" r="r" b="b"/>
              <a:pathLst>
                <a:path w="29613" h="48445" extrusionOk="0">
                  <a:moveTo>
                    <a:pt x="14748" y="1"/>
                  </a:moveTo>
                  <a:lnTo>
                    <a:pt x="13954" y="882"/>
                  </a:lnTo>
                  <a:lnTo>
                    <a:pt x="13367" y="16305"/>
                  </a:lnTo>
                  <a:lnTo>
                    <a:pt x="9078" y="12515"/>
                  </a:lnTo>
                  <a:lnTo>
                    <a:pt x="8813" y="5024"/>
                  </a:lnTo>
                  <a:lnTo>
                    <a:pt x="8520" y="5024"/>
                  </a:lnTo>
                  <a:lnTo>
                    <a:pt x="8167" y="11663"/>
                  </a:lnTo>
                  <a:lnTo>
                    <a:pt x="1616" y="7786"/>
                  </a:lnTo>
                  <a:lnTo>
                    <a:pt x="1616" y="8285"/>
                  </a:lnTo>
                  <a:lnTo>
                    <a:pt x="7462" y="12750"/>
                  </a:lnTo>
                  <a:lnTo>
                    <a:pt x="1293" y="13984"/>
                  </a:lnTo>
                  <a:lnTo>
                    <a:pt x="1263" y="14572"/>
                  </a:lnTo>
                  <a:lnTo>
                    <a:pt x="8549" y="13426"/>
                  </a:lnTo>
                  <a:lnTo>
                    <a:pt x="13367" y="17745"/>
                  </a:lnTo>
                  <a:lnTo>
                    <a:pt x="13132" y="30348"/>
                  </a:lnTo>
                  <a:lnTo>
                    <a:pt x="6581" y="26734"/>
                  </a:lnTo>
                  <a:lnTo>
                    <a:pt x="5934" y="20624"/>
                  </a:lnTo>
                  <a:lnTo>
                    <a:pt x="5582" y="20624"/>
                  </a:lnTo>
                  <a:lnTo>
                    <a:pt x="5758" y="26029"/>
                  </a:lnTo>
                  <a:lnTo>
                    <a:pt x="1087" y="23033"/>
                  </a:lnTo>
                  <a:lnTo>
                    <a:pt x="1528" y="24120"/>
                  </a:lnTo>
                  <a:lnTo>
                    <a:pt x="5024" y="26999"/>
                  </a:lnTo>
                  <a:lnTo>
                    <a:pt x="0" y="29349"/>
                  </a:lnTo>
                  <a:lnTo>
                    <a:pt x="0" y="29878"/>
                  </a:lnTo>
                  <a:lnTo>
                    <a:pt x="5846" y="27733"/>
                  </a:lnTo>
                  <a:lnTo>
                    <a:pt x="13132" y="32580"/>
                  </a:lnTo>
                  <a:lnTo>
                    <a:pt x="13132" y="48444"/>
                  </a:lnTo>
                  <a:lnTo>
                    <a:pt x="15835" y="48444"/>
                  </a:lnTo>
                  <a:lnTo>
                    <a:pt x="14806" y="31699"/>
                  </a:lnTo>
                  <a:lnTo>
                    <a:pt x="20535" y="28350"/>
                  </a:lnTo>
                  <a:lnTo>
                    <a:pt x="28614" y="30906"/>
                  </a:lnTo>
                  <a:lnTo>
                    <a:pt x="28819" y="30612"/>
                  </a:lnTo>
                  <a:lnTo>
                    <a:pt x="21593" y="27469"/>
                  </a:lnTo>
                  <a:lnTo>
                    <a:pt x="27821" y="22944"/>
                  </a:lnTo>
                  <a:lnTo>
                    <a:pt x="26910" y="22944"/>
                  </a:lnTo>
                  <a:lnTo>
                    <a:pt x="20799" y="26999"/>
                  </a:lnTo>
                  <a:lnTo>
                    <a:pt x="20153" y="21505"/>
                  </a:lnTo>
                  <a:lnTo>
                    <a:pt x="19712" y="22239"/>
                  </a:lnTo>
                  <a:lnTo>
                    <a:pt x="19801" y="27557"/>
                  </a:lnTo>
                  <a:lnTo>
                    <a:pt x="14806" y="30083"/>
                  </a:lnTo>
                  <a:lnTo>
                    <a:pt x="14395" y="21799"/>
                  </a:lnTo>
                  <a:lnTo>
                    <a:pt x="21416" y="17275"/>
                  </a:lnTo>
                  <a:lnTo>
                    <a:pt x="29613" y="17803"/>
                  </a:lnTo>
                  <a:lnTo>
                    <a:pt x="29613" y="17363"/>
                  </a:lnTo>
                  <a:lnTo>
                    <a:pt x="22768" y="16217"/>
                  </a:lnTo>
                  <a:lnTo>
                    <a:pt x="29084" y="11517"/>
                  </a:lnTo>
                  <a:lnTo>
                    <a:pt x="29084" y="10606"/>
                  </a:lnTo>
                  <a:lnTo>
                    <a:pt x="22239" y="15747"/>
                  </a:lnTo>
                  <a:lnTo>
                    <a:pt x="23502" y="8902"/>
                  </a:lnTo>
                  <a:lnTo>
                    <a:pt x="22826" y="9196"/>
                  </a:lnTo>
                  <a:lnTo>
                    <a:pt x="20887" y="16393"/>
                  </a:lnTo>
                  <a:lnTo>
                    <a:pt x="14307" y="20154"/>
                  </a:lnTo>
                  <a:lnTo>
                    <a:pt x="147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51"/>
            <p:cNvSpPr/>
            <p:nvPr/>
          </p:nvSpPr>
          <p:spPr>
            <a:xfrm>
              <a:off x="7779625" y="2901188"/>
              <a:ext cx="399550" cy="1211125"/>
            </a:xfrm>
            <a:custGeom>
              <a:avLst/>
              <a:gdLst/>
              <a:ahLst/>
              <a:cxnLst/>
              <a:rect l="l" t="t" r="r" b="b"/>
              <a:pathLst>
                <a:path w="15982" h="48445" extrusionOk="0">
                  <a:moveTo>
                    <a:pt x="1117" y="1"/>
                  </a:moveTo>
                  <a:lnTo>
                    <a:pt x="882" y="265"/>
                  </a:lnTo>
                  <a:lnTo>
                    <a:pt x="882" y="412"/>
                  </a:lnTo>
                  <a:cubicBezTo>
                    <a:pt x="882" y="3732"/>
                    <a:pt x="852" y="7110"/>
                    <a:pt x="705" y="10459"/>
                  </a:cubicBezTo>
                  <a:cubicBezTo>
                    <a:pt x="529" y="13691"/>
                    <a:pt x="558" y="17010"/>
                    <a:pt x="206" y="20242"/>
                  </a:cubicBezTo>
                  <a:cubicBezTo>
                    <a:pt x="0" y="22181"/>
                    <a:pt x="265" y="48444"/>
                    <a:pt x="265" y="48444"/>
                  </a:cubicBezTo>
                  <a:lnTo>
                    <a:pt x="2204" y="48444"/>
                  </a:lnTo>
                  <a:lnTo>
                    <a:pt x="1175" y="31699"/>
                  </a:lnTo>
                  <a:lnTo>
                    <a:pt x="6875" y="28350"/>
                  </a:lnTo>
                  <a:lnTo>
                    <a:pt x="14953" y="30935"/>
                  </a:lnTo>
                  <a:lnTo>
                    <a:pt x="15159" y="30641"/>
                  </a:lnTo>
                  <a:lnTo>
                    <a:pt x="7962" y="27469"/>
                  </a:lnTo>
                  <a:lnTo>
                    <a:pt x="14160" y="22974"/>
                  </a:lnTo>
                  <a:lnTo>
                    <a:pt x="13250" y="22974"/>
                  </a:lnTo>
                  <a:lnTo>
                    <a:pt x="7139" y="27028"/>
                  </a:lnTo>
                  <a:lnTo>
                    <a:pt x="6493" y="21505"/>
                  </a:lnTo>
                  <a:lnTo>
                    <a:pt x="6052" y="22239"/>
                  </a:lnTo>
                  <a:lnTo>
                    <a:pt x="6140" y="27557"/>
                  </a:lnTo>
                  <a:lnTo>
                    <a:pt x="1175" y="30054"/>
                  </a:lnTo>
                  <a:lnTo>
                    <a:pt x="764" y="21769"/>
                  </a:lnTo>
                  <a:lnTo>
                    <a:pt x="7785" y="17275"/>
                  </a:lnTo>
                  <a:lnTo>
                    <a:pt x="15982" y="17803"/>
                  </a:lnTo>
                  <a:lnTo>
                    <a:pt x="15982" y="17363"/>
                  </a:lnTo>
                  <a:lnTo>
                    <a:pt x="9137" y="16217"/>
                  </a:lnTo>
                  <a:lnTo>
                    <a:pt x="15453" y="11517"/>
                  </a:lnTo>
                  <a:lnTo>
                    <a:pt x="15453" y="10606"/>
                  </a:lnTo>
                  <a:lnTo>
                    <a:pt x="8608" y="15747"/>
                  </a:lnTo>
                  <a:lnTo>
                    <a:pt x="9871" y="8931"/>
                  </a:lnTo>
                  <a:lnTo>
                    <a:pt x="9195" y="9196"/>
                  </a:lnTo>
                  <a:lnTo>
                    <a:pt x="7256" y="16393"/>
                  </a:lnTo>
                  <a:lnTo>
                    <a:pt x="676" y="20183"/>
                  </a:lnTo>
                  <a:lnTo>
                    <a:pt x="11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51"/>
            <p:cNvSpPr/>
            <p:nvPr/>
          </p:nvSpPr>
          <p:spPr>
            <a:xfrm>
              <a:off x="6847625" y="3176613"/>
              <a:ext cx="734450" cy="764575"/>
            </a:xfrm>
            <a:custGeom>
              <a:avLst/>
              <a:gdLst/>
              <a:ahLst/>
              <a:cxnLst/>
              <a:rect l="l" t="t" r="r" b="b"/>
              <a:pathLst>
                <a:path w="29378" h="30583" extrusionOk="0">
                  <a:moveTo>
                    <a:pt x="14689" y="0"/>
                  </a:moveTo>
                  <a:cubicBezTo>
                    <a:pt x="7286" y="0"/>
                    <a:pt x="0" y="10106"/>
                    <a:pt x="0" y="18537"/>
                  </a:cubicBezTo>
                  <a:cubicBezTo>
                    <a:pt x="0" y="26969"/>
                    <a:pt x="7286" y="30582"/>
                    <a:pt x="14689" y="30582"/>
                  </a:cubicBezTo>
                  <a:cubicBezTo>
                    <a:pt x="22092" y="30582"/>
                    <a:pt x="29378" y="27204"/>
                    <a:pt x="29378" y="18743"/>
                  </a:cubicBezTo>
                  <a:cubicBezTo>
                    <a:pt x="29378" y="10312"/>
                    <a:pt x="22092" y="0"/>
                    <a:pt x="146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51"/>
            <p:cNvSpPr/>
            <p:nvPr/>
          </p:nvSpPr>
          <p:spPr>
            <a:xfrm>
              <a:off x="6901975" y="3345513"/>
              <a:ext cx="679375" cy="595675"/>
            </a:xfrm>
            <a:custGeom>
              <a:avLst/>
              <a:gdLst/>
              <a:ahLst/>
              <a:cxnLst/>
              <a:rect l="l" t="t" r="r" b="b"/>
              <a:pathLst>
                <a:path w="27175" h="23827" extrusionOk="0">
                  <a:moveTo>
                    <a:pt x="23032" y="1"/>
                  </a:moveTo>
                  <a:cubicBezTo>
                    <a:pt x="23003" y="2557"/>
                    <a:pt x="22885" y="5083"/>
                    <a:pt x="21534" y="7434"/>
                  </a:cubicBezTo>
                  <a:cubicBezTo>
                    <a:pt x="19918" y="10195"/>
                    <a:pt x="16980" y="12222"/>
                    <a:pt x="14483" y="14102"/>
                  </a:cubicBezTo>
                  <a:cubicBezTo>
                    <a:pt x="11869" y="16100"/>
                    <a:pt x="8990" y="17628"/>
                    <a:pt x="5729" y="18303"/>
                  </a:cubicBezTo>
                  <a:cubicBezTo>
                    <a:pt x="4205" y="18589"/>
                    <a:pt x="2643" y="18739"/>
                    <a:pt x="1090" y="18739"/>
                  </a:cubicBezTo>
                  <a:cubicBezTo>
                    <a:pt x="726" y="18739"/>
                    <a:pt x="363" y="18731"/>
                    <a:pt x="0" y="18714"/>
                  </a:cubicBezTo>
                  <a:lnTo>
                    <a:pt x="0" y="18714"/>
                  </a:lnTo>
                  <a:cubicBezTo>
                    <a:pt x="2732" y="22240"/>
                    <a:pt x="7580" y="23826"/>
                    <a:pt x="12486" y="23826"/>
                  </a:cubicBezTo>
                  <a:cubicBezTo>
                    <a:pt x="19918" y="23826"/>
                    <a:pt x="27174" y="20448"/>
                    <a:pt x="27174" y="11987"/>
                  </a:cubicBezTo>
                  <a:cubicBezTo>
                    <a:pt x="27174" y="7992"/>
                    <a:pt x="25529" y="3556"/>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51"/>
            <p:cNvSpPr/>
            <p:nvPr/>
          </p:nvSpPr>
          <p:spPr>
            <a:xfrm>
              <a:off x="6937950" y="3229488"/>
              <a:ext cx="553800" cy="906325"/>
            </a:xfrm>
            <a:custGeom>
              <a:avLst/>
              <a:gdLst/>
              <a:ahLst/>
              <a:cxnLst/>
              <a:rect l="l" t="t" r="r" b="b"/>
              <a:pathLst>
                <a:path w="22152" h="36253" extrusionOk="0">
                  <a:moveTo>
                    <a:pt x="11105" y="0"/>
                  </a:moveTo>
                  <a:lnTo>
                    <a:pt x="11458" y="15100"/>
                  </a:lnTo>
                  <a:lnTo>
                    <a:pt x="6522" y="12280"/>
                  </a:lnTo>
                  <a:lnTo>
                    <a:pt x="5083" y="6875"/>
                  </a:lnTo>
                  <a:lnTo>
                    <a:pt x="4584" y="6669"/>
                  </a:lnTo>
                  <a:lnTo>
                    <a:pt x="4584" y="6669"/>
                  </a:lnTo>
                  <a:lnTo>
                    <a:pt x="5524" y="11781"/>
                  </a:lnTo>
                  <a:lnTo>
                    <a:pt x="383" y="7962"/>
                  </a:lnTo>
                  <a:lnTo>
                    <a:pt x="383" y="8637"/>
                  </a:lnTo>
                  <a:lnTo>
                    <a:pt x="5112" y="12133"/>
                  </a:lnTo>
                  <a:lnTo>
                    <a:pt x="1" y="13015"/>
                  </a:lnTo>
                  <a:lnTo>
                    <a:pt x="1" y="13338"/>
                  </a:lnTo>
                  <a:lnTo>
                    <a:pt x="6111" y="12956"/>
                  </a:lnTo>
                  <a:lnTo>
                    <a:pt x="11370" y="16305"/>
                  </a:lnTo>
                  <a:lnTo>
                    <a:pt x="11076" y="22504"/>
                  </a:lnTo>
                  <a:lnTo>
                    <a:pt x="7345" y="20623"/>
                  </a:lnTo>
                  <a:lnTo>
                    <a:pt x="7404" y="16657"/>
                  </a:lnTo>
                  <a:lnTo>
                    <a:pt x="7051" y="16099"/>
                  </a:lnTo>
                  <a:lnTo>
                    <a:pt x="6581" y="20212"/>
                  </a:lnTo>
                  <a:lnTo>
                    <a:pt x="1998" y="17186"/>
                  </a:lnTo>
                  <a:lnTo>
                    <a:pt x="1323" y="17186"/>
                  </a:lnTo>
                  <a:lnTo>
                    <a:pt x="5994" y="20565"/>
                  </a:lnTo>
                  <a:lnTo>
                    <a:pt x="588" y="22915"/>
                  </a:lnTo>
                  <a:lnTo>
                    <a:pt x="735" y="23120"/>
                  </a:lnTo>
                  <a:lnTo>
                    <a:pt x="6787" y="21240"/>
                  </a:lnTo>
                  <a:lnTo>
                    <a:pt x="11076" y="23708"/>
                  </a:lnTo>
                  <a:lnTo>
                    <a:pt x="10312" y="36252"/>
                  </a:lnTo>
                  <a:lnTo>
                    <a:pt x="12310" y="36252"/>
                  </a:lnTo>
                  <a:lnTo>
                    <a:pt x="12310" y="24384"/>
                  </a:lnTo>
                  <a:lnTo>
                    <a:pt x="17774" y="20741"/>
                  </a:lnTo>
                  <a:lnTo>
                    <a:pt x="22151" y="22357"/>
                  </a:lnTo>
                  <a:lnTo>
                    <a:pt x="22151" y="21975"/>
                  </a:lnTo>
                  <a:lnTo>
                    <a:pt x="18391" y="20212"/>
                  </a:lnTo>
                  <a:lnTo>
                    <a:pt x="21006" y="18068"/>
                  </a:lnTo>
                  <a:lnTo>
                    <a:pt x="21329" y="17245"/>
                  </a:lnTo>
                  <a:lnTo>
                    <a:pt x="17833" y="19478"/>
                  </a:lnTo>
                  <a:lnTo>
                    <a:pt x="17980" y="15424"/>
                  </a:lnTo>
                  <a:lnTo>
                    <a:pt x="17686" y="15424"/>
                  </a:lnTo>
                  <a:lnTo>
                    <a:pt x="17245" y="20006"/>
                  </a:lnTo>
                  <a:lnTo>
                    <a:pt x="12310" y="22709"/>
                  </a:lnTo>
                  <a:lnTo>
                    <a:pt x="12134" y="13279"/>
                  </a:lnTo>
                  <a:lnTo>
                    <a:pt x="15747" y="10047"/>
                  </a:lnTo>
                  <a:lnTo>
                    <a:pt x="21211" y="10929"/>
                  </a:lnTo>
                  <a:lnTo>
                    <a:pt x="21182" y="10488"/>
                  </a:lnTo>
                  <a:lnTo>
                    <a:pt x="16570" y="9548"/>
                  </a:lnTo>
                  <a:lnTo>
                    <a:pt x="20947" y="6199"/>
                  </a:lnTo>
                  <a:lnTo>
                    <a:pt x="20947" y="5817"/>
                  </a:lnTo>
                  <a:lnTo>
                    <a:pt x="16041" y="8725"/>
                  </a:lnTo>
                  <a:lnTo>
                    <a:pt x="15776" y="3790"/>
                  </a:lnTo>
                  <a:lnTo>
                    <a:pt x="15541" y="3790"/>
                  </a:lnTo>
                  <a:lnTo>
                    <a:pt x="15336" y="9372"/>
                  </a:lnTo>
                  <a:lnTo>
                    <a:pt x="12134" y="12221"/>
                  </a:lnTo>
                  <a:lnTo>
                    <a:pt x="11722" y="676"/>
                  </a:lnTo>
                  <a:lnTo>
                    <a:pt x="111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51"/>
            <p:cNvSpPr/>
            <p:nvPr/>
          </p:nvSpPr>
          <p:spPr>
            <a:xfrm>
              <a:off x="6937950" y="3229488"/>
              <a:ext cx="298950" cy="906325"/>
            </a:xfrm>
            <a:custGeom>
              <a:avLst/>
              <a:gdLst/>
              <a:ahLst/>
              <a:cxnLst/>
              <a:rect l="l" t="t" r="r" b="b"/>
              <a:pathLst>
                <a:path w="11958" h="36253" extrusionOk="0">
                  <a:moveTo>
                    <a:pt x="11105" y="0"/>
                  </a:moveTo>
                  <a:lnTo>
                    <a:pt x="11458" y="15100"/>
                  </a:lnTo>
                  <a:lnTo>
                    <a:pt x="11458" y="15100"/>
                  </a:lnTo>
                  <a:lnTo>
                    <a:pt x="6552" y="12280"/>
                  </a:lnTo>
                  <a:lnTo>
                    <a:pt x="5083" y="6875"/>
                  </a:lnTo>
                  <a:lnTo>
                    <a:pt x="4584" y="6669"/>
                  </a:lnTo>
                  <a:lnTo>
                    <a:pt x="4584" y="6669"/>
                  </a:lnTo>
                  <a:lnTo>
                    <a:pt x="5524" y="11781"/>
                  </a:lnTo>
                  <a:lnTo>
                    <a:pt x="412" y="7962"/>
                  </a:lnTo>
                  <a:lnTo>
                    <a:pt x="412" y="8637"/>
                  </a:lnTo>
                  <a:lnTo>
                    <a:pt x="5142" y="12163"/>
                  </a:lnTo>
                  <a:lnTo>
                    <a:pt x="1" y="13015"/>
                  </a:lnTo>
                  <a:lnTo>
                    <a:pt x="1" y="13338"/>
                  </a:lnTo>
                  <a:lnTo>
                    <a:pt x="6111" y="12956"/>
                  </a:lnTo>
                  <a:lnTo>
                    <a:pt x="11370" y="16305"/>
                  </a:lnTo>
                  <a:lnTo>
                    <a:pt x="11076" y="22504"/>
                  </a:lnTo>
                  <a:lnTo>
                    <a:pt x="7345" y="20623"/>
                  </a:lnTo>
                  <a:lnTo>
                    <a:pt x="7404" y="16657"/>
                  </a:lnTo>
                  <a:lnTo>
                    <a:pt x="7081" y="16129"/>
                  </a:lnTo>
                  <a:lnTo>
                    <a:pt x="6611" y="20241"/>
                  </a:lnTo>
                  <a:lnTo>
                    <a:pt x="2028" y="17186"/>
                  </a:lnTo>
                  <a:lnTo>
                    <a:pt x="1352" y="17186"/>
                  </a:lnTo>
                  <a:lnTo>
                    <a:pt x="5994" y="20565"/>
                  </a:lnTo>
                  <a:lnTo>
                    <a:pt x="588" y="22915"/>
                  </a:lnTo>
                  <a:lnTo>
                    <a:pt x="735" y="23150"/>
                  </a:lnTo>
                  <a:lnTo>
                    <a:pt x="6787" y="21240"/>
                  </a:lnTo>
                  <a:lnTo>
                    <a:pt x="11076" y="23737"/>
                  </a:lnTo>
                  <a:lnTo>
                    <a:pt x="10312" y="36252"/>
                  </a:lnTo>
                  <a:lnTo>
                    <a:pt x="11752" y="36252"/>
                  </a:lnTo>
                  <a:cubicBezTo>
                    <a:pt x="11752" y="36252"/>
                    <a:pt x="11957" y="16599"/>
                    <a:pt x="11810" y="15159"/>
                  </a:cubicBezTo>
                  <a:cubicBezTo>
                    <a:pt x="11517" y="12721"/>
                    <a:pt x="11546" y="10253"/>
                    <a:pt x="11429" y="7815"/>
                  </a:cubicBezTo>
                  <a:cubicBezTo>
                    <a:pt x="11282" y="5318"/>
                    <a:pt x="11282" y="2791"/>
                    <a:pt x="11282" y="294"/>
                  </a:cubicBezTo>
                  <a:cubicBezTo>
                    <a:pt x="11282" y="265"/>
                    <a:pt x="11282" y="235"/>
                    <a:pt x="11282" y="206"/>
                  </a:cubicBezTo>
                  <a:lnTo>
                    <a:pt x="11105" y="0"/>
                  </a:lnTo>
                  <a:close/>
                </a:path>
              </a:pathLst>
            </a:custGeom>
            <a:solidFill>
              <a:srgbClr val="442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87670496"/>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915"/>
        <p:cNvGrpSpPr/>
        <p:nvPr/>
      </p:nvGrpSpPr>
      <p:grpSpPr>
        <a:xfrm>
          <a:off x="0" y="0"/>
          <a:ext cx="0" cy="0"/>
          <a:chOff x="0" y="0"/>
          <a:chExt cx="0" cy="0"/>
        </a:xfrm>
      </p:grpSpPr>
      <p:sp>
        <p:nvSpPr>
          <p:cNvPr id="916" name="Google Shape;916;p52"/>
          <p:cNvSpPr/>
          <p:nvPr/>
        </p:nvSpPr>
        <p:spPr>
          <a:xfrm flipH="1">
            <a:off x="9924046" y="510171"/>
            <a:ext cx="1944577" cy="122840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7" name="Google Shape;917;p52"/>
          <p:cNvSpPr/>
          <p:nvPr/>
        </p:nvSpPr>
        <p:spPr>
          <a:xfrm flipH="1">
            <a:off x="8663771" y="360632"/>
            <a:ext cx="1086700" cy="68656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8" name="Google Shape;918;p52"/>
          <p:cNvSpPr/>
          <p:nvPr/>
        </p:nvSpPr>
        <p:spPr>
          <a:xfrm flipH="1">
            <a:off x="323385" y="571034"/>
            <a:ext cx="2375756" cy="1503604"/>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9" name="Google Shape;919;p52"/>
          <p:cNvSpPr/>
          <p:nvPr/>
        </p:nvSpPr>
        <p:spPr>
          <a:xfrm flipH="1">
            <a:off x="2471039" y="474717"/>
            <a:ext cx="725551" cy="45839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0" name="Google Shape;920;p52"/>
          <p:cNvSpPr/>
          <p:nvPr/>
        </p:nvSpPr>
        <p:spPr>
          <a:xfrm flipH="1">
            <a:off x="5107602" y="6337434"/>
            <a:ext cx="7084399" cy="52056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1" name="Google Shape;921;p52"/>
          <p:cNvSpPr/>
          <p:nvPr/>
        </p:nvSpPr>
        <p:spPr>
          <a:xfrm>
            <a:off x="10985031" y="6337435"/>
            <a:ext cx="182272" cy="128547"/>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2" name="Google Shape;922;p52"/>
          <p:cNvSpPr/>
          <p:nvPr/>
        </p:nvSpPr>
        <p:spPr>
          <a:xfrm>
            <a:off x="-133" y="6266001"/>
            <a:ext cx="12191909" cy="591996"/>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3" name="Google Shape;923;p52"/>
          <p:cNvSpPr/>
          <p:nvPr/>
        </p:nvSpPr>
        <p:spPr>
          <a:xfrm flipH="1">
            <a:off x="11226047" y="2074633"/>
            <a:ext cx="725488" cy="45835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9459852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2/17/2025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2/17/2025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2/17/2025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2/17/2025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2"/>
              </a:buClr>
              <a:buSzPts val="3000"/>
              <a:buFont typeface="Patrick Hand"/>
              <a:buNone/>
              <a:defRPr sz="3000" b="1">
                <a:solidFill>
                  <a:schemeClr val="dk2"/>
                </a:solidFill>
                <a:latin typeface="Patrick Hand"/>
                <a:ea typeface="Patrick Hand"/>
                <a:cs typeface="Patrick Hand"/>
                <a:sym typeface="Patrick Hand"/>
              </a:defRPr>
            </a:lvl1pPr>
            <a:lvl2pPr lvl="1" rtl="0">
              <a:spcBef>
                <a:spcPts val="0"/>
              </a:spcBef>
              <a:spcAft>
                <a:spcPts val="0"/>
              </a:spcAft>
              <a:buClr>
                <a:schemeClr val="dk1"/>
              </a:buClr>
              <a:buSzPts val="2800"/>
              <a:buNone/>
              <a:defRPr sz="2800" b="1">
                <a:solidFill>
                  <a:schemeClr val="dk1"/>
                </a:solidFill>
              </a:defRPr>
            </a:lvl2pPr>
            <a:lvl3pPr lvl="2" rtl="0">
              <a:spcBef>
                <a:spcPts val="0"/>
              </a:spcBef>
              <a:spcAft>
                <a:spcPts val="0"/>
              </a:spcAft>
              <a:buClr>
                <a:schemeClr val="dk1"/>
              </a:buClr>
              <a:buSzPts val="2800"/>
              <a:buNone/>
              <a:defRPr sz="2800" b="1">
                <a:solidFill>
                  <a:schemeClr val="dk1"/>
                </a:solidFill>
              </a:defRPr>
            </a:lvl3pPr>
            <a:lvl4pPr lvl="3" rtl="0">
              <a:spcBef>
                <a:spcPts val="0"/>
              </a:spcBef>
              <a:spcAft>
                <a:spcPts val="0"/>
              </a:spcAft>
              <a:buClr>
                <a:schemeClr val="dk1"/>
              </a:buClr>
              <a:buSzPts val="2800"/>
              <a:buNone/>
              <a:defRPr sz="2800" b="1">
                <a:solidFill>
                  <a:schemeClr val="dk1"/>
                </a:solidFill>
              </a:defRPr>
            </a:lvl4pPr>
            <a:lvl5pPr lvl="4" rtl="0">
              <a:spcBef>
                <a:spcPts val="0"/>
              </a:spcBef>
              <a:spcAft>
                <a:spcPts val="0"/>
              </a:spcAft>
              <a:buClr>
                <a:schemeClr val="dk1"/>
              </a:buClr>
              <a:buSzPts val="2800"/>
              <a:buNone/>
              <a:defRPr sz="2800" b="1">
                <a:solidFill>
                  <a:schemeClr val="dk1"/>
                </a:solidFill>
              </a:defRPr>
            </a:lvl5pPr>
            <a:lvl6pPr lvl="5" rtl="0">
              <a:spcBef>
                <a:spcPts val="0"/>
              </a:spcBef>
              <a:spcAft>
                <a:spcPts val="0"/>
              </a:spcAft>
              <a:buClr>
                <a:schemeClr val="dk1"/>
              </a:buClr>
              <a:buSzPts val="2800"/>
              <a:buNone/>
              <a:defRPr sz="2800" b="1">
                <a:solidFill>
                  <a:schemeClr val="dk1"/>
                </a:solidFill>
              </a:defRPr>
            </a:lvl6pPr>
            <a:lvl7pPr lvl="6" rtl="0">
              <a:spcBef>
                <a:spcPts val="0"/>
              </a:spcBef>
              <a:spcAft>
                <a:spcPts val="0"/>
              </a:spcAft>
              <a:buClr>
                <a:schemeClr val="dk1"/>
              </a:buClr>
              <a:buSzPts val="2800"/>
              <a:buNone/>
              <a:defRPr sz="2800" b="1">
                <a:solidFill>
                  <a:schemeClr val="dk1"/>
                </a:solidFill>
              </a:defRPr>
            </a:lvl7pPr>
            <a:lvl8pPr lvl="7" rtl="0">
              <a:spcBef>
                <a:spcPts val="0"/>
              </a:spcBef>
              <a:spcAft>
                <a:spcPts val="0"/>
              </a:spcAft>
              <a:buClr>
                <a:schemeClr val="dk1"/>
              </a:buClr>
              <a:buSzPts val="2800"/>
              <a:buNone/>
              <a:defRPr sz="2800" b="1">
                <a:solidFill>
                  <a:schemeClr val="dk1"/>
                </a:solidFill>
              </a:defRPr>
            </a:lvl8pPr>
            <a:lvl9pPr lvl="8" rtl="0">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1pPr>
            <a:lvl2pPr marL="914400" lvl="1"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2pPr>
            <a:lvl3pPr marL="1371600" lvl="2"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3pPr>
            <a:lvl4pPr marL="1828800" lvl="3"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4pPr>
            <a:lvl5pPr marL="2286000" lvl="4"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5pPr>
            <a:lvl6pPr marL="2743200" lvl="5"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6pPr>
            <a:lvl7pPr marL="3200400" lvl="6"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7pPr>
            <a:lvl8pPr marL="3657600" lvl="7"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8pPr>
            <a:lvl9pPr marL="4114800" lvl="8" indent="-317500">
              <a:lnSpc>
                <a:spcPct val="115000"/>
              </a:lnSpc>
              <a:spcBef>
                <a:spcPts val="1600"/>
              </a:spcBef>
              <a:spcAft>
                <a:spcPts val="1600"/>
              </a:spcAft>
              <a:buClr>
                <a:schemeClr val="lt2"/>
              </a:buClr>
              <a:buSzPts val="1400"/>
              <a:buFont typeface="Poppins"/>
              <a:buChar char="■"/>
              <a:defRPr>
                <a:solidFill>
                  <a:schemeClr val="lt2"/>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1935218215"/>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microsoft.com/office/2007/relationships/media" Target="../media/media3.mp3"/><Relationship Id="rId7"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2.mp3"/><Relationship Id="rId5" Type="http://schemas.microsoft.com/office/2007/relationships/media" Target="../media/media2.mp3"/><Relationship Id="rId4" Type="http://schemas.openxmlformats.org/officeDocument/2006/relationships/audio" Target="../media/media3.mp3"/><Relationship Id="rId9"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2.png"/><Relationship Id="rId4"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8.png"/><Relationship Id="rId12" Type="http://schemas.microsoft.com/office/2007/relationships/hdphoto" Target="../media/hdphoto6.wdp"/><Relationship Id="rId2" Type="http://schemas.openxmlformats.org/officeDocument/2006/relationships/audio" Target="../media/media5.mp3"/><Relationship Id="rId1" Type="http://schemas.microsoft.com/office/2007/relationships/media" Target="../media/media5.mp3"/><Relationship Id="rId6" Type="http://schemas.microsoft.com/office/2007/relationships/hdphoto" Target="../media/hdphoto3.wdp"/><Relationship Id="rId11" Type="http://schemas.openxmlformats.org/officeDocument/2006/relationships/image" Target="../media/image20.png"/><Relationship Id="rId5" Type="http://schemas.openxmlformats.org/officeDocument/2006/relationships/image" Target="../media/image17.png"/><Relationship Id="rId10" Type="http://schemas.microsoft.com/office/2007/relationships/hdphoto" Target="../media/hdphoto5.wdp"/><Relationship Id="rId4" Type="http://schemas.openxmlformats.org/officeDocument/2006/relationships/notesSlide" Target="../notesSlides/notesSlide15.xml"/><Relationship Id="rId9"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0.png"/><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43629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7381663"/>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09723626"/>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3" name="Title 2">
            <a:extLst>
              <a:ext uri="{FF2B5EF4-FFF2-40B4-BE49-F238E27FC236}">
                <a16:creationId xmlns:a16="http://schemas.microsoft.com/office/drawing/2014/main" id="{44BBE1EE-5048-2CA2-F5FC-872C84E3CBA1}"/>
              </a:ext>
            </a:extLst>
          </p:cNvPr>
          <p:cNvSpPr>
            <a:spLocks noGrp="1"/>
          </p:cNvSpPr>
          <p:nvPr>
            <p:ph type="title" idx="4294967295"/>
          </p:nvPr>
        </p:nvSpPr>
        <p:spPr>
          <a:xfrm>
            <a:off x="0" y="252413"/>
            <a:ext cx="8905875" cy="573087"/>
          </a:xfrm>
        </p:spPr>
        <p:txBody>
          <a:bodyPr/>
          <a:lstStyle/>
          <a:p>
            <a:r>
              <a:rPr lang="en-US" sz="4800" dirty="0">
                <a:solidFill>
                  <a:srgbClr val="525593"/>
                </a:solidFill>
              </a:rPr>
              <a:t>UNSCRAMBLE THE WORD</a:t>
            </a:r>
          </a:p>
        </p:txBody>
      </p:sp>
      <p:sp>
        <p:nvSpPr>
          <p:cNvPr id="41" name="Rectangle 40">
            <a:extLst>
              <a:ext uri="{FF2B5EF4-FFF2-40B4-BE49-F238E27FC236}">
                <a16:creationId xmlns:a16="http://schemas.microsoft.com/office/drawing/2014/main" id="{6734D9AD-69FA-0D9B-EED9-163EEE1C387E}"/>
              </a:ext>
            </a:extLst>
          </p:cNvPr>
          <p:cNvSpPr/>
          <p:nvPr/>
        </p:nvSpPr>
        <p:spPr>
          <a:xfrm>
            <a:off x="2592656" y="1359192"/>
            <a:ext cx="7821227" cy="573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44" name="Rectangle 43">
            <a:extLst>
              <a:ext uri="{FF2B5EF4-FFF2-40B4-BE49-F238E27FC236}">
                <a16:creationId xmlns:a16="http://schemas.microsoft.com/office/drawing/2014/main" id="{8A6CD054-1C55-5B4D-1C16-22015D42A187}"/>
              </a:ext>
            </a:extLst>
          </p:cNvPr>
          <p:cNvSpPr/>
          <p:nvPr/>
        </p:nvSpPr>
        <p:spPr>
          <a:xfrm>
            <a:off x="2592656" y="1359192"/>
            <a:ext cx="7821227" cy="573200"/>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defTabSz="1219170">
              <a:buClr>
                <a:srgbClr val="000000"/>
              </a:buClr>
            </a:pPr>
            <a:endParaRPr lang="en-US" sz="1867" kern="0">
              <a:solidFill>
                <a:srgbClr val="52321D"/>
              </a:solidFill>
              <a:latin typeface="Arial"/>
              <a:sym typeface="Arial"/>
            </a:endParaRPr>
          </a:p>
        </p:txBody>
      </p:sp>
      <p:pic>
        <p:nvPicPr>
          <p:cNvPr id="1026" name="Picture 2" descr="Alarm Clocks Vector Graphics Clip Art, PNG, 799x852px, Clock, Alarm Clock, Alarm  Clocks, Cartoon, Flip Clock">
            <a:extLst>
              <a:ext uri="{FF2B5EF4-FFF2-40B4-BE49-F238E27FC236}">
                <a16:creationId xmlns:a16="http://schemas.microsoft.com/office/drawing/2014/main" id="{8A1EBBEE-672E-8CB0-3034-F58875382A8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465" b="99296" l="2927" r="96220">
                        <a14:foregroundMark x1="22927" y1="18779" x2="22927" y2="18779"/>
                        <a14:foregroundMark x1="25244" y1="11854" x2="25244" y2="11854"/>
                        <a14:foregroundMark x1="35244" y1="19718" x2="35244" y2="19718"/>
                        <a14:foregroundMark x1="18049" y1="12559" x2="18049" y2="12559"/>
                        <a14:foregroundMark x1="9878" y1="6338" x2="9878" y2="6338"/>
                        <a14:foregroundMark x1="6220" y1="10211" x2="6220" y2="10211"/>
                        <a14:foregroundMark x1="15122" y1="3521" x2="15122" y2="3521"/>
                        <a14:foregroundMark x1="6220" y1="2582" x2="6220" y2="2582"/>
                        <a14:foregroundMark x1="2927" y1="6808" x2="2927" y2="6808"/>
                        <a14:foregroundMark x1="91951" y1="8451" x2="91951" y2="8451"/>
                        <a14:foregroundMark x1="96341" y1="4695" x2="96341" y2="4695"/>
                        <a14:foregroundMark x1="80732" y1="20188" x2="80732" y2="20188"/>
                        <a14:foregroundMark x1="83537" y1="12559" x2="83537" y2="12559"/>
                        <a14:foregroundMark x1="50000" y1="18192" x2="50000" y2="18192"/>
                        <a14:foregroundMark x1="26220" y1="93897" x2="26220" y2="93897"/>
                        <a14:foregroundMark x1="52195" y1="96127" x2="52195" y2="96127"/>
                        <a14:foregroundMark x1="76585" y1="98122" x2="76585" y2="98122"/>
                        <a14:foregroundMark x1="22927" y1="99296" x2="22927" y2="99296"/>
                      </a14:backgroundRemoval>
                    </a14:imgEffect>
                  </a14:imgLayer>
                </a14:imgProps>
              </a:ext>
              <a:ext uri="{28A0092B-C50C-407E-A947-70E740481C1C}">
                <a14:useLocalDpi xmlns:a14="http://schemas.microsoft.com/office/drawing/2010/main" val="0"/>
              </a:ext>
            </a:extLst>
          </a:blip>
          <a:srcRect/>
          <a:stretch>
            <a:fillRect/>
          </a:stretch>
        </p:blipFill>
        <p:spPr bwMode="auto">
          <a:xfrm>
            <a:off x="1643800" y="825585"/>
            <a:ext cx="1299899" cy="135076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24BEB026-8CEB-ECFA-80D7-5425AE7323A5}"/>
              </a:ext>
            </a:extLst>
          </p:cNvPr>
          <p:cNvSpPr txBox="1"/>
          <p:nvPr/>
        </p:nvSpPr>
        <p:spPr>
          <a:xfrm>
            <a:off x="578069" y="2465999"/>
            <a:ext cx="4821576" cy="1446550"/>
          </a:xfrm>
          <a:prstGeom prst="rect">
            <a:avLst/>
          </a:prstGeom>
          <a:noFill/>
        </p:spPr>
        <p:txBody>
          <a:bodyPr wrap="none" rtlCol="0">
            <a:spAutoFit/>
          </a:bodyPr>
          <a:lstStyle/>
          <a:p>
            <a:pPr defTabSz="1219170">
              <a:buClr>
                <a:srgbClr val="000000"/>
              </a:buClr>
            </a:pPr>
            <a:r>
              <a:rPr lang="en-US" sz="8800" kern="0" spc="400" dirty="0">
                <a:solidFill>
                  <a:srgbClr val="52321D"/>
                </a:solidFill>
                <a:latin typeface="Patrick hand "/>
                <a:cs typeface="Arial"/>
                <a:sym typeface="Arial"/>
              </a:rPr>
              <a:t> </a:t>
            </a:r>
            <a:r>
              <a:rPr lang="en-US" sz="8800" b="0" i="0" dirty="0">
                <a:solidFill>
                  <a:srgbClr val="525593"/>
                </a:solidFill>
                <a:effectLst/>
                <a:latin typeface="DejaVuSans"/>
              </a:rPr>
              <a:t>GETTOA</a:t>
            </a:r>
            <a:r>
              <a:rPr lang="en-US" sz="8800" b="0" i="0" dirty="0">
                <a:solidFill>
                  <a:srgbClr val="C00000"/>
                </a:solidFill>
                <a:effectLst/>
                <a:latin typeface="DejaVuSans"/>
              </a:rPr>
              <a:t>C</a:t>
            </a:r>
            <a:endParaRPr lang="en-US" sz="8800" kern="0" spc="400" dirty="0">
              <a:solidFill>
                <a:srgbClr val="C00000"/>
              </a:solidFill>
              <a:latin typeface="Patrick hand "/>
              <a:cs typeface="Arial"/>
              <a:sym typeface="Arial"/>
            </a:endParaRPr>
          </a:p>
        </p:txBody>
      </p:sp>
      <p:sp>
        <p:nvSpPr>
          <p:cNvPr id="50" name="Rectangle: Rounded Corners 49">
            <a:extLst>
              <a:ext uri="{FF2B5EF4-FFF2-40B4-BE49-F238E27FC236}">
                <a16:creationId xmlns:a16="http://schemas.microsoft.com/office/drawing/2014/main" id="{FCC72F98-C0AA-6A6E-F297-7D4F62BA1664}"/>
              </a:ext>
            </a:extLst>
          </p:cNvPr>
          <p:cNvSpPr/>
          <p:nvPr/>
        </p:nvSpPr>
        <p:spPr>
          <a:xfrm>
            <a:off x="756744" y="3999490"/>
            <a:ext cx="5517931" cy="955965"/>
          </a:xfrm>
          <a:prstGeom prst="roundRect">
            <a:avLst/>
          </a:prstGeom>
          <a:solidFill>
            <a:schemeClr val="tx1">
              <a:lumMod val="90000"/>
            </a:schemeClr>
          </a:solidFill>
          <a:ln w="5715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7200" kern="0" dirty="0">
                <a:solidFill>
                  <a:srgbClr val="F26648"/>
                </a:solidFill>
                <a:latin typeface="Patrick hand "/>
                <a:sym typeface="Arial"/>
              </a:rPr>
              <a:t>COTTAGE</a:t>
            </a:r>
          </a:p>
        </p:txBody>
      </p:sp>
      <p:sp>
        <p:nvSpPr>
          <p:cNvPr id="7" name="Rectangle 6">
            <a:extLst>
              <a:ext uri="{FF2B5EF4-FFF2-40B4-BE49-F238E27FC236}">
                <a16:creationId xmlns:a16="http://schemas.microsoft.com/office/drawing/2014/main" id="{39092CF9-A7A1-27CE-AFFF-A87E6123E655}"/>
              </a:ext>
            </a:extLst>
          </p:cNvPr>
          <p:cNvSpPr/>
          <p:nvPr/>
        </p:nvSpPr>
        <p:spPr>
          <a:xfrm>
            <a:off x="9940152" y="4607333"/>
            <a:ext cx="1860331" cy="6621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pic>
        <p:nvPicPr>
          <p:cNvPr id="8" name="Picture 7">
            <a:extLst>
              <a:ext uri="{FF2B5EF4-FFF2-40B4-BE49-F238E27FC236}">
                <a16:creationId xmlns:a16="http://schemas.microsoft.com/office/drawing/2014/main" id="{B7B5C962-07EE-3752-25D4-8B7B1682F60D}"/>
              </a:ext>
            </a:extLst>
          </p:cNvPr>
          <p:cNvPicPr>
            <a:picLocks noChangeAspect="1"/>
          </p:cNvPicPr>
          <p:nvPr/>
        </p:nvPicPr>
        <p:blipFill>
          <a:blip r:embed="rId6"/>
          <a:stretch>
            <a:fillRect/>
          </a:stretch>
        </p:blipFill>
        <p:spPr>
          <a:xfrm>
            <a:off x="7307368" y="1963623"/>
            <a:ext cx="4306563" cy="4641964"/>
          </a:xfrm>
          <a:prstGeom prst="rect">
            <a:avLst/>
          </a:prstGeom>
        </p:spPr>
      </p:pic>
    </p:spTree>
    <p:extLst>
      <p:ext uri="{BB962C8B-B14F-4D97-AF65-F5344CB8AC3E}">
        <p14:creationId xmlns:p14="http://schemas.microsoft.com/office/powerpoint/2010/main" val="21203740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41"/>
                                        </p:tgtEl>
                                      </p:cBhvr>
                                    </p:animEffect>
                                    <p:set>
                                      <p:cBhvr>
                                        <p:cTn id="7" dur="1" fill="hold">
                                          <p:stCondLst>
                                            <p:cond delay="4999"/>
                                          </p:stCondLst>
                                        </p:cTn>
                                        <p:tgtEl>
                                          <p:spTgt spid="41"/>
                                        </p:tgtEl>
                                        <p:attrNameLst>
                                          <p:attrName>style.visibility</p:attrName>
                                        </p:attrNameLst>
                                      </p:cBhvr>
                                      <p:to>
                                        <p:strVal val="hidden"/>
                                      </p:to>
                                    </p:set>
                                  </p:childTnLst>
                                </p:cTn>
                              </p:par>
                            </p:childTnLst>
                          </p:cTn>
                        </p:par>
                        <p:par>
                          <p:cTn id="8" fill="hold">
                            <p:stCondLst>
                              <p:cond delay="5000"/>
                            </p:stCondLst>
                            <p:childTnLst>
                              <p:par>
                                <p:cTn id="9" presetID="32" presetClass="emph" presetSubtype="0" fill="hold" nodeType="afterEffect">
                                  <p:stCondLst>
                                    <p:cond delay="0"/>
                                  </p:stCondLst>
                                  <p:childTnLst>
                                    <p:animRot by="120000">
                                      <p:cBhvr>
                                        <p:cTn id="10" dur="100" fill="hold">
                                          <p:stCondLst>
                                            <p:cond delay="0"/>
                                          </p:stCondLst>
                                        </p:cTn>
                                        <p:tgtEl>
                                          <p:spTgt spid="1026"/>
                                        </p:tgtEl>
                                        <p:attrNameLst>
                                          <p:attrName>r</p:attrName>
                                        </p:attrNameLst>
                                      </p:cBhvr>
                                    </p:animRot>
                                    <p:animRot by="-240000">
                                      <p:cBhvr>
                                        <p:cTn id="11" dur="200" fill="hold">
                                          <p:stCondLst>
                                            <p:cond delay="200"/>
                                          </p:stCondLst>
                                        </p:cTn>
                                        <p:tgtEl>
                                          <p:spTgt spid="1026"/>
                                        </p:tgtEl>
                                        <p:attrNameLst>
                                          <p:attrName>r</p:attrName>
                                        </p:attrNameLst>
                                      </p:cBhvr>
                                    </p:animRot>
                                    <p:animRot by="240000">
                                      <p:cBhvr>
                                        <p:cTn id="12" dur="200" fill="hold">
                                          <p:stCondLst>
                                            <p:cond delay="400"/>
                                          </p:stCondLst>
                                        </p:cTn>
                                        <p:tgtEl>
                                          <p:spTgt spid="1026"/>
                                        </p:tgtEl>
                                        <p:attrNameLst>
                                          <p:attrName>r</p:attrName>
                                        </p:attrNameLst>
                                      </p:cBhvr>
                                    </p:animRot>
                                    <p:animRot by="-240000">
                                      <p:cBhvr>
                                        <p:cTn id="13" dur="200" fill="hold">
                                          <p:stCondLst>
                                            <p:cond delay="600"/>
                                          </p:stCondLst>
                                        </p:cTn>
                                        <p:tgtEl>
                                          <p:spTgt spid="1026"/>
                                        </p:tgtEl>
                                        <p:attrNameLst>
                                          <p:attrName>r</p:attrName>
                                        </p:attrNameLst>
                                      </p:cBhvr>
                                    </p:animRot>
                                    <p:animRot by="120000">
                                      <p:cBhvr>
                                        <p:cTn id="14" dur="200" fill="hold">
                                          <p:stCondLst>
                                            <p:cond delay="800"/>
                                          </p:stCondLst>
                                        </p:cTn>
                                        <p:tgtEl>
                                          <p:spTgt spid="1026"/>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3" name="chime-notification-alert_C_major.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3" name="Title 2">
            <a:extLst>
              <a:ext uri="{FF2B5EF4-FFF2-40B4-BE49-F238E27FC236}">
                <a16:creationId xmlns:a16="http://schemas.microsoft.com/office/drawing/2014/main" id="{44BBE1EE-5048-2CA2-F5FC-872C84E3CBA1}"/>
              </a:ext>
            </a:extLst>
          </p:cNvPr>
          <p:cNvSpPr>
            <a:spLocks noGrp="1"/>
          </p:cNvSpPr>
          <p:nvPr>
            <p:ph type="title" idx="4294967295"/>
          </p:nvPr>
        </p:nvSpPr>
        <p:spPr>
          <a:xfrm>
            <a:off x="0" y="252413"/>
            <a:ext cx="8905875" cy="573087"/>
          </a:xfrm>
        </p:spPr>
        <p:txBody>
          <a:bodyPr/>
          <a:lstStyle/>
          <a:p>
            <a:r>
              <a:rPr lang="en-US" sz="4800" dirty="0">
                <a:solidFill>
                  <a:srgbClr val="525593"/>
                </a:solidFill>
              </a:rPr>
              <a:t>UNSCRAMBLE THE WORD</a:t>
            </a:r>
          </a:p>
        </p:txBody>
      </p:sp>
      <p:sp>
        <p:nvSpPr>
          <p:cNvPr id="41" name="Rectangle 40">
            <a:extLst>
              <a:ext uri="{FF2B5EF4-FFF2-40B4-BE49-F238E27FC236}">
                <a16:creationId xmlns:a16="http://schemas.microsoft.com/office/drawing/2014/main" id="{6734D9AD-69FA-0D9B-EED9-163EEE1C387E}"/>
              </a:ext>
            </a:extLst>
          </p:cNvPr>
          <p:cNvSpPr/>
          <p:nvPr/>
        </p:nvSpPr>
        <p:spPr>
          <a:xfrm>
            <a:off x="2592656" y="1359192"/>
            <a:ext cx="7821227" cy="573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44" name="Rectangle 43">
            <a:extLst>
              <a:ext uri="{FF2B5EF4-FFF2-40B4-BE49-F238E27FC236}">
                <a16:creationId xmlns:a16="http://schemas.microsoft.com/office/drawing/2014/main" id="{8A6CD054-1C55-5B4D-1C16-22015D42A187}"/>
              </a:ext>
            </a:extLst>
          </p:cNvPr>
          <p:cNvSpPr/>
          <p:nvPr/>
        </p:nvSpPr>
        <p:spPr>
          <a:xfrm>
            <a:off x="2592656" y="1359192"/>
            <a:ext cx="7821227" cy="573200"/>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defTabSz="1219170">
              <a:buClr>
                <a:srgbClr val="000000"/>
              </a:buClr>
            </a:pPr>
            <a:endParaRPr lang="en-US" sz="1867" kern="0">
              <a:solidFill>
                <a:srgbClr val="52321D"/>
              </a:solidFill>
              <a:latin typeface="Arial"/>
              <a:sym typeface="Arial"/>
            </a:endParaRPr>
          </a:p>
        </p:txBody>
      </p:sp>
      <p:pic>
        <p:nvPicPr>
          <p:cNvPr id="1026" name="Picture 2" descr="Alarm Clocks Vector Graphics Clip Art, PNG, 799x852px, Clock, Alarm Clock, Alarm  Clocks, Cartoon, Flip Clock">
            <a:extLst>
              <a:ext uri="{FF2B5EF4-FFF2-40B4-BE49-F238E27FC236}">
                <a16:creationId xmlns:a16="http://schemas.microsoft.com/office/drawing/2014/main" id="{8A1EBBEE-672E-8CB0-3034-F58875382A8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465" b="99296" l="2927" r="96220">
                        <a14:foregroundMark x1="22927" y1="18779" x2="22927" y2="18779"/>
                        <a14:foregroundMark x1="25244" y1="11854" x2="25244" y2="11854"/>
                        <a14:foregroundMark x1="35244" y1="19718" x2="35244" y2="19718"/>
                        <a14:foregroundMark x1="18049" y1="12559" x2="18049" y2="12559"/>
                        <a14:foregroundMark x1="9878" y1="6338" x2="9878" y2="6338"/>
                        <a14:foregroundMark x1="6220" y1="10211" x2="6220" y2="10211"/>
                        <a14:foregroundMark x1="15122" y1="3521" x2="15122" y2="3521"/>
                        <a14:foregroundMark x1="6220" y1="2582" x2="6220" y2="2582"/>
                        <a14:foregroundMark x1="2927" y1="6808" x2="2927" y2="6808"/>
                        <a14:foregroundMark x1="91951" y1="8451" x2="91951" y2="8451"/>
                        <a14:foregroundMark x1="96341" y1="4695" x2="96341" y2="4695"/>
                        <a14:foregroundMark x1="80732" y1="20188" x2="80732" y2="20188"/>
                        <a14:foregroundMark x1="83537" y1="12559" x2="83537" y2="12559"/>
                        <a14:foregroundMark x1="50000" y1="18192" x2="50000" y2="18192"/>
                        <a14:foregroundMark x1="26220" y1="93897" x2="26220" y2="93897"/>
                        <a14:foregroundMark x1="52195" y1="96127" x2="52195" y2="96127"/>
                        <a14:foregroundMark x1="76585" y1="98122" x2="76585" y2="98122"/>
                        <a14:foregroundMark x1="22927" y1="99296" x2="22927" y2="99296"/>
                      </a14:backgroundRemoval>
                    </a14:imgEffect>
                  </a14:imgLayer>
                </a14:imgProps>
              </a:ext>
              <a:ext uri="{28A0092B-C50C-407E-A947-70E740481C1C}">
                <a14:useLocalDpi xmlns:a14="http://schemas.microsoft.com/office/drawing/2010/main" val="0"/>
              </a:ext>
            </a:extLst>
          </a:blip>
          <a:srcRect/>
          <a:stretch>
            <a:fillRect/>
          </a:stretch>
        </p:blipFill>
        <p:spPr bwMode="auto">
          <a:xfrm>
            <a:off x="1643800" y="825585"/>
            <a:ext cx="1299899" cy="135076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24BEB026-8CEB-ECFA-80D7-5425AE7323A5}"/>
              </a:ext>
            </a:extLst>
          </p:cNvPr>
          <p:cNvSpPr txBox="1"/>
          <p:nvPr/>
        </p:nvSpPr>
        <p:spPr>
          <a:xfrm>
            <a:off x="794511" y="2429573"/>
            <a:ext cx="6482159" cy="1446550"/>
          </a:xfrm>
          <a:prstGeom prst="rect">
            <a:avLst/>
          </a:prstGeom>
          <a:noFill/>
        </p:spPr>
        <p:txBody>
          <a:bodyPr wrap="none" rtlCol="0">
            <a:spAutoFit/>
          </a:bodyPr>
          <a:lstStyle/>
          <a:p>
            <a:pPr defTabSz="1219170">
              <a:buClr>
                <a:srgbClr val="000000"/>
              </a:buClr>
            </a:pPr>
            <a:r>
              <a:rPr lang="en-US" sz="8800" kern="0" spc="400" dirty="0">
                <a:solidFill>
                  <a:srgbClr val="52321D"/>
                </a:solidFill>
                <a:latin typeface="Patrick hand "/>
                <a:cs typeface="Arial"/>
                <a:sym typeface="Arial"/>
              </a:rPr>
              <a:t> </a:t>
            </a:r>
            <a:r>
              <a:rPr lang="en-US" sz="8800" b="0" i="0" dirty="0">
                <a:solidFill>
                  <a:srgbClr val="525593"/>
                </a:solidFill>
                <a:effectLst/>
                <a:latin typeface="DejaVuSans"/>
              </a:rPr>
              <a:t>COPMCY</a:t>
            </a:r>
            <a:r>
              <a:rPr lang="en-US" sz="8800" b="0" i="0" dirty="0">
                <a:solidFill>
                  <a:srgbClr val="C00000"/>
                </a:solidFill>
                <a:effectLst/>
                <a:latin typeface="DejaVuSans"/>
              </a:rPr>
              <a:t>A</a:t>
            </a:r>
            <a:r>
              <a:rPr lang="en-US" sz="8800" b="0" i="0" dirty="0">
                <a:solidFill>
                  <a:srgbClr val="525593"/>
                </a:solidFill>
                <a:effectLst/>
                <a:latin typeface="DejaVuSans"/>
              </a:rPr>
              <a:t>NA</a:t>
            </a:r>
            <a:endParaRPr lang="en-US" sz="8800" kern="0" spc="400" dirty="0">
              <a:solidFill>
                <a:srgbClr val="525593"/>
              </a:solidFill>
              <a:latin typeface="Patrick hand "/>
              <a:cs typeface="Arial"/>
              <a:sym typeface="Arial"/>
            </a:endParaRPr>
          </a:p>
        </p:txBody>
      </p:sp>
      <p:sp>
        <p:nvSpPr>
          <p:cNvPr id="50" name="Rectangle: Rounded Corners 49">
            <a:extLst>
              <a:ext uri="{FF2B5EF4-FFF2-40B4-BE49-F238E27FC236}">
                <a16:creationId xmlns:a16="http://schemas.microsoft.com/office/drawing/2014/main" id="{FCC72F98-C0AA-6A6E-F297-7D4F62BA1664}"/>
              </a:ext>
            </a:extLst>
          </p:cNvPr>
          <p:cNvSpPr/>
          <p:nvPr/>
        </p:nvSpPr>
        <p:spPr>
          <a:xfrm>
            <a:off x="258418" y="3969644"/>
            <a:ext cx="6244000" cy="955965"/>
          </a:xfrm>
          <a:prstGeom prst="roundRect">
            <a:avLst/>
          </a:prstGeom>
          <a:solidFill>
            <a:schemeClr val="tx1">
              <a:lumMod val="90000"/>
            </a:schemeClr>
          </a:solidFill>
          <a:ln w="5715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7200" kern="0" dirty="0">
                <a:solidFill>
                  <a:srgbClr val="F26648"/>
                </a:solidFill>
                <a:latin typeface="Patrick hand "/>
                <a:sym typeface="Arial"/>
              </a:rPr>
              <a:t>ACCOMPANY</a:t>
            </a:r>
          </a:p>
        </p:txBody>
      </p:sp>
      <p:pic>
        <p:nvPicPr>
          <p:cNvPr id="4" name="Picture 3">
            <a:extLst>
              <a:ext uri="{FF2B5EF4-FFF2-40B4-BE49-F238E27FC236}">
                <a16:creationId xmlns:a16="http://schemas.microsoft.com/office/drawing/2014/main" id="{DC233911-12B4-6ACB-4A56-056C5A045096}"/>
              </a:ext>
            </a:extLst>
          </p:cNvPr>
          <p:cNvPicPr>
            <a:picLocks noChangeAspect="1"/>
          </p:cNvPicPr>
          <p:nvPr/>
        </p:nvPicPr>
        <p:blipFill>
          <a:blip r:embed="rId6"/>
          <a:stretch>
            <a:fillRect/>
          </a:stretch>
        </p:blipFill>
        <p:spPr>
          <a:xfrm>
            <a:off x="7694731" y="2429573"/>
            <a:ext cx="3512783" cy="4010864"/>
          </a:xfrm>
          <a:prstGeom prst="rect">
            <a:avLst/>
          </a:prstGeom>
        </p:spPr>
      </p:pic>
    </p:spTree>
    <p:extLst>
      <p:ext uri="{BB962C8B-B14F-4D97-AF65-F5344CB8AC3E}">
        <p14:creationId xmlns:p14="http://schemas.microsoft.com/office/powerpoint/2010/main" val="1245373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41"/>
                                        </p:tgtEl>
                                      </p:cBhvr>
                                    </p:animEffect>
                                    <p:set>
                                      <p:cBhvr>
                                        <p:cTn id="7" dur="1" fill="hold">
                                          <p:stCondLst>
                                            <p:cond delay="4999"/>
                                          </p:stCondLst>
                                        </p:cTn>
                                        <p:tgtEl>
                                          <p:spTgt spid="41"/>
                                        </p:tgtEl>
                                        <p:attrNameLst>
                                          <p:attrName>style.visibility</p:attrName>
                                        </p:attrNameLst>
                                      </p:cBhvr>
                                      <p:to>
                                        <p:strVal val="hidden"/>
                                      </p:to>
                                    </p:set>
                                  </p:childTnLst>
                                </p:cTn>
                              </p:par>
                            </p:childTnLst>
                          </p:cTn>
                        </p:par>
                        <p:par>
                          <p:cTn id="8" fill="hold">
                            <p:stCondLst>
                              <p:cond delay="5000"/>
                            </p:stCondLst>
                            <p:childTnLst>
                              <p:par>
                                <p:cTn id="9" presetID="32" presetClass="emph" presetSubtype="0" fill="hold" nodeType="afterEffect">
                                  <p:stCondLst>
                                    <p:cond delay="0"/>
                                  </p:stCondLst>
                                  <p:childTnLst>
                                    <p:animRot by="120000">
                                      <p:cBhvr>
                                        <p:cTn id="10" dur="100" fill="hold">
                                          <p:stCondLst>
                                            <p:cond delay="0"/>
                                          </p:stCondLst>
                                        </p:cTn>
                                        <p:tgtEl>
                                          <p:spTgt spid="1026"/>
                                        </p:tgtEl>
                                        <p:attrNameLst>
                                          <p:attrName>r</p:attrName>
                                        </p:attrNameLst>
                                      </p:cBhvr>
                                    </p:animRot>
                                    <p:animRot by="-240000">
                                      <p:cBhvr>
                                        <p:cTn id="11" dur="200" fill="hold">
                                          <p:stCondLst>
                                            <p:cond delay="200"/>
                                          </p:stCondLst>
                                        </p:cTn>
                                        <p:tgtEl>
                                          <p:spTgt spid="1026"/>
                                        </p:tgtEl>
                                        <p:attrNameLst>
                                          <p:attrName>r</p:attrName>
                                        </p:attrNameLst>
                                      </p:cBhvr>
                                    </p:animRot>
                                    <p:animRot by="240000">
                                      <p:cBhvr>
                                        <p:cTn id="12" dur="200" fill="hold">
                                          <p:stCondLst>
                                            <p:cond delay="400"/>
                                          </p:stCondLst>
                                        </p:cTn>
                                        <p:tgtEl>
                                          <p:spTgt spid="1026"/>
                                        </p:tgtEl>
                                        <p:attrNameLst>
                                          <p:attrName>r</p:attrName>
                                        </p:attrNameLst>
                                      </p:cBhvr>
                                    </p:animRot>
                                    <p:animRot by="-240000">
                                      <p:cBhvr>
                                        <p:cTn id="13" dur="200" fill="hold">
                                          <p:stCondLst>
                                            <p:cond delay="600"/>
                                          </p:stCondLst>
                                        </p:cTn>
                                        <p:tgtEl>
                                          <p:spTgt spid="1026"/>
                                        </p:tgtEl>
                                        <p:attrNameLst>
                                          <p:attrName>r</p:attrName>
                                        </p:attrNameLst>
                                      </p:cBhvr>
                                    </p:animRot>
                                    <p:animRot by="120000">
                                      <p:cBhvr>
                                        <p:cTn id="14" dur="200" fill="hold">
                                          <p:stCondLst>
                                            <p:cond delay="800"/>
                                          </p:stCondLst>
                                        </p:cTn>
                                        <p:tgtEl>
                                          <p:spTgt spid="1026"/>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3" name="chime-notification-alert_C_major.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EF5656D-E285-D9DF-5780-E3D7D5120579}"/>
              </a:ext>
            </a:extLst>
          </p:cNvPr>
          <p:cNvPicPr>
            <a:picLocks noChangeAspect="1"/>
          </p:cNvPicPr>
          <p:nvPr/>
        </p:nvPicPr>
        <p:blipFill>
          <a:blip r:embed="rId2"/>
          <a:stretch>
            <a:fillRect/>
          </a:stretch>
        </p:blipFill>
        <p:spPr>
          <a:xfrm>
            <a:off x="8729635" y="1591127"/>
            <a:ext cx="2619931" cy="2223993"/>
          </a:xfrm>
          <a:prstGeom prst="rect">
            <a:avLst/>
          </a:prstGeom>
        </p:spPr>
      </p:pic>
      <p:pic>
        <p:nvPicPr>
          <p:cNvPr id="7" name="Picture 6">
            <a:extLst>
              <a:ext uri="{FF2B5EF4-FFF2-40B4-BE49-F238E27FC236}">
                <a16:creationId xmlns:a16="http://schemas.microsoft.com/office/drawing/2014/main" id="{DC7A6E8E-F7D2-C6AA-86C5-BC40A3B36B4C}"/>
              </a:ext>
            </a:extLst>
          </p:cNvPr>
          <p:cNvPicPr>
            <a:picLocks noChangeAspect="1"/>
          </p:cNvPicPr>
          <p:nvPr/>
        </p:nvPicPr>
        <p:blipFill>
          <a:blip r:embed="rId3"/>
          <a:stretch>
            <a:fillRect/>
          </a:stretch>
        </p:blipFill>
        <p:spPr>
          <a:xfrm>
            <a:off x="8729635" y="4090589"/>
            <a:ext cx="2265341" cy="2586546"/>
          </a:xfrm>
          <a:prstGeom prst="rect">
            <a:avLst/>
          </a:prstGeom>
        </p:spPr>
      </p:pic>
      <p:pic>
        <p:nvPicPr>
          <p:cNvPr id="6" name="Picture 5">
            <a:extLst>
              <a:ext uri="{FF2B5EF4-FFF2-40B4-BE49-F238E27FC236}">
                <a16:creationId xmlns:a16="http://schemas.microsoft.com/office/drawing/2014/main" id="{B396904F-33A7-1F4B-BD26-2B3A209AC1D3}"/>
              </a:ext>
            </a:extLst>
          </p:cNvPr>
          <p:cNvPicPr>
            <a:picLocks noChangeAspect="1"/>
          </p:cNvPicPr>
          <p:nvPr/>
        </p:nvPicPr>
        <p:blipFill>
          <a:blip r:embed="rId4"/>
          <a:stretch>
            <a:fillRect/>
          </a:stretch>
        </p:blipFill>
        <p:spPr>
          <a:xfrm>
            <a:off x="4888635" y="3868690"/>
            <a:ext cx="2725096" cy="2937331"/>
          </a:xfrm>
          <a:prstGeom prst="rect">
            <a:avLst/>
          </a:prstGeom>
        </p:spPr>
      </p:pic>
      <p:pic>
        <p:nvPicPr>
          <p:cNvPr id="5" name="Picture 4">
            <a:extLst>
              <a:ext uri="{FF2B5EF4-FFF2-40B4-BE49-F238E27FC236}">
                <a16:creationId xmlns:a16="http://schemas.microsoft.com/office/drawing/2014/main" id="{27389A9F-6958-4635-713E-08A0ED0BBF62}"/>
              </a:ext>
            </a:extLst>
          </p:cNvPr>
          <p:cNvPicPr>
            <a:picLocks noChangeAspect="1"/>
          </p:cNvPicPr>
          <p:nvPr/>
        </p:nvPicPr>
        <p:blipFill>
          <a:blip r:embed="rId5"/>
          <a:stretch>
            <a:fillRect/>
          </a:stretch>
        </p:blipFill>
        <p:spPr>
          <a:xfrm>
            <a:off x="1177569" y="3923579"/>
            <a:ext cx="2725096" cy="2743024"/>
          </a:xfrm>
          <a:prstGeom prst="rect">
            <a:avLst/>
          </a:prstGeom>
        </p:spPr>
      </p:pic>
      <p:pic>
        <p:nvPicPr>
          <p:cNvPr id="3" name="Picture 2">
            <a:extLst>
              <a:ext uri="{FF2B5EF4-FFF2-40B4-BE49-F238E27FC236}">
                <a16:creationId xmlns:a16="http://schemas.microsoft.com/office/drawing/2014/main" id="{63905C4D-3991-C6E0-40F5-AAECC5C24DBC}"/>
              </a:ext>
            </a:extLst>
          </p:cNvPr>
          <p:cNvPicPr>
            <a:picLocks noChangeAspect="1"/>
          </p:cNvPicPr>
          <p:nvPr/>
        </p:nvPicPr>
        <p:blipFill>
          <a:blip r:embed="rId6"/>
          <a:stretch>
            <a:fillRect/>
          </a:stretch>
        </p:blipFill>
        <p:spPr>
          <a:xfrm>
            <a:off x="4658919" y="1448923"/>
            <a:ext cx="3114129" cy="2223992"/>
          </a:xfrm>
          <a:prstGeom prst="rect">
            <a:avLst/>
          </a:prstGeom>
        </p:spPr>
      </p:pic>
      <p:pic>
        <p:nvPicPr>
          <p:cNvPr id="2" name="Picture 1">
            <a:extLst>
              <a:ext uri="{FF2B5EF4-FFF2-40B4-BE49-F238E27FC236}">
                <a16:creationId xmlns:a16="http://schemas.microsoft.com/office/drawing/2014/main" id="{7D43F931-7113-9018-F1F0-73C04635AD95}"/>
              </a:ext>
            </a:extLst>
          </p:cNvPr>
          <p:cNvPicPr>
            <a:picLocks noChangeAspect="1"/>
          </p:cNvPicPr>
          <p:nvPr/>
        </p:nvPicPr>
        <p:blipFill>
          <a:blip r:embed="rId7"/>
          <a:stretch>
            <a:fillRect/>
          </a:stretch>
        </p:blipFill>
        <p:spPr>
          <a:xfrm>
            <a:off x="938918" y="1357554"/>
            <a:ext cx="3105452" cy="2223992"/>
          </a:xfrm>
          <a:prstGeom prst="rect">
            <a:avLst/>
          </a:prstGeom>
        </p:spPr>
      </p:pic>
      <p:sp>
        <p:nvSpPr>
          <p:cNvPr id="10" name="Title 9">
            <a:extLst>
              <a:ext uri="{FF2B5EF4-FFF2-40B4-BE49-F238E27FC236}">
                <a16:creationId xmlns:a16="http://schemas.microsoft.com/office/drawing/2014/main" id="{9B5573E8-F7D3-6D8F-9A7A-E953A81E9141}"/>
              </a:ext>
            </a:extLst>
          </p:cNvPr>
          <p:cNvSpPr>
            <a:spLocks noGrp="1"/>
          </p:cNvSpPr>
          <p:nvPr>
            <p:ph type="title" idx="4294967295"/>
          </p:nvPr>
        </p:nvSpPr>
        <p:spPr>
          <a:xfrm>
            <a:off x="0" y="186868"/>
            <a:ext cx="8904288" cy="573087"/>
          </a:xfrm>
        </p:spPr>
        <p:txBody>
          <a:bodyPr/>
          <a:lstStyle/>
          <a:p>
            <a:r>
              <a:rPr lang="en-US" sz="7200" dirty="0">
                <a:solidFill>
                  <a:srgbClr val="525593"/>
                </a:solidFill>
              </a:rPr>
              <a:t>UNSCRAMBLED WORDS </a:t>
            </a:r>
          </a:p>
        </p:txBody>
      </p:sp>
      <p:sp>
        <p:nvSpPr>
          <p:cNvPr id="21" name="Rectangle: Rounded Corners 20">
            <a:extLst>
              <a:ext uri="{FF2B5EF4-FFF2-40B4-BE49-F238E27FC236}">
                <a16:creationId xmlns:a16="http://schemas.microsoft.com/office/drawing/2014/main" id="{FF68BE66-40F5-EC69-1AF6-4C5081C63590}"/>
              </a:ext>
            </a:extLst>
          </p:cNvPr>
          <p:cNvSpPr/>
          <p:nvPr/>
        </p:nvSpPr>
        <p:spPr>
          <a:xfrm>
            <a:off x="1177569" y="3071100"/>
            <a:ext cx="2585620" cy="510445"/>
          </a:xfrm>
          <a:prstGeom prst="roundRect">
            <a:avLst/>
          </a:prstGeom>
          <a:solidFill>
            <a:schemeClr val="tx1">
              <a:lumMod val="90000"/>
            </a:schemeClr>
          </a:solidFill>
          <a:ln w="3810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a:solidFill>
                  <a:srgbClr val="E33B3A"/>
                </a:solidFill>
                <a:latin typeface="Patrick hand "/>
                <a:sym typeface="Arial"/>
              </a:rPr>
              <a:t>RUINOUS </a:t>
            </a:r>
          </a:p>
        </p:txBody>
      </p:sp>
      <p:sp>
        <p:nvSpPr>
          <p:cNvPr id="18" name="Rectangle: Rounded Corners 17">
            <a:extLst>
              <a:ext uri="{FF2B5EF4-FFF2-40B4-BE49-F238E27FC236}">
                <a16:creationId xmlns:a16="http://schemas.microsoft.com/office/drawing/2014/main" id="{4A104AD9-28AF-A903-07BB-0A34FB031BB1}"/>
              </a:ext>
            </a:extLst>
          </p:cNvPr>
          <p:cNvSpPr/>
          <p:nvPr/>
        </p:nvSpPr>
        <p:spPr>
          <a:xfrm>
            <a:off x="8569496" y="6181317"/>
            <a:ext cx="2585620" cy="510445"/>
          </a:xfrm>
          <a:prstGeom prst="roundRect">
            <a:avLst/>
          </a:prstGeom>
          <a:solidFill>
            <a:schemeClr val="tx1">
              <a:lumMod val="90000"/>
            </a:schemeClr>
          </a:solidFill>
          <a:ln w="3810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a:solidFill>
                  <a:srgbClr val="E33B3A"/>
                </a:solidFill>
                <a:latin typeface="Patrick hand "/>
                <a:sym typeface="Arial"/>
              </a:rPr>
              <a:t>ACCOMPANY</a:t>
            </a:r>
          </a:p>
        </p:txBody>
      </p:sp>
      <p:sp>
        <p:nvSpPr>
          <p:cNvPr id="19" name="Rectangle: Rounded Corners 18">
            <a:extLst>
              <a:ext uri="{FF2B5EF4-FFF2-40B4-BE49-F238E27FC236}">
                <a16:creationId xmlns:a16="http://schemas.microsoft.com/office/drawing/2014/main" id="{662D6940-1371-93EF-A887-4E39251B444E}"/>
              </a:ext>
            </a:extLst>
          </p:cNvPr>
          <p:cNvSpPr/>
          <p:nvPr/>
        </p:nvSpPr>
        <p:spPr>
          <a:xfrm>
            <a:off x="8763946" y="3236098"/>
            <a:ext cx="2585620" cy="510445"/>
          </a:xfrm>
          <a:prstGeom prst="roundRect">
            <a:avLst/>
          </a:prstGeom>
          <a:solidFill>
            <a:schemeClr val="tx1">
              <a:lumMod val="90000"/>
            </a:schemeClr>
          </a:solidFill>
          <a:ln w="3810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a:solidFill>
                  <a:srgbClr val="E33B3A"/>
                </a:solidFill>
                <a:latin typeface="Patrick hand "/>
                <a:sym typeface="Arial"/>
              </a:rPr>
              <a:t>HIGH STREET</a:t>
            </a:r>
          </a:p>
        </p:txBody>
      </p:sp>
      <p:sp>
        <p:nvSpPr>
          <p:cNvPr id="20" name="Rectangle: Rounded Corners 19">
            <a:extLst>
              <a:ext uri="{FF2B5EF4-FFF2-40B4-BE49-F238E27FC236}">
                <a16:creationId xmlns:a16="http://schemas.microsoft.com/office/drawing/2014/main" id="{025BFD9C-4C63-76A5-05B5-C216A226766D}"/>
              </a:ext>
            </a:extLst>
          </p:cNvPr>
          <p:cNvSpPr/>
          <p:nvPr/>
        </p:nvSpPr>
        <p:spPr>
          <a:xfrm>
            <a:off x="4875182" y="3176184"/>
            <a:ext cx="2585620" cy="510445"/>
          </a:xfrm>
          <a:prstGeom prst="roundRect">
            <a:avLst/>
          </a:prstGeom>
          <a:solidFill>
            <a:schemeClr val="tx1">
              <a:lumMod val="90000"/>
            </a:schemeClr>
          </a:solidFill>
          <a:ln w="3810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a:solidFill>
                  <a:srgbClr val="E33B3A"/>
                </a:solidFill>
                <a:latin typeface="Patrick hand "/>
                <a:sym typeface="Arial"/>
              </a:rPr>
              <a:t>GRAVEYARD</a:t>
            </a:r>
          </a:p>
        </p:txBody>
      </p:sp>
      <p:sp>
        <p:nvSpPr>
          <p:cNvPr id="27" name="Rectangle: Rounded Corners 26">
            <a:extLst>
              <a:ext uri="{FF2B5EF4-FFF2-40B4-BE49-F238E27FC236}">
                <a16:creationId xmlns:a16="http://schemas.microsoft.com/office/drawing/2014/main" id="{C6569221-8A61-4F62-4907-1DFD9D0CCB6F}"/>
              </a:ext>
            </a:extLst>
          </p:cNvPr>
          <p:cNvSpPr/>
          <p:nvPr/>
        </p:nvSpPr>
        <p:spPr>
          <a:xfrm>
            <a:off x="4958373" y="6243450"/>
            <a:ext cx="2585620" cy="510445"/>
          </a:xfrm>
          <a:prstGeom prst="roundRect">
            <a:avLst/>
          </a:prstGeom>
          <a:solidFill>
            <a:schemeClr val="tx1">
              <a:lumMod val="90000"/>
            </a:schemeClr>
          </a:solidFill>
          <a:ln w="3810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smtClean="0">
                <a:solidFill>
                  <a:srgbClr val="E33B3A"/>
                </a:solidFill>
                <a:latin typeface="Patrick hand "/>
                <a:sym typeface="Arial"/>
              </a:rPr>
              <a:t>COTTAGE</a:t>
            </a:r>
            <a:endParaRPr lang="en-US" sz="3200" b="1" kern="0" dirty="0">
              <a:solidFill>
                <a:srgbClr val="E33B3A"/>
              </a:solidFill>
              <a:latin typeface="Patrick hand "/>
              <a:sym typeface="Arial"/>
            </a:endParaRPr>
          </a:p>
        </p:txBody>
      </p:sp>
      <p:sp>
        <p:nvSpPr>
          <p:cNvPr id="28" name="Rectangle: Rounded Corners 27">
            <a:extLst>
              <a:ext uri="{FF2B5EF4-FFF2-40B4-BE49-F238E27FC236}">
                <a16:creationId xmlns:a16="http://schemas.microsoft.com/office/drawing/2014/main" id="{AACA0FC1-ACD0-0612-004C-776E17F8B65E}"/>
              </a:ext>
            </a:extLst>
          </p:cNvPr>
          <p:cNvSpPr/>
          <p:nvPr/>
        </p:nvSpPr>
        <p:spPr>
          <a:xfrm>
            <a:off x="1177569" y="6295576"/>
            <a:ext cx="2585620" cy="510445"/>
          </a:xfrm>
          <a:prstGeom prst="roundRect">
            <a:avLst/>
          </a:prstGeom>
          <a:solidFill>
            <a:schemeClr val="tx1">
              <a:lumMod val="90000"/>
            </a:schemeClr>
          </a:solidFill>
          <a:ln w="3810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a:solidFill>
                  <a:srgbClr val="E33B3A"/>
                </a:solidFill>
                <a:latin typeface="Patrick hand "/>
                <a:sym typeface="Arial"/>
              </a:rPr>
              <a:t>WANDER</a:t>
            </a:r>
          </a:p>
        </p:txBody>
      </p:sp>
    </p:spTree>
    <p:extLst>
      <p:ext uri="{BB962C8B-B14F-4D97-AF65-F5344CB8AC3E}">
        <p14:creationId xmlns:p14="http://schemas.microsoft.com/office/powerpoint/2010/main" val="7273511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8" grpId="0" animBg="1"/>
      <p:bldP spid="19" grpId="0" animBg="1"/>
      <p:bldP spid="20" grpId="0" animBg="1"/>
      <p:bldP spid="27"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354349" y="1403734"/>
            <a:ext cx="6398289"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graveyard</a:t>
            </a:r>
            <a:r>
              <a:rPr lang="en-US" sz="6000" b="1" dirty="0">
                <a:solidFill>
                  <a:srgbClr val="AD4F0F"/>
                </a:solidFill>
              </a:rPr>
              <a:t> </a:t>
            </a:r>
            <a:r>
              <a:rPr lang="en-US" sz="6000" b="1" dirty="0">
                <a:solidFill>
                  <a:srgbClr val="AD4F0F"/>
                </a:solidFill>
                <a:cs typeface="Calibri" panose="020F0502020204030204" pitchFamily="34" charset="0"/>
              </a:rPr>
              <a:t>(n)</a:t>
            </a:r>
          </a:p>
        </p:txBody>
      </p:sp>
      <p:sp>
        <p:nvSpPr>
          <p:cNvPr id="12" name="Rectangle 11"/>
          <p:cNvSpPr/>
          <p:nvPr/>
        </p:nvSpPr>
        <p:spPr>
          <a:xfrm>
            <a:off x="547222" y="3863453"/>
            <a:ext cx="5030933" cy="1107996"/>
          </a:xfrm>
          <a:prstGeom prst="rect">
            <a:avLst/>
          </a:prstGeom>
        </p:spPr>
        <p:txBody>
          <a:bodyPr wrap="square">
            <a:spAutoFit/>
          </a:bodyPr>
          <a:lstStyle/>
          <a:p>
            <a:pPr lvl="0" algn="ctr"/>
            <a:r>
              <a:rPr lang="it-IT" sz="6600" dirty="0"/>
              <a:t>nghĩa địa</a:t>
            </a:r>
            <a:endParaRPr lang="en-US" sz="6600" dirty="0"/>
          </a:p>
        </p:txBody>
      </p:sp>
      <p:sp>
        <p:nvSpPr>
          <p:cNvPr id="2" name="Rectangle 1"/>
          <p:cNvSpPr/>
          <p:nvPr/>
        </p:nvSpPr>
        <p:spPr>
          <a:xfrm>
            <a:off x="1488159" y="2999868"/>
            <a:ext cx="3479029" cy="830997"/>
          </a:xfrm>
          <a:prstGeom prst="rect">
            <a:avLst/>
          </a:prstGeom>
        </p:spPr>
        <p:txBody>
          <a:bodyPr wrap="none">
            <a:spAutoFit/>
          </a:bodyPr>
          <a:lstStyle/>
          <a:p>
            <a:pPr algn="ctr"/>
            <a:r>
              <a:rPr lang="en-US" sz="4800" b="1" dirty="0">
                <a:solidFill>
                  <a:schemeClr val="accent5">
                    <a:lumMod val="50000"/>
                  </a:schemeClr>
                </a:solidFill>
              </a:rPr>
              <a:t>/ˈ</a:t>
            </a:r>
            <a:r>
              <a:rPr lang="en-US" sz="4800" b="1" dirty="0" err="1">
                <a:solidFill>
                  <a:schemeClr val="accent5">
                    <a:lumMod val="50000"/>
                  </a:schemeClr>
                </a:solidFill>
              </a:rPr>
              <a:t>ɡreɪv.jɑːd</a:t>
            </a:r>
            <a:r>
              <a:rPr lang="en-US" sz="4800" b="1" dirty="0">
                <a:solidFill>
                  <a:schemeClr val="accent5">
                    <a:lumMod val="50000"/>
                  </a:schemeClr>
                </a:solidFill>
              </a:rPr>
              <a:t>/</a:t>
            </a: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sp>
        <p:nvSpPr>
          <p:cNvPr id="9" name="TextBox 8">
            <a:extLst>
              <a:ext uri="{FF2B5EF4-FFF2-40B4-BE49-F238E27FC236}">
                <a16:creationId xmlns:a16="http://schemas.microsoft.com/office/drawing/2014/main" id="{EA0C596D-35DA-B5A7-BB84-2F3002B59704}"/>
              </a:ext>
            </a:extLst>
          </p:cNvPr>
          <p:cNvSpPr txBox="1"/>
          <p:nvPr/>
        </p:nvSpPr>
        <p:spPr>
          <a:xfrm>
            <a:off x="5843239" y="2019210"/>
            <a:ext cx="6703234" cy="477054"/>
          </a:xfrm>
          <a:prstGeom prst="rect">
            <a:avLst/>
          </a:prstGeom>
          <a:noFill/>
        </p:spPr>
        <p:txBody>
          <a:bodyPr wrap="square">
            <a:spAutoFit/>
          </a:bodyPr>
          <a:lstStyle/>
          <a:p>
            <a:r>
              <a:rPr lang="en-US" sz="2500" b="0" i="0" dirty="0">
                <a:solidFill>
                  <a:srgbClr val="F26648"/>
                </a:solidFill>
                <a:effectLst/>
                <a:latin typeface="Source Sans Pro" panose="020B0503030403020204" pitchFamily="34" charset="0"/>
              </a:rPr>
              <a:t>.</a:t>
            </a:r>
            <a:endParaRPr lang="en-US" sz="2500" dirty="0">
              <a:solidFill>
                <a:srgbClr val="F26648"/>
              </a:solidFill>
            </a:endParaRPr>
          </a:p>
        </p:txBody>
      </p:sp>
      <p:pic>
        <p:nvPicPr>
          <p:cNvPr id="5" name="Picture 4">
            <a:extLst>
              <a:ext uri="{FF2B5EF4-FFF2-40B4-BE49-F238E27FC236}">
                <a16:creationId xmlns:a16="http://schemas.microsoft.com/office/drawing/2014/main" id="{ECD69CD4-4FA9-94D8-1089-C9D12039A9DA}"/>
              </a:ext>
            </a:extLst>
          </p:cNvPr>
          <p:cNvPicPr>
            <a:picLocks noChangeAspect="1"/>
          </p:cNvPicPr>
          <p:nvPr/>
        </p:nvPicPr>
        <p:blipFill>
          <a:blip r:embed="rId5"/>
          <a:stretch>
            <a:fillRect/>
          </a:stretch>
        </p:blipFill>
        <p:spPr>
          <a:xfrm>
            <a:off x="6189122" y="2709239"/>
            <a:ext cx="5532549" cy="3951134"/>
          </a:xfrm>
          <a:prstGeom prst="rect">
            <a:avLst/>
          </a:prstGeom>
        </p:spPr>
      </p:pic>
      <p:pic>
        <p:nvPicPr>
          <p:cNvPr id="6" name="grave">
            <a:hlinkClick r:id="" action="ppaction://media"/>
            <a:extLst>
              <a:ext uri="{FF2B5EF4-FFF2-40B4-BE49-F238E27FC236}">
                <a16:creationId xmlns:a16="http://schemas.microsoft.com/office/drawing/2014/main" id="{0BB470E3-BAFF-438E-1006-31D5F22AA6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313" y="1812633"/>
            <a:ext cx="969719" cy="969719"/>
          </a:xfrm>
          <a:prstGeom prst="rect">
            <a:avLst/>
          </a:prstGeom>
        </p:spPr>
      </p:pic>
    </p:spTree>
    <p:extLst>
      <p:ext uri="{BB962C8B-B14F-4D97-AF65-F5344CB8AC3E}">
        <p14:creationId xmlns:p14="http://schemas.microsoft.com/office/powerpoint/2010/main" val="281797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9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6"/>
                </p:tgtEl>
              </p:cMediaNode>
            </p:audio>
          </p:childTnLst>
        </p:cTn>
      </p:par>
    </p:tnLst>
    <p:bldLst>
      <p:bldP spid="12"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612111" y="1528724"/>
            <a:ext cx="5231128"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wander</a:t>
            </a:r>
            <a:r>
              <a:rPr lang="en-US" sz="6000" b="1" dirty="0">
                <a:solidFill>
                  <a:srgbClr val="AD4F0F"/>
                </a:solidFill>
              </a:rPr>
              <a:t> </a:t>
            </a:r>
            <a:r>
              <a:rPr lang="en-US" sz="6000" b="1" dirty="0">
                <a:solidFill>
                  <a:srgbClr val="AD4F0F"/>
                </a:solidFill>
                <a:cs typeface="Calibri" panose="020F0502020204030204" pitchFamily="34" charset="0"/>
              </a:rPr>
              <a:t>(v)</a:t>
            </a:r>
          </a:p>
        </p:txBody>
      </p:sp>
      <p:sp>
        <p:nvSpPr>
          <p:cNvPr id="12" name="Rectangle 11"/>
          <p:cNvSpPr/>
          <p:nvPr/>
        </p:nvSpPr>
        <p:spPr>
          <a:xfrm>
            <a:off x="487067" y="4084291"/>
            <a:ext cx="5010924" cy="830997"/>
          </a:xfrm>
          <a:prstGeom prst="rect">
            <a:avLst/>
          </a:prstGeom>
        </p:spPr>
        <p:txBody>
          <a:bodyPr wrap="square">
            <a:spAutoFit/>
          </a:bodyPr>
          <a:lstStyle/>
          <a:p>
            <a:pPr lvl="0" algn="ctr"/>
            <a:r>
              <a:rPr lang="en-US" sz="4800" dirty="0" err="1"/>
              <a:t>đi</a:t>
            </a:r>
            <a:r>
              <a:rPr lang="en-US" sz="4800" dirty="0"/>
              <a:t> lang thang</a:t>
            </a:r>
            <a:endParaRPr lang="en-US" sz="6600" dirty="0"/>
          </a:p>
        </p:txBody>
      </p:sp>
      <p:sp>
        <p:nvSpPr>
          <p:cNvPr id="2" name="Rectangle 1"/>
          <p:cNvSpPr/>
          <p:nvPr/>
        </p:nvSpPr>
        <p:spPr>
          <a:xfrm>
            <a:off x="1546645" y="3013501"/>
            <a:ext cx="3510862" cy="830997"/>
          </a:xfrm>
          <a:prstGeom prst="rect">
            <a:avLst/>
          </a:prstGeom>
        </p:spPr>
        <p:txBody>
          <a:bodyPr wrap="square">
            <a:spAutoFit/>
          </a:bodyPr>
          <a:lstStyle/>
          <a:p>
            <a:pPr algn="ctr"/>
            <a:r>
              <a:rPr lang="en-US" sz="4800" b="1" dirty="0">
                <a:solidFill>
                  <a:schemeClr val="accent5">
                    <a:lumMod val="50000"/>
                  </a:schemeClr>
                </a:solidFill>
              </a:rPr>
              <a:t>/ˈ</a:t>
            </a:r>
            <a:r>
              <a:rPr lang="en-US" sz="4800" b="1" dirty="0" err="1">
                <a:solidFill>
                  <a:schemeClr val="accent5">
                    <a:lumMod val="50000"/>
                  </a:schemeClr>
                </a:solidFill>
              </a:rPr>
              <a:t>wɒn.dər</a:t>
            </a:r>
            <a:r>
              <a:rPr lang="en-US" sz="4800" b="1" dirty="0">
                <a:solidFill>
                  <a:schemeClr val="accent5">
                    <a:lumMod val="50000"/>
                  </a:schemeClr>
                </a:solidFill>
              </a:rPr>
              <a:t>/</a:t>
            </a: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sp>
        <p:nvSpPr>
          <p:cNvPr id="9" name="TextBox 8">
            <a:extLst>
              <a:ext uri="{FF2B5EF4-FFF2-40B4-BE49-F238E27FC236}">
                <a16:creationId xmlns:a16="http://schemas.microsoft.com/office/drawing/2014/main" id="{EA0C596D-35DA-B5A7-BB84-2F3002B59704}"/>
              </a:ext>
            </a:extLst>
          </p:cNvPr>
          <p:cNvSpPr txBox="1"/>
          <p:nvPr/>
        </p:nvSpPr>
        <p:spPr>
          <a:xfrm>
            <a:off x="5843239" y="2019210"/>
            <a:ext cx="6703234" cy="477054"/>
          </a:xfrm>
          <a:prstGeom prst="rect">
            <a:avLst/>
          </a:prstGeom>
          <a:noFill/>
        </p:spPr>
        <p:txBody>
          <a:bodyPr wrap="square">
            <a:spAutoFit/>
          </a:bodyPr>
          <a:lstStyle/>
          <a:p>
            <a:r>
              <a:rPr lang="en-US" sz="2500" b="0" i="0" dirty="0">
                <a:solidFill>
                  <a:srgbClr val="F26648"/>
                </a:solidFill>
                <a:effectLst/>
                <a:latin typeface="Source Sans Pro" panose="020B0503030403020204" pitchFamily="34" charset="0"/>
              </a:rPr>
              <a:t>.</a:t>
            </a:r>
            <a:endParaRPr lang="en-US" sz="2500" dirty="0">
              <a:solidFill>
                <a:srgbClr val="F26648"/>
              </a:solidFill>
            </a:endParaRPr>
          </a:p>
        </p:txBody>
      </p:sp>
      <p:pic>
        <p:nvPicPr>
          <p:cNvPr id="5" name="Picture 4">
            <a:extLst>
              <a:ext uri="{FF2B5EF4-FFF2-40B4-BE49-F238E27FC236}">
                <a16:creationId xmlns:a16="http://schemas.microsoft.com/office/drawing/2014/main" id="{CF549003-6D87-4629-99C0-958E11D8E87B}"/>
              </a:ext>
            </a:extLst>
          </p:cNvPr>
          <p:cNvPicPr>
            <a:picLocks noChangeAspect="1"/>
          </p:cNvPicPr>
          <p:nvPr/>
        </p:nvPicPr>
        <p:blipFill>
          <a:blip r:embed="rId5"/>
          <a:stretch>
            <a:fillRect/>
          </a:stretch>
        </p:blipFill>
        <p:spPr>
          <a:xfrm>
            <a:off x="6555275" y="1809880"/>
            <a:ext cx="4519092" cy="4548822"/>
          </a:xfrm>
          <a:prstGeom prst="rect">
            <a:avLst/>
          </a:prstGeom>
        </p:spPr>
      </p:pic>
      <p:pic>
        <p:nvPicPr>
          <p:cNvPr id="6" name="wander">
            <a:hlinkClick r:id="" action="ppaction://media"/>
            <a:extLst>
              <a:ext uri="{FF2B5EF4-FFF2-40B4-BE49-F238E27FC236}">
                <a16:creationId xmlns:a16="http://schemas.microsoft.com/office/drawing/2014/main" id="{E9209C6C-4F46-E921-311B-8AEB2C6626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3385" y="2006268"/>
            <a:ext cx="647569" cy="647569"/>
          </a:xfrm>
          <a:prstGeom prst="rect">
            <a:avLst/>
          </a:prstGeom>
        </p:spPr>
      </p:pic>
    </p:spTree>
    <p:extLst>
      <p:ext uri="{BB962C8B-B14F-4D97-AF65-F5344CB8AC3E}">
        <p14:creationId xmlns:p14="http://schemas.microsoft.com/office/powerpoint/2010/main" val="277214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6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bldLst>
      <p:bldP spid="12"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612111" y="1528724"/>
            <a:ext cx="6304504" cy="830997"/>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accompany</a:t>
            </a:r>
            <a:r>
              <a:rPr lang="en-US" sz="6000" b="1" dirty="0">
                <a:solidFill>
                  <a:srgbClr val="AD4F0F"/>
                </a:solidFill>
              </a:rPr>
              <a:t> </a:t>
            </a:r>
            <a:r>
              <a:rPr lang="en-US" sz="6000" b="1" dirty="0">
                <a:solidFill>
                  <a:srgbClr val="AD4F0F"/>
                </a:solidFill>
                <a:cs typeface="Calibri" panose="020F0502020204030204" pitchFamily="34" charset="0"/>
              </a:rPr>
              <a:t>(v)</a:t>
            </a:r>
          </a:p>
        </p:txBody>
      </p:sp>
      <p:sp>
        <p:nvSpPr>
          <p:cNvPr id="12" name="Rectangle 11"/>
          <p:cNvSpPr/>
          <p:nvPr/>
        </p:nvSpPr>
        <p:spPr>
          <a:xfrm>
            <a:off x="1202228" y="3977419"/>
            <a:ext cx="4050892" cy="830997"/>
          </a:xfrm>
          <a:prstGeom prst="rect">
            <a:avLst/>
          </a:prstGeom>
        </p:spPr>
        <p:txBody>
          <a:bodyPr wrap="square">
            <a:spAutoFit/>
          </a:bodyPr>
          <a:lstStyle/>
          <a:p>
            <a:pPr lvl="0" algn="ctr"/>
            <a:r>
              <a:rPr lang="en-US" sz="4800" dirty="0" err="1"/>
              <a:t>đồng</a:t>
            </a:r>
            <a:r>
              <a:rPr lang="en-US" sz="4800" dirty="0"/>
              <a:t> </a:t>
            </a:r>
            <a:r>
              <a:rPr lang="en-US" sz="4800" dirty="0" err="1"/>
              <a:t>hành</a:t>
            </a:r>
            <a:endParaRPr lang="en-US" sz="6600" dirty="0"/>
          </a:p>
        </p:txBody>
      </p:sp>
      <p:sp>
        <p:nvSpPr>
          <p:cNvPr id="2" name="Rectangle 1"/>
          <p:cNvSpPr/>
          <p:nvPr/>
        </p:nvSpPr>
        <p:spPr>
          <a:xfrm>
            <a:off x="1358412" y="2999868"/>
            <a:ext cx="3738524" cy="830997"/>
          </a:xfrm>
          <a:prstGeom prst="rect">
            <a:avLst/>
          </a:prstGeom>
        </p:spPr>
        <p:txBody>
          <a:bodyPr wrap="none">
            <a:spAutoFit/>
          </a:bodyPr>
          <a:lstStyle/>
          <a:p>
            <a:pPr algn="ctr"/>
            <a:r>
              <a:rPr lang="en-US" sz="4800" b="1" dirty="0">
                <a:solidFill>
                  <a:schemeClr val="accent5">
                    <a:lumMod val="50000"/>
                  </a:schemeClr>
                </a:solidFill>
              </a:rPr>
              <a:t>/əˈkʌm.pə.ni/</a:t>
            </a: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sp>
        <p:nvSpPr>
          <p:cNvPr id="9" name="TextBox 8">
            <a:extLst>
              <a:ext uri="{FF2B5EF4-FFF2-40B4-BE49-F238E27FC236}">
                <a16:creationId xmlns:a16="http://schemas.microsoft.com/office/drawing/2014/main" id="{EA0C596D-35DA-B5A7-BB84-2F3002B59704}"/>
              </a:ext>
            </a:extLst>
          </p:cNvPr>
          <p:cNvSpPr txBox="1"/>
          <p:nvPr/>
        </p:nvSpPr>
        <p:spPr>
          <a:xfrm>
            <a:off x="5843239" y="2019210"/>
            <a:ext cx="6703234" cy="477054"/>
          </a:xfrm>
          <a:prstGeom prst="rect">
            <a:avLst/>
          </a:prstGeom>
          <a:noFill/>
        </p:spPr>
        <p:txBody>
          <a:bodyPr wrap="square">
            <a:spAutoFit/>
          </a:bodyPr>
          <a:lstStyle/>
          <a:p>
            <a:r>
              <a:rPr lang="en-US" sz="2500" b="0" i="0" dirty="0">
                <a:solidFill>
                  <a:srgbClr val="F26648"/>
                </a:solidFill>
                <a:effectLst/>
                <a:latin typeface="Source Sans Pro" panose="020B0503030403020204" pitchFamily="34" charset="0"/>
              </a:rPr>
              <a:t>.</a:t>
            </a:r>
            <a:endParaRPr lang="en-US" sz="2500" dirty="0">
              <a:solidFill>
                <a:srgbClr val="F26648"/>
              </a:solidFill>
            </a:endParaRPr>
          </a:p>
        </p:txBody>
      </p:sp>
      <p:pic>
        <p:nvPicPr>
          <p:cNvPr id="5" name="Picture 4">
            <a:extLst>
              <a:ext uri="{FF2B5EF4-FFF2-40B4-BE49-F238E27FC236}">
                <a16:creationId xmlns:a16="http://schemas.microsoft.com/office/drawing/2014/main" id="{400863E9-FFD2-C040-EE5B-349B8EE472DC}"/>
              </a:ext>
            </a:extLst>
          </p:cNvPr>
          <p:cNvPicPr>
            <a:picLocks noChangeAspect="1"/>
          </p:cNvPicPr>
          <p:nvPr/>
        </p:nvPicPr>
        <p:blipFill>
          <a:blip r:embed="rId5"/>
          <a:stretch>
            <a:fillRect/>
          </a:stretch>
        </p:blipFill>
        <p:spPr>
          <a:xfrm>
            <a:off x="7485126" y="1985382"/>
            <a:ext cx="4094763" cy="4675364"/>
          </a:xfrm>
          <a:prstGeom prst="rect">
            <a:avLst/>
          </a:prstGeom>
        </p:spPr>
      </p:pic>
      <p:pic>
        <p:nvPicPr>
          <p:cNvPr id="6" name="accom">
            <a:hlinkClick r:id="" action="ppaction://media"/>
            <a:extLst>
              <a:ext uri="{FF2B5EF4-FFF2-40B4-BE49-F238E27FC236}">
                <a16:creationId xmlns:a16="http://schemas.microsoft.com/office/drawing/2014/main" id="{AD29EEB8-0FE4-7967-7E03-475C8CBEC1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3385" y="1442366"/>
            <a:ext cx="577230" cy="577230"/>
          </a:xfrm>
          <a:prstGeom prst="rect">
            <a:avLst/>
          </a:prstGeom>
        </p:spPr>
      </p:pic>
    </p:spTree>
    <p:extLst>
      <p:ext uri="{BB962C8B-B14F-4D97-AF65-F5344CB8AC3E}">
        <p14:creationId xmlns:p14="http://schemas.microsoft.com/office/powerpoint/2010/main" val="271554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bldLst>
      <p:bldP spid="12"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172" y="-7620"/>
            <a:ext cx="12192000" cy="1083309"/>
            <a:chOff x="7620" y="-7620"/>
            <a:chExt cx="12192000" cy="1083309"/>
          </a:xfrm>
        </p:grpSpPr>
        <p:sp>
          <p:nvSpPr>
            <p:cNvPr id="17" name="Round Single Corner Rectangle 16"/>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 Single Corner Rectangle 17"/>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1" name="Table 10"/>
          <p:cNvGraphicFramePr>
            <a:graphicFrameLocks noGrp="1"/>
          </p:cNvGraphicFramePr>
          <p:nvPr>
            <p:extLst>
              <p:ext uri="{D42A27DB-BD31-4B8C-83A1-F6EECF244321}">
                <p14:modId xmlns:p14="http://schemas.microsoft.com/office/powerpoint/2010/main" val="244266512"/>
              </p:ext>
            </p:extLst>
          </p:nvPr>
        </p:nvGraphicFramePr>
        <p:xfrm>
          <a:off x="773893" y="1523937"/>
          <a:ext cx="10953135" cy="4376994"/>
        </p:xfrm>
        <a:graphic>
          <a:graphicData uri="http://schemas.openxmlformats.org/drawingml/2006/table">
            <a:tbl>
              <a:tblPr firstRow="1" bandRow="1">
                <a:tableStyleId>{5DA37D80-6434-44D0-A028-1B22A696006F}</a:tableStyleId>
              </a:tblPr>
              <a:tblGrid>
                <a:gridCol w="4299722">
                  <a:extLst>
                    <a:ext uri="{9D8B030D-6E8A-4147-A177-3AD203B41FA5}">
                      <a16:colId xmlns:a16="http://schemas.microsoft.com/office/drawing/2014/main" val="20000"/>
                    </a:ext>
                  </a:extLst>
                </a:gridCol>
                <a:gridCol w="3170082">
                  <a:extLst>
                    <a:ext uri="{9D8B030D-6E8A-4147-A177-3AD203B41FA5}">
                      <a16:colId xmlns:a16="http://schemas.microsoft.com/office/drawing/2014/main" val="20001"/>
                    </a:ext>
                  </a:extLst>
                </a:gridCol>
                <a:gridCol w="3483331">
                  <a:extLst>
                    <a:ext uri="{9D8B030D-6E8A-4147-A177-3AD203B41FA5}">
                      <a16:colId xmlns:a16="http://schemas.microsoft.com/office/drawing/2014/main" val="20002"/>
                    </a:ext>
                  </a:extLst>
                </a:gridCol>
              </a:tblGrid>
              <a:tr h="815406">
                <a:tc>
                  <a:txBody>
                    <a:bodyPr/>
                    <a:lstStyle/>
                    <a:p>
                      <a:pPr algn="ctr"/>
                      <a:r>
                        <a:rPr lang="en-US" sz="2800" b="1" dirty="0">
                          <a:solidFill>
                            <a:srgbClr val="05A0B8"/>
                          </a:solidFill>
                        </a:rPr>
                        <a:t>New words</a:t>
                      </a:r>
                    </a:p>
                  </a:txBody>
                  <a:tcPr anchor="ctr"/>
                </a:tc>
                <a:tc>
                  <a:txBody>
                    <a:bodyPr/>
                    <a:lstStyle/>
                    <a:p>
                      <a:pPr algn="ctr"/>
                      <a:r>
                        <a:rPr lang="en-US" sz="2800" b="1" dirty="0">
                          <a:solidFill>
                            <a:srgbClr val="05A0B8"/>
                          </a:solidFill>
                        </a:rPr>
                        <a:t>Pronunciation</a:t>
                      </a:r>
                    </a:p>
                  </a:txBody>
                  <a:tcPr anchor="ctr"/>
                </a:tc>
                <a:tc>
                  <a:txBody>
                    <a:bodyPr/>
                    <a:lstStyle/>
                    <a:p>
                      <a:pPr algn="ctr"/>
                      <a:r>
                        <a:rPr lang="en-US" sz="2800" b="1" dirty="0">
                          <a:solidFill>
                            <a:srgbClr val="05A0B8"/>
                          </a:solidFill>
                        </a:rPr>
                        <a:t>Meaning</a:t>
                      </a:r>
                    </a:p>
                  </a:txBody>
                  <a:tcPr anchor="ctr"/>
                </a:tc>
                <a:extLst>
                  <a:ext uri="{0D108BD9-81ED-4DB2-BD59-A6C34878D82A}">
                    <a16:rowId xmlns:a16="http://schemas.microsoft.com/office/drawing/2014/main" val="10000"/>
                  </a:ext>
                </a:extLst>
              </a:tr>
              <a:tr h="785595">
                <a:tc>
                  <a:txBody>
                    <a:bodyPr/>
                    <a:lstStyle/>
                    <a:p>
                      <a:pPr marL="144145" marR="0" indent="-144145">
                        <a:lnSpc>
                          <a:spcPct val="107000"/>
                        </a:lnSpc>
                        <a:spcBef>
                          <a:spcPts val="0"/>
                        </a:spcBef>
                        <a:spcAft>
                          <a:spcPts val="0"/>
                        </a:spcAft>
                      </a:pPr>
                      <a:r>
                        <a:rPr lang="en-US" sz="3200" b="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1. graveyard (n)</a:t>
                      </a:r>
                    </a:p>
                    <a:p>
                      <a:pPr marL="144145" marR="0" indent="-144145">
                        <a:lnSpc>
                          <a:spcPct val="107000"/>
                        </a:lnSpc>
                        <a:spcBef>
                          <a:spcPts val="0"/>
                        </a:spcBef>
                        <a:spcAft>
                          <a:spcPts val="0"/>
                        </a:spcAft>
                      </a:pPr>
                      <a:endParaRPr lang="en-US" sz="3200" b="0"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txBody>
                  <a:tcPr marL="71755" marR="71755" marT="71755" marB="71755" anchor="ctr"/>
                </a:tc>
                <a:tc>
                  <a:txBody>
                    <a:bodyPr/>
                    <a:lstStyle/>
                    <a:p>
                      <a:pPr algn="ctr"/>
                      <a:r>
                        <a:rPr lang="en-US" sz="3200" b="1" dirty="0">
                          <a:solidFill>
                            <a:schemeClr val="accent5">
                              <a:lumMod val="50000"/>
                            </a:schemeClr>
                          </a:solidFill>
                        </a:rPr>
                        <a:t>/ˈ</a:t>
                      </a:r>
                      <a:r>
                        <a:rPr lang="en-US" sz="3200" b="1" dirty="0" err="1">
                          <a:solidFill>
                            <a:schemeClr val="accent5">
                              <a:lumMod val="50000"/>
                            </a:schemeClr>
                          </a:solidFill>
                        </a:rPr>
                        <a:t>ɡreɪv.jɑːd</a:t>
                      </a:r>
                      <a:r>
                        <a:rPr lang="en-US" sz="3200" b="1" dirty="0">
                          <a:solidFill>
                            <a:schemeClr val="accent5">
                              <a:lumMod val="50000"/>
                            </a:schemeClr>
                          </a:solidFill>
                        </a:rPr>
                        <a:t>/</a:t>
                      </a:r>
                    </a:p>
                  </a:txBody>
                  <a:tcPr marL="36195" marR="36195" marT="71755" marB="71755" anchor="ctr"/>
                </a:tc>
                <a:tc>
                  <a:txBody>
                    <a:bodyPr/>
                    <a:lstStyle/>
                    <a:p>
                      <a:pPr lvl="0" algn="ctr"/>
                      <a:r>
                        <a:rPr lang="it-IT" sz="3200" dirty="0"/>
                        <a:t>nghĩa địa</a:t>
                      </a:r>
                      <a:endParaRPr lang="en-US" sz="3200" dirty="0"/>
                    </a:p>
                  </a:txBody>
                  <a:tcPr marL="36195" marR="36195" marT="71755" marB="71755" anchor="ctr"/>
                </a:tc>
                <a:extLst>
                  <a:ext uri="{0D108BD9-81ED-4DB2-BD59-A6C34878D82A}">
                    <a16:rowId xmlns:a16="http://schemas.microsoft.com/office/drawing/2014/main" val="10001"/>
                  </a:ext>
                </a:extLst>
              </a:tr>
              <a:tr h="785595">
                <a:tc>
                  <a:txBody>
                    <a:bodyPr/>
                    <a:lstStyle/>
                    <a:p>
                      <a:pPr marL="144145" marR="0" indent="-144145">
                        <a:lnSpc>
                          <a:spcPct val="107000"/>
                        </a:lnSpc>
                        <a:spcBef>
                          <a:spcPts val="0"/>
                        </a:spcBef>
                        <a:spcAft>
                          <a:spcPts val="0"/>
                        </a:spcAft>
                      </a:pPr>
                      <a:r>
                        <a:rPr lang="en-US" sz="3200" b="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2. wander (v)</a:t>
                      </a:r>
                    </a:p>
                    <a:p>
                      <a:pPr marL="144145" marR="0" indent="-144145">
                        <a:lnSpc>
                          <a:spcPct val="107000"/>
                        </a:lnSpc>
                        <a:spcBef>
                          <a:spcPts val="0"/>
                        </a:spcBef>
                        <a:spcAft>
                          <a:spcPts val="0"/>
                        </a:spcAft>
                      </a:pPr>
                      <a:endParaRPr lang="en-US" sz="3200" b="0"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txBody>
                  <a:tcPr marL="71755" marR="71755" marT="71755" marB="71755" anchor="ctr"/>
                </a:tc>
                <a:tc>
                  <a:txBody>
                    <a:bodyPr/>
                    <a:lstStyle/>
                    <a:p>
                      <a:pPr algn="ctr"/>
                      <a:r>
                        <a:rPr lang="en-US" sz="3200" b="1" dirty="0">
                          <a:solidFill>
                            <a:schemeClr val="accent5">
                              <a:lumMod val="50000"/>
                            </a:schemeClr>
                          </a:solidFill>
                        </a:rPr>
                        <a:t>/ˈ</a:t>
                      </a:r>
                      <a:r>
                        <a:rPr lang="en-US" sz="3200" b="1" dirty="0" err="1">
                          <a:solidFill>
                            <a:schemeClr val="accent5">
                              <a:lumMod val="50000"/>
                            </a:schemeClr>
                          </a:solidFill>
                        </a:rPr>
                        <a:t>wɒn.dər</a:t>
                      </a:r>
                      <a:r>
                        <a:rPr lang="en-US" sz="3200" b="1" dirty="0">
                          <a:solidFill>
                            <a:schemeClr val="accent5">
                              <a:lumMod val="50000"/>
                            </a:schemeClr>
                          </a:solidFill>
                        </a:rPr>
                        <a:t>/</a:t>
                      </a:r>
                    </a:p>
                  </a:txBody>
                  <a:tcPr marL="36195" marR="36195" marT="71755" marB="71755" anchor="ctr"/>
                </a:tc>
                <a:tc>
                  <a:txBody>
                    <a:bodyPr/>
                    <a:lstStyle/>
                    <a:p>
                      <a:pPr lvl="0" algn="ctr"/>
                      <a:r>
                        <a:rPr lang="en-US" sz="3200" dirty="0" err="1"/>
                        <a:t>đi</a:t>
                      </a:r>
                      <a:r>
                        <a:rPr lang="en-US" sz="3200" dirty="0"/>
                        <a:t> lang thang</a:t>
                      </a:r>
                      <a:endParaRPr lang="en-US" sz="4400" dirty="0"/>
                    </a:p>
                  </a:txBody>
                  <a:tcPr marL="36195" marR="36195" marT="71755" marB="71755" anchor="ctr"/>
                </a:tc>
                <a:extLst>
                  <a:ext uri="{0D108BD9-81ED-4DB2-BD59-A6C34878D82A}">
                    <a16:rowId xmlns:a16="http://schemas.microsoft.com/office/drawing/2014/main" val="2917693607"/>
                  </a:ext>
                </a:extLst>
              </a:tr>
              <a:tr h="785595">
                <a:tc>
                  <a:txBody>
                    <a:bodyPr/>
                    <a:lstStyle/>
                    <a:p>
                      <a:pPr marL="144145" marR="0" indent="-144145">
                        <a:lnSpc>
                          <a:spcPct val="107000"/>
                        </a:lnSpc>
                        <a:spcBef>
                          <a:spcPts val="0"/>
                        </a:spcBef>
                        <a:spcAft>
                          <a:spcPts val="0"/>
                        </a:spcAft>
                      </a:pPr>
                      <a:r>
                        <a:rPr lang="en-US" sz="3200" b="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3. accompany (v)</a:t>
                      </a:r>
                    </a:p>
                    <a:p>
                      <a:pPr marL="144145" marR="0" indent="-144145">
                        <a:lnSpc>
                          <a:spcPct val="107000"/>
                        </a:lnSpc>
                        <a:spcBef>
                          <a:spcPts val="0"/>
                        </a:spcBef>
                        <a:spcAft>
                          <a:spcPts val="0"/>
                        </a:spcAft>
                      </a:pPr>
                      <a:endParaRPr lang="en-US" sz="3200" b="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algn="ctr"/>
                      <a:r>
                        <a:rPr lang="en-US" sz="3200" b="1" dirty="0">
                          <a:solidFill>
                            <a:schemeClr val="accent5">
                              <a:lumMod val="50000"/>
                            </a:schemeClr>
                          </a:solidFill>
                        </a:rPr>
                        <a:t>/əˈkʌm.pə.ni/</a:t>
                      </a:r>
                    </a:p>
                  </a:txBody>
                  <a:tcPr marL="36195" marR="36195" marT="71755" marB="71755" anchor="ctr"/>
                </a:tc>
                <a:tc>
                  <a:txBody>
                    <a:bodyPr/>
                    <a:lstStyle/>
                    <a:p>
                      <a:pPr lvl="0" algn="ctr"/>
                      <a:r>
                        <a:rPr lang="en-US" sz="3200" dirty="0" err="1"/>
                        <a:t>đồng</a:t>
                      </a:r>
                      <a:r>
                        <a:rPr lang="en-US" sz="3200" dirty="0"/>
                        <a:t> </a:t>
                      </a:r>
                      <a:r>
                        <a:rPr lang="en-US" sz="3200" dirty="0" err="1"/>
                        <a:t>hành</a:t>
                      </a:r>
                      <a:endParaRPr lang="en-US" sz="4400" dirty="0"/>
                    </a:p>
                  </a:txBody>
                  <a:tcPr marL="36195" marR="36195" marT="71755" marB="71755" anchor="ctr"/>
                </a:tc>
                <a:extLst>
                  <a:ext uri="{0D108BD9-81ED-4DB2-BD59-A6C34878D82A}">
                    <a16:rowId xmlns:a16="http://schemas.microsoft.com/office/drawing/2014/main" val="426221227"/>
                  </a:ext>
                </a:extLst>
              </a:tr>
            </a:tbl>
          </a:graphicData>
        </a:graphic>
      </p:graphicFrame>
      <p:sp>
        <p:nvSpPr>
          <p:cNvPr id="6" name="TextBox 5"/>
          <p:cNvSpPr txBox="1"/>
          <p:nvPr/>
        </p:nvSpPr>
        <p:spPr>
          <a:xfrm>
            <a:off x="499767" y="193087"/>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pic>
        <p:nvPicPr>
          <p:cNvPr id="3" name="grave">
            <a:hlinkClick r:id="" action="ppaction://media"/>
            <a:extLst>
              <a:ext uri="{FF2B5EF4-FFF2-40B4-BE49-F238E27FC236}">
                <a16:creationId xmlns:a16="http://schemas.microsoft.com/office/drawing/2014/main" id="{4EDEF7F2-9C4C-35EC-7718-BA018B9919E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06294" y="2538900"/>
            <a:ext cx="487363" cy="487363"/>
          </a:xfrm>
          <a:prstGeom prst="rect">
            <a:avLst/>
          </a:prstGeom>
        </p:spPr>
      </p:pic>
      <p:pic>
        <p:nvPicPr>
          <p:cNvPr id="13" name="accom">
            <a:hlinkClick r:id="" action="ppaction://media"/>
            <a:extLst>
              <a:ext uri="{FF2B5EF4-FFF2-40B4-BE49-F238E27FC236}">
                <a16:creationId xmlns:a16="http://schemas.microsoft.com/office/drawing/2014/main" id="{BBE22DEE-D8FE-D36C-D55F-0A83918E6CC3}"/>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6059" y="5084776"/>
            <a:ext cx="487363" cy="487363"/>
          </a:xfrm>
          <a:prstGeom prst="rect">
            <a:avLst/>
          </a:prstGeom>
        </p:spPr>
      </p:pic>
      <p:pic>
        <p:nvPicPr>
          <p:cNvPr id="14" name="wander">
            <a:hlinkClick r:id="" action="ppaction://media"/>
            <a:extLst>
              <a:ext uri="{FF2B5EF4-FFF2-40B4-BE49-F238E27FC236}">
                <a16:creationId xmlns:a16="http://schemas.microsoft.com/office/drawing/2014/main" id="{C174BBBE-5BB8-A9CC-85B7-84F735437EC0}"/>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52714" y="3712434"/>
            <a:ext cx="487363" cy="487363"/>
          </a:xfrm>
          <a:prstGeom prst="rect">
            <a:avLst/>
          </a:prstGeom>
        </p:spPr>
      </p:pic>
    </p:spTree>
    <p:extLst>
      <p:ext uri="{BB962C8B-B14F-4D97-AF65-F5344CB8AC3E}">
        <p14:creationId xmlns:p14="http://schemas.microsoft.com/office/powerpoint/2010/main" val="176998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92" fill="hold"/>
                                        <p:tgtEl>
                                          <p:spTgt spid="1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67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audio>
              <p:cMediaNode vol="80000">
                <p:cTn id="16" fill="hold" display="0">
                  <p:stCondLst>
                    <p:cond delay="indefinite"/>
                  </p:stCondLst>
                  <p:endCondLst>
                    <p:cond evt="onStopAudio" delay="0">
                      <p:tgtEl>
                        <p:sldTgt/>
                      </p:tgtEl>
                    </p:cond>
                  </p:endCondLst>
                </p:cTn>
                <p:tgtEl>
                  <p:spTgt spid="13"/>
                </p:tgtEl>
              </p:cMediaNode>
            </p:audio>
            <p:audio>
              <p:cMediaNode vol="80000">
                <p:cTn id="17" fill="hold" display="0">
                  <p:stCondLst>
                    <p:cond delay="indefinite"/>
                  </p:stCondLst>
                  <p:endCondLst>
                    <p:cond evt="onStopAudio" delay="0">
                      <p:tgtEl>
                        <p:sldTgt/>
                      </p:tgtEl>
                    </p:cond>
                  </p:endCondLst>
                </p:cTn>
                <p:tgtEl>
                  <p:spTgt spid="1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2" y="1306988"/>
            <a:ext cx="10536999" cy="461665"/>
          </a:xfrm>
          <a:prstGeom prst="rect">
            <a:avLst/>
          </a:prstGeom>
          <a:noFill/>
          <a:effectLst/>
        </p:spPr>
        <p:txBody>
          <a:bodyPr wrap="square" rtlCol="0">
            <a:spAutoFit/>
          </a:bodyPr>
          <a:lstStyle/>
          <a:p>
            <a:r>
              <a:rPr lang="en-US" sz="2400" b="1" dirty="0"/>
              <a:t>Work in pairs. Discuss if these statements are true.</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SPEAKING</a:t>
            </a:r>
          </a:p>
        </p:txBody>
      </p:sp>
      <p:pic>
        <p:nvPicPr>
          <p:cNvPr id="2" name="Google Shape;622;p31" descr="Two people talking, dialogue, people png | PNGEgg">
            <a:extLst>
              <a:ext uri="{FF2B5EF4-FFF2-40B4-BE49-F238E27FC236}">
                <a16:creationId xmlns:a16="http://schemas.microsoft.com/office/drawing/2014/main" id="{C02516A5-D05B-AECD-FA5F-AA730F51FA5C}"/>
              </a:ext>
            </a:extLst>
          </p:cNvPr>
          <p:cNvPicPr preferRelativeResize="0"/>
          <p:nvPr/>
        </p:nvPicPr>
        <p:blipFill rotWithShape="1">
          <a:blip r:embed="rId3">
            <a:alphaModFix/>
          </a:blip>
          <a:srcRect l="55624"/>
          <a:stretch/>
        </p:blipFill>
        <p:spPr>
          <a:xfrm>
            <a:off x="2233662" y="5016395"/>
            <a:ext cx="1306285" cy="1589357"/>
          </a:xfrm>
          <a:prstGeom prst="rect">
            <a:avLst/>
          </a:prstGeom>
          <a:noFill/>
          <a:ln>
            <a:noFill/>
          </a:ln>
        </p:spPr>
      </p:pic>
      <p:pic>
        <p:nvPicPr>
          <p:cNvPr id="4" name="Google Shape;623;p31" descr="Two people talking, dialogue, people png | PNGEgg">
            <a:extLst>
              <a:ext uri="{FF2B5EF4-FFF2-40B4-BE49-F238E27FC236}">
                <a16:creationId xmlns:a16="http://schemas.microsoft.com/office/drawing/2014/main" id="{A4036C04-E008-687A-7E65-325F1FEF0EC9}"/>
              </a:ext>
            </a:extLst>
          </p:cNvPr>
          <p:cNvPicPr preferRelativeResize="0"/>
          <p:nvPr/>
        </p:nvPicPr>
        <p:blipFill rotWithShape="1">
          <a:blip r:embed="rId4">
            <a:alphaModFix/>
          </a:blip>
          <a:srcRect l="-378" t="-1424" r="38309" b="1424"/>
          <a:stretch/>
        </p:blipFill>
        <p:spPr>
          <a:xfrm>
            <a:off x="515852" y="4993948"/>
            <a:ext cx="1755996" cy="1592053"/>
          </a:xfrm>
          <a:prstGeom prst="rect">
            <a:avLst/>
          </a:prstGeom>
          <a:noFill/>
          <a:ln>
            <a:noFill/>
          </a:ln>
        </p:spPr>
      </p:pic>
      <p:pic>
        <p:nvPicPr>
          <p:cNvPr id="5" name="Google Shape;624;p31">
            <a:extLst>
              <a:ext uri="{FF2B5EF4-FFF2-40B4-BE49-F238E27FC236}">
                <a16:creationId xmlns:a16="http://schemas.microsoft.com/office/drawing/2014/main" id="{FB8AC1D4-ADB1-E040-6AE7-68AB256ADC88}"/>
              </a:ext>
            </a:extLst>
          </p:cNvPr>
          <p:cNvPicPr preferRelativeResize="0"/>
          <p:nvPr/>
        </p:nvPicPr>
        <p:blipFill rotWithShape="1">
          <a:blip r:embed="rId5">
            <a:alphaModFix/>
          </a:blip>
          <a:srcRect/>
          <a:stretch/>
        </p:blipFill>
        <p:spPr>
          <a:xfrm rot="21388127">
            <a:off x="2238899" y="3902744"/>
            <a:ext cx="1295808" cy="1061105"/>
          </a:xfrm>
          <a:prstGeom prst="rect">
            <a:avLst/>
          </a:prstGeom>
          <a:noFill/>
          <a:ln>
            <a:noFill/>
          </a:ln>
        </p:spPr>
      </p:pic>
      <p:pic>
        <p:nvPicPr>
          <p:cNvPr id="6" name="Google Shape;626;p31">
            <a:extLst>
              <a:ext uri="{FF2B5EF4-FFF2-40B4-BE49-F238E27FC236}">
                <a16:creationId xmlns:a16="http://schemas.microsoft.com/office/drawing/2014/main" id="{D7A42323-99C9-C700-641A-5EC5B849D147}"/>
              </a:ext>
            </a:extLst>
          </p:cNvPr>
          <p:cNvPicPr preferRelativeResize="0"/>
          <p:nvPr/>
        </p:nvPicPr>
        <p:blipFill rotWithShape="1">
          <a:blip r:embed="rId5">
            <a:alphaModFix/>
          </a:blip>
          <a:srcRect/>
          <a:stretch/>
        </p:blipFill>
        <p:spPr>
          <a:xfrm flipH="1">
            <a:off x="487067" y="3904809"/>
            <a:ext cx="1500893" cy="1056975"/>
          </a:xfrm>
          <a:prstGeom prst="rect">
            <a:avLst/>
          </a:prstGeom>
          <a:noFill/>
          <a:ln>
            <a:noFill/>
          </a:ln>
        </p:spPr>
      </p:pic>
      <p:sp>
        <p:nvSpPr>
          <p:cNvPr id="7" name="Hộp Văn bản 3">
            <a:extLst>
              <a:ext uri="{FF2B5EF4-FFF2-40B4-BE49-F238E27FC236}">
                <a16:creationId xmlns:a16="http://schemas.microsoft.com/office/drawing/2014/main" id="{982D8210-261F-9045-2B54-8E7E3569665D}"/>
              </a:ext>
            </a:extLst>
          </p:cNvPr>
          <p:cNvSpPr txBox="1"/>
          <p:nvPr/>
        </p:nvSpPr>
        <p:spPr>
          <a:xfrm>
            <a:off x="1080170" y="1885250"/>
            <a:ext cx="10536999" cy="1708160"/>
          </a:xfrm>
          <a:prstGeom prst="rect">
            <a:avLst/>
          </a:prstGeom>
          <a:noFill/>
        </p:spPr>
        <p:txBody>
          <a:bodyPr wrap="square">
            <a:spAutoFit/>
          </a:bodyPr>
          <a:lstStyle/>
          <a:p>
            <a:r>
              <a:rPr lang="en-US" sz="3500" dirty="0">
                <a:solidFill>
                  <a:srgbClr val="F16649"/>
                </a:solidFill>
              </a:rPr>
              <a:t>1. </a:t>
            </a:r>
            <a:r>
              <a:rPr lang="en-US" sz="3500" dirty="0"/>
              <a:t>The </a:t>
            </a:r>
            <a:r>
              <a:rPr lang="en-US" sz="3500" dirty="0" err="1"/>
              <a:t>Brontes</a:t>
            </a:r>
            <a:r>
              <a:rPr lang="en-US" sz="3500" dirty="0"/>
              <a:t> is a family of world-famous writers. </a:t>
            </a:r>
            <a:r>
              <a:rPr lang="en-US" sz="3500" b="1" dirty="0">
                <a:solidFill>
                  <a:schemeClr val="accent2"/>
                </a:solidFill>
              </a:rPr>
              <a:t>True</a:t>
            </a:r>
          </a:p>
          <a:p>
            <a:r>
              <a:rPr lang="en-US" sz="3500" dirty="0">
                <a:solidFill>
                  <a:srgbClr val="F16649"/>
                </a:solidFill>
              </a:rPr>
              <a:t>2. </a:t>
            </a:r>
            <a:r>
              <a:rPr lang="en-US" sz="3500" dirty="0"/>
              <a:t>Together, the three sisters wrote </a:t>
            </a:r>
            <a:r>
              <a:rPr lang="en-US" sz="3500" i="1" dirty="0"/>
              <a:t>Jane Eyre</a:t>
            </a:r>
            <a:r>
              <a:rPr lang="en-US" sz="3500" dirty="0"/>
              <a:t>.</a:t>
            </a:r>
          </a:p>
          <a:p>
            <a:r>
              <a:rPr lang="en-US" sz="3500" dirty="0">
                <a:solidFill>
                  <a:srgbClr val="F16649"/>
                </a:solidFill>
              </a:rPr>
              <a:t>3. </a:t>
            </a:r>
            <a:r>
              <a:rPr lang="en-US" sz="3500" dirty="0"/>
              <a:t>You can read some of their novels in Vietnamese. </a:t>
            </a:r>
            <a:r>
              <a:rPr lang="en-US" sz="3500" b="1" dirty="0">
                <a:solidFill>
                  <a:schemeClr val="accent2"/>
                </a:solidFill>
              </a:rPr>
              <a:t>True</a:t>
            </a:r>
            <a:endParaRPr lang="en-US" sz="3500" dirty="0">
              <a:effectLst/>
            </a:endParaRPr>
          </a:p>
        </p:txBody>
      </p:sp>
      <p:pic>
        <p:nvPicPr>
          <p:cNvPr id="8" name="Picture 7">
            <a:extLst>
              <a:ext uri="{FF2B5EF4-FFF2-40B4-BE49-F238E27FC236}">
                <a16:creationId xmlns:a16="http://schemas.microsoft.com/office/drawing/2014/main" id="{E5C0911F-1649-4C64-478C-0FA3ED59B173}"/>
              </a:ext>
            </a:extLst>
          </p:cNvPr>
          <p:cNvPicPr>
            <a:picLocks noChangeAspect="1"/>
          </p:cNvPicPr>
          <p:nvPr/>
        </p:nvPicPr>
        <p:blipFill>
          <a:blip r:embed="rId6"/>
          <a:stretch>
            <a:fillRect/>
          </a:stretch>
        </p:blipFill>
        <p:spPr>
          <a:xfrm>
            <a:off x="7317480" y="3710007"/>
            <a:ext cx="4873348" cy="3048406"/>
          </a:xfrm>
          <a:prstGeom prst="rect">
            <a:avLst/>
          </a:prstGeom>
        </p:spPr>
      </p:pic>
    </p:spTree>
    <p:extLst>
      <p:ext uri="{BB962C8B-B14F-4D97-AF65-F5344CB8AC3E}">
        <p14:creationId xmlns:p14="http://schemas.microsoft.com/office/powerpoint/2010/main" val="62651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62127" y="0"/>
            <a:ext cx="8429872" cy="923330"/>
          </a:xfrm>
          <a:prstGeom prst="rect">
            <a:avLst/>
          </a:prstGeom>
          <a:noFill/>
        </p:spPr>
        <p:txBody>
          <a:bodyPr wrap="none" lIns="91440" tIns="45720" rIns="91440" bIns="45720">
            <a:spAutoFit/>
          </a:bodyPr>
          <a:lstStyle/>
          <a:p>
            <a:pPr algn="ctr"/>
            <a:r>
              <a:rPr lang="en-US"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Mon</a:t>
            </a: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day, February 17</a:t>
            </a:r>
            <a:r>
              <a:rPr lang="en-US" sz="5400" b="1" cap="none" spc="0" baseline="3000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th</a:t>
            </a: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2025</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5" name="Rectangle 4"/>
          <p:cNvSpPr/>
          <p:nvPr/>
        </p:nvSpPr>
        <p:spPr>
          <a:xfrm>
            <a:off x="-50870" y="923330"/>
            <a:ext cx="3362395" cy="1754326"/>
          </a:xfrm>
          <a:prstGeom prst="rect">
            <a:avLst/>
          </a:prstGeom>
          <a:noFill/>
        </p:spPr>
        <p:txBody>
          <a:bodyPr wrap="none" lIns="91440" tIns="45720" rIns="91440" bIns="45720">
            <a:spAutoFit/>
          </a:bodyPr>
          <a:lstStyle/>
          <a:p>
            <a:pPr algn="ctr"/>
            <a:r>
              <a:rPr lang="en-US" sz="5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Week: 23</a:t>
            </a:r>
          </a:p>
          <a:p>
            <a:pPr algn="ctr"/>
            <a:r>
              <a:rPr lang="en-US" sz="5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Period: 67 </a:t>
            </a:r>
            <a:endPar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6" name="Rectangle 5"/>
          <p:cNvSpPr/>
          <p:nvPr/>
        </p:nvSpPr>
        <p:spPr>
          <a:xfrm>
            <a:off x="3104405" y="2439158"/>
            <a:ext cx="6785255" cy="1015663"/>
          </a:xfrm>
          <a:prstGeom prst="rect">
            <a:avLst/>
          </a:prstGeom>
          <a:noFill/>
        </p:spPr>
        <p:txBody>
          <a:bodyPr wrap="none" lIns="91440" tIns="45720" rIns="91440" bIns="45720">
            <a:spAutoFit/>
          </a:bodyPr>
          <a:lstStyle/>
          <a:p>
            <a:pPr algn="ctr"/>
            <a:r>
              <a:rPr lang="en-US" sz="6000" b="1" cap="none" spc="0" dirty="0" smtClean="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UNIT </a:t>
            </a:r>
            <a:r>
              <a:rPr lang="en-US" sz="600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8 :</a:t>
            </a:r>
            <a:r>
              <a:rPr lang="en-US" sz="6000" b="1" dirty="0" smtClean="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TOURISM</a:t>
            </a:r>
            <a:endParaRPr lang="en-US" sz="600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7" name="Rectangle 6"/>
          <p:cNvSpPr/>
          <p:nvPr/>
        </p:nvSpPr>
        <p:spPr>
          <a:xfrm>
            <a:off x="1782322" y="3980297"/>
            <a:ext cx="9151125" cy="923330"/>
          </a:xfrm>
          <a:prstGeom prst="rect">
            <a:avLst/>
          </a:prstGeom>
          <a:noFill/>
        </p:spPr>
        <p:txBody>
          <a:bodyPr wrap="squar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LESSON </a:t>
            </a:r>
            <a:r>
              <a:rPr lang="en-US" sz="5400" b="1" dirty="0" smtClean="0">
                <a:ln w="22225">
                  <a:solidFill>
                    <a:schemeClr val="accent2"/>
                  </a:solidFill>
                  <a:prstDash val="solid"/>
                </a:ln>
                <a:solidFill>
                  <a:schemeClr val="accent2">
                    <a:lumMod val="40000"/>
                    <a:lumOff val="60000"/>
                  </a:schemeClr>
                </a:solidFill>
              </a:rPr>
              <a:t>6: SKILLS 2</a:t>
            </a:r>
            <a:endParaRPr lang="en-US" sz="54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4088954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0417" y="1150334"/>
            <a:ext cx="11060411" cy="830997"/>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A tour guide is announcing the schedule for a one-day trip to the home of the </a:t>
            </a:r>
            <a:r>
              <a:rPr lang="en-US" sz="2400" b="1" dirty="0" err="1">
                <a:effectLst>
                  <a:glow rad="88900">
                    <a:schemeClr val="bg1"/>
                  </a:glow>
                </a:effectLst>
                <a:cs typeface="Arial" panose="020B0604020202020204" pitchFamily="34" charset="0"/>
              </a:rPr>
              <a:t>Brontes</a:t>
            </a:r>
            <a:r>
              <a:rPr lang="en-US" sz="2400" b="1" dirty="0">
                <a:effectLst>
                  <a:glow rad="88900">
                    <a:schemeClr val="bg1"/>
                  </a:glow>
                </a:effectLst>
                <a:cs typeface="Arial" panose="020B0604020202020204" pitchFamily="34" charset="0"/>
              </a:rPr>
              <a:t>. Listen and complete the missing information.</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45026" y="16768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graphicFrame>
        <p:nvGraphicFramePr>
          <p:cNvPr id="2" name="Table 1">
            <a:extLst>
              <a:ext uri="{FF2B5EF4-FFF2-40B4-BE49-F238E27FC236}">
                <a16:creationId xmlns:a16="http://schemas.microsoft.com/office/drawing/2014/main" id="{2D471238-7EC5-2462-AAC0-F5090CD2C7D1}"/>
              </a:ext>
            </a:extLst>
          </p:cNvPr>
          <p:cNvGraphicFramePr>
            <a:graphicFrameLocks noGrp="1"/>
          </p:cNvGraphicFramePr>
          <p:nvPr>
            <p:extLst>
              <p:ext uri="{D42A27DB-BD31-4B8C-83A1-F6EECF244321}">
                <p14:modId xmlns:p14="http://schemas.microsoft.com/office/powerpoint/2010/main" val="654105108"/>
              </p:ext>
            </p:extLst>
          </p:nvPr>
        </p:nvGraphicFramePr>
        <p:xfrm>
          <a:off x="126124" y="2013499"/>
          <a:ext cx="11886904" cy="4947252"/>
        </p:xfrm>
        <a:graphic>
          <a:graphicData uri="http://schemas.openxmlformats.org/drawingml/2006/table">
            <a:tbl>
              <a:tblPr firstRow="1" bandRow="1">
                <a:tableStyleId>{5DA37D80-6434-44D0-A028-1B22A696006F}</a:tableStyleId>
              </a:tblPr>
              <a:tblGrid>
                <a:gridCol w="4807189">
                  <a:extLst>
                    <a:ext uri="{9D8B030D-6E8A-4147-A177-3AD203B41FA5}">
                      <a16:colId xmlns:a16="http://schemas.microsoft.com/office/drawing/2014/main" val="2216256857"/>
                    </a:ext>
                  </a:extLst>
                </a:gridCol>
                <a:gridCol w="7079715">
                  <a:extLst>
                    <a:ext uri="{9D8B030D-6E8A-4147-A177-3AD203B41FA5}">
                      <a16:colId xmlns:a16="http://schemas.microsoft.com/office/drawing/2014/main" val="1776762545"/>
                    </a:ext>
                  </a:extLst>
                </a:gridCol>
              </a:tblGrid>
              <a:tr h="940959">
                <a:tc gridSpan="2">
                  <a:txBody>
                    <a:bodyPr/>
                    <a:lstStyle/>
                    <a:p>
                      <a:pPr algn="ctr"/>
                      <a:r>
                        <a:rPr lang="en-US" sz="2800" b="1" dirty="0">
                          <a:solidFill>
                            <a:srgbClr val="05A0B8"/>
                          </a:solidFill>
                        </a:rPr>
                        <a:t>DAY TRIP</a:t>
                      </a:r>
                    </a:p>
                    <a:p>
                      <a:pPr algn="ctr"/>
                      <a:r>
                        <a:rPr lang="en-US" sz="2800" b="1" dirty="0">
                          <a:solidFill>
                            <a:srgbClr val="05A0B8"/>
                          </a:solidFill>
                        </a:rPr>
                        <a:t>Haworth and the </a:t>
                      </a:r>
                      <a:r>
                        <a:rPr lang="en-US" sz="2800" b="1" dirty="0" err="1">
                          <a:solidFill>
                            <a:srgbClr val="05A0B8"/>
                          </a:solidFill>
                        </a:rPr>
                        <a:t>Brontes</a:t>
                      </a:r>
                      <a:endParaRPr lang="en-US" sz="2800" b="1" dirty="0">
                        <a:solidFill>
                          <a:srgbClr val="05A0B8"/>
                        </a:solidFill>
                      </a:endParaRPr>
                    </a:p>
                  </a:txBody>
                  <a:tcPr anchor="ctr"/>
                </a:tc>
                <a:tc hMerge="1">
                  <a:txBody>
                    <a:bodyPr/>
                    <a:lstStyle/>
                    <a:p>
                      <a:endParaRPr dirty="0"/>
                    </a:p>
                  </a:txBody>
                  <a:tcPr anchor="ctr"/>
                </a:tc>
                <a:extLst>
                  <a:ext uri="{0D108BD9-81ED-4DB2-BD59-A6C34878D82A}">
                    <a16:rowId xmlns:a16="http://schemas.microsoft.com/office/drawing/2014/main" val="379866304"/>
                  </a:ext>
                </a:extLst>
              </a:tr>
              <a:tr h="608461">
                <a:tc>
                  <a:txBody>
                    <a:bodyPr/>
                    <a:lstStyle/>
                    <a:p>
                      <a:pPr marL="144145" marR="0" indent="-144145" algn="l">
                        <a:lnSpc>
                          <a:spcPct val="107000"/>
                        </a:lnSpc>
                        <a:spcBef>
                          <a:spcPts val="0"/>
                        </a:spcBef>
                        <a:spcAft>
                          <a:spcPts val="0"/>
                        </a:spcAft>
                      </a:pPr>
                      <a:r>
                        <a:rPr lang="en-US" sz="3000" b="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Trip will take:</a:t>
                      </a:r>
                    </a:p>
                  </a:txBody>
                  <a:tcPr marL="71755" marR="71755" marT="71755" marB="71755" anchor="ctr"/>
                </a:tc>
                <a:tc>
                  <a:txBody>
                    <a:bodyPr/>
                    <a:lstStyle/>
                    <a:p>
                      <a:pPr algn="l"/>
                      <a:r>
                        <a:rPr lang="en-US" sz="3000" dirty="0"/>
                        <a:t>(1) ___________ hours</a:t>
                      </a:r>
                      <a:endParaRPr lang="en-US" sz="3000" b="1" dirty="0">
                        <a:solidFill>
                          <a:schemeClr val="accent5">
                            <a:lumMod val="50000"/>
                          </a:schemeClr>
                        </a:solidFill>
                      </a:endParaRPr>
                    </a:p>
                  </a:txBody>
                  <a:tcPr marL="36195" marR="36195" marT="71755" marB="71755" anchor="ctr"/>
                </a:tc>
                <a:extLst>
                  <a:ext uri="{0D108BD9-81ED-4DB2-BD59-A6C34878D82A}">
                    <a16:rowId xmlns:a16="http://schemas.microsoft.com/office/drawing/2014/main" val="1481348726"/>
                  </a:ext>
                </a:extLst>
              </a:tr>
              <a:tr h="608461">
                <a:tc>
                  <a:txBody>
                    <a:bodyPr/>
                    <a:lstStyle/>
                    <a:p>
                      <a:pPr marL="144145" marR="0" indent="-144145" algn="l">
                        <a:lnSpc>
                          <a:spcPct val="107000"/>
                        </a:lnSpc>
                        <a:spcBef>
                          <a:spcPts val="0"/>
                        </a:spcBef>
                        <a:spcAft>
                          <a:spcPts val="0"/>
                        </a:spcAft>
                      </a:pPr>
                      <a:r>
                        <a:rPr lang="en-US" sz="3000" b="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Jane Eyre:</a:t>
                      </a:r>
                    </a:p>
                  </a:txBody>
                  <a:tcPr marL="71755" marR="71755" marT="71755" marB="71755" anchor="ctr"/>
                </a:tc>
                <a:tc>
                  <a:txBody>
                    <a:bodyPr/>
                    <a:lstStyle/>
                    <a:p>
                      <a:pPr algn="l"/>
                      <a:r>
                        <a:rPr lang="en-US" sz="3000" dirty="0"/>
                        <a:t>(2) a _______________ book</a:t>
                      </a:r>
                      <a:endParaRPr lang="en-US" sz="3000" b="1" dirty="0">
                        <a:solidFill>
                          <a:schemeClr val="accent5">
                            <a:lumMod val="50000"/>
                          </a:schemeClr>
                        </a:solidFill>
                      </a:endParaRPr>
                    </a:p>
                  </a:txBody>
                  <a:tcPr marL="36195" marR="36195" marT="71755" marB="71755" anchor="ctr"/>
                </a:tc>
                <a:extLst>
                  <a:ext uri="{0D108BD9-81ED-4DB2-BD59-A6C34878D82A}">
                    <a16:rowId xmlns:a16="http://schemas.microsoft.com/office/drawing/2014/main" val="4237719929"/>
                  </a:ext>
                </a:extLst>
              </a:tr>
              <a:tr h="608461">
                <a:tc>
                  <a:txBody>
                    <a:bodyPr/>
                    <a:lstStyle/>
                    <a:p>
                      <a:pPr marL="144145" marR="0" indent="-144145" algn="l">
                        <a:lnSpc>
                          <a:spcPct val="107000"/>
                        </a:lnSpc>
                        <a:spcBef>
                          <a:spcPts val="0"/>
                        </a:spcBef>
                        <a:spcAft>
                          <a:spcPts val="0"/>
                        </a:spcAft>
                      </a:pPr>
                      <a:r>
                        <a:rPr lang="en-US" sz="3000" b="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At Haworth, we see:</a:t>
                      </a:r>
                    </a:p>
                  </a:txBody>
                  <a:tcPr marL="71755" marR="71755" marT="71755" marB="71755" anchor="ctr"/>
                </a:tc>
                <a:tc>
                  <a:txBody>
                    <a:bodyPr/>
                    <a:lstStyle/>
                    <a:p>
                      <a:pPr algn="l"/>
                      <a:r>
                        <a:rPr lang="en-US" sz="3000" dirty="0"/>
                        <a:t>the </a:t>
                      </a:r>
                      <a:r>
                        <a:rPr lang="en-US" sz="3000" dirty="0" err="1"/>
                        <a:t>Brontes</a:t>
                      </a:r>
                      <a:r>
                        <a:rPr lang="en-US" sz="3000" dirty="0"/>
                        <a:t>’ house, school, and (3) ________ </a:t>
                      </a:r>
                      <a:endParaRPr lang="en-US" sz="3000" b="1" dirty="0">
                        <a:solidFill>
                          <a:schemeClr val="accent5">
                            <a:lumMod val="50000"/>
                          </a:schemeClr>
                        </a:solidFill>
                      </a:endParaRPr>
                    </a:p>
                  </a:txBody>
                  <a:tcPr marL="36195" marR="36195" marT="71755" marB="71755" anchor="ctr"/>
                </a:tc>
                <a:extLst>
                  <a:ext uri="{0D108BD9-81ED-4DB2-BD59-A6C34878D82A}">
                    <a16:rowId xmlns:a16="http://schemas.microsoft.com/office/drawing/2014/main" val="4104232036"/>
                  </a:ext>
                </a:extLst>
              </a:tr>
              <a:tr h="608461">
                <a:tc>
                  <a:txBody>
                    <a:bodyPr/>
                    <a:lstStyle/>
                    <a:p>
                      <a:pPr marL="144145" marR="0" indent="-144145" algn="l">
                        <a:lnSpc>
                          <a:spcPct val="107000"/>
                        </a:lnSpc>
                        <a:spcBef>
                          <a:spcPts val="0"/>
                        </a:spcBef>
                        <a:spcAft>
                          <a:spcPts val="0"/>
                        </a:spcAft>
                      </a:pPr>
                      <a:r>
                        <a:rPr lang="en-US" sz="3000" b="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The tour includes</a:t>
                      </a:r>
                    </a:p>
                  </a:txBody>
                  <a:tcPr marL="71755" marR="71755" marT="71755" marB="71755" anchor="ctr"/>
                </a:tc>
                <a:tc>
                  <a:txBody>
                    <a:bodyPr/>
                    <a:lstStyle/>
                    <a:p>
                      <a:pPr algn="l"/>
                      <a:r>
                        <a:rPr lang="en-US" sz="3000" dirty="0"/>
                        <a:t>(4) ___________ ticket to the house</a:t>
                      </a:r>
                      <a:endParaRPr lang="en-US" sz="3000" b="1" dirty="0">
                        <a:solidFill>
                          <a:schemeClr val="accent5">
                            <a:lumMod val="50000"/>
                          </a:schemeClr>
                        </a:solidFill>
                      </a:endParaRPr>
                    </a:p>
                  </a:txBody>
                  <a:tcPr marL="36195" marR="36195" marT="71755" marB="71755" anchor="ctr"/>
                </a:tc>
                <a:extLst>
                  <a:ext uri="{0D108BD9-81ED-4DB2-BD59-A6C34878D82A}">
                    <a16:rowId xmlns:a16="http://schemas.microsoft.com/office/drawing/2014/main" val="3051956844"/>
                  </a:ext>
                </a:extLst>
              </a:tr>
              <a:tr h="735758">
                <a:tc>
                  <a:txBody>
                    <a:bodyPr/>
                    <a:lstStyle/>
                    <a:p>
                      <a:pPr marL="144145" marR="0" indent="-144145" algn="l">
                        <a:lnSpc>
                          <a:spcPct val="107000"/>
                        </a:lnSpc>
                        <a:spcBef>
                          <a:spcPts val="0"/>
                        </a:spcBef>
                        <a:spcAft>
                          <a:spcPts val="0"/>
                        </a:spcAft>
                      </a:pPr>
                      <a:r>
                        <a:rPr lang="en-US" sz="3000" b="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The </a:t>
                      </a:r>
                      <a:r>
                        <a:rPr lang="en-US" sz="3000" b="0" dirty="0" err="1">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Brontes</a:t>
                      </a:r>
                      <a:r>
                        <a:rPr lang="en-US" sz="3000" b="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 lived in Haworth:</a:t>
                      </a:r>
                    </a:p>
                  </a:txBody>
                  <a:tcPr marL="71755" marR="71755" marT="71755" marB="71755" anchor="ctr"/>
                </a:tc>
                <a:tc>
                  <a:txBody>
                    <a:bodyPr/>
                    <a:lstStyle/>
                    <a:p>
                      <a:pPr algn="l"/>
                      <a:r>
                        <a:rPr lang="en-US" sz="3000" dirty="0"/>
                        <a:t>(5) ___________ years ago</a:t>
                      </a:r>
                      <a:endParaRPr lang="en-US" sz="3000" b="1" dirty="0">
                        <a:solidFill>
                          <a:schemeClr val="accent5">
                            <a:lumMod val="50000"/>
                          </a:schemeClr>
                        </a:solidFill>
                      </a:endParaRPr>
                    </a:p>
                  </a:txBody>
                  <a:tcPr marL="36195" marR="36195" marT="71755" marB="71755" anchor="ctr"/>
                </a:tc>
                <a:extLst>
                  <a:ext uri="{0D108BD9-81ED-4DB2-BD59-A6C34878D82A}">
                    <a16:rowId xmlns:a16="http://schemas.microsoft.com/office/drawing/2014/main" val="349965839"/>
                  </a:ext>
                </a:extLst>
              </a:tr>
              <a:tr h="735758">
                <a:tc>
                  <a:txBody>
                    <a:bodyPr/>
                    <a:lstStyle/>
                    <a:p>
                      <a:pPr marL="144145" marR="0" indent="-144145" algn="l">
                        <a:lnSpc>
                          <a:spcPct val="107000"/>
                        </a:lnSpc>
                        <a:spcBef>
                          <a:spcPts val="0"/>
                        </a:spcBef>
                        <a:spcAft>
                          <a:spcPts val="0"/>
                        </a:spcAft>
                      </a:pPr>
                      <a:r>
                        <a:rPr lang="en-US" sz="3000" b="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The main street of the village:</a:t>
                      </a:r>
                    </a:p>
                  </a:txBody>
                  <a:tcPr marL="71755" marR="71755" marT="71755" marB="71755" anchor="ctr"/>
                </a:tc>
                <a:tc>
                  <a:txBody>
                    <a:bodyPr/>
                    <a:lstStyle/>
                    <a:p>
                      <a:pPr algn="l"/>
                      <a:r>
                        <a:rPr lang="en-US" sz="3000" dirty="0"/>
                        <a:t>has witnessed little (6) ___________</a:t>
                      </a:r>
                      <a:endParaRPr lang="en-US" sz="3000" b="1" dirty="0">
                        <a:solidFill>
                          <a:schemeClr val="accent5">
                            <a:lumMod val="50000"/>
                          </a:schemeClr>
                        </a:solidFill>
                      </a:endParaRPr>
                    </a:p>
                  </a:txBody>
                  <a:tcPr marL="36195" marR="36195" marT="71755" marB="71755" anchor="ctr"/>
                </a:tc>
                <a:extLst>
                  <a:ext uri="{0D108BD9-81ED-4DB2-BD59-A6C34878D82A}">
                    <a16:rowId xmlns:a16="http://schemas.microsoft.com/office/drawing/2014/main" val="4116272769"/>
                  </a:ext>
                </a:extLst>
              </a:tr>
            </a:tbl>
          </a:graphicData>
        </a:graphic>
      </p:graphicFrame>
      <p:sp>
        <p:nvSpPr>
          <p:cNvPr id="6" name="Rectangle 5">
            <a:extLst>
              <a:ext uri="{FF2B5EF4-FFF2-40B4-BE49-F238E27FC236}">
                <a16:creationId xmlns:a16="http://schemas.microsoft.com/office/drawing/2014/main" id="{3C78C0D2-4CC5-585F-27E4-7EAAD69E9A37}"/>
              </a:ext>
            </a:extLst>
          </p:cNvPr>
          <p:cNvSpPr/>
          <p:nvPr/>
        </p:nvSpPr>
        <p:spPr>
          <a:xfrm>
            <a:off x="5701015" y="2967335"/>
            <a:ext cx="1420582" cy="553998"/>
          </a:xfrm>
          <a:prstGeom prst="rect">
            <a:avLst/>
          </a:prstGeom>
          <a:noFill/>
          <a:ln>
            <a:noFill/>
          </a:ln>
        </p:spPr>
        <p:txBody>
          <a:bodyPr wrap="none" lIns="91440" tIns="45720" rIns="91440" bIns="45720">
            <a:spAutoFit/>
          </a:bodyPr>
          <a:lstStyle/>
          <a:p>
            <a:pPr algn="ctr"/>
            <a:r>
              <a:rPr lang="en-US" sz="3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9 / nine</a:t>
            </a:r>
          </a:p>
        </p:txBody>
      </p:sp>
      <p:sp>
        <p:nvSpPr>
          <p:cNvPr id="14" name="TextBox 13">
            <a:extLst>
              <a:ext uri="{FF2B5EF4-FFF2-40B4-BE49-F238E27FC236}">
                <a16:creationId xmlns:a16="http://schemas.microsoft.com/office/drawing/2014/main" id="{BD07D40E-0C4C-2B55-FDAC-7D04D254F7C0}"/>
              </a:ext>
            </a:extLst>
          </p:cNvPr>
          <p:cNvSpPr txBox="1"/>
          <p:nvPr/>
        </p:nvSpPr>
        <p:spPr>
          <a:xfrm>
            <a:off x="6716110" y="2967335"/>
            <a:ext cx="184731" cy="369332"/>
          </a:xfrm>
          <a:prstGeom prst="rect">
            <a:avLst/>
          </a:prstGeom>
          <a:noFill/>
        </p:spPr>
        <p:txBody>
          <a:bodyPr wrap="none" rtlCol="0">
            <a:spAutoFit/>
          </a:bodyPr>
          <a:lstStyle/>
          <a:p>
            <a:endParaRPr lang="en-US" dirty="0"/>
          </a:p>
        </p:txBody>
      </p:sp>
      <p:sp>
        <p:nvSpPr>
          <p:cNvPr id="18" name="Rectangle 17">
            <a:extLst>
              <a:ext uri="{FF2B5EF4-FFF2-40B4-BE49-F238E27FC236}">
                <a16:creationId xmlns:a16="http://schemas.microsoft.com/office/drawing/2014/main" id="{85A0FD09-1EC8-3233-D7B7-AE79F839EEBA}"/>
              </a:ext>
            </a:extLst>
          </p:cNvPr>
          <p:cNvSpPr/>
          <p:nvPr/>
        </p:nvSpPr>
        <p:spPr>
          <a:xfrm>
            <a:off x="10268864" y="4166692"/>
            <a:ext cx="1839414" cy="553998"/>
          </a:xfrm>
          <a:prstGeom prst="rect">
            <a:avLst/>
          </a:prstGeom>
          <a:noFill/>
          <a:ln>
            <a:noFill/>
          </a:ln>
        </p:spPr>
        <p:txBody>
          <a:bodyPr wrap="none" lIns="91440" tIns="45720" rIns="91440" bIns="45720">
            <a:spAutoFit/>
          </a:bodyPr>
          <a:lstStyle/>
          <a:p>
            <a:pPr algn="ctr"/>
            <a:r>
              <a:rPr lang="en-US" sz="3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graveyard </a:t>
            </a:r>
          </a:p>
        </p:txBody>
      </p:sp>
      <p:sp>
        <p:nvSpPr>
          <p:cNvPr id="19" name="Rectangle 18">
            <a:extLst>
              <a:ext uri="{FF2B5EF4-FFF2-40B4-BE49-F238E27FC236}">
                <a16:creationId xmlns:a16="http://schemas.microsoft.com/office/drawing/2014/main" id="{5CDB50A0-4A5F-9D3A-32A5-4D2C0E871244}"/>
              </a:ext>
            </a:extLst>
          </p:cNvPr>
          <p:cNvSpPr/>
          <p:nvPr/>
        </p:nvSpPr>
        <p:spPr>
          <a:xfrm>
            <a:off x="5701015" y="4753565"/>
            <a:ext cx="1592873" cy="553998"/>
          </a:xfrm>
          <a:prstGeom prst="rect">
            <a:avLst/>
          </a:prstGeom>
          <a:noFill/>
          <a:ln>
            <a:noFill/>
          </a:ln>
        </p:spPr>
        <p:txBody>
          <a:bodyPr wrap="none" lIns="91440" tIns="45720" rIns="91440" bIns="45720">
            <a:spAutoFit/>
          </a:bodyPr>
          <a:lstStyle/>
          <a:p>
            <a:pPr algn="ctr"/>
            <a:r>
              <a:rPr lang="en-US" sz="3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entrance</a:t>
            </a:r>
          </a:p>
        </p:txBody>
      </p:sp>
      <p:sp>
        <p:nvSpPr>
          <p:cNvPr id="20" name="Rectangle 19">
            <a:extLst>
              <a:ext uri="{FF2B5EF4-FFF2-40B4-BE49-F238E27FC236}">
                <a16:creationId xmlns:a16="http://schemas.microsoft.com/office/drawing/2014/main" id="{DDD80C3E-64B9-807D-CC4A-398C37F76427}"/>
              </a:ext>
            </a:extLst>
          </p:cNvPr>
          <p:cNvSpPr/>
          <p:nvPr/>
        </p:nvSpPr>
        <p:spPr>
          <a:xfrm>
            <a:off x="5950548" y="5430667"/>
            <a:ext cx="857927" cy="553998"/>
          </a:xfrm>
          <a:prstGeom prst="rect">
            <a:avLst/>
          </a:prstGeom>
          <a:noFill/>
          <a:ln>
            <a:noFill/>
          </a:ln>
        </p:spPr>
        <p:txBody>
          <a:bodyPr wrap="none" lIns="91440" tIns="45720" rIns="91440" bIns="45720">
            <a:spAutoFit/>
          </a:bodyPr>
          <a:lstStyle/>
          <a:p>
            <a:pPr algn="ctr"/>
            <a:r>
              <a:rPr lang="en-US" sz="3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150 </a:t>
            </a:r>
          </a:p>
        </p:txBody>
      </p:sp>
      <p:sp>
        <p:nvSpPr>
          <p:cNvPr id="21" name="Rectangle 20">
            <a:extLst>
              <a:ext uri="{FF2B5EF4-FFF2-40B4-BE49-F238E27FC236}">
                <a16:creationId xmlns:a16="http://schemas.microsoft.com/office/drawing/2014/main" id="{3DFC60C1-022F-B69A-B43A-05C567225E68}"/>
              </a:ext>
            </a:extLst>
          </p:cNvPr>
          <p:cNvSpPr/>
          <p:nvPr/>
        </p:nvSpPr>
        <p:spPr>
          <a:xfrm>
            <a:off x="8683543" y="6182811"/>
            <a:ext cx="1320298" cy="553998"/>
          </a:xfrm>
          <a:prstGeom prst="rect">
            <a:avLst/>
          </a:prstGeom>
          <a:noFill/>
          <a:ln>
            <a:noFill/>
          </a:ln>
        </p:spPr>
        <p:txBody>
          <a:bodyPr wrap="none" lIns="91440" tIns="45720" rIns="91440" bIns="45720">
            <a:spAutoFit/>
          </a:bodyPr>
          <a:lstStyle/>
          <a:p>
            <a:pPr algn="ctr"/>
            <a:r>
              <a:rPr lang="en-US" sz="3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change</a:t>
            </a:r>
          </a:p>
        </p:txBody>
      </p:sp>
      <p:sp>
        <p:nvSpPr>
          <p:cNvPr id="22" name="Rectangle 21">
            <a:extLst>
              <a:ext uri="{FF2B5EF4-FFF2-40B4-BE49-F238E27FC236}">
                <a16:creationId xmlns:a16="http://schemas.microsoft.com/office/drawing/2014/main" id="{91E0F4CD-3E8C-6A66-70BB-26FA8C493BA7}"/>
              </a:ext>
            </a:extLst>
          </p:cNvPr>
          <p:cNvSpPr/>
          <p:nvPr/>
        </p:nvSpPr>
        <p:spPr>
          <a:xfrm>
            <a:off x="5870998" y="3612694"/>
            <a:ext cx="2501198" cy="553998"/>
          </a:xfrm>
          <a:prstGeom prst="rect">
            <a:avLst/>
          </a:prstGeom>
          <a:noFill/>
          <a:ln>
            <a:noFill/>
          </a:ln>
        </p:spPr>
        <p:txBody>
          <a:bodyPr wrap="none" lIns="91440" tIns="45720" rIns="91440" bIns="45720">
            <a:spAutoFit/>
          </a:bodyPr>
          <a:lstStyle/>
          <a:p>
            <a:pPr algn="ctr"/>
            <a:r>
              <a:rPr lang="en-US" sz="3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world-famous </a:t>
            </a:r>
          </a:p>
        </p:txBody>
      </p:sp>
      <p:pic>
        <p:nvPicPr>
          <p:cNvPr id="23" name="051">
            <a:hlinkClick r:id="" action="ppaction://media"/>
            <a:extLst>
              <a:ext uri="{FF2B5EF4-FFF2-40B4-BE49-F238E27FC236}">
                <a16:creationId xmlns:a16="http://schemas.microsoft.com/office/drawing/2014/main" id="{1EE02D61-11ED-10E8-231F-2F0CC1F9C5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00009" y="1594648"/>
            <a:ext cx="487363" cy="487363"/>
          </a:xfrm>
          <a:prstGeom prst="rect">
            <a:avLst/>
          </a:prstGeom>
        </p:spPr>
      </p:pic>
    </p:spTree>
    <p:extLst>
      <p:ext uri="{BB962C8B-B14F-4D97-AF65-F5344CB8AC3E}">
        <p14:creationId xmlns:p14="http://schemas.microsoft.com/office/powerpoint/2010/main" val="272092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ppt_x"/>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ppt_x"/>
                                          </p:val>
                                        </p:tav>
                                        <p:tav tm="100000">
                                          <p:val>
                                            <p:strVal val="#ppt_x"/>
                                          </p:val>
                                        </p:tav>
                                      </p:tavLst>
                                    </p:anim>
                                    <p:anim calcmode="lin" valueType="num">
                                      <p:cBhvr additive="base">
                                        <p:cTn id="2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04458"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23"/>
                </p:tgtEl>
              </p:cMediaNode>
            </p:audio>
          </p:childTnLst>
        </p:cTn>
      </p:par>
    </p:tnLst>
    <p:bldLst>
      <p:bldP spid="6" grpId="0"/>
      <p:bldP spid="18" grpId="0"/>
      <p:bldP spid="19" grpId="0"/>
      <p:bldP spid="20" grpId="0"/>
      <p:bldP spid="21"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9170" y="1150715"/>
            <a:ext cx="11060411" cy="830997"/>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Look at the pictures, listen again and tick the two which illustrate the ideas of the</a:t>
            </a:r>
          </a:p>
          <a:p>
            <a:r>
              <a:rPr lang="en-US" sz="2400" b="1" dirty="0">
                <a:effectLst>
                  <a:glow rad="88900">
                    <a:schemeClr val="bg1"/>
                  </a:glow>
                </a:effectLst>
                <a:cs typeface="Arial" panose="020B0604020202020204" pitchFamily="34" charset="0"/>
              </a:rPr>
              <a:t>listening passage.</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1" name="TextBox 10"/>
          <p:cNvSpPr txBox="1"/>
          <p:nvPr/>
        </p:nvSpPr>
        <p:spPr>
          <a:xfrm>
            <a:off x="386229" y="151622"/>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pic>
        <p:nvPicPr>
          <p:cNvPr id="5" name="Picture 4">
            <a:extLst>
              <a:ext uri="{FF2B5EF4-FFF2-40B4-BE49-F238E27FC236}">
                <a16:creationId xmlns:a16="http://schemas.microsoft.com/office/drawing/2014/main" id="{EB7DCAD4-DA39-36EE-A969-DA4C27AB660E}"/>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386448" y="2913536"/>
            <a:ext cx="3977985" cy="3093988"/>
          </a:xfrm>
          <a:prstGeom prst="rect">
            <a:avLst/>
          </a:prstGeom>
        </p:spPr>
      </p:pic>
      <p:pic>
        <p:nvPicPr>
          <p:cNvPr id="7" name="Picture 6">
            <a:extLst>
              <a:ext uri="{FF2B5EF4-FFF2-40B4-BE49-F238E27FC236}">
                <a16:creationId xmlns:a16="http://schemas.microsoft.com/office/drawing/2014/main" id="{54EB2D17-F73F-FB38-3A4C-D6E95A91EF8F}"/>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4452210" y="1735122"/>
            <a:ext cx="3878916" cy="3017782"/>
          </a:xfrm>
          <a:prstGeom prst="rect">
            <a:avLst/>
          </a:prstGeom>
        </p:spPr>
      </p:pic>
      <p:pic>
        <p:nvPicPr>
          <p:cNvPr id="18" name="Picture 17">
            <a:extLst>
              <a:ext uri="{FF2B5EF4-FFF2-40B4-BE49-F238E27FC236}">
                <a16:creationId xmlns:a16="http://schemas.microsoft.com/office/drawing/2014/main" id="{39C793CD-5746-93CD-9EC1-B2262519410E}"/>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Lst>
          </a:blip>
          <a:stretch>
            <a:fillRect/>
          </a:stretch>
        </p:blipFill>
        <p:spPr>
          <a:xfrm>
            <a:off x="8254640" y="3638416"/>
            <a:ext cx="3901778" cy="3086367"/>
          </a:xfrm>
          <a:prstGeom prst="rect">
            <a:avLst/>
          </a:prstGeom>
        </p:spPr>
      </p:pic>
      <p:pic>
        <p:nvPicPr>
          <p:cNvPr id="20" name="Picture 19">
            <a:extLst>
              <a:ext uri="{FF2B5EF4-FFF2-40B4-BE49-F238E27FC236}">
                <a16:creationId xmlns:a16="http://schemas.microsoft.com/office/drawing/2014/main" id="{1B824BD7-1744-9C39-813F-FDF3A2D1460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9690" r="98837">
                        <a14:foregroundMark x1="87984" y1="17000" x2="98837" y2="11000"/>
                      </a14:backgroundRemoval>
                    </a14:imgEffect>
                  </a14:imgLayer>
                </a14:imgProps>
              </a:ext>
            </a:extLst>
          </a:blip>
          <a:stretch>
            <a:fillRect/>
          </a:stretch>
        </p:blipFill>
        <p:spPr>
          <a:xfrm>
            <a:off x="10078961" y="5707285"/>
            <a:ext cx="880477" cy="682540"/>
          </a:xfrm>
          <a:prstGeom prst="rect">
            <a:avLst/>
          </a:prstGeom>
        </p:spPr>
      </p:pic>
      <p:pic>
        <p:nvPicPr>
          <p:cNvPr id="21" name="Picture 20">
            <a:extLst>
              <a:ext uri="{FF2B5EF4-FFF2-40B4-BE49-F238E27FC236}">
                <a16:creationId xmlns:a16="http://schemas.microsoft.com/office/drawing/2014/main" id="{0C840EBC-4BBA-036B-4416-80CEC10AC1C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9690" r="98837">
                        <a14:foregroundMark x1="87984" y1="17000" x2="98837" y2="11000"/>
                      </a14:backgroundRemoval>
                    </a14:imgEffect>
                  </a14:imgLayer>
                </a14:imgProps>
              </a:ext>
            </a:extLst>
          </a:blip>
          <a:stretch>
            <a:fillRect/>
          </a:stretch>
        </p:blipFill>
        <p:spPr>
          <a:xfrm>
            <a:off x="2012338" y="5181599"/>
            <a:ext cx="880477" cy="682540"/>
          </a:xfrm>
          <a:prstGeom prst="rect">
            <a:avLst/>
          </a:prstGeom>
        </p:spPr>
      </p:pic>
      <p:pic>
        <p:nvPicPr>
          <p:cNvPr id="22" name="052">
            <a:hlinkClick r:id="" action="ppaction://media"/>
            <a:extLst>
              <a:ext uri="{FF2B5EF4-FFF2-40B4-BE49-F238E27FC236}">
                <a16:creationId xmlns:a16="http://schemas.microsoft.com/office/drawing/2014/main" id="{FE800EA7-0219-BA17-002A-16267B1BF7B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715756" y="1660359"/>
            <a:ext cx="487363" cy="487363"/>
          </a:xfrm>
          <a:prstGeom prst="rect">
            <a:avLst/>
          </a:prstGeom>
        </p:spPr>
      </p:pic>
    </p:spTree>
    <p:extLst>
      <p:ext uri="{BB962C8B-B14F-4D97-AF65-F5344CB8AC3E}">
        <p14:creationId xmlns:p14="http://schemas.microsoft.com/office/powerpoint/2010/main" val="330175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570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2" y="1306988"/>
            <a:ext cx="10536999" cy="830997"/>
          </a:xfrm>
          <a:prstGeom prst="rect">
            <a:avLst/>
          </a:prstGeom>
          <a:noFill/>
          <a:effectLst/>
        </p:spPr>
        <p:txBody>
          <a:bodyPr wrap="square" rtlCol="0">
            <a:spAutoFit/>
          </a:bodyPr>
          <a:lstStyle/>
          <a:p>
            <a:r>
              <a:rPr lang="en-US" sz="2400" b="1" dirty="0"/>
              <a:t>Work in pairs. Discuss and tick the thing(s) that the tour guide in the listening passage mentions in her announcement at the beginning of the tour.</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WRITING</a:t>
            </a:r>
          </a:p>
        </p:txBody>
      </p:sp>
      <p:pic>
        <p:nvPicPr>
          <p:cNvPr id="5" name="Picture 4">
            <a:extLst>
              <a:ext uri="{FF2B5EF4-FFF2-40B4-BE49-F238E27FC236}">
                <a16:creationId xmlns:a16="http://schemas.microsoft.com/office/drawing/2014/main" id="{362951BD-3AEF-5879-7669-E1CC27FE450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t="6574"/>
          <a:stretch/>
        </p:blipFill>
        <p:spPr>
          <a:xfrm>
            <a:off x="2610146" y="2638096"/>
            <a:ext cx="6969364" cy="2596057"/>
          </a:xfrm>
          <a:prstGeom prst="rect">
            <a:avLst/>
          </a:prstGeom>
        </p:spPr>
      </p:pic>
      <p:pic>
        <p:nvPicPr>
          <p:cNvPr id="7" name="Picture 6">
            <a:extLst>
              <a:ext uri="{FF2B5EF4-FFF2-40B4-BE49-F238E27FC236}">
                <a16:creationId xmlns:a16="http://schemas.microsoft.com/office/drawing/2014/main" id="{7C5602A8-578B-3C90-FB51-DA634BE3D8A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9690" r="98837">
                        <a14:foregroundMark x1="87984" y1="17000" x2="98837" y2="11000"/>
                      </a14:backgroundRemoval>
                    </a14:imgEffect>
                  </a14:imgLayer>
                </a14:imgProps>
              </a:ext>
            </a:extLst>
          </a:blip>
          <a:stretch>
            <a:fillRect/>
          </a:stretch>
        </p:blipFill>
        <p:spPr>
          <a:xfrm>
            <a:off x="8864235" y="2446811"/>
            <a:ext cx="880477" cy="682540"/>
          </a:xfrm>
          <a:prstGeom prst="rect">
            <a:avLst/>
          </a:prstGeom>
        </p:spPr>
      </p:pic>
      <p:pic>
        <p:nvPicPr>
          <p:cNvPr id="8" name="Picture 7">
            <a:extLst>
              <a:ext uri="{FF2B5EF4-FFF2-40B4-BE49-F238E27FC236}">
                <a16:creationId xmlns:a16="http://schemas.microsoft.com/office/drawing/2014/main" id="{F8941E4D-B443-458F-DDFF-45F3137AC4E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9690" r="98837">
                        <a14:foregroundMark x1="87984" y1="17000" x2="98837" y2="11000"/>
                      </a14:backgroundRemoval>
                    </a14:imgEffect>
                  </a14:imgLayer>
                </a14:imgProps>
              </a:ext>
            </a:extLst>
          </a:blip>
          <a:stretch>
            <a:fillRect/>
          </a:stretch>
        </p:blipFill>
        <p:spPr>
          <a:xfrm>
            <a:off x="8864234" y="3728650"/>
            <a:ext cx="880477" cy="682540"/>
          </a:xfrm>
          <a:prstGeom prst="rect">
            <a:avLst/>
          </a:prstGeom>
        </p:spPr>
      </p:pic>
      <p:pic>
        <p:nvPicPr>
          <p:cNvPr id="10" name="Picture 9">
            <a:extLst>
              <a:ext uri="{FF2B5EF4-FFF2-40B4-BE49-F238E27FC236}">
                <a16:creationId xmlns:a16="http://schemas.microsoft.com/office/drawing/2014/main" id="{0ADBFBFD-D508-881D-B4E3-98CEAFBD355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9690" r="98837">
                        <a14:foregroundMark x1="87984" y1="17000" x2="98837" y2="11000"/>
                      </a14:backgroundRemoval>
                    </a14:imgEffect>
                  </a14:imgLayer>
                </a14:imgProps>
              </a:ext>
            </a:extLst>
          </a:blip>
          <a:stretch>
            <a:fillRect/>
          </a:stretch>
        </p:blipFill>
        <p:spPr>
          <a:xfrm>
            <a:off x="8864233" y="4417178"/>
            <a:ext cx="880477" cy="682540"/>
          </a:xfrm>
          <a:prstGeom prst="rect">
            <a:avLst/>
          </a:prstGeom>
        </p:spPr>
      </p:pic>
    </p:spTree>
    <p:extLst>
      <p:ext uri="{BB962C8B-B14F-4D97-AF65-F5344CB8AC3E}">
        <p14:creationId xmlns:p14="http://schemas.microsoft.com/office/powerpoint/2010/main" val="78839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2" y="1306988"/>
            <a:ext cx="10536999" cy="830997"/>
          </a:xfrm>
          <a:prstGeom prst="rect">
            <a:avLst/>
          </a:prstGeom>
          <a:noFill/>
          <a:effectLst/>
        </p:spPr>
        <p:txBody>
          <a:bodyPr wrap="square" rtlCol="0">
            <a:spAutoFit/>
          </a:bodyPr>
          <a:lstStyle/>
          <a:p>
            <a:r>
              <a:rPr lang="en-US" sz="2400" b="1" dirty="0"/>
              <a:t>Write a paragraph (100 - 120 words) introducing this half day tour in Hue. Use the clues below. </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WRITING</a:t>
            </a:r>
          </a:p>
        </p:txBody>
      </p:sp>
      <p:pic>
        <p:nvPicPr>
          <p:cNvPr id="4" name="Picture 3">
            <a:extLst>
              <a:ext uri="{FF2B5EF4-FFF2-40B4-BE49-F238E27FC236}">
                <a16:creationId xmlns:a16="http://schemas.microsoft.com/office/drawing/2014/main" id="{E9B4DFC5-656D-BECB-38B7-5ACB8635B839}"/>
              </a:ext>
            </a:extLst>
          </p:cNvPr>
          <p:cNvPicPr>
            <a:picLocks noChangeAspect="1"/>
          </p:cNvPicPr>
          <p:nvPr/>
        </p:nvPicPr>
        <p:blipFill>
          <a:blip r:embed="rId3"/>
          <a:stretch>
            <a:fillRect/>
          </a:stretch>
        </p:blipFill>
        <p:spPr>
          <a:xfrm>
            <a:off x="6361108" y="2186404"/>
            <a:ext cx="5254693" cy="3637177"/>
          </a:xfrm>
          <a:prstGeom prst="rect">
            <a:avLst/>
          </a:prstGeom>
        </p:spPr>
      </p:pic>
      <p:pic>
        <p:nvPicPr>
          <p:cNvPr id="7" name="Picture 6">
            <a:extLst>
              <a:ext uri="{FF2B5EF4-FFF2-40B4-BE49-F238E27FC236}">
                <a16:creationId xmlns:a16="http://schemas.microsoft.com/office/drawing/2014/main" id="{C7BF819F-7EDD-6A75-4CBD-9559BB261A2F}"/>
              </a:ext>
            </a:extLst>
          </p:cNvPr>
          <p:cNvPicPr>
            <a:picLocks noChangeAspect="1"/>
          </p:cNvPicPr>
          <p:nvPr/>
        </p:nvPicPr>
        <p:blipFill>
          <a:blip r:embed="rId4"/>
          <a:stretch>
            <a:fillRect/>
          </a:stretch>
        </p:blipFill>
        <p:spPr>
          <a:xfrm>
            <a:off x="1191755" y="2186404"/>
            <a:ext cx="4639138" cy="4170806"/>
          </a:xfrm>
          <a:prstGeom prst="rect">
            <a:avLst/>
          </a:prstGeom>
        </p:spPr>
      </p:pic>
    </p:spTree>
    <p:extLst>
      <p:ext uri="{BB962C8B-B14F-4D97-AF65-F5344CB8AC3E}">
        <p14:creationId xmlns:p14="http://schemas.microsoft.com/office/powerpoint/2010/main" val="31122994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2" y="1306988"/>
            <a:ext cx="10536999" cy="830997"/>
          </a:xfrm>
          <a:prstGeom prst="rect">
            <a:avLst/>
          </a:prstGeom>
          <a:noFill/>
          <a:effectLst/>
        </p:spPr>
        <p:txBody>
          <a:bodyPr wrap="square" rtlCol="0">
            <a:spAutoFit/>
          </a:bodyPr>
          <a:lstStyle/>
          <a:p>
            <a:r>
              <a:rPr lang="en-US" sz="2400" b="1" dirty="0"/>
              <a:t>Write a paragraph (100 - 120 words) introducing this half day tour in Hue. Use the clues below. </a:t>
            </a: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WRITING</a:t>
            </a:r>
          </a:p>
        </p:txBody>
      </p:sp>
      <p:sp>
        <p:nvSpPr>
          <p:cNvPr id="2" name="TextBox 1">
            <a:extLst>
              <a:ext uri="{FF2B5EF4-FFF2-40B4-BE49-F238E27FC236}">
                <a16:creationId xmlns:a16="http://schemas.microsoft.com/office/drawing/2014/main" id="{06CDA745-49DF-91A2-457A-6DE453B9359B}"/>
              </a:ext>
            </a:extLst>
          </p:cNvPr>
          <p:cNvSpPr txBox="1"/>
          <p:nvPr/>
        </p:nvSpPr>
        <p:spPr>
          <a:xfrm>
            <a:off x="827500" y="2369284"/>
            <a:ext cx="10536999" cy="2785378"/>
          </a:xfrm>
          <a:prstGeom prst="rect">
            <a:avLst/>
          </a:prstGeom>
          <a:noFill/>
          <a:effectLst/>
        </p:spPr>
        <p:txBody>
          <a:bodyPr wrap="square" rtlCol="0">
            <a:spAutoFit/>
          </a:bodyPr>
          <a:lstStyle/>
          <a:p>
            <a:r>
              <a:rPr lang="en-US" sz="2500" b="1" dirty="0">
                <a:solidFill>
                  <a:srgbClr val="F26648"/>
                </a:solidFill>
              </a:rPr>
              <a:t>Hi, my name is Nam and I’m going to be with you on a five-hour tour of Hue city. Our first visit is Thien Mu Pagoda. It’s the oldest pagoda in central and south Viet Nam and built in 1602. Then we drive on to the Citadel, where we can see the palace ruins, learn about the local history of the Nguyen Dynasty, and visit the altars of the Kings. The last visit is to Dong Ba Market. It’s the biggest market in the city, where you’ll see local products and chat with the locals. You can have lunch in or around the market before the tour ends. </a:t>
            </a:r>
            <a:endParaRPr lang="en-US" sz="2500" b="1" dirty="0">
              <a:solidFill>
                <a:srgbClr val="F26648"/>
              </a:solidFill>
              <a:effectLst>
                <a:glow rad="88900">
                  <a:schemeClr val="bg1"/>
                </a:glow>
              </a:effectLst>
              <a:cs typeface="Arial" panose="020B0604020202020204" pitchFamily="34" charset="0"/>
            </a:endParaRPr>
          </a:p>
        </p:txBody>
      </p:sp>
      <p:sp>
        <p:nvSpPr>
          <p:cNvPr id="3" name="TextBox 2">
            <a:extLst>
              <a:ext uri="{FF2B5EF4-FFF2-40B4-BE49-F238E27FC236}">
                <a16:creationId xmlns:a16="http://schemas.microsoft.com/office/drawing/2014/main" id="{89698D27-1346-9E5A-8392-F8C700F4B1BD}"/>
              </a:ext>
            </a:extLst>
          </p:cNvPr>
          <p:cNvSpPr txBox="1"/>
          <p:nvPr/>
        </p:nvSpPr>
        <p:spPr>
          <a:xfrm>
            <a:off x="121574" y="2035811"/>
            <a:ext cx="10536999" cy="461665"/>
          </a:xfrm>
          <a:prstGeom prst="rect">
            <a:avLst/>
          </a:prstGeom>
          <a:noFill/>
          <a:effectLst/>
        </p:spPr>
        <p:txBody>
          <a:bodyPr wrap="square" rtlCol="0">
            <a:spAutoFit/>
          </a:bodyPr>
          <a:lstStyle/>
          <a:p>
            <a:r>
              <a:rPr lang="en-US" sz="2400" b="1" i="1" dirty="0">
                <a:solidFill>
                  <a:srgbClr val="0070C0"/>
                </a:solidFill>
                <a:effectLst>
                  <a:glow rad="88900">
                    <a:schemeClr val="bg1"/>
                  </a:glow>
                </a:effectLst>
                <a:latin typeface="Arial" panose="020B0604020202020204" pitchFamily="34" charset="0"/>
                <a:cs typeface="Arial" panose="020B0604020202020204" pitchFamily="34" charset="0"/>
              </a:rPr>
              <a:t>Sample</a:t>
            </a:r>
          </a:p>
        </p:txBody>
      </p:sp>
    </p:spTree>
    <p:extLst>
      <p:ext uri="{BB962C8B-B14F-4D97-AF65-F5344CB8AC3E}">
        <p14:creationId xmlns:p14="http://schemas.microsoft.com/office/powerpoint/2010/main" val="2901023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7375" y="1289230"/>
            <a:ext cx="1898388"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Wrap-up</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985D3B7-A40A-4421-9C5F-777653C71BC7}"/>
              </a:ext>
            </a:extLst>
          </p:cNvPr>
          <p:cNvSpPr txBox="1"/>
          <p:nvPr/>
        </p:nvSpPr>
        <p:spPr>
          <a:xfrm>
            <a:off x="568872" y="2086312"/>
            <a:ext cx="11445622" cy="1754326"/>
          </a:xfrm>
          <a:prstGeom prst="rect">
            <a:avLst/>
          </a:prstGeom>
          <a:noFill/>
        </p:spPr>
        <p:txBody>
          <a:bodyPr wrap="square" rtlCol="0">
            <a:spAutoFit/>
          </a:bodyPr>
          <a:lstStyle/>
          <a:p>
            <a:r>
              <a:rPr lang="en-US" sz="3600" dirty="0"/>
              <a:t>What have we learnt in this lesson?</a:t>
            </a:r>
          </a:p>
          <a:p>
            <a:pPr marL="457200" indent="-457200">
              <a:buFont typeface="Wingdings" panose="05000000000000000000" pitchFamily="2" charset="2"/>
              <a:buChar char="ü"/>
            </a:pPr>
            <a:r>
              <a:rPr lang="en-US" sz="3600" dirty="0"/>
              <a:t>Listening for </a:t>
            </a:r>
            <a:r>
              <a:rPr lang="en-US" sz="3600"/>
              <a:t>specific and general information;</a:t>
            </a:r>
            <a:endParaRPr lang="en-US" sz="3600" dirty="0"/>
          </a:p>
          <a:p>
            <a:pPr marL="457200" indent="-457200">
              <a:buFont typeface="Wingdings" panose="05000000000000000000" pitchFamily="2" charset="2"/>
              <a:buChar char="ü"/>
            </a:pPr>
            <a:r>
              <a:rPr lang="en-US" sz="3600" dirty="0"/>
              <a:t>Writing a paragraph introducing a half day tour in Hue. </a:t>
            </a:r>
          </a:p>
        </p:txBody>
      </p:sp>
      <p:pic>
        <p:nvPicPr>
          <p:cNvPr id="2050" name="Picture 2" descr="Recruiting Action Plan Wrap-Up – firecrackers">
            <a:extLst>
              <a:ext uri="{FF2B5EF4-FFF2-40B4-BE49-F238E27FC236}">
                <a16:creationId xmlns:a16="http://schemas.microsoft.com/office/drawing/2014/main" id="{FE7FA83B-BF66-4478-AC2F-3619125C5C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30154" y="1252343"/>
            <a:ext cx="2155680" cy="1448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7278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278761"/>
            <a:ext cx="1998504"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67" y="2109596"/>
            <a:ext cx="8149852" cy="3416320"/>
          </a:xfrm>
          <a:prstGeom prst="rect">
            <a:avLst/>
          </a:prstGeom>
          <a:noFill/>
        </p:spPr>
        <p:txBody>
          <a:bodyPr wrap="square" rtlCol="0">
            <a:spAutoFit/>
          </a:bodyPr>
          <a:lstStyle/>
          <a:p>
            <a:pPr marL="457200" indent="-457200">
              <a:lnSpc>
                <a:spcPct val="150000"/>
              </a:lnSpc>
              <a:buFont typeface="Wingdings" panose="05000000000000000000" pitchFamily="2" charset="2"/>
              <a:buChar char="Ø"/>
            </a:pPr>
            <a:r>
              <a:rPr lang="en-US" sz="3600" dirty="0" smtClean="0"/>
              <a:t>Learn by heart new words.</a:t>
            </a:r>
          </a:p>
          <a:p>
            <a:pPr marL="457200" indent="-457200">
              <a:lnSpc>
                <a:spcPct val="150000"/>
              </a:lnSpc>
              <a:buFont typeface="Wingdings" panose="05000000000000000000" pitchFamily="2" charset="2"/>
              <a:buChar char="Ø"/>
            </a:pPr>
            <a:r>
              <a:rPr lang="en-US" sz="3600" dirty="0" smtClean="0"/>
              <a:t>Do </a:t>
            </a:r>
            <a:r>
              <a:rPr lang="en-US" sz="3600" dirty="0"/>
              <a:t>exercises </a:t>
            </a:r>
            <a:r>
              <a:rPr lang="en-US" sz="3600" dirty="0" smtClean="0"/>
              <a:t>in part E in </a:t>
            </a:r>
            <a:r>
              <a:rPr lang="en-US" sz="3600" dirty="0"/>
              <a:t>the workbook</a:t>
            </a:r>
            <a:r>
              <a:rPr lang="en-US" sz="3600" dirty="0" smtClean="0"/>
              <a:t>.</a:t>
            </a:r>
          </a:p>
          <a:p>
            <a:pPr marL="457200" indent="-457200">
              <a:lnSpc>
                <a:spcPct val="150000"/>
              </a:lnSpc>
              <a:buFont typeface="Wingdings" panose="05000000000000000000" pitchFamily="2" charset="2"/>
              <a:buChar char="Ø"/>
            </a:pPr>
            <a:r>
              <a:rPr lang="en-US" sz="3600" dirty="0" smtClean="0"/>
              <a:t>Prepare the next lesson: Looking back </a:t>
            </a:r>
            <a:r>
              <a:rPr lang="en-US" sz="3600" smtClean="0"/>
              <a:t>&amp; project.</a:t>
            </a:r>
            <a:endParaRPr lang="en-US" sz="36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9560" y="3200400"/>
            <a:ext cx="3407676" cy="3407676"/>
          </a:xfrm>
          <a:prstGeom prst="rect">
            <a:avLst/>
          </a:prstGeom>
        </p:spPr>
      </p:pic>
    </p:spTree>
    <p:extLst>
      <p:ext uri="{BB962C8B-B14F-4D97-AF65-F5344CB8AC3E}">
        <p14:creationId xmlns:p14="http://schemas.microsoft.com/office/powerpoint/2010/main" val="3879579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a:solidFill>
                  <a:schemeClr val="bg1"/>
                </a:solidFill>
                <a:latin typeface="Calibri" panose="020F0502020204030204" pitchFamily="34" charset="0"/>
              </a:rPr>
              <a:t>Website: </a:t>
            </a:r>
            <a:r>
              <a:rPr lang="en-GB" b="1" i="1">
                <a:solidFill>
                  <a:schemeClr val="bg1"/>
                </a:solidFill>
                <a:latin typeface="Calibri" panose="020F0502020204030204" pitchFamily="34" charset="0"/>
              </a:rPr>
              <a:t>hoclieu.vn</a:t>
            </a:r>
            <a:endParaRPr lang="en-GB">
              <a:solidFill>
                <a:schemeClr val="bg1"/>
              </a:solidFill>
            </a:endParaRPr>
          </a:p>
          <a:p>
            <a:pPr algn="ctr"/>
            <a:r>
              <a:rPr lang="en-GB" b="1">
                <a:solidFill>
                  <a:schemeClr val="bg1"/>
                </a:solidFill>
                <a:latin typeface="Calibri" panose="020F0502020204030204" pitchFamily="34" charset="0"/>
              </a:rPr>
              <a:t>Fanpage: </a:t>
            </a:r>
            <a:r>
              <a:rPr lang="en-GB" b="1" i="1">
                <a:solidFill>
                  <a:schemeClr val="bg1"/>
                </a:solidFill>
                <a:latin typeface="Calibri" panose="020F0502020204030204" pitchFamily="34" charset="0"/>
              </a:rPr>
              <a:t>facebook.com/www.tienganhglobalsuccess.vn/</a:t>
            </a:r>
            <a:endParaRPr lang="en-GB">
              <a:solidFill>
                <a:schemeClr val="bg1"/>
              </a:solidFill>
            </a:endParaRPr>
          </a:p>
        </p:txBody>
      </p:sp>
    </p:spTree>
    <p:extLst>
      <p:ext uri="{BB962C8B-B14F-4D97-AF65-F5344CB8AC3E}">
        <p14:creationId xmlns:p14="http://schemas.microsoft.com/office/powerpoint/2010/main" val="24533374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942781" y="2320497"/>
            <a:ext cx="1835914" cy="61760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LISTENING</a:t>
            </a:r>
            <a:endParaRPr lang="en-GB" b="1" dirty="0">
              <a:solidFill>
                <a:schemeClr val="tx1"/>
              </a:solidFill>
            </a:endParaRPr>
          </a:p>
        </p:txBody>
      </p:sp>
      <p:sp>
        <p:nvSpPr>
          <p:cNvPr id="18" name="Rounded Rectangle 17"/>
          <p:cNvSpPr/>
          <p:nvPr/>
        </p:nvSpPr>
        <p:spPr>
          <a:xfrm>
            <a:off x="669161" y="4541299"/>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WRITING</a:t>
            </a:r>
          </a:p>
        </p:txBody>
      </p:sp>
      <p:sp>
        <p:nvSpPr>
          <p:cNvPr id="19" name="Rounded Rectangle 18"/>
          <p:cNvSpPr/>
          <p:nvPr/>
        </p:nvSpPr>
        <p:spPr>
          <a:xfrm>
            <a:off x="3059124" y="5900607"/>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sp>
        <p:nvSpPr>
          <p:cNvPr id="20" name="Rectangle 19"/>
          <p:cNvSpPr/>
          <p:nvPr/>
        </p:nvSpPr>
        <p:spPr>
          <a:xfrm>
            <a:off x="5588839" y="1109792"/>
            <a:ext cx="5740800" cy="618004"/>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UNSCRAMBLED WORDS </a:t>
            </a:r>
          </a:p>
        </p:txBody>
      </p:sp>
      <p:sp>
        <p:nvSpPr>
          <p:cNvPr id="22" name="Rectangle 21"/>
          <p:cNvSpPr/>
          <p:nvPr/>
        </p:nvSpPr>
        <p:spPr>
          <a:xfrm>
            <a:off x="5574527" y="1897350"/>
            <a:ext cx="5755112" cy="2144486"/>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spcBef>
                <a:spcPts val="0"/>
              </a:spcBef>
              <a:spcAft>
                <a:spcPts val="0"/>
              </a:spcAft>
            </a:pPr>
            <a:r>
              <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Vocabulary</a:t>
            </a:r>
          </a:p>
          <a:p>
            <a:pPr marL="285750" marR="0" indent="-285750">
              <a:spcBef>
                <a:spcPts val="0"/>
              </a:spcBef>
              <a:spcAft>
                <a:spcPts val="0"/>
              </a:spcAft>
              <a:buFont typeface="Arial" panose="020B0604020202020204" pitchFamily="34" charset="0"/>
              <a:buChar char="•"/>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1: </a:t>
            </a:r>
            <a:r>
              <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Work in pairs. Discuss if these statements are true.</a:t>
            </a:r>
          </a:p>
          <a:p>
            <a:pPr marL="285750" marR="0" indent="-285750">
              <a:spcBef>
                <a:spcPts val="0"/>
              </a:spcBef>
              <a:spcAft>
                <a:spcPts val="0"/>
              </a:spcAft>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Task 2: </a:t>
            </a:r>
            <a:r>
              <a:rPr lang="en-GB" dirty="0">
                <a:solidFill>
                  <a:schemeClr val="tx1"/>
                </a:solidFill>
                <a:latin typeface="Calibri" panose="020F0502020204030204" pitchFamily="34" charset="0"/>
                <a:cs typeface="Calibri" panose="020F0502020204030204" pitchFamily="34" charset="0"/>
              </a:rPr>
              <a:t>A tour guide is announcing the schedule for a one-day trip to the home of the </a:t>
            </a:r>
            <a:r>
              <a:rPr lang="en-GB" dirty="0" err="1">
                <a:solidFill>
                  <a:schemeClr val="tx1"/>
                </a:solidFill>
                <a:latin typeface="Calibri" panose="020F0502020204030204" pitchFamily="34" charset="0"/>
                <a:cs typeface="Calibri" panose="020F0502020204030204" pitchFamily="34" charset="0"/>
              </a:rPr>
              <a:t>Brontes</a:t>
            </a:r>
            <a:r>
              <a:rPr lang="en-GB" dirty="0">
                <a:solidFill>
                  <a:schemeClr val="tx1"/>
                </a:solidFill>
                <a:latin typeface="Calibri" panose="020F0502020204030204" pitchFamily="34" charset="0"/>
                <a:cs typeface="Calibri" panose="020F0502020204030204" pitchFamily="34" charset="0"/>
              </a:rPr>
              <a:t>. Listen and </a:t>
            </a:r>
          </a:p>
          <a:p>
            <a:pPr marL="285750" marR="0" indent="-285750">
              <a:spcBef>
                <a:spcPts val="0"/>
              </a:spcBef>
              <a:spcAft>
                <a:spcPts val="0"/>
              </a:spcAft>
              <a:buFont typeface="Arial" panose="020B0604020202020204" pitchFamily="34" charset="0"/>
              <a:buChar char="•"/>
            </a:pPr>
            <a:r>
              <a:rPr lang="en-GB" dirty="0">
                <a:solidFill>
                  <a:schemeClr val="tx1"/>
                </a:solidFill>
                <a:latin typeface="Calibri" panose="020F0502020204030204" pitchFamily="34" charset="0"/>
                <a:cs typeface="Calibri" panose="020F0502020204030204" pitchFamily="34" charset="0"/>
              </a:rPr>
              <a:t>complete the missing information.</a:t>
            </a:r>
            <a:endParaRPr lang="en-US" dirty="0">
              <a:solidFill>
                <a:schemeClr val="tx1"/>
              </a:solidFill>
              <a:latin typeface="Calibri" panose="020F0502020204030204" pitchFamily="34" charset="0"/>
              <a:cs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T</a:t>
            </a:r>
            <a:r>
              <a:rPr lang="vi-VN" dirty="0">
                <a:solidFill>
                  <a:schemeClr val="tx1"/>
                </a:solidFill>
                <a:latin typeface="Calibri" panose="020F0502020204030204" pitchFamily="34" charset="0"/>
                <a:cs typeface="Calibri" panose="020F0502020204030204" pitchFamily="34" charset="0"/>
              </a:rPr>
              <a:t>ask </a:t>
            </a:r>
            <a:r>
              <a:rPr lang="en-US" dirty="0">
                <a:solidFill>
                  <a:schemeClr val="tx1"/>
                </a:solidFill>
                <a:latin typeface="Calibri" panose="020F0502020204030204" pitchFamily="34" charset="0"/>
                <a:cs typeface="Calibri" panose="020F0502020204030204" pitchFamily="34" charset="0"/>
              </a:rPr>
              <a:t>3</a:t>
            </a:r>
            <a:r>
              <a:rPr lang="vi-VN" dirty="0">
                <a:solidFill>
                  <a:schemeClr val="tx1"/>
                </a:solidFill>
                <a:latin typeface="Calibri" panose="020F0502020204030204" pitchFamily="34" charset="0"/>
                <a:cs typeface="Calibri" panose="020F0502020204030204" pitchFamily="34" charset="0"/>
              </a:rPr>
              <a:t>: </a:t>
            </a:r>
            <a:r>
              <a:rPr lang="en-US" dirty="0">
                <a:solidFill>
                  <a:schemeClr val="tx1"/>
                </a:solidFill>
                <a:latin typeface="Calibri" panose="020F0502020204030204" pitchFamily="34" charset="0"/>
                <a:cs typeface="Calibri" panose="020F0502020204030204" pitchFamily="34" charset="0"/>
              </a:rPr>
              <a:t> Look at the pictures, listen again and tick the two which illustrate the ideas of the listening passage.</a:t>
            </a:r>
          </a:p>
        </p:txBody>
      </p:sp>
      <p:sp>
        <p:nvSpPr>
          <p:cNvPr id="23" name="Rectangle 22"/>
          <p:cNvSpPr/>
          <p:nvPr/>
        </p:nvSpPr>
        <p:spPr>
          <a:xfrm>
            <a:off x="5588839" y="4139654"/>
            <a:ext cx="5743692" cy="1608554"/>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vi-VN" dirty="0">
                <a:solidFill>
                  <a:schemeClr val="tx1"/>
                </a:solidFill>
                <a:latin typeface="Calibri" panose="020F0502020204030204" pitchFamily="34" charset="0"/>
                <a:cs typeface="Calibri" panose="020F0502020204030204" pitchFamily="34" charset="0"/>
              </a:rPr>
              <a:t>Task </a:t>
            </a:r>
            <a:r>
              <a:rPr lang="en-US" dirty="0">
                <a:solidFill>
                  <a:schemeClr val="tx1"/>
                </a:solidFill>
                <a:latin typeface="Calibri" panose="020F0502020204030204" pitchFamily="34" charset="0"/>
                <a:cs typeface="Calibri" panose="020F0502020204030204" pitchFamily="34" charset="0"/>
              </a:rPr>
              <a:t>4</a:t>
            </a:r>
            <a:r>
              <a:rPr lang="vi-VN" dirty="0">
                <a:solidFill>
                  <a:schemeClr val="tx1"/>
                </a:solidFill>
                <a:latin typeface="Calibri" panose="020F0502020204030204" pitchFamily="34" charset="0"/>
                <a:cs typeface="Calibri" panose="020F0502020204030204" pitchFamily="34" charset="0"/>
              </a:rPr>
              <a:t>: </a:t>
            </a:r>
            <a:r>
              <a:rPr lang="en-US" dirty="0">
                <a:solidFill>
                  <a:schemeClr val="tx1"/>
                </a:solidFill>
                <a:latin typeface="Calibri" panose="020F0502020204030204" pitchFamily="34" charset="0"/>
                <a:cs typeface="Calibri" panose="020F0502020204030204" pitchFamily="34" charset="0"/>
              </a:rPr>
              <a:t>Work in pairs. Discuss and tick the thing(s) that the tour guide in the listening passage mentions in her announcement at the beginning of the tour.</a:t>
            </a:r>
          </a:p>
          <a:p>
            <a:pPr marL="285750" indent="-285750">
              <a:buFont typeface="Arial" panose="020B0604020202020204" pitchFamily="34" charset="0"/>
              <a:buChar char="•"/>
            </a:pPr>
            <a:r>
              <a:rPr lang="vi-VN" dirty="0">
                <a:solidFill>
                  <a:schemeClr val="tx1"/>
                </a:solidFill>
                <a:latin typeface="Calibri" panose="020F0502020204030204" pitchFamily="34" charset="0"/>
                <a:cs typeface="Calibri" panose="020F0502020204030204" pitchFamily="34" charset="0"/>
              </a:rPr>
              <a:t>Task 5:</a:t>
            </a:r>
            <a:r>
              <a:rPr lang="en-US" dirty="0">
                <a:solidFill>
                  <a:schemeClr val="tx1"/>
                </a:solidFill>
                <a:latin typeface="Calibri" panose="020F0502020204030204" pitchFamily="34" charset="0"/>
                <a:cs typeface="Calibri" panose="020F0502020204030204" pitchFamily="34" charset="0"/>
              </a:rPr>
              <a:t> Write a paragraph (100 - 120 words) introducing this half day tour in Hue. Use the clues below. </a:t>
            </a:r>
          </a:p>
        </p:txBody>
      </p:sp>
      <p:cxnSp>
        <p:nvCxnSpPr>
          <p:cNvPr id="24" name="Curved Connector 23"/>
          <p:cNvCxnSpPr>
            <a:stCxn id="16" idx="3"/>
            <a:endCxn id="17" idx="0"/>
          </p:cNvCxnSpPr>
          <p:nvPr/>
        </p:nvCxnSpPr>
        <p:spPr>
          <a:xfrm>
            <a:off x="2505075" y="1409153"/>
            <a:ext cx="1355663" cy="911344"/>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587119" y="2629301"/>
            <a:ext cx="1355663" cy="1911998"/>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stCxn id="18" idx="3"/>
            <a:endCxn id="19" idx="0"/>
          </p:cNvCxnSpPr>
          <p:nvPr/>
        </p:nvCxnSpPr>
        <p:spPr>
          <a:xfrm>
            <a:off x="2505075" y="4842023"/>
            <a:ext cx="1472006" cy="1058584"/>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9" name="Rectangle 28"/>
          <p:cNvSpPr/>
          <p:nvPr/>
        </p:nvSpPr>
        <p:spPr>
          <a:xfrm>
            <a:off x="5574527" y="5936241"/>
            <a:ext cx="5740800" cy="513753"/>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Wrap-up</a:t>
            </a:r>
          </a:p>
          <a:p>
            <a:pPr marL="285750" indent="-285750">
              <a:buFont typeface="Arial" panose="020B0604020202020204" pitchFamily="34" charset="0"/>
              <a:buChar char="•"/>
            </a:pPr>
            <a:r>
              <a:rPr lang="en-US" dirty="0">
                <a:solidFill>
                  <a:schemeClr val="tx1"/>
                </a:solidFill>
              </a:rPr>
              <a:t>Homework</a:t>
            </a:r>
            <a:endParaRPr lang="en-GB" dirty="0">
              <a:solidFill>
                <a:schemeClr val="tx1"/>
              </a:solidFill>
            </a:endParaRPr>
          </a:p>
        </p:txBody>
      </p:sp>
      <p:sp>
        <p:nvSpPr>
          <p:cNvPr id="30" name="Rounded Rectangle 29"/>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3220"/>
          </a:xfrm>
          <a:prstGeom prst="rect">
            <a:avLst/>
          </a:prstGeom>
          <a:noFill/>
        </p:spPr>
        <p:txBody>
          <a:bodyPr wrap="square" rtlCol="0">
            <a:spAutoFit/>
          </a:bodyPr>
          <a:lstStyle/>
          <a:p>
            <a:r>
              <a:rPr lang="en-US" sz="2800" b="1" dirty="0">
                <a:solidFill>
                  <a:schemeClr val="bg1"/>
                </a:solidFill>
              </a:rPr>
              <a:t>LESSON 2: SKILLS 2</a:t>
            </a: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p:blipFill>
          <p:spPr>
            <a:xfrm>
              <a:off x="2906617" y="1968106"/>
              <a:ext cx="710920" cy="499184"/>
            </a:xfrm>
            <a:prstGeom prst="rect">
              <a:avLst/>
            </a:prstGeom>
          </p:spPr>
        </p:pic>
      </p:grpSp>
    </p:spTree>
    <p:extLst>
      <p:ext uri="{BB962C8B-B14F-4D97-AF65-F5344CB8AC3E}">
        <p14:creationId xmlns:p14="http://schemas.microsoft.com/office/powerpoint/2010/main" val="6582018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02"/>
        <p:cNvGrpSpPr/>
        <p:nvPr/>
      </p:nvGrpSpPr>
      <p:grpSpPr>
        <a:xfrm>
          <a:off x="0" y="0"/>
          <a:ext cx="0" cy="0"/>
          <a:chOff x="0" y="0"/>
          <a:chExt cx="0" cy="0"/>
        </a:xfrm>
      </p:grpSpPr>
      <p:pic>
        <p:nvPicPr>
          <p:cNvPr id="4" name="Picture 3">
            <a:extLst>
              <a:ext uri="{FF2B5EF4-FFF2-40B4-BE49-F238E27FC236}">
                <a16:creationId xmlns:a16="http://schemas.microsoft.com/office/drawing/2014/main" id="{A6726D4E-447B-C46D-8FEB-BAF4F47E043F}"/>
              </a:ext>
            </a:extLst>
          </p:cNvPr>
          <p:cNvPicPr>
            <a:picLocks noChangeAspect="1"/>
          </p:cNvPicPr>
          <p:nvPr/>
        </p:nvPicPr>
        <p:blipFill>
          <a:blip r:embed="rId3"/>
          <a:stretch>
            <a:fillRect/>
          </a:stretch>
        </p:blipFill>
        <p:spPr>
          <a:xfrm>
            <a:off x="7519002" y="1474228"/>
            <a:ext cx="4672998" cy="4749856"/>
          </a:xfrm>
          <a:prstGeom prst="rect">
            <a:avLst/>
          </a:prstGeom>
        </p:spPr>
      </p:pic>
      <p:sp>
        <p:nvSpPr>
          <p:cNvPr id="2" name="Rectangle: Rounded Corners 1">
            <a:extLst>
              <a:ext uri="{FF2B5EF4-FFF2-40B4-BE49-F238E27FC236}">
                <a16:creationId xmlns:a16="http://schemas.microsoft.com/office/drawing/2014/main" id="{81C9405E-EFF3-8C56-4FFA-59700DDC8EC3}"/>
              </a:ext>
            </a:extLst>
          </p:cNvPr>
          <p:cNvSpPr/>
          <p:nvPr/>
        </p:nvSpPr>
        <p:spPr>
          <a:xfrm>
            <a:off x="2832653" y="5630432"/>
            <a:ext cx="3977458" cy="81958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kern="0" dirty="0">
                <a:solidFill>
                  <a:srgbClr val="FFFFFF"/>
                </a:solidFill>
                <a:latin typeface="Patrick hand "/>
                <a:sym typeface="Arial"/>
              </a:rPr>
              <a:t>LET’S PLAY!</a:t>
            </a:r>
          </a:p>
        </p:txBody>
      </p:sp>
      <p:sp>
        <p:nvSpPr>
          <p:cNvPr id="2505" name="Google Shape;2505;p73"/>
          <p:cNvSpPr txBox="1">
            <a:spLocks noGrp="1"/>
          </p:cNvSpPr>
          <p:nvPr>
            <p:ph type="title" idx="4294967295"/>
          </p:nvPr>
        </p:nvSpPr>
        <p:spPr>
          <a:xfrm>
            <a:off x="0" y="149225"/>
            <a:ext cx="11529391" cy="1202497"/>
          </a:xfrm>
          <a:prstGeom prst="rect">
            <a:avLst/>
          </a:prstGeom>
        </p:spPr>
        <p:txBody>
          <a:bodyPr spcFirstLastPara="1" wrap="square" lIns="121900" tIns="121900" rIns="121900" bIns="121900" anchor="ctr" anchorCtr="0">
            <a:noAutofit/>
          </a:bodyPr>
          <a:lstStyle/>
          <a:p>
            <a:r>
              <a:rPr lang="en" sz="11000" dirty="0">
                <a:solidFill>
                  <a:srgbClr val="525593"/>
                </a:solidFill>
              </a:rPr>
              <a:t>UNSCRAMBLE</a:t>
            </a:r>
            <a:endParaRPr sz="11000" dirty="0">
              <a:solidFill>
                <a:srgbClr val="525593"/>
              </a:solidFill>
            </a:endParaRPr>
          </a:p>
        </p:txBody>
      </p:sp>
      <p:sp>
        <p:nvSpPr>
          <p:cNvPr id="5" name="TextBox 4">
            <a:extLst>
              <a:ext uri="{FF2B5EF4-FFF2-40B4-BE49-F238E27FC236}">
                <a16:creationId xmlns:a16="http://schemas.microsoft.com/office/drawing/2014/main" id="{A4FB67EC-0CC2-67C6-4CEF-AFBBDA6C8C34}"/>
              </a:ext>
            </a:extLst>
          </p:cNvPr>
          <p:cNvSpPr txBox="1"/>
          <p:nvPr/>
        </p:nvSpPr>
        <p:spPr>
          <a:xfrm>
            <a:off x="502465" y="1875159"/>
            <a:ext cx="7952857" cy="2594428"/>
          </a:xfrm>
          <a:prstGeom prst="rect">
            <a:avLst/>
          </a:prstGeom>
          <a:noFill/>
        </p:spPr>
        <p:txBody>
          <a:bodyPr wrap="square" rtlCol="0">
            <a:spAutoFit/>
          </a:bodyPr>
          <a:lstStyle/>
          <a:p>
            <a:pPr marL="380990" indent="-380990" defTabSz="1219170">
              <a:lnSpc>
                <a:spcPct val="150000"/>
              </a:lnSpc>
              <a:buClr>
                <a:srgbClr val="000000"/>
              </a:buClr>
              <a:buFont typeface="Arial" panose="020B0604020202020204" pitchFamily="34" charset="0"/>
              <a:buChar char="•"/>
            </a:pPr>
            <a:r>
              <a:rPr lang="en-US" sz="3733" kern="0" dirty="0">
                <a:solidFill>
                  <a:srgbClr val="000000"/>
                </a:solidFill>
                <a:latin typeface="Patrick hand "/>
                <a:cs typeface="Arial"/>
                <a:sym typeface="Arial"/>
              </a:rPr>
              <a:t>Play in 2 teams.</a:t>
            </a:r>
          </a:p>
          <a:p>
            <a:pPr marL="380990" indent="-380990" defTabSz="1219170">
              <a:lnSpc>
                <a:spcPct val="150000"/>
              </a:lnSpc>
              <a:buClr>
                <a:srgbClr val="000000"/>
              </a:buClr>
              <a:buFont typeface="Arial" panose="020B0604020202020204" pitchFamily="34" charset="0"/>
              <a:buChar char="•"/>
            </a:pPr>
            <a:r>
              <a:rPr lang="en-US" sz="3733" kern="0" dirty="0">
                <a:solidFill>
                  <a:srgbClr val="000000"/>
                </a:solidFill>
                <a:latin typeface="Patrick hand "/>
                <a:cs typeface="Arial"/>
                <a:sym typeface="Arial"/>
              </a:rPr>
              <a:t>Write unscrambled words in notebook.</a:t>
            </a:r>
          </a:p>
          <a:p>
            <a:pPr marL="380990" indent="-380990" defTabSz="1219170">
              <a:lnSpc>
                <a:spcPct val="150000"/>
              </a:lnSpc>
              <a:buClr>
                <a:srgbClr val="000000"/>
              </a:buClr>
              <a:buFont typeface="Arial" panose="020B0604020202020204" pitchFamily="34" charset="0"/>
              <a:buChar char="•"/>
            </a:pPr>
            <a:r>
              <a:rPr lang="en-US" sz="3733" kern="0" dirty="0">
                <a:solidFill>
                  <a:srgbClr val="000000"/>
                </a:solidFill>
                <a:latin typeface="Patrick hand "/>
                <a:cs typeface="Arial"/>
                <a:sym typeface="Arial"/>
              </a:rPr>
              <a:t>Raise hand and say out “FINISH”. </a:t>
            </a: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3" name="Title 2">
            <a:extLst>
              <a:ext uri="{FF2B5EF4-FFF2-40B4-BE49-F238E27FC236}">
                <a16:creationId xmlns:a16="http://schemas.microsoft.com/office/drawing/2014/main" id="{44BBE1EE-5048-2CA2-F5FC-872C84E3CBA1}"/>
              </a:ext>
            </a:extLst>
          </p:cNvPr>
          <p:cNvSpPr>
            <a:spLocks noGrp="1"/>
          </p:cNvSpPr>
          <p:nvPr>
            <p:ph type="title" idx="4294967295"/>
          </p:nvPr>
        </p:nvSpPr>
        <p:spPr>
          <a:xfrm>
            <a:off x="0" y="252413"/>
            <a:ext cx="8905875" cy="573087"/>
          </a:xfrm>
        </p:spPr>
        <p:txBody>
          <a:bodyPr/>
          <a:lstStyle/>
          <a:p>
            <a:r>
              <a:rPr lang="en-US" sz="4800" dirty="0">
                <a:solidFill>
                  <a:srgbClr val="525593"/>
                </a:solidFill>
              </a:rPr>
              <a:t>UNSCRAMBLE THE WORD</a:t>
            </a:r>
          </a:p>
        </p:txBody>
      </p:sp>
      <p:sp>
        <p:nvSpPr>
          <p:cNvPr id="41" name="Rectangle 40">
            <a:extLst>
              <a:ext uri="{FF2B5EF4-FFF2-40B4-BE49-F238E27FC236}">
                <a16:creationId xmlns:a16="http://schemas.microsoft.com/office/drawing/2014/main" id="{6734D9AD-69FA-0D9B-EED9-163EEE1C387E}"/>
              </a:ext>
            </a:extLst>
          </p:cNvPr>
          <p:cNvSpPr/>
          <p:nvPr/>
        </p:nvSpPr>
        <p:spPr>
          <a:xfrm>
            <a:off x="2592656" y="1359192"/>
            <a:ext cx="7821227" cy="573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44" name="Rectangle 43">
            <a:extLst>
              <a:ext uri="{FF2B5EF4-FFF2-40B4-BE49-F238E27FC236}">
                <a16:creationId xmlns:a16="http://schemas.microsoft.com/office/drawing/2014/main" id="{8A6CD054-1C55-5B4D-1C16-22015D42A187}"/>
              </a:ext>
            </a:extLst>
          </p:cNvPr>
          <p:cNvSpPr/>
          <p:nvPr/>
        </p:nvSpPr>
        <p:spPr>
          <a:xfrm>
            <a:off x="2592656" y="1359192"/>
            <a:ext cx="7821227" cy="573200"/>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defTabSz="1219170">
              <a:buClr>
                <a:srgbClr val="000000"/>
              </a:buClr>
            </a:pPr>
            <a:endParaRPr lang="en-US" sz="1867" kern="0">
              <a:solidFill>
                <a:srgbClr val="52321D"/>
              </a:solidFill>
              <a:latin typeface="Arial"/>
              <a:sym typeface="Arial"/>
            </a:endParaRPr>
          </a:p>
        </p:txBody>
      </p:sp>
      <p:pic>
        <p:nvPicPr>
          <p:cNvPr id="1026" name="Picture 2" descr="Alarm Clocks Vector Graphics Clip Art, PNG, 799x852px, Clock, Alarm Clock, Alarm  Clocks, Cartoon, Flip Clock">
            <a:extLst>
              <a:ext uri="{FF2B5EF4-FFF2-40B4-BE49-F238E27FC236}">
                <a16:creationId xmlns:a16="http://schemas.microsoft.com/office/drawing/2014/main" id="{8A1EBBEE-672E-8CB0-3034-F58875382A8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465" b="99296" l="2927" r="96220">
                        <a14:foregroundMark x1="22927" y1="18779" x2="22927" y2="18779"/>
                        <a14:foregroundMark x1="25244" y1="11854" x2="25244" y2="11854"/>
                        <a14:foregroundMark x1="35244" y1="19718" x2="35244" y2="19718"/>
                        <a14:foregroundMark x1="18049" y1="12559" x2="18049" y2="12559"/>
                        <a14:foregroundMark x1="9878" y1="6338" x2="9878" y2="6338"/>
                        <a14:foregroundMark x1="6220" y1="10211" x2="6220" y2="10211"/>
                        <a14:foregroundMark x1="15122" y1="3521" x2="15122" y2="3521"/>
                        <a14:foregroundMark x1="6220" y1="2582" x2="6220" y2="2582"/>
                        <a14:foregroundMark x1="2927" y1="6808" x2="2927" y2="6808"/>
                        <a14:foregroundMark x1="91951" y1="8451" x2="91951" y2="8451"/>
                        <a14:foregroundMark x1="96341" y1="4695" x2="96341" y2="4695"/>
                        <a14:foregroundMark x1="80732" y1="20188" x2="80732" y2="20188"/>
                        <a14:foregroundMark x1="83537" y1="12559" x2="83537" y2="12559"/>
                        <a14:foregroundMark x1="50000" y1="18192" x2="50000" y2="18192"/>
                        <a14:foregroundMark x1="26220" y1="93897" x2="26220" y2="93897"/>
                        <a14:foregroundMark x1="52195" y1="96127" x2="52195" y2="96127"/>
                        <a14:foregroundMark x1="76585" y1="98122" x2="76585" y2="98122"/>
                        <a14:foregroundMark x1="22927" y1="99296" x2="22927" y2="99296"/>
                      </a14:backgroundRemoval>
                    </a14:imgEffect>
                  </a14:imgLayer>
                </a14:imgProps>
              </a:ext>
              <a:ext uri="{28A0092B-C50C-407E-A947-70E740481C1C}">
                <a14:useLocalDpi xmlns:a14="http://schemas.microsoft.com/office/drawing/2010/main" val="0"/>
              </a:ext>
            </a:extLst>
          </a:blip>
          <a:srcRect/>
          <a:stretch>
            <a:fillRect/>
          </a:stretch>
        </p:blipFill>
        <p:spPr bwMode="auto">
          <a:xfrm>
            <a:off x="1643800" y="825585"/>
            <a:ext cx="1299899" cy="135076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24BEB026-8CEB-ECFA-80D7-5425AE7323A5}"/>
              </a:ext>
            </a:extLst>
          </p:cNvPr>
          <p:cNvSpPr txBox="1"/>
          <p:nvPr/>
        </p:nvSpPr>
        <p:spPr>
          <a:xfrm>
            <a:off x="920347" y="2429573"/>
            <a:ext cx="4833374" cy="1446550"/>
          </a:xfrm>
          <a:prstGeom prst="rect">
            <a:avLst/>
          </a:prstGeom>
          <a:noFill/>
        </p:spPr>
        <p:txBody>
          <a:bodyPr wrap="none" rtlCol="0">
            <a:spAutoFit/>
          </a:bodyPr>
          <a:lstStyle/>
          <a:p>
            <a:pPr defTabSz="1219170">
              <a:buClr>
                <a:srgbClr val="000000"/>
              </a:buClr>
            </a:pPr>
            <a:r>
              <a:rPr lang="en-US" sz="8800" kern="0" spc="400" dirty="0">
                <a:solidFill>
                  <a:srgbClr val="52321D"/>
                </a:solidFill>
                <a:latin typeface="Patrick hand "/>
                <a:cs typeface="Arial"/>
                <a:sym typeface="Arial"/>
              </a:rPr>
              <a:t> </a:t>
            </a:r>
            <a:r>
              <a:rPr lang="en-US" sz="8800" dirty="0">
                <a:solidFill>
                  <a:srgbClr val="C00000"/>
                </a:solidFill>
                <a:latin typeface="DejaVuSans"/>
              </a:rPr>
              <a:t>R</a:t>
            </a:r>
            <a:r>
              <a:rPr lang="en-US" sz="8800" dirty="0">
                <a:solidFill>
                  <a:srgbClr val="525593"/>
                </a:solidFill>
                <a:latin typeface="DejaVuSans"/>
              </a:rPr>
              <a:t>UNSIOU</a:t>
            </a:r>
            <a:endParaRPr lang="en-US" sz="8800" kern="0" spc="400" dirty="0">
              <a:solidFill>
                <a:srgbClr val="525593"/>
              </a:solidFill>
              <a:latin typeface="Patrick hand "/>
              <a:cs typeface="Arial"/>
              <a:sym typeface="Arial"/>
            </a:endParaRPr>
          </a:p>
        </p:txBody>
      </p:sp>
      <p:sp>
        <p:nvSpPr>
          <p:cNvPr id="50" name="Rectangle: Rounded Corners 49">
            <a:extLst>
              <a:ext uri="{FF2B5EF4-FFF2-40B4-BE49-F238E27FC236}">
                <a16:creationId xmlns:a16="http://schemas.microsoft.com/office/drawing/2014/main" id="{FCC72F98-C0AA-6A6E-F297-7D4F62BA1664}"/>
              </a:ext>
            </a:extLst>
          </p:cNvPr>
          <p:cNvSpPr/>
          <p:nvPr/>
        </p:nvSpPr>
        <p:spPr>
          <a:xfrm>
            <a:off x="578069" y="4129351"/>
            <a:ext cx="5517931" cy="955965"/>
          </a:xfrm>
          <a:prstGeom prst="roundRect">
            <a:avLst/>
          </a:prstGeom>
          <a:solidFill>
            <a:schemeClr val="tx1">
              <a:lumMod val="90000"/>
            </a:schemeClr>
          </a:solidFill>
          <a:ln w="5715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7200" kern="0" dirty="0">
                <a:solidFill>
                  <a:srgbClr val="F26648"/>
                </a:solidFill>
                <a:latin typeface="Patrick hand "/>
                <a:sym typeface="Arial"/>
              </a:rPr>
              <a:t>RUINOUS</a:t>
            </a:r>
          </a:p>
        </p:txBody>
      </p:sp>
      <p:pic>
        <p:nvPicPr>
          <p:cNvPr id="2" name="Picture 1">
            <a:extLst>
              <a:ext uri="{FF2B5EF4-FFF2-40B4-BE49-F238E27FC236}">
                <a16:creationId xmlns:a16="http://schemas.microsoft.com/office/drawing/2014/main" id="{1A2C95F0-E552-B558-18A6-C87E6C123636}"/>
              </a:ext>
            </a:extLst>
          </p:cNvPr>
          <p:cNvPicPr>
            <a:picLocks noChangeAspect="1"/>
          </p:cNvPicPr>
          <p:nvPr/>
        </p:nvPicPr>
        <p:blipFill>
          <a:blip r:embed="rId6"/>
          <a:stretch>
            <a:fillRect/>
          </a:stretch>
        </p:blipFill>
        <p:spPr>
          <a:xfrm>
            <a:off x="6096000" y="2465999"/>
            <a:ext cx="5753719" cy="412056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41"/>
                                        </p:tgtEl>
                                      </p:cBhvr>
                                    </p:animEffect>
                                    <p:set>
                                      <p:cBhvr>
                                        <p:cTn id="7" dur="1" fill="hold">
                                          <p:stCondLst>
                                            <p:cond delay="4999"/>
                                          </p:stCondLst>
                                        </p:cTn>
                                        <p:tgtEl>
                                          <p:spTgt spid="41"/>
                                        </p:tgtEl>
                                        <p:attrNameLst>
                                          <p:attrName>style.visibility</p:attrName>
                                        </p:attrNameLst>
                                      </p:cBhvr>
                                      <p:to>
                                        <p:strVal val="hidden"/>
                                      </p:to>
                                    </p:set>
                                  </p:childTnLst>
                                </p:cTn>
                              </p:par>
                            </p:childTnLst>
                          </p:cTn>
                        </p:par>
                        <p:par>
                          <p:cTn id="8" fill="hold">
                            <p:stCondLst>
                              <p:cond delay="5000"/>
                            </p:stCondLst>
                            <p:childTnLst>
                              <p:par>
                                <p:cTn id="9" presetID="32" presetClass="emph" presetSubtype="0" fill="hold" nodeType="afterEffect">
                                  <p:stCondLst>
                                    <p:cond delay="0"/>
                                  </p:stCondLst>
                                  <p:childTnLst>
                                    <p:animRot by="120000">
                                      <p:cBhvr>
                                        <p:cTn id="10" dur="100" fill="hold">
                                          <p:stCondLst>
                                            <p:cond delay="0"/>
                                          </p:stCondLst>
                                        </p:cTn>
                                        <p:tgtEl>
                                          <p:spTgt spid="1026"/>
                                        </p:tgtEl>
                                        <p:attrNameLst>
                                          <p:attrName>r</p:attrName>
                                        </p:attrNameLst>
                                      </p:cBhvr>
                                    </p:animRot>
                                    <p:animRot by="-240000">
                                      <p:cBhvr>
                                        <p:cTn id="11" dur="200" fill="hold">
                                          <p:stCondLst>
                                            <p:cond delay="200"/>
                                          </p:stCondLst>
                                        </p:cTn>
                                        <p:tgtEl>
                                          <p:spTgt spid="1026"/>
                                        </p:tgtEl>
                                        <p:attrNameLst>
                                          <p:attrName>r</p:attrName>
                                        </p:attrNameLst>
                                      </p:cBhvr>
                                    </p:animRot>
                                    <p:animRot by="240000">
                                      <p:cBhvr>
                                        <p:cTn id="12" dur="200" fill="hold">
                                          <p:stCondLst>
                                            <p:cond delay="400"/>
                                          </p:stCondLst>
                                        </p:cTn>
                                        <p:tgtEl>
                                          <p:spTgt spid="1026"/>
                                        </p:tgtEl>
                                        <p:attrNameLst>
                                          <p:attrName>r</p:attrName>
                                        </p:attrNameLst>
                                      </p:cBhvr>
                                    </p:animRot>
                                    <p:animRot by="-240000">
                                      <p:cBhvr>
                                        <p:cTn id="13" dur="200" fill="hold">
                                          <p:stCondLst>
                                            <p:cond delay="600"/>
                                          </p:stCondLst>
                                        </p:cTn>
                                        <p:tgtEl>
                                          <p:spTgt spid="1026"/>
                                        </p:tgtEl>
                                        <p:attrNameLst>
                                          <p:attrName>r</p:attrName>
                                        </p:attrNameLst>
                                      </p:cBhvr>
                                    </p:animRot>
                                    <p:animRot by="120000">
                                      <p:cBhvr>
                                        <p:cTn id="14" dur="200" fill="hold">
                                          <p:stCondLst>
                                            <p:cond delay="800"/>
                                          </p:stCondLst>
                                        </p:cTn>
                                        <p:tgtEl>
                                          <p:spTgt spid="1026"/>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3" name="chime-notification-alert_C_major.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3" name="Title 2">
            <a:extLst>
              <a:ext uri="{FF2B5EF4-FFF2-40B4-BE49-F238E27FC236}">
                <a16:creationId xmlns:a16="http://schemas.microsoft.com/office/drawing/2014/main" id="{44BBE1EE-5048-2CA2-F5FC-872C84E3CBA1}"/>
              </a:ext>
            </a:extLst>
          </p:cNvPr>
          <p:cNvSpPr>
            <a:spLocks noGrp="1"/>
          </p:cNvSpPr>
          <p:nvPr>
            <p:ph type="title" idx="4294967295"/>
          </p:nvPr>
        </p:nvSpPr>
        <p:spPr>
          <a:xfrm>
            <a:off x="0" y="252413"/>
            <a:ext cx="8905875" cy="573087"/>
          </a:xfrm>
        </p:spPr>
        <p:txBody>
          <a:bodyPr/>
          <a:lstStyle/>
          <a:p>
            <a:r>
              <a:rPr lang="en-US" sz="4800" dirty="0">
                <a:solidFill>
                  <a:srgbClr val="525593"/>
                </a:solidFill>
              </a:rPr>
              <a:t>UNSCRAMBLE THE WORD</a:t>
            </a:r>
          </a:p>
        </p:txBody>
      </p:sp>
      <p:sp>
        <p:nvSpPr>
          <p:cNvPr id="41" name="Rectangle 40">
            <a:extLst>
              <a:ext uri="{FF2B5EF4-FFF2-40B4-BE49-F238E27FC236}">
                <a16:creationId xmlns:a16="http://schemas.microsoft.com/office/drawing/2014/main" id="{6734D9AD-69FA-0D9B-EED9-163EEE1C387E}"/>
              </a:ext>
            </a:extLst>
          </p:cNvPr>
          <p:cNvSpPr/>
          <p:nvPr/>
        </p:nvSpPr>
        <p:spPr>
          <a:xfrm>
            <a:off x="2592656" y="1359192"/>
            <a:ext cx="7821227" cy="573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44" name="Rectangle 43">
            <a:extLst>
              <a:ext uri="{FF2B5EF4-FFF2-40B4-BE49-F238E27FC236}">
                <a16:creationId xmlns:a16="http://schemas.microsoft.com/office/drawing/2014/main" id="{8A6CD054-1C55-5B4D-1C16-22015D42A187}"/>
              </a:ext>
            </a:extLst>
          </p:cNvPr>
          <p:cNvSpPr/>
          <p:nvPr/>
        </p:nvSpPr>
        <p:spPr>
          <a:xfrm>
            <a:off x="2592656" y="1359192"/>
            <a:ext cx="7821227" cy="573200"/>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defTabSz="1219170">
              <a:buClr>
                <a:srgbClr val="000000"/>
              </a:buClr>
            </a:pPr>
            <a:endParaRPr lang="en-US" sz="1867" kern="0">
              <a:solidFill>
                <a:srgbClr val="52321D"/>
              </a:solidFill>
              <a:latin typeface="Arial"/>
              <a:sym typeface="Arial"/>
            </a:endParaRPr>
          </a:p>
        </p:txBody>
      </p:sp>
      <p:pic>
        <p:nvPicPr>
          <p:cNvPr id="1026" name="Picture 2" descr="Alarm Clocks Vector Graphics Clip Art, PNG, 799x852px, Clock, Alarm Clock, Alarm  Clocks, Cartoon, Flip Clock">
            <a:extLst>
              <a:ext uri="{FF2B5EF4-FFF2-40B4-BE49-F238E27FC236}">
                <a16:creationId xmlns:a16="http://schemas.microsoft.com/office/drawing/2014/main" id="{8A1EBBEE-672E-8CB0-3034-F58875382A8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465" b="99296" l="2927" r="96220">
                        <a14:foregroundMark x1="22927" y1="18779" x2="22927" y2="18779"/>
                        <a14:foregroundMark x1="25244" y1="11854" x2="25244" y2="11854"/>
                        <a14:foregroundMark x1="35244" y1="19718" x2="35244" y2="19718"/>
                        <a14:foregroundMark x1="18049" y1="12559" x2="18049" y2="12559"/>
                        <a14:foregroundMark x1="9878" y1="6338" x2="9878" y2="6338"/>
                        <a14:foregroundMark x1="6220" y1="10211" x2="6220" y2="10211"/>
                        <a14:foregroundMark x1="15122" y1="3521" x2="15122" y2="3521"/>
                        <a14:foregroundMark x1="6220" y1="2582" x2="6220" y2="2582"/>
                        <a14:foregroundMark x1="2927" y1="6808" x2="2927" y2="6808"/>
                        <a14:foregroundMark x1="91951" y1="8451" x2="91951" y2="8451"/>
                        <a14:foregroundMark x1="96341" y1="4695" x2="96341" y2="4695"/>
                        <a14:foregroundMark x1="80732" y1="20188" x2="80732" y2="20188"/>
                        <a14:foregroundMark x1="83537" y1="12559" x2="83537" y2="12559"/>
                        <a14:foregroundMark x1="50000" y1="18192" x2="50000" y2="18192"/>
                        <a14:foregroundMark x1="26220" y1="93897" x2="26220" y2="93897"/>
                        <a14:foregroundMark x1="52195" y1="96127" x2="52195" y2="96127"/>
                        <a14:foregroundMark x1="76585" y1="98122" x2="76585" y2="98122"/>
                        <a14:foregroundMark x1="22927" y1="99296" x2="22927" y2="99296"/>
                      </a14:backgroundRemoval>
                    </a14:imgEffect>
                  </a14:imgLayer>
                </a14:imgProps>
              </a:ext>
              <a:ext uri="{28A0092B-C50C-407E-A947-70E740481C1C}">
                <a14:useLocalDpi xmlns:a14="http://schemas.microsoft.com/office/drawing/2010/main" val="0"/>
              </a:ext>
            </a:extLst>
          </a:blip>
          <a:srcRect/>
          <a:stretch>
            <a:fillRect/>
          </a:stretch>
        </p:blipFill>
        <p:spPr bwMode="auto">
          <a:xfrm>
            <a:off x="1643800" y="825585"/>
            <a:ext cx="1299899" cy="135076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24BEB026-8CEB-ECFA-80D7-5425AE7323A5}"/>
              </a:ext>
            </a:extLst>
          </p:cNvPr>
          <p:cNvSpPr txBox="1"/>
          <p:nvPr/>
        </p:nvSpPr>
        <p:spPr>
          <a:xfrm>
            <a:off x="-63906" y="2307596"/>
            <a:ext cx="6058390" cy="1446550"/>
          </a:xfrm>
          <a:prstGeom prst="rect">
            <a:avLst/>
          </a:prstGeom>
          <a:noFill/>
        </p:spPr>
        <p:txBody>
          <a:bodyPr wrap="none" rtlCol="0">
            <a:spAutoFit/>
          </a:bodyPr>
          <a:lstStyle/>
          <a:p>
            <a:pPr defTabSz="1219170">
              <a:buClr>
                <a:srgbClr val="000000"/>
              </a:buClr>
            </a:pPr>
            <a:r>
              <a:rPr lang="en-US" sz="8800" kern="0" spc="400" dirty="0">
                <a:solidFill>
                  <a:srgbClr val="52321D"/>
                </a:solidFill>
                <a:latin typeface="Patrick hand "/>
                <a:cs typeface="Arial"/>
                <a:sym typeface="Arial"/>
              </a:rPr>
              <a:t> </a:t>
            </a:r>
            <a:r>
              <a:rPr lang="en-US" sz="8800" dirty="0">
                <a:solidFill>
                  <a:srgbClr val="525593"/>
                </a:solidFill>
                <a:latin typeface="DejaVuSans"/>
              </a:rPr>
              <a:t>REVDYAA</a:t>
            </a:r>
            <a:r>
              <a:rPr lang="en-US" sz="8800" dirty="0">
                <a:solidFill>
                  <a:srgbClr val="C00000"/>
                </a:solidFill>
                <a:latin typeface="DejaVuSans"/>
              </a:rPr>
              <a:t>G</a:t>
            </a:r>
            <a:r>
              <a:rPr lang="en-US" sz="8800" dirty="0">
                <a:solidFill>
                  <a:srgbClr val="525593"/>
                </a:solidFill>
                <a:latin typeface="DejaVuSans"/>
              </a:rPr>
              <a:t>R</a:t>
            </a:r>
            <a:endParaRPr lang="en-US" sz="8800" kern="0" spc="400" dirty="0">
              <a:solidFill>
                <a:srgbClr val="525593"/>
              </a:solidFill>
              <a:latin typeface="Patrick hand "/>
              <a:cs typeface="Arial"/>
              <a:sym typeface="Arial"/>
            </a:endParaRPr>
          </a:p>
        </p:txBody>
      </p:sp>
      <p:sp>
        <p:nvSpPr>
          <p:cNvPr id="50" name="Rectangle: Rounded Corners 49">
            <a:extLst>
              <a:ext uri="{FF2B5EF4-FFF2-40B4-BE49-F238E27FC236}">
                <a16:creationId xmlns:a16="http://schemas.microsoft.com/office/drawing/2014/main" id="{FCC72F98-C0AA-6A6E-F297-7D4F62BA1664}"/>
              </a:ext>
            </a:extLst>
          </p:cNvPr>
          <p:cNvSpPr/>
          <p:nvPr/>
        </p:nvSpPr>
        <p:spPr>
          <a:xfrm>
            <a:off x="0" y="4129351"/>
            <a:ext cx="6629400" cy="955965"/>
          </a:xfrm>
          <a:prstGeom prst="roundRect">
            <a:avLst/>
          </a:prstGeom>
          <a:solidFill>
            <a:schemeClr val="tx1">
              <a:lumMod val="90000"/>
            </a:schemeClr>
          </a:solidFill>
          <a:ln w="5715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7200" kern="0" dirty="0">
                <a:solidFill>
                  <a:srgbClr val="F26648"/>
                </a:solidFill>
                <a:latin typeface="Patrick hand "/>
                <a:sym typeface="Arial"/>
              </a:rPr>
              <a:t>GRAVEYARD</a:t>
            </a:r>
          </a:p>
        </p:txBody>
      </p:sp>
      <p:pic>
        <p:nvPicPr>
          <p:cNvPr id="5" name="Picture 4">
            <a:extLst>
              <a:ext uri="{FF2B5EF4-FFF2-40B4-BE49-F238E27FC236}">
                <a16:creationId xmlns:a16="http://schemas.microsoft.com/office/drawing/2014/main" id="{A791C91F-2FC7-4924-5793-D947DD6FFFC0}"/>
              </a:ext>
            </a:extLst>
          </p:cNvPr>
          <p:cNvPicPr>
            <a:picLocks noChangeAspect="1"/>
          </p:cNvPicPr>
          <p:nvPr/>
        </p:nvPicPr>
        <p:blipFill>
          <a:blip r:embed="rId6"/>
          <a:stretch>
            <a:fillRect/>
          </a:stretch>
        </p:blipFill>
        <p:spPr>
          <a:xfrm>
            <a:off x="5966646" y="1968246"/>
            <a:ext cx="6062809" cy="4329826"/>
          </a:xfrm>
          <a:prstGeom prst="rect">
            <a:avLst/>
          </a:prstGeom>
        </p:spPr>
      </p:pic>
    </p:spTree>
    <p:extLst>
      <p:ext uri="{BB962C8B-B14F-4D97-AF65-F5344CB8AC3E}">
        <p14:creationId xmlns:p14="http://schemas.microsoft.com/office/powerpoint/2010/main" val="13660351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41"/>
                                        </p:tgtEl>
                                      </p:cBhvr>
                                    </p:animEffect>
                                    <p:set>
                                      <p:cBhvr>
                                        <p:cTn id="7" dur="1" fill="hold">
                                          <p:stCondLst>
                                            <p:cond delay="4999"/>
                                          </p:stCondLst>
                                        </p:cTn>
                                        <p:tgtEl>
                                          <p:spTgt spid="41"/>
                                        </p:tgtEl>
                                        <p:attrNameLst>
                                          <p:attrName>style.visibility</p:attrName>
                                        </p:attrNameLst>
                                      </p:cBhvr>
                                      <p:to>
                                        <p:strVal val="hidden"/>
                                      </p:to>
                                    </p:set>
                                  </p:childTnLst>
                                </p:cTn>
                              </p:par>
                            </p:childTnLst>
                          </p:cTn>
                        </p:par>
                        <p:par>
                          <p:cTn id="8" fill="hold">
                            <p:stCondLst>
                              <p:cond delay="5000"/>
                            </p:stCondLst>
                            <p:childTnLst>
                              <p:par>
                                <p:cTn id="9" presetID="32" presetClass="emph" presetSubtype="0" fill="hold" nodeType="afterEffect">
                                  <p:stCondLst>
                                    <p:cond delay="0"/>
                                  </p:stCondLst>
                                  <p:childTnLst>
                                    <p:animRot by="120000">
                                      <p:cBhvr>
                                        <p:cTn id="10" dur="100" fill="hold">
                                          <p:stCondLst>
                                            <p:cond delay="0"/>
                                          </p:stCondLst>
                                        </p:cTn>
                                        <p:tgtEl>
                                          <p:spTgt spid="1026"/>
                                        </p:tgtEl>
                                        <p:attrNameLst>
                                          <p:attrName>r</p:attrName>
                                        </p:attrNameLst>
                                      </p:cBhvr>
                                    </p:animRot>
                                    <p:animRot by="-240000">
                                      <p:cBhvr>
                                        <p:cTn id="11" dur="200" fill="hold">
                                          <p:stCondLst>
                                            <p:cond delay="200"/>
                                          </p:stCondLst>
                                        </p:cTn>
                                        <p:tgtEl>
                                          <p:spTgt spid="1026"/>
                                        </p:tgtEl>
                                        <p:attrNameLst>
                                          <p:attrName>r</p:attrName>
                                        </p:attrNameLst>
                                      </p:cBhvr>
                                    </p:animRot>
                                    <p:animRot by="240000">
                                      <p:cBhvr>
                                        <p:cTn id="12" dur="200" fill="hold">
                                          <p:stCondLst>
                                            <p:cond delay="400"/>
                                          </p:stCondLst>
                                        </p:cTn>
                                        <p:tgtEl>
                                          <p:spTgt spid="1026"/>
                                        </p:tgtEl>
                                        <p:attrNameLst>
                                          <p:attrName>r</p:attrName>
                                        </p:attrNameLst>
                                      </p:cBhvr>
                                    </p:animRot>
                                    <p:animRot by="-240000">
                                      <p:cBhvr>
                                        <p:cTn id="13" dur="200" fill="hold">
                                          <p:stCondLst>
                                            <p:cond delay="600"/>
                                          </p:stCondLst>
                                        </p:cTn>
                                        <p:tgtEl>
                                          <p:spTgt spid="1026"/>
                                        </p:tgtEl>
                                        <p:attrNameLst>
                                          <p:attrName>r</p:attrName>
                                        </p:attrNameLst>
                                      </p:cBhvr>
                                    </p:animRot>
                                    <p:animRot by="120000">
                                      <p:cBhvr>
                                        <p:cTn id="14" dur="200" fill="hold">
                                          <p:stCondLst>
                                            <p:cond delay="800"/>
                                          </p:stCondLst>
                                        </p:cTn>
                                        <p:tgtEl>
                                          <p:spTgt spid="1026"/>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3" name="chime-notification-alert_C_major.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3" name="Title 2">
            <a:extLst>
              <a:ext uri="{FF2B5EF4-FFF2-40B4-BE49-F238E27FC236}">
                <a16:creationId xmlns:a16="http://schemas.microsoft.com/office/drawing/2014/main" id="{44BBE1EE-5048-2CA2-F5FC-872C84E3CBA1}"/>
              </a:ext>
            </a:extLst>
          </p:cNvPr>
          <p:cNvSpPr>
            <a:spLocks noGrp="1"/>
          </p:cNvSpPr>
          <p:nvPr>
            <p:ph type="title" idx="4294967295"/>
          </p:nvPr>
        </p:nvSpPr>
        <p:spPr>
          <a:xfrm>
            <a:off x="0" y="252413"/>
            <a:ext cx="8905875" cy="573087"/>
          </a:xfrm>
        </p:spPr>
        <p:txBody>
          <a:bodyPr/>
          <a:lstStyle/>
          <a:p>
            <a:r>
              <a:rPr lang="en-US" sz="4800" dirty="0">
                <a:solidFill>
                  <a:srgbClr val="525593"/>
                </a:solidFill>
              </a:rPr>
              <a:t>UNSCRAMBLE THE WORD</a:t>
            </a:r>
          </a:p>
        </p:txBody>
      </p:sp>
      <p:sp>
        <p:nvSpPr>
          <p:cNvPr id="41" name="Rectangle 40">
            <a:extLst>
              <a:ext uri="{FF2B5EF4-FFF2-40B4-BE49-F238E27FC236}">
                <a16:creationId xmlns:a16="http://schemas.microsoft.com/office/drawing/2014/main" id="{6734D9AD-69FA-0D9B-EED9-163EEE1C387E}"/>
              </a:ext>
            </a:extLst>
          </p:cNvPr>
          <p:cNvSpPr/>
          <p:nvPr/>
        </p:nvSpPr>
        <p:spPr>
          <a:xfrm>
            <a:off x="2592656" y="1359192"/>
            <a:ext cx="7821227" cy="573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44" name="Rectangle 43">
            <a:extLst>
              <a:ext uri="{FF2B5EF4-FFF2-40B4-BE49-F238E27FC236}">
                <a16:creationId xmlns:a16="http://schemas.microsoft.com/office/drawing/2014/main" id="{8A6CD054-1C55-5B4D-1C16-22015D42A187}"/>
              </a:ext>
            </a:extLst>
          </p:cNvPr>
          <p:cNvSpPr/>
          <p:nvPr/>
        </p:nvSpPr>
        <p:spPr>
          <a:xfrm>
            <a:off x="2592656" y="1359192"/>
            <a:ext cx="7821227" cy="573200"/>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defTabSz="1219170">
              <a:buClr>
                <a:srgbClr val="000000"/>
              </a:buClr>
            </a:pPr>
            <a:endParaRPr lang="en-US" sz="1867" kern="0">
              <a:solidFill>
                <a:srgbClr val="52321D"/>
              </a:solidFill>
              <a:latin typeface="Arial"/>
              <a:sym typeface="Arial"/>
            </a:endParaRPr>
          </a:p>
        </p:txBody>
      </p:sp>
      <p:pic>
        <p:nvPicPr>
          <p:cNvPr id="1026" name="Picture 2" descr="Alarm Clocks Vector Graphics Clip Art, PNG, 799x852px, Clock, Alarm Clock, Alarm  Clocks, Cartoon, Flip Clock">
            <a:extLst>
              <a:ext uri="{FF2B5EF4-FFF2-40B4-BE49-F238E27FC236}">
                <a16:creationId xmlns:a16="http://schemas.microsoft.com/office/drawing/2014/main" id="{8A1EBBEE-672E-8CB0-3034-F58875382A8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465" b="99296" l="2927" r="96220">
                        <a14:foregroundMark x1="22927" y1="18779" x2="22927" y2="18779"/>
                        <a14:foregroundMark x1="25244" y1="11854" x2="25244" y2="11854"/>
                        <a14:foregroundMark x1="35244" y1="19718" x2="35244" y2="19718"/>
                        <a14:foregroundMark x1="18049" y1="12559" x2="18049" y2="12559"/>
                        <a14:foregroundMark x1="9878" y1="6338" x2="9878" y2="6338"/>
                        <a14:foregroundMark x1="6220" y1="10211" x2="6220" y2="10211"/>
                        <a14:foregroundMark x1="15122" y1="3521" x2="15122" y2="3521"/>
                        <a14:foregroundMark x1="6220" y1="2582" x2="6220" y2="2582"/>
                        <a14:foregroundMark x1="2927" y1="6808" x2="2927" y2="6808"/>
                        <a14:foregroundMark x1="91951" y1="8451" x2="91951" y2="8451"/>
                        <a14:foregroundMark x1="96341" y1="4695" x2="96341" y2="4695"/>
                        <a14:foregroundMark x1="80732" y1="20188" x2="80732" y2="20188"/>
                        <a14:foregroundMark x1="83537" y1="12559" x2="83537" y2="12559"/>
                        <a14:foregroundMark x1="50000" y1="18192" x2="50000" y2="18192"/>
                        <a14:foregroundMark x1="26220" y1="93897" x2="26220" y2="93897"/>
                        <a14:foregroundMark x1="52195" y1="96127" x2="52195" y2="96127"/>
                        <a14:foregroundMark x1="76585" y1="98122" x2="76585" y2="98122"/>
                        <a14:foregroundMark x1="22927" y1="99296" x2="22927" y2="99296"/>
                      </a14:backgroundRemoval>
                    </a14:imgEffect>
                  </a14:imgLayer>
                </a14:imgProps>
              </a:ext>
              <a:ext uri="{28A0092B-C50C-407E-A947-70E740481C1C}">
                <a14:useLocalDpi xmlns:a14="http://schemas.microsoft.com/office/drawing/2010/main" val="0"/>
              </a:ext>
            </a:extLst>
          </a:blip>
          <a:srcRect/>
          <a:stretch>
            <a:fillRect/>
          </a:stretch>
        </p:blipFill>
        <p:spPr bwMode="auto">
          <a:xfrm>
            <a:off x="1643800" y="825585"/>
            <a:ext cx="1299899" cy="135076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24BEB026-8CEB-ECFA-80D7-5425AE7323A5}"/>
              </a:ext>
            </a:extLst>
          </p:cNvPr>
          <p:cNvSpPr txBox="1"/>
          <p:nvPr/>
        </p:nvSpPr>
        <p:spPr>
          <a:xfrm>
            <a:off x="0" y="2438848"/>
            <a:ext cx="8547652" cy="1446550"/>
          </a:xfrm>
          <a:prstGeom prst="rect">
            <a:avLst/>
          </a:prstGeom>
          <a:noFill/>
        </p:spPr>
        <p:txBody>
          <a:bodyPr wrap="square" rtlCol="0">
            <a:spAutoFit/>
          </a:bodyPr>
          <a:lstStyle/>
          <a:p>
            <a:pPr defTabSz="1219170">
              <a:buClr>
                <a:srgbClr val="000000"/>
              </a:buClr>
            </a:pPr>
            <a:r>
              <a:rPr lang="en-US" sz="8800" kern="0" spc="400" dirty="0">
                <a:solidFill>
                  <a:srgbClr val="52321D"/>
                </a:solidFill>
                <a:latin typeface="Patrick hand "/>
                <a:cs typeface="Arial"/>
                <a:sym typeface="Arial"/>
              </a:rPr>
              <a:t> </a:t>
            </a:r>
            <a:r>
              <a:rPr lang="en-US" sz="8800" dirty="0">
                <a:solidFill>
                  <a:srgbClr val="C00000"/>
                </a:solidFill>
                <a:latin typeface="DejaVuSans"/>
                <a:sym typeface="Arial"/>
              </a:rPr>
              <a:t>H</a:t>
            </a:r>
            <a:r>
              <a:rPr lang="en-US" sz="8800" dirty="0">
                <a:solidFill>
                  <a:srgbClr val="525593"/>
                </a:solidFill>
                <a:latin typeface="DejaVuSans"/>
                <a:sym typeface="Arial"/>
              </a:rPr>
              <a:t>HGI RTTESE</a:t>
            </a:r>
            <a:endParaRPr lang="en-US" sz="8800" kern="0" spc="400" dirty="0">
              <a:solidFill>
                <a:srgbClr val="525593"/>
              </a:solidFill>
              <a:latin typeface="Patrick hand "/>
              <a:cs typeface="Arial"/>
              <a:sym typeface="Arial"/>
            </a:endParaRPr>
          </a:p>
        </p:txBody>
      </p:sp>
      <p:sp>
        <p:nvSpPr>
          <p:cNvPr id="50" name="Rectangle: Rounded Corners 49">
            <a:extLst>
              <a:ext uri="{FF2B5EF4-FFF2-40B4-BE49-F238E27FC236}">
                <a16:creationId xmlns:a16="http://schemas.microsoft.com/office/drawing/2014/main" id="{FCC72F98-C0AA-6A6E-F297-7D4F62BA1664}"/>
              </a:ext>
            </a:extLst>
          </p:cNvPr>
          <p:cNvSpPr/>
          <p:nvPr/>
        </p:nvSpPr>
        <p:spPr>
          <a:xfrm>
            <a:off x="0" y="4129351"/>
            <a:ext cx="7066721" cy="955965"/>
          </a:xfrm>
          <a:prstGeom prst="roundRect">
            <a:avLst/>
          </a:prstGeom>
          <a:solidFill>
            <a:schemeClr val="tx1">
              <a:lumMod val="90000"/>
            </a:schemeClr>
          </a:solidFill>
          <a:ln w="5715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7200" kern="0" dirty="0">
                <a:solidFill>
                  <a:srgbClr val="F26648"/>
                </a:solidFill>
                <a:latin typeface="Patrick hand "/>
                <a:sym typeface="Arial"/>
              </a:rPr>
              <a:t>HIGH STREET</a:t>
            </a:r>
          </a:p>
        </p:txBody>
      </p:sp>
      <p:pic>
        <p:nvPicPr>
          <p:cNvPr id="9" name="Picture 8">
            <a:extLst>
              <a:ext uri="{FF2B5EF4-FFF2-40B4-BE49-F238E27FC236}">
                <a16:creationId xmlns:a16="http://schemas.microsoft.com/office/drawing/2014/main" id="{D2BD5AED-3C97-429F-9D1B-7CD573107445}"/>
              </a:ext>
            </a:extLst>
          </p:cNvPr>
          <p:cNvPicPr>
            <a:picLocks noChangeAspect="1"/>
          </p:cNvPicPr>
          <p:nvPr/>
        </p:nvPicPr>
        <p:blipFill>
          <a:blip r:embed="rId6"/>
          <a:stretch>
            <a:fillRect/>
          </a:stretch>
        </p:blipFill>
        <p:spPr>
          <a:xfrm>
            <a:off x="6816420" y="2294807"/>
            <a:ext cx="5375580" cy="4563193"/>
          </a:xfrm>
          <a:prstGeom prst="rect">
            <a:avLst/>
          </a:prstGeom>
        </p:spPr>
      </p:pic>
    </p:spTree>
    <p:extLst>
      <p:ext uri="{BB962C8B-B14F-4D97-AF65-F5344CB8AC3E}">
        <p14:creationId xmlns:p14="http://schemas.microsoft.com/office/powerpoint/2010/main" val="1688156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41"/>
                                        </p:tgtEl>
                                      </p:cBhvr>
                                    </p:animEffect>
                                    <p:set>
                                      <p:cBhvr>
                                        <p:cTn id="7" dur="1" fill="hold">
                                          <p:stCondLst>
                                            <p:cond delay="4999"/>
                                          </p:stCondLst>
                                        </p:cTn>
                                        <p:tgtEl>
                                          <p:spTgt spid="41"/>
                                        </p:tgtEl>
                                        <p:attrNameLst>
                                          <p:attrName>style.visibility</p:attrName>
                                        </p:attrNameLst>
                                      </p:cBhvr>
                                      <p:to>
                                        <p:strVal val="hidden"/>
                                      </p:to>
                                    </p:set>
                                  </p:childTnLst>
                                </p:cTn>
                              </p:par>
                            </p:childTnLst>
                          </p:cTn>
                        </p:par>
                        <p:par>
                          <p:cTn id="8" fill="hold">
                            <p:stCondLst>
                              <p:cond delay="5000"/>
                            </p:stCondLst>
                            <p:childTnLst>
                              <p:par>
                                <p:cTn id="9" presetID="32" presetClass="emph" presetSubtype="0" fill="hold" nodeType="afterEffect">
                                  <p:stCondLst>
                                    <p:cond delay="0"/>
                                  </p:stCondLst>
                                  <p:childTnLst>
                                    <p:animRot by="120000">
                                      <p:cBhvr>
                                        <p:cTn id="10" dur="100" fill="hold">
                                          <p:stCondLst>
                                            <p:cond delay="0"/>
                                          </p:stCondLst>
                                        </p:cTn>
                                        <p:tgtEl>
                                          <p:spTgt spid="1026"/>
                                        </p:tgtEl>
                                        <p:attrNameLst>
                                          <p:attrName>r</p:attrName>
                                        </p:attrNameLst>
                                      </p:cBhvr>
                                    </p:animRot>
                                    <p:animRot by="-240000">
                                      <p:cBhvr>
                                        <p:cTn id="11" dur="200" fill="hold">
                                          <p:stCondLst>
                                            <p:cond delay="200"/>
                                          </p:stCondLst>
                                        </p:cTn>
                                        <p:tgtEl>
                                          <p:spTgt spid="1026"/>
                                        </p:tgtEl>
                                        <p:attrNameLst>
                                          <p:attrName>r</p:attrName>
                                        </p:attrNameLst>
                                      </p:cBhvr>
                                    </p:animRot>
                                    <p:animRot by="240000">
                                      <p:cBhvr>
                                        <p:cTn id="12" dur="200" fill="hold">
                                          <p:stCondLst>
                                            <p:cond delay="400"/>
                                          </p:stCondLst>
                                        </p:cTn>
                                        <p:tgtEl>
                                          <p:spTgt spid="1026"/>
                                        </p:tgtEl>
                                        <p:attrNameLst>
                                          <p:attrName>r</p:attrName>
                                        </p:attrNameLst>
                                      </p:cBhvr>
                                    </p:animRot>
                                    <p:animRot by="-240000">
                                      <p:cBhvr>
                                        <p:cTn id="13" dur="200" fill="hold">
                                          <p:stCondLst>
                                            <p:cond delay="600"/>
                                          </p:stCondLst>
                                        </p:cTn>
                                        <p:tgtEl>
                                          <p:spTgt spid="1026"/>
                                        </p:tgtEl>
                                        <p:attrNameLst>
                                          <p:attrName>r</p:attrName>
                                        </p:attrNameLst>
                                      </p:cBhvr>
                                    </p:animRot>
                                    <p:animRot by="120000">
                                      <p:cBhvr>
                                        <p:cTn id="14" dur="200" fill="hold">
                                          <p:stCondLst>
                                            <p:cond delay="800"/>
                                          </p:stCondLst>
                                        </p:cTn>
                                        <p:tgtEl>
                                          <p:spTgt spid="1026"/>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3" name="chime-notification-alert_C_major.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3" name="Title 2">
            <a:extLst>
              <a:ext uri="{FF2B5EF4-FFF2-40B4-BE49-F238E27FC236}">
                <a16:creationId xmlns:a16="http://schemas.microsoft.com/office/drawing/2014/main" id="{44BBE1EE-5048-2CA2-F5FC-872C84E3CBA1}"/>
              </a:ext>
            </a:extLst>
          </p:cNvPr>
          <p:cNvSpPr>
            <a:spLocks noGrp="1"/>
          </p:cNvSpPr>
          <p:nvPr>
            <p:ph type="title" idx="4294967295"/>
          </p:nvPr>
        </p:nvSpPr>
        <p:spPr>
          <a:xfrm>
            <a:off x="0" y="252413"/>
            <a:ext cx="8905875" cy="573087"/>
          </a:xfrm>
        </p:spPr>
        <p:txBody>
          <a:bodyPr/>
          <a:lstStyle/>
          <a:p>
            <a:r>
              <a:rPr lang="en-US" sz="4800" dirty="0">
                <a:solidFill>
                  <a:srgbClr val="525593"/>
                </a:solidFill>
              </a:rPr>
              <a:t>UNSCRAMBLE THE WORD</a:t>
            </a:r>
          </a:p>
        </p:txBody>
      </p:sp>
      <p:sp>
        <p:nvSpPr>
          <p:cNvPr id="41" name="Rectangle 40">
            <a:extLst>
              <a:ext uri="{FF2B5EF4-FFF2-40B4-BE49-F238E27FC236}">
                <a16:creationId xmlns:a16="http://schemas.microsoft.com/office/drawing/2014/main" id="{6734D9AD-69FA-0D9B-EED9-163EEE1C387E}"/>
              </a:ext>
            </a:extLst>
          </p:cNvPr>
          <p:cNvSpPr/>
          <p:nvPr/>
        </p:nvSpPr>
        <p:spPr>
          <a:xfrm>
            <a:off x="2592656" y="1359192"/>
            <a:ext cx="7821227" cy="573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44" name="Rectangle 43">
            <a:extLst>
              <a:ext uri="{FF2B5EF4-FFF2-40B4-BE49-F238E27FC236}">
                <a16:creationId xmlns:a16="http://schemas.microsoft.com/office/drawing/2014/main" id="{8A6CD054-1C55-5B4D-1C16-22015D42A187}"/>
              </a:ext>
            </a:extLst>
          </p:cNvPr>
          <p:cNvSpPr/>
          <p:nvPr/>
        </p:nvSpPr>
        <p:spPr>
          <a:xfrm>
            <a:off x="2592656" y="1359192"/>
            <a:ext cx="7821227" cy="573200"/>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defTabSz="1219170">
              <a:buClr>
                <a:srgbClr val="000000"/>
              </a:buClr>
            </a:pPr>
            <a:endParaRPr lang="en-US" sz="1867" kern="0">
              <a:solidFill>
                <a:srgbClr val="52321D"/>
              </a:solidFill>
              <a:latin typeface="Arial"/>
              <a:sym typeface="Arial"/>
            </a:endParaRPr>
          </a:p>
        </p:txBody>
      </p:sp>
      <p:pic>
        <p:nvPicPr>
          <p:cNvPr id="1026" name="Picture 2" descr="Alarm Clocks Vector Graphics Clip Art, PNG, 799x852px, Clock, Alarm Clock, Alarm  Clocks, Cartoon, Flip Clock">
            <a:extLst>
              <a:ext uri="{FF2B5EF4-FFF2-40B4-BE49-F238E27FC236}">
                <a16:creationId xmlns:a16="http://schemas.microsoft.com/office/drawing/2014/main" id="{8A1EBBEE-672E-8CB0-3034-F58875382A8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465" b="99296" l="2927" r="96220">
                        <a14:foregroundMark x1="22927" y1="18779" x2="22927" y2="18779"/>
                        <a14:foregroundMark x1="25244" y1="11854" x2="25244" y2="11854"/>
                        <a14:foregroundMark x1="35244" y1="19718" x2="35244" y2="19718"/>
                        <a14:foregroundMark x1="18049" y1="12559" x2="18049" y2="12559"/>
                        <a14:foregroundMark x1="9878" y1="6338" x2="9878" y2="6338"/>
                        <a14:foregroundMark x1="6220" y1="10211" x2="6220" y2="10211"/>
                        <a14:foregroundMark x1="15122" y1="3521" x2="15122" y2="3521"/>
                        <a14:foregroundMark x1="6220" y1="2582" x2="6220" y2="2582"/>
                        <a14:foregroundMark x1="2927" y1="6808" x2="2927" y2="6808"/>
                        <a14:foregroundMark x1="91951" y1="8451" x2="91951" y2="8451"/>
                        <a14:foregroundMark x1="96341" y1="4695" x2="96341" y2="4695"/>
                        <a14:foregroundMark x1="80732" y1="20188" x2="80732" y2="20188"/>
                        <a14:foregroundMark x1="83537" y1="12559" x2="83537" y2="12559"/>
                        <a14:foregroundMark x1="50000" y1="18192" x2="50000" y2="18192"/>
                        <a14:foregroundMark x1="26220" y1="93897" x2="26220" y2="93897"/>
                        <a14:foregroundMark x1="52195" y1="96127" x2="52195" y2="96127"/>
                        <a14:foregroundMark x1="76585" y1="98122" x2="76585" y2="98122"/>
                        <a14:foregroundMark x1="22927" y1="99296" x2="22927" y2="99296"/>
                      </a14:backgroundRemoval>
                    </a14:imgEffect>
                  </a14:imgLayer>
                </a14:imgProps>
              </a:ext>
              <a:ext uri="{28A0092B-C50C-407E-A947-70E740481C1C}">
                <a14:useLocalDpi xmlns:a14="http://schemas.microsoft.com/office/drawing/2010/main" val="0"/>
              </a:ext>
            </a:extLst>
          </a:blip>
          <a:srcRect/>
          <a:stretch>
            <a:fillRect/>
          </a:stretch>
        </p:blipFill>
        <p:spPr bwMode="auto">
          <a:xfrm>
            <a:off x="1643800" y="825585"/>
            <a:ext cx="1299899" cy="135076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24BEB026-8CEB-ECFA-80D7-5425AE7323A5}"/>
              </a:ext>
            </a:extLst>
          </p:cNvPr>
          <p:cNvSpPr txBox="1"/>
          <p:nvPr/>
        </p:nvSpPr>
        <p:spPr>
          <a:xfrm>
            <a:off x="1242513" y="2438848"/>
            <a:ext cx="4717382" cy="1446550"/>
          </a:xfrm>
          <a:prstGeom prst="rect">
            <a:avLst/>
          </a:prstGeom>
          <a:noFill/>
        </p:spPr>
        <p:txBody>
          <a:bodyPr wrap="none" rtlCol="0">
            <a:spAutoFit/>
          </a:bodyPr>
          <a:lstStyle/>
          <a:p>
            <a:pPr defTabSz="1219170">
              <a:buClr>
                <a:srgbClr val="000000"/>
              </a:buClr>
            </a:pPr>
            <a:r>
              <a:rPr lang="en-US" sz="8800" kern="0" spc="400" dirty="0">
                <a:solidFill>
                  <a:srgbClr val="52321D"/>
                </a:solidFill>
                <a:latin typeface="Patrick hand "/>
                <a:cs typeface="Arial"/>
                <a:sym typeface="Arial"/>
              </a:rPr>
              <a:t> </a:t>
            </a:r>
            <a:r>
              <a:rPr lang="en-US" sz="8800" b="0" i="0" dirty="0">
                <a:solidFill>
                  <a:srgbClr val="525593"/>
                </a:solidFill>
                <a:effectLst/>
                <a:latin typeface="DejaVuSans"/>
              </a:rPr>
              <a:t>ND</a:t>
            </a:r>
            <a:r>
              <a:rPr lang="en-US" sz="8800" b="0" i="0" dirty="0">
                <a:solidFill>
                  <a:srgbClr val="C00000"/>
                </a:solidFill>
                <a:effectLst/>
                <a:latin typeface="DejaVuSans"/>
              </a:rPr>
              <a:t>W</a:t>
            </a:r>
            <a:r>
              <a:rPr lang="en-US" sz="8800" b="0" i="0" dirty="0">
                <a:solidFill>
                  <a:srgbClr val="525593"/>
                </a:solidFill>
                <a:effectLst/>
                <a:latin typeface="DejaVuSans"/>
              </a:rPr>
              <a:t>EAR</a:t>
            </a:r>
            <a:endParaRPr lang="en-US" sz="8800" kern="0" spc="400" dirty="0">
              <a:solidFill>
                <a:srgbClr val="525593"/>
              </a:solidFill>
              <a:latin typeface="Patrick hand "/>
              <a:cs typeface="Arial"/>
              <a:sym typeface="Arial"/>
            </a:endParaRPr>
          </a:p>
        </p:txBody>
      </p:sp>
      <p:sp>
        <p:nvSpPr>
          <p:cNvPr id="50" name="Rectangle: Rounded Corners 49">
            <a:extLst>
              <a:ext uri="{FF2B5EF4-FFF2-40B4-BE49-F238E27FC236}">
                <a16:creationId xmlns:a16="http://schemas.microsoft.com/office/drawing/2014/main" id="{FCC72F98-C0AA-6A6E-F297-7D4F62BA1664}"/>
              </a:ext>
            </a:extLst>
          </p:cNvPr>
          <p:cNvSpPr/>
          <p:nvPr/>
        </p:nvSpPr>
        <p:spPr>
          <a:xfrm>
            <a:off x="578069" y="4129351"/>
            <a:ext cx="5517931" cy="955965"/>
          </a:xfrm>
          <a:prstGeom prst="roundRect">
            <a:avLst/>
          </a:prstGeom>
          <a:solidFill>
            <a:schemeClr val="tx1">
              <a:lumMod val="90000"/>
            </a:schemeClr>
          </a:solidFill>
          <a:ln w="5715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7200" kern="0" dirty="0">
                <a:solidFill>
                  <a:srgbClr val="F26648"/>
                </a:solidFill>
                <a:latin typeface="Patrick hand "/>
                <a:sym typeface="Arial"/>
              </a:rPr>
              <a:t>WANDER</a:t>
            </a:r>
          </a:p>
        </p:txBody>
      </p:sp>
      <p:pic>
        <p:nvPicPr>
          <p:cNvPr id="5" name="Picture 4">
            <a:extLst>
              <a:ext uri="{FF2B5EF4-FFF2-40B4-BE49-F238E27FC236}">
                <a16:creationId xmlns:a16="http://schemas.microsoft.com/office/drawing/2014/main" id="{592D87B0-269A-9369-4B30-B207E660E725}"/>
              </a:ext>
            </a:extLst>
          </p:cNvPr>
          <p:cNvPicPr>
            <a:picLocks noChangeAspect="1"/>
          </p:cNvPicPr>
          <p:nvPr/>
        </p:nvPicPr>
        <p:blipFill>
          <a:blip r:embed="rId6"/>
          <a:stretch>
            <a:fillRect/>
          </a:stretch>
        </p:blipFill>
        <p:spPr>
          <a:xfrm>
            <a:off x="7412128" y="2056765"/>
            <a:ext cx="4519092" cy="4548822"/>
          </a:xfrm>
          <a:prstGeom prst="rect">
            <a:avLst/>
          </a:prstGeom>
        </p:spPr>
      </p:pic>
    </p:spTree>
    <p:extLst>
      <p:ext uri="{BB962C8B-B14F-4D97-AF65-F5344CB8AC3E}">
        <p14:creationId xmlns:p14="http://schemas.microsoft.com/office/powerpoint/2010/main" val="27021626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41"/>
                                        </p:tgtEl>
                                      </p:cBhvr>
                                    </p:animEffect>
                                    <p:set>
                                      <p:cBhvr>
                                        <p:cTn id="7" dur="1" fill="hold">
                                          <p:stCondLst>
                                            <p:cond delay="4999"/>
                                          </p:stCondLst>
                                        </p:cTn>
                                        <p:tgtEl>
                                          <p:spTgt spid="41"/>
                                        </p:tgtEl>
                                        <p:attrNameLst>
                                          <p:attrName>style.visibility</p:attrName>
                                        </p:attrNameLst>
                                      </p:cBhvr>
                                      <p:to>
                                        <p:strVal val="hidden"/>
                                      </p:to>
                                    </p:set>
                                  </p:childTnLst>
                                </p:cTn>
                              </p:par>
                            </p:childTnLst>
                          </p:cTn>
                        </p:par>
                        <p:par>
                          <p:cTn id="8" fill="hold">
                            <p:stCondLst>
                              <p:cond delay="5000"/>
                            </p:stCondLst>
                            <p:childTnLst>
                              <p:par>
                                <p:cTn id="9" presetID="32" presetClass="emph" presetSubtype="0" fill="hold" nodeType="afterEffect">
                                  <p:stCondLst>
                                    <p:cond delay="0"/>
                                  </p:stCondLst>
                                  <p:childTnLst>
                                    <p:animRot by="120000">
                                      <p:cBhvr>
                                        <p:cTn id="10" dur="100" fill="hold">
                                          <p:stCondLst>
                                            <p:cond delay="0"/>
                                          </p:stCondLst>
                                        </p:cTn>
                                        <p:tgtEl>
                                          <p:spTgt spid="1026"/>
                                        </p:tgtEl>
                                        <p:attrNameLst>
                                          <p:attrName>r</p:attrName>
                                        </p:attrNameLst>
                                      </p:cBhvr>
                                    </p:animRot>
                                    <p:animRot by="-240000">
                                      <p:cBhvr>
                                        <p:cTn id="11" dur="200" fill="hold">
                                          <p:stCondLst>
                                            <p:cond delay="200"/>
                                          </p:stCondLst>
                                        </p:cTn>
                                        <p:tgtEl>
                                          <p:spTgt spid="1026"/>
                                        </p:tgtEl>
                                        <p:attrNameLst>
                                          <p:attrName>r</p:attrName>
                                        </p:attrNameLst>
                                      </p:cBhvr>
                                    </p:animRot>
                                    <p:animRot by="240000">
                                      <p:cBhvr>
                                        <p:cTn id="12" dur="200" fill="hold">
                                          <p:stCondLst>
                                            <p:cond delay="400"/>
                                          </p:stCondLst>
                                        </p:cTn>
                                        <p:tgtEl>
                                          <p:spTgt spid="1026"/>
                                        </p:tgtEl>
                                        <p:attrNameLst>
                                          <p:attrName>r</p:attrName>
                                        </p:attrNameLst>
                                      </p:cBhvr>
                                    </p:animRot>
                                    <p:animRot by="-240000">
                                      <p:cBhvr>
                                        <p:cTn id="13" dur="200" fill="hold">
                                          <p:stCondLst>
                                            <p:cond delay="600"/>
                                          </p:stCondLst>
                                        </p:cTn>
                                        <p:tgtEl>
                                          <p:spTgt spid="1026"/>
                                        </p:tgtEl>
                                        <p:attrNameLst>
                                          <p:attrName>r</p:attrName>
                                        </p:attrNameLst>
                                      </p:cBhvr>
                                    </p:animRot>
                                    <p:animRot by="120000">
                                      <p:cBhvr>
                                        <p:cTn id="14" dur="200" fill="hold">
                                          <p:stCondLst>
                                            <p:cond delay="800"/>
                                          </p:stCondLst>
                                        </p:cTn>
                                        <p:tgtEl>
                                          <p:spTgt spid="1026"/>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3" name="chime-notification-alert_C_major.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1936476"/>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 Farm Production Thesis XL by Slidesgo">
  <a:themeElements>
    <a:clrScheme name="Simple Light">
      <a:dk1>
        <a:srgbClr val="FFF8E7"/>
      </a:dk1>
      <a:lt1>
        <a:srgbClr val="FFFFFF"/>
      </a:lt1>
      <a:dk2>
        <a:srgbClr val="84B100"/>
      </a:dk2>
      <a:lt2>
        <a:srgbClr val="52321D"/>
      </a:lt2>
      <a:accent1>
        <a:srgbClr val="FAAA17"/>
      </a:accent1>
      <a:accent2>
        <a:srgbClr val="84B100"/>
      </a:accent2>
      <a:accent3>
        <a:srgbClr val="AFD43F"/>
      </a:accent3>
      <a:accent4>
        <a:srgbClr val="E33B3A"/>
      </a:accent4>
      <a:accent5>
        <a:srgbClr val="EBC590"/>
      </a:accent5>
      <a:accent6>
        <a:srgbClr val="52321D"/>
      </a:accent6>
      <a:hlink>
        <a:srgbClr val="84B1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8639</TotalTime>
  <Words>824</Words>
  <Application>Microsoft Office PowerPoint</Application>
  <PresentationFormat>Widescreen</PresentationFormat>
  <Paragraphs>159</Paragraphs>
  <Slides>27</Slides>
  <Notes>20</Notes>
  <HiddenSlides>0</HiddenSlides>
  <MMClips>8</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27</vt:i4>
      </vt:variant>
    </vt:vector>
  </HeadingPairs>
  <TitlesOfParts>
    <vt:vector size="46" baseType="lpstr">
      <vt:lpstr>Adobe Gothic Std B</vt:lpstr>
      <vt:lpstr>Arial</vt:lpstr>
      <vt:lpstr>Cabin Sketch</vt:lpstr>
      <vt:lpstr>Calibri</vt:lpstr>
      <vt:lpstr>Calibri Light</vt:lpstr>
      <vt:lpstr>DejaVuSans</vt:lpstr>
      <vt:lpstr>Livvic</vt:lpstr>
      <vt:lpstr>Montserrat</vt:lpstr>
      <vt:lpstr>Myriad Pro</vt:lpstr>
      <vt:lpstr>Patrick Hand</vt:lpstr>
      <vt:lpstr>Patrick hand </vt:lpstr>
      <vt:lpstr>Poppins</vt:lpstr>
      <vt:lpstr>Poppins Light</vt:lpstr>
      <vt:lpstr>Roboto Condensed Light</vt:lpstr>
      <vt:lpstr>Source Sans Pro</vt:lpstr>
      <vt:lpstr>Times New Roman</vt:lpstr>
      <vt:lpstr>Wingdings</vt:lpstr>
      <vt:lpstr>Office Theme</vt:lpstr>
      <vt:lpstr> Farm Production Thesis XL by Slidesgo</vt:lpstr>
      <vt:lpstr>PowerPoint Presentation</vt:lpstr>
      <vt:lpstr>PowerPoint Presentation</vt:lpstr>
      <vt:lpstr>PowerPoint Presentation</vt:lpstr>
      <vt:lpstr>UNSCRAMBLE</vt:lpstr>
      <vt:lpstr>UNSCRAMBLE THE WORD</vt:lpstr>
      <vt:lpstr>UNSCRAMBLE THE WORD</vt:lpstr>
      <vt:lpstr>UNSCRAMBLE THE WORD</vt:lpstr>
      <vt:lpstr>UNSCRAMBLE THE WORD</vt:lpstr>
      <vt:lpstr>PowerPoint Presentation</vt:lpstr>
      <vt:lpstr>PowerPoint Presentation</vt:lpstr>
      <vt:lpstr>PowerPoint Presentation</vt:lpstr>
      <vt:lpstr>UNSCRAMBLE THE WORD</vt:lpstr>
      <vt:lpstr>UNSCRAMBLE THE WORD</vt:lpstr>
      <vt:lpstr>UNSCRAMBLED WORDS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Admin</cp:lastModifiedBy>
  <cp:revision>229</cp:revision>
  <dcterms:created xsi:type="dcterms:W3CDTF">2020-12-09T02:04:09Z</dcterms:created>
  <dcterms:modified xsi:type="dcterms:W3CDTF">2025-02-17T03:28:04Z</dcterms:modified>
</cp:coreProperties>
</file>