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71" r:id="rId2"/>
    <p:sldId id="302" r:id="rId3"/>
    <p:sldId id="402" r:id="rId4"/>
    <p:sldId id="399" r:id="rId5"/>
    <p:sldId id="388" r:id="rId6"/>
    <p:sldId id="389" r:id="rId7"/>
    <p:sldId id="354" r:id="rId8"/>
    <p:sldId id="394" r:id="rId9"/>
    <p:sldId id="390" r:id="rId10"/>
    <p:sldId id="382" r:id="rId11"/>
    <p:sldId id="401" r:id="rId12"/>
    <p:sldId id="316" r:id="rId13"/>
    <p:sldId id="395" r:id="rId14"/>
    <p:sldId id="396" r:id="rId15"/>
    <p:sldId id="398" r:id="rId16"/>
    <p:sldId id="283" r:id="rId17"/>
    <p:sldId id="276" r:id="rId18"/>
    <p:sldId id="397" r:id="rId19"/>
    <p:sldId id="393" r:id="rId20"/>
    <p:sldId id="313" r:id="rId21"/>
    <p:sldId id="314" r:id="rId22"/>
    <p:sldId id="330" r:id="rId23"/>
    <p:sldId id="35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7B2"/>
    <a:srgbClr val="F26648"/>
    <a:srgbClr val="F16649"/>
    <a:srgbClr val="FEE3AF"/>
    <a:srgbClr val="F8B417"/>
    <a:srgbClr val="0070C0"/>
    <a:srgbClr val="6D9FB1"/>
    <a:srgbClr val="F7931D"/>
    <a:srgbClr val="FBC864"/>
    <a:srgbClr val="77AD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C9F979-B4E8-472C-B968-698CE3497D63}" v="319" dt="2024-02-06T05:07:28.4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69647" autoAdjust="0"/>
  </p:normalViewPr>
  <p:slideViewPr>
    <p:cSldViewPr snapToGrid="0" showGuides="1">
      <p:cViewPr varScale="1">
        <p:scale>
          <a:sx n="61" d="100"/>
          <a:sy n="61" d="100"/>
        </p:scale>
        <p:origin x="167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4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 DU" userId="db4d925effa94065" providerId="LiveId" clId="{AEC9F979-B4E8-472C-B968-698CE3497D63}"/>
    <pc:docChg chg="undo redo custSel addSld delSld modSld sldOrd">
      <pc:chgData name="THU DU" userId="db4d925effa94065" providerId="LiveId" clId="{AEC9F979-B4E8-472C-B968-698CE3497D63}" dt="2024-02-06T05:47:46.529" v="1233" actId="20577"/>
      <pc:docMkLst>
        <pc:docMk/>
      </pc:docMkLst>
      <pc:sldChg chg="modSp mod">
        <pc:chgData name="THU DU" userId="db4d925effa94065" providerId="LiveId" clId="{AEC9F979-B4E8-472C-B968-698CE3497D63}" dt="2024-01-26T12:45:29.130" v="14" actId="14100"/>
        <pc:sldMkLst>
          <pc:docMk/>
          <pc:sldMk cId="252621157" sldId="256"/>
        </pc:sldMkLst>
        <pc:spChg chg="mod">
          <ac:chgData name="THU DU" userId="db4d925effa94065" providerId="LiveId" clId="{AEC9F979-B4E8-472C-B968-698CE3497D63}" dt="2024-01-26T12:45:29.130" v="14" actId="14100"/>
          <ac:spMkLst>
            <pc:docMk/>
            <pc:sldMk cId="252621157" sldId="256"/>
            <ac:spMk id="2" creationId="{4431621E-A3CA-F5A5-9365-909594F118B2}"/>
          </ac:spMkLst>
        </pc:spChg>
        <pc:spChg chg="mod">
          <ac:chgData name="THU DU" userId="db4d925effa94065" providerId="LiveId" clId="{AEC9F979-B4E8-472C-B968-698CE3497D63}" dt="2024-01-26T12:45:08.361" v="1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 DU" userId="db4d925effa94065" providerId="LiveId" clId="{AEC9F979-B4E8-472C-B968-698CE3497D63}" dt="2024-01-26T12:45:14.308" v="10" actId="20577"/>
          <ac:spMkLst>
            <pc:docMk/>
            <pc:sldMk cId="252621157" sldId="256"/>
            <ac:spMk id="41" creationId="{00000000-0000-0000-0000-000000000000}"/>
          </ac:spMkLst>
        </pc:spChg>
      </pc:sldChg>
      <pc:sldChg chg="addSp delSp modSp mod">
        <pc:chgData name="THU DU" userId="db4d925effa94065" providerId="LiveId" clId="{AEC9F979-B4E8-472C-B968-698CE3497D63}" dt="2024-02-05T01:52:51.314" v="494"/>
        <pc:sldMkLst>
          <pc:docMk/>
          <pc:sldMk cId="1529224504" sldId="276"/>
        </pc:sldMkLst>
        <pc:spChg chg="mod">
          <ac:chgData name="THU DU" userId="db4d925effa94065" providerId="LiveId" clId="{AEC9F979-B4E8-472C-B968-698CE3497D63}" dt="2024-02-05T01:50:26.606" v="458" actId="20577"/>
          <ac:spMkLst>
            <pc:docMk/>
            <pc:sldMk cId="1529224504" sldId="276"/>
            <ac:spMk id="8" creationId="{00000000-0000-0000-0000-000000000000}"/>
          </ac:spMkLst>
        </pc:spChg>
        <pc:spChg chg="mod">
          <ac:chgData name="THU DU" userId="db4d925effa94065" providerId="LiveId" clId="{AEC9F979-B4E8-472C-B968-698CE3497D63}" dt="2024-02-05T01:51:06.157" v="471" actId="1076"/>
          <ac:spMkLst>
            <pc:docMk/>
            <pc:sldMk cId="1529224504" sldId="276"/>
            <ac:spMk id="12" creationId="{00000000-0000-0000-0000-000000000000}"/>
          </ac:spMkLst>
        </pc:spChg>
        <pc:picChg chg="add mod">
          <ac:chgData name="THU DU" userId="db4d925effa94065" providerId="LiveId" clId="{AEC9F979-B4E8-472C-B968-698CE3497D63}" dt="2024-02-05T01:52:45.451" v="490"/>
          <ac:picMkLst>
            <pc:docMk/>
            <pc:sldMk cId="1529224504" sldId="276"/>
            <ac:picMk id="3" creationId="{323FEB0A-0EBC-0AFE-EAC3-74D18996AD52}"/>
          </ac:picMkLst>
        </pc:picChg>
        <pc:picChg chg="add mod ord">
          <ac:chgData name="THU DU" userId="db4d925effa94065" providerId="LiveId" clId="{AEC9F979-B4E8-472C-B968-698CE3497D63}" dt="2024-02-05T01:52:51.314" v="494"/>
          <ac:picMkLst>
            <pc:docMk/>
            <pc:sldMk cId="1529224504" sldId="276"/>
            <ac:picMk id="5" creationId="{3709EB9C-7803-CA2A-A645-6CAA6D89BE87}"/>
          </ac:picMkLst>
        </pc:picChg>
        <pc:picChg chg="add mod">
          <ac:chgData name="THU DU" userId="db4d925effa94065" providerId="LiveId" clId="{AEC9F979-B4E8-472C-B968-698CE3497D63}" dt="2024-02-05T01:52:48.291" v="492"/>
          <ac:picMkLst>
            <pc:docMk/>
            <pc:sldMk cId="1529224504" sldId="276"/>
            <ac:picMk id="7" creationId="{E93E73D4-F09A-46BB-A771-7A97FE19D133}"/>
          </ac:picMkLst>
        </pc:picChg>
        <pc:picChg chg="del">
          <ac:chgData name="THU DU" userId="db4d925effa94065" providerId="LiveId" clId="{AEC9F979-B4E8-472C-B968-698CE3497D63}" dt="2024-02-05T01:50:49.661" v="459" actId="478"/>
          <ac:picMkLst>
            <pc:docMk/>
            <pc:sldMk cId="1529224504" sldId="276"/>
            <ac:picMk id="11" creationId="{2B3AB0C4-7AAC-9885-BFAD-78D93D52C33E}"/>
          </ac:picMkLst>
        </pc:picChg>
        <pc:picChg chg="del mod">
          <ac:chgData name="THU DU" userId="db4d925effa94065" providerId="LiveId" clId="{AEC9F979-B4E8-472C-B968-698CE3497D63}" dt="2024-02-05T01:50:50.171" v="461" actId="478"/>
          <ac:picMkLst>
            <pc:docMk/>
            <pc:sldMk cId="1529224504" sldId="276"/>
            <ac:picMk id="15" creationId="{5317EC0B-3142-C804-0E86-3C9F750DAD2E}"/>
          </ac:picMkLst>
        </pc:picChg>
        <pc:picChg chg="del">
          <ac:chgData name="THU DU" userId="db4d925effa94065" providerId="LiveId" clId="{AEC9F979-B4E8-472C-B968-698CE3497D63}" dt="2024-02-05T01:50:52.967" v="464" actId="478"/>
          <ac:picMkLst>
            <pc:docMk/>
            <pc:sldMk cId="1529224504" sldId="276"/>
            <ac:picMk id="22" creationId="{7A3B6011-C167-66EC-ADAE-2AD58904427F}"/>
          </ac:picMkLst>
        </pc:picChg>
        <pc:picChg chg="del mod">
          <ac:chgData name="THU DU" userId="db4d925effa94065" providerId="LiveId" clId="{AEC9F979-B4E8-472C-B968-698CE3497D63}" dt="2024-02-05T01:50:50.736" v="463" actId="478"/>
          <ac:picMkLst>
            <pc:docMk/>
            <pc:sldMk cId="1529224504" sldId="276"/>
            <ac:picMk id="24" creationId="{9BAC0615-F58D-3D99-F8F2-52EBCEFB031E}"/>
          </ac:picMkLst>
        </pc:picChg>
      </pc:sldChg>
      <pc:sldChg chg="del">
        <pc:chgData name="THU DU" userId="db4d925effa94065" providerId="LiveId" clId="{AEC9F979-B4E8-472C-B968-698CE3497D63}" dt="2024-01-26T12:54:01.060" v="15" actId="47"/>
        <pc:sldMkLst>
          <pc:docMk/>
          <pc:sldMk cId="3404845292" sldId="279"/>
        </pc:sldMkLst>
      </pc:sldChg>
      <pc:sldChg chg="addSp modSp add del mod modAnim">
        <pc:chgData name="THU DU" userId="db4d925effa94065" providerId="LiveId" clId="{AEC9F979-B4E8-472C-B968-698CE3497D63}" dt="2024-02-05T02:40:00.455" v="993" actId="1076"/>
        <pc:sldMkLst>
          <pc:docMk/>
          <pc:sldMk cId="1769986107" sldId="283"/>
        </pc:sldMkLst>
        <pc:spChg chg="mod">
          <ac:chgData name="THU DU" userId="db4d925effa94065" providerId="LiveId" clId="{AEC9F979-B4E8-472C-B968-698CE3497D63}" dt="2024-02-05T01:48:08.705" v="430" actId="20577"/>
          <ac:spMkLst>
            <pc:docMk/>
            <pc:sldMk cId="1769986107" sldId="283"/>
            <ac:spMk id="6" creationId="{00000000-0000-0000-0000-000000000000}"/>
          </ac:spMkLst>
        </pc:spChg>
        <pc:graphicFrameChg chg="mod modGraphic">
          <ac:chgData name="THU DU" userId="db4d925effa94065" providerId="LiveId" clId="{AEC9F979-B4E8-472C-B968-698CE3497D63}" dt="2024-02-05T02:39:32.302" v="989" actId="2711"/>
          <ac:graphicFrameMkLst>
            <pc:docMk/>
            <pc:sldMk cId="1769986107" sldId="283"/>
            <ac:graphicFrameMk id="11" creationId="{00000000-0000-0000-0000-000000000000}"/>
          </ac:graphicFrameMkLst>
        </pc:graphicFrameChg>
        <pc:picChg chg="add mod">
          <ac:chgData name="THU DU" userId="db4d925effa94065" providerId="LiveId" clId="{AEC9F979-B4E8-472C-B968-698CE3497D63}" dt="2024-02-05T02:38:28.264" v="981" actId="1076"/>
          <ac:picMkLst>
            <pc:docMk/>
            <pc:sldMk cId="1769986107" sldId="283"/>
            <ac:picMk id="2" creationId="{CBCDB73A-A083-BD90-E3A0-D6538D4A18F7}"/>
          </ac:picMkLst>
        </pc:picChg>
        <pc:picChg chg="add mod">
          <ac:chgData name="THU DU" userId="db4d925effa94065" providerId="LiveId" clId="{AEC9F979-B4E8-472C-B968-698CE3497D63}" dt="2024-02-05T02:38:46.287" v="983" actId="1076"/>
          <ac:picMkLst>
            <pc:docMk/>
            <pc:sldMk cId="1769986107" sldId="283"/>
            <ac:picMk id="3" creationId="{FEB56F79-23D8-5574-77D2-0CAAFC8B277D}"/>
          </ac:picMkLst>
        </pc:picChg>
        <pc:picChg chg="add mod">
          <ac:chgData name="THU DU" userId="db4d925effa94065" providerId="LiveId" clId="{AEC9F979-B4E8-472C-B968-698CE3497D63}" dt="2024-02-05T02:39:49.490" v="991" actId="1076"/>
          <ac:picMkLst>
            <pc:docMk/>
            <pc:sldMk cId="1769986107" sldId="283"/>
            <ac:picMk id="4" creationId="{2FB1CFE9-F1F9-DF19-F440-B6ED5312B3C0}"/>
          </ac:picMkLst>
        </pc:picChg>
        <pc:picChg chg="add mod">
          <ac:chgData name="THU DU" userId="db4d925effa94065" providerId="LiveId" clId="{AEC9F979-B4E8-472C-B968-698CE3497D63}" dt="2024-02-05T02:40:00.455" v="993" actId="1076"/>
          <ac:picMkLst>
            <pc:docMk/>
            <pc:sldMk cId="1769986107" sldId="283"/>
            <ac:picMk id="5" creationId="{34C7E7F9-32A6-50F0-67B7-A362F56D69CB}"/>
          </ac:picMkLst>
        </pc:picChg>
      </pc:sldChg>
      <pc:sldChg chg="modSp mod">
        <pc:chgData name="THU DU" userId="db4d925effa94065" providerId="LiveId" clId="{AEC9F979-B4E8-472C-B968-698CE3497D63}" dt="2024-02-06T05:47:46.529" v="1233" actId="20577"/>
        <pc:sldMkLst>
          <pc:docMk/>
          <pc:sldMk cId="658201877" sldId="302"/>
        </pc:sldMkLst>
        <pc:spChg chg="mod">
          <ac:chgData name="THU DU" userId="db4d925effa94065" providerId="LiveId" clId="{AEC9F979-B4E8-472C-B968-698CE3497D63}" dt="2024-02-06T05:06:06.343" v="999" actId="1076"/>
          <ac:spMkLst>
            <pc:docMk/>
            <pc:sldMk cId="658201877" sldId="302"/>
            <ac:spMk id="10" creationId="{00000000-0000-0000-0000-000000000000}"/>
          </ac:spMkLst>
        </pc:spChg>
        <pc:spChg chg="mod">
          <ac:chgData name="THU DU" userId="db4d925effa94065" providerId="LiveId" clId="{AEC9F979-B4E8-472C-B968-698CE3497D63}" dt="2024-02-05T02:27:31.147" v="897" actId="20577"/>
          <ac:spMkLst>
            <pc:docMk/>
            <pc:sldMk cId="658201877" sldId="302"/>
            <ac:spMk id="18" creationId="{00000000-0000-0000-0000-000000000000}"/>
          </ac:spMkLst>
        </pc:spChg>
        <pc:spChg chg="mod">
          <ac:chgData name="THU DU" userId="db4d925effa94065" providerId="LiveId" clId="{AEC9F979-B4E8-472C-B968-698CE3497D63}" dt="2024-02-06T05:06:12.324" v="1007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 DU" userId="db4d925effa94065" providerId="LiveId" clId="{AEC9F979-B4E8-472C-B968-698CE3497D63}" dt="2024-02-06T05:47:46.529" v="1233" actId="20577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 DU" userId="db4d925effa94065" providerId="LiveId" clId="{AEC9F979-B4E8-472C-B968-698CE3497D63}" dt="2024-02-05T02:29:08.330" v="949" actId="20577"/>
          <ac:spMkLst>
            <pc:docMk/>
            <pc:sldMk cId="658201877" sldId="302"/>
            <ac:spMk id="22" creationId="{00000000-0000-0000-0000-000000000000}"/>
          </ac:spMkLst>
        </pc:spChg>
      </pc:sldChg>
      <pc:sldChg chg="modSp mod modNotesTx">
        <pc:chgData name="THU DU" userId="db4d925effa94065" providerId="LiveId" clId="{AEC9F979-B4E8-472C-B968-698CE3497D63}" dt="2024-02-05T02:23:57.782" v="807"/>
        <pc:sldMkLst>
          <pc:docMk/>
          <pc:sldMk cId="626516812" sldId="313"/>
        </pc:sldMkLst>
        <pc:spChg chg="mod">
          <ac:chgData name="THU DU" userId="db4d925effa94065" providerId="LiveId" clId="{AEC9F979-B4E8-472C-B968-698CE3497D63}" dt="2024-02-05T02:23:15.755" v="797" actId="20577"/>
          <ac:spMkLst>
            <pc:docMk/>
            <pc:sldMk cId="626516812" sldId="313"/>
            <ac:spMk id="11" creationId="{00000000-0000-0000-0000-000000000000}"/>
          </ac:spMkLst>
        </pc:spChg>
        <pc:spChg chg="mod">
          <ac:chgData name="THU DU" userId="db4d925effa94065" providerId="LiveId" clId="{AEC9F979-B4E8-472C-B968-698CE3497D63}" dt="2024-02-05T02:23:37.816" v="806" actId="20577"/>
          <ac:spMkLst>
            <pc:docMk/>
            <pc:sldMk cId="626516812" sldId="313"/>
            <ac:spMk id="12" creationId="{00000000-0000-0000-0000-000000000000}"/>
          </ac:spMkLst>
        </pc:spChg>
      </pc:sldChg>
      <pc:sldChg chg="addSp delSp modSp mod">
        <pc:chgData name="THU DU" userId="db4d925effa94065" providerId="LiveId" clId="{AEC9F979-B4E8-472C-B968-698CE3497D63}" dt="2024-02-05T02:27:04.189" v="883" actId="20577"/>
        <pc:sldMkLst>
          <pc:docMk/>
          <pc:sldMk cId="2275727840" sldId="314"/>
        </pc:sldMkLst>
        <pc:spChg chg="mod">
          <ac:chgData name="THU DU" userId="db4d925effa94065" providerId="LiveId" clId="{AEC9F979-B4E8-472C-B968-698CE3497D63}" dt="2024-02-05T02:27:04.189" v="883" actId="20577"/>
          <ac:spMkLst>
            <pc:docMk/>
            <pc:sldMk cId="2275727840" sldId="314"/>
            <ac:spMk id="9" creationId="{3985D3B7-A40A-4421-9C5F-777653C71BC7}"/>
          </ac:spMkLst>
        </pc:spChg>
        <pc:picChg chg="add del">
          <ac:chgData name="THU DU" userId="db4d925effa94065" providerId="LiveId" clId="{AEC9F979-B4E8-472C-B968-698CE3497D63}" dt="2024-02-05T02:25:35.865" v="815" actId="22"/>
          <ac:picMkLst>
            <pc:docMk/>
            <pc:sldMk cId="2275727840" sldId="314"/>
            <ac:picMk id="3" creationId="{47DD74C4-A482-7F10-5A50-640D38BDACB7}"/>
          </ac:picMkLst>
        </pc:picChg>
      </pc:sldChg>
      <pc:sldChg chg="addSp delSp modSp mod delAnim modAnim modNotesTx">
        <pc:chgData name="THU DU" userId="db4d925effa94065" providerId="LiveId" clId="{AEC9F979-B4E8-472C-B968-698CE3497D63}" dt="2024-02-05T02:36:32.534" v="956" actId="1076"/>
        <pc:sldMkLst>
          <pc:docMk/>
          <pc:sldMk cId="2817977460" sldId="316"/>
        </pc:sldMkLst>
        <pc:spChg chg="mod">
          <ac:chgData name="THU DU" userId="db4d925effa94065" providerId="LiveId" clId="{AEC9F979-B4E8-472C-B968-698CE3497D63}" dt="2024-02-05T01:32:11.359" v="272" actId="20577"/>
          <ac:spMkLst>
            <pc:docMk/>
            <pc:sldMk cId="2817977460" sldId="316"/>
            <ac:spMk id="2" creationId="{00000000-0000-0000-0000-000000000000}"/>
          </ac:spMkLst>
        </pc:spChg>
        <pc:spChg chg="mod">
          <ac:chgData name="THU DU" userId="db4d925effa94065" providerId="LiveId" clId="{AEC9F979-B4E8-472C-B968-698CE3497D63}" dt="2024-02-05T01:31:23.480" v="257" actId="20577"/>
          <ac:spMkLst>
            <pc:docMk/>
            <pc:sldMk cId="2817977460" sldId="316"/>
            <ac:spMk id="7" creationId="{00000000-0000-0000-0000-000000000000}"/>
          </ac:spMkLst>
        </pc:spChg>
        <pc:spChg chg="mod">
          <ac:chgData name="THU DU" userId="db4d925effa94065" providerId="LiveId" clId="{AEC9F979-B4E8-472C-B968-698CE3497D63}" dt="2024-02-05T01:31:21.834" v="255" actId="1076"/>
          <ac:spMkLst>
            <pc:docMk/>
            <pc:sldMk cId="2817977460" sldId="316"/>
            <ac:spMk id="9" creationId="{EA0C596D-35DA-B5A7-BB84-2F3002B59704}"/>
          </ac:spMkLst>
        </pc:spChg>
        <pc:spChg chg="mod">
          <ac:chgData name="THU DU" userId="db4d925effa94065" providerId="LiveId" clId="{AEC9F979-B4E8-472C-B968-698CE3497D63}" dt="2024-02-05T01:32:56.239" v="326" actId="20577"/>
          <ac:spMkLst>
            <pc:docMk/>
            <pc:sldMk cId="2817977460" sldId="316"/>
            <ac:spMk id="12" creationId="{00000000-0000-0000-0000-000000000000}"/>
          </ac:spMkLst>
        </pc:spChg>
        <pc:spChg chg="mod">
          <ac:chgData name="THU DU" userId="db4d925effa94065" providerId="LiveId" clId="{AEC9F979-B4E8-472C-B968-698CE3497D63}" dt="2024-02-05T01:25:14.770" v="227" actId="20577"/>
          <ac:spMkLst>
            <pc:docMk/>
            <pc:sldMk cId="2817977460" sldId="316"/>
            <ac:spMk id="15" creationId="{00000000-0000-0000-0000-000000000000}"/>
          </ac:spMkLst>
        </pc:spChg>
        <pc:picChg chg="add mod modCrop">
          <ac:chgData name="THU DU" userId="db4d925effa94065" providerId="LiveId" clId="{AEC9F979-B4E8-472C-B968-698CE3497D63}" dt="2024-02-05T02:36:26.041" v="953" actId="1076"/>
          <ac:picMkLst>
            <pc:docMk/>
            <pc:sldMk cId="2817977460" sldId="316"/>
            <ac:picMk id="4" creationId="{F77914EA-5B51-F595-453A-D70CBCBAE586}"/>
          </ac:picMkLst>
        </pc:picChg>
        <pc:picChg chg="add mod">
          <ac:chgData name="THU DU" userId="db4d925effa94065" providerId="LiveId" clId="{AEC9F979-B4E8-472C-B968-698CE3497D63}" dt="2024-02-05T02:36:32.534" v="956" actId="1076"/>
          <ac:picMkLst>
            <pc:docMk/>
            <pc:sldMk cId="2817977460" sldId="316"/>
            <ac:picMk id="5" creationId="{9B207C4F-EF0C-1969-E6DC-B76DD4B9EE20}"/>
          </ac:picMkLst>
        </pc:picChg>
        <pc:picChg chg="del">
          <ac:chgData name="THU DU" userId="db4d925effa94065" providerId="LiveId" clId="{AEC9F979-B4E8-472C-B968-698CE3497D63}" dt="2024-02-05T01:26:16.297" v="248" actId="478"/>
          <ac:picMkLst>
            <pc:docMk/>
            <pc:sldMk cId="2817977460" sldId="316"/>
            <ac:picMk id="6" creationId="{EA053BD2-EC1C-8033-4E4C-7DA2038B084B}"/>
          </ac:picMkLst>
        </pc:picChg>
        <pc:picChg chg="del">
          <ac:chgData name="THU DU" userId="db4d925effa94065" providerId="LiveId" clId="{AEC9F979-B4E8-472C-B968-698CE3497D63}" dt="2024-02-05T01:26:04.018" v="239" actId="478"/>
          <ac:picMkLst>
            <pc:docMk/>
            <pc:sldMk cId="2817977460" sldId="316"/>
            <ac:picMk id="8" creationId="{F94E4A8B-E7EB-CC35-68F2-5DAF140F5FD1}"/>
          </ac:picMkLst>
        </pc:picChg>
      </pc:sldChg>
      <pc:sldChg chg="del">
        <pc:chgData name="THU DU" userId="db4d925effa94065" providerId="LiveId" clId="{AEC9F979-B4E8-472C-B968-698CE3497D63}" dt="2024-02-05T02:21:08.792" v="762" actId="47"/>
        <pc:sldMkLst>
          <pc:docMk/>
          <pc:sldMk cId="2720924874" sldId="348"/>
        </pc:sldMkLst>
      </pc:sldChg>
      <pc:sldChg chg="modSp mod modAnim">
        <pc:chgData name="THU DU" userId="db4d925effa94065" providerId="LiveId" clId="{AEC9F979-B4E8-472C-B968-698CE3497D63}" dt="2024-02-05T01:17:37.970" v="111" actId="108"/>
        <pc:sldMkLst>
          <pc:docMk/>
          <pc:sldMk cId="2893076200" sldId="354"/>
        </pc:sldMkLst>
        <pc:spChg chg="mod">
          <ac:chgData name="THU DU" userId="db4d925effa94065" providerId="LiveId" clId="{AEC9F979-B4E8-472C-B968-698CE3497D63}" dt="2024-02-05T01:16:50.849" v="97" actId="20577"/>
          <ac:spMkLst>
            <pc:docMk/>
            <pc:sldMk cId="2893076200" sldId="354"/>
            <ac:spMk id="2" creationId="{917B48A7-C640-FF66-7D92-3AB24B8588C0}"/>
          </ac:spMkLst>
        </pc:spChg>
        <pc:spChg chg="mod">
          <ac:chgData name="THU DU" userId="db4d925effa94065" providerId="LiveId" clId="{AEC9F979-B4E8-472C-B968-698CE3497D63}" dt="2024-02-05T01:17:37.970" v="111" actId="108"/>
          <ac:spMkLst>
            <pc:docMk/>
            <pc:sldMk cId="2893076200" sldId="354"/>
            <ac:spMk id="9" creationId="{29CF3DD0-4839-812C-803E-2D024CF5E597}"/>
          </ac:spMkLst>
        </pc:spChg>
      </pc:sldChg>
      <pc:sldChg chg="modSp mod modAnim">
        <pc:chgData name="THU DU" userId="db4d925effa94065" providerId="LiveId" clId="{AEC9F979-B4E8-472C-B968-698CE3497D63}" dt="2024-02-05T02:42:51.760" v="998" actId="207"/>
        <pc:sldMkLst>
          <pc:docMk/>
          <pc:sldMk cId="2724405015" sldId="382"/>
        </pc:sldMkLst>
        <pc:spChg chg="mod">
          <ac:chgData name="THU DU" userId="db4d925effa94065" providerId="LiveId" clId="{AEC9F979-B4E8-472C-B968-698CE3497D63}" dt="2024-02-05T01:23:27.547" v="191" actId="20577"/>
          <ac:spMkLst>
            <pc:docMk/>
            <pc:sldMk cId="2724405015" sldId="382"/>
            <ac:spMk id="2" creationId="{817F8067-44E4-2697-A4C2-7C4D1EFD207D}"/>
          </ac:spMkLst>
        </pc:spChg>
        <pc:spChg chg="mod">
          <ac:chgData name="THU DU" userId="db4d925effa94065" providerId="LiveId" clId="{AEC9F979-B4E8-472C-B968-698CE3497D63}" dt="2024-02-05T02:42:51.760" v="998" actId="207"/>
          <ac:spMkLst>
            <pc:docMk/>
            <pc:sldMk cId="2724405015" sldId="382"/>
            <ac:spMk id="9" creationId="{277A1E18-1D4D-34BC-E880-5B7D0A67ADB3}"/>
          </ac:spMkLst>
        </pc:spChg>
        <pc:picChg chg="mod">
          <ac:chgData name="THU DU" userId="db4d925effa94065" providerId="LiveId" clId="{AEC9F979-B4E8-472C-B968-698CE3497D63}" dt="2024-02-05T01:24:51.323" v="218" actId="1076"/>
          <ac:picMkLst>
            <pc:docMk/>
            <pc:sldMk cId="2724405015" sldId="382"/>
            <ac:picMk id="4" creationId="{6FBC16F9-1902-FB27-51C5-5E4A8DA53BDB}"/>
          </ac:picMkLst>
        </pc:picChg>
      </pc:sldChg>
      <pc:sldChg chg="del">
        <pc:chgData name="THU DU" userId="db4d925effa94065" providerId="LiveId" clId="{AEC9F979-B4E8-472C-B968-698CE3497D63}" dt="2024-02-05T01:36:13.161" v="328" actId="47"/>
        <pc:sldMkLst>
          <pc:docMk/>
          <pc:sldMk cId="3440237351" sldId="383"/>
        </pc:sldMkLst>
      </pc:sldChg>
      <pc:sldChg chg="del">
        <pc:chgData name="THU DU" userId="db4d925effa94065" providerId="LiveId" clId="{AEC9F979-B4E8-472C-B968-698CE3497D63}" dt="2024-02-05T01:36:13.161" v="328" actId="47"/>
        <pc:sldMkLst>
          <pc:docMk/>
          <pc:sldMk cId="1537957076" sldId="385"/>
        </pc:sldMkLst>
      </pc:sldChg>
      <pc:sldChg chg="addSp delSp modSp mod delAnim modAnim">
        <pc:chgData name="THU DU" userId="db4d925effa94065" providerId="LiveId" clId="{AEC9F979-B4E8-472C-B968-698CE3497D63}" dt="2024-02-06T05:07:18.385" v="1010" actId="14100"/>
        <pc:sldMkLst>
          <pc:docMk/>
          <pc:sldMk cId="904554845" sldId="388"/>
        </pc:sldMkLst>
        <pc:spChg chg="mod">
          <ac:chgData name="THU DU" userId="db4d925effa94065" providerId="LiveId" clId="{AEC9F979-B4E8-472C-B968-698CE3497D63}" dt="2024-01-26T12:56:27.285" v="60" actId="14100"/>
          <ac:spMkLst>
            <pc:docMk/>
            <pc:sldMk cId="904554845" sldId="388"/>
            <ac:spMk id="5" creationId="{E68095D9-73DA-E2D1-C0F8-07320CF1D59F}"/>
          </ac:spMkLst>
        </pc:spChg>
        <pc:spChg chg="mod">
          <ac:chgData name="THU DU" userId="db4d925effa94065" providerId="LiveId" clId="{AEC9F979-B4E8-472C-B968-698CE3497D63}" dt="2024-02-06T05:07:18.385" v="1010" actId="14100"/>
          <ac:spMkLst>
            <pc:docMk/>
            <pc:sldMk cId="904554845" sldId="388"/>
            <ac:spMk id="8" creationId="{AD11657B-E604-CDD7-C50F-D4FF0B4C91FB}"/>
          </ac:spMkLst>
        </pc:spChg>
        <pc:spChg chg="mod">
          <ac:chgData name="THU DU" userId="db4d925effa94065" providerId="LiveId" clId="{AEC9F979-B4E8-472C-B968-698CE3497D63}" dt="2024-01-26T12:54:27.098" v="24" actId="20577"/>
          <ac:spMkLst>
            <pc:docMk/>
            <pc:sldMk cId="904554845" sldId="388"/>
            <ac:spMk id="10" creationId="{1B290367-D8EE-8CF6-1C96-FBB41863D879}"/>
          </ac:spMkLst>
        </pc:spChg>
        <pc:picChg chg="add mod">
          <ac:chgData name="THU DU" userId="db4d925effa94065" providerId="LiveId" clId="{AEC9F979-B4E8-472C-B968-698CE3497D63}" dt="2024-02-05T02:42:37.966" v="997" actId="1076"/>
          <ac:picMkLst>
            <pc:docMk/>
            <pc:sldMk cId="904554845" sldId="388"/>
            <ac:picMk id="3" creationId="{48E93E15-443A-65A9-CECF-C58BEAFD6C36}"/>
          </ac:picMkLst>
        </pc:picChg>
        <pc:picChg chg="mod">
          <ac:chgData name="THU DU" userId="db4d925effa94065" providerId="LiveId" clId="{AEC9F979-B4E8-472C-B968-698CE3497D63}" dt="2024-01-26T12:54:35.004" v="27" actId="1076"/>
          <ac:picMkLst>
            <pc:docMk/>
            <pc:sldMk cId="904554845" sldId="388"/>
            <ac:picMk id="11" creationId="{1CDFAFD5-09CA-809D-E06D-0916F2EB4F54}"/>
          </ac:picMkLst>
        </pc:picChg>
        <pc:picChg chg="del">
          <ac:chgData name="THU DU" userId="db4d925effa94065" providerId="LiveId" clId="{AEC9F979-B4E8-472C-B968-698CE3497D63}" dt="2024-01-26T12:54:29.039" v="25" actId="478"/>
          <ac:picMkLst>
            <pc:docMk/>
            <pc:sldMk cId="904554845" sldId="388"/>
            <ac:picMk id="13" creationId="{3178D88E-72E2-7242-DD56-20B01FD927BB}"/>
          </ac:picMkLst>
        </pc:picChg>
      </pc:sldChg>
      <pc:sldChg chg="modSp mod">
        <pc:chgData name="THU DU" userId="db4d925effa94065" providerId="LiveId" clId="{AEC9F979-B4E8-472C-B968-698CE3497D63}" dt="2024-02-06T05:42:27.381" v="1232" actId="14734"/>
        <pc:sldMkLst>
          <pc:docMk/>
          <pc:sldMk cId="3835516985" sldId="389"/>
        </pc:sldMkLst>
        <pc:graphicFrameChg chg="mod modGraphic">
          <ac:chgData name="THU DU" userId="db4d925effa94065" providerId="LiveId" clId="{AEC9F979-B4E8-472C-B968-698CE3497D63}" dt="2024-02-06T05:42:27.381" v="1232" actId="14734"/>
          <ac:graphicFrameMkLst>
            <pc:docMk/>
            <pc:sldMk cId="3835516985" sldId="389"/>
            <ac:graphicFrameMk id="7" creationId="{AFC05C3A-23E2-47AA-6507-4E4B08DC9FE4}"/>
          </ac:graphicFrameMkLst>
        </pc:graphicFrameChg>
      </pc:sldChg>
      <pc:sldChg chg="modSp mod modAnim">
        <pc:chgData name="THU DU" userId="db4d925effa94065" providerId="LiveId" clId="{AEC9F979-B4E8-472C-B968-698CE3497D63}" dt="2024-02-05T01:22:02.996" v="158" actId="20577"/>
        <pc:sldMkLst>
          <pc:docMk/>
          <pc:sldMk cId="3294813044" sldId="390"/>
        </pc:sldMkLst>
        <pc:spChg chg="mod">
          <ac:chgData name="THU DU" userId="db4d925effa94065" providerId="LiveId" clId="{AEC9F979-B4E8-472C-B968-698CE3497D63}" dt="2024-02-05T01:16:19.104" v="86" actId="20577"/>
          <ac:spMkLst>
            <pc:docMk/>
            <pc:sldMk cId="3294813044" sldId="390"/>
            <ac:spMk id="2" creationId="{917B48A7-C640-FF66-7D92-3AB24B8588C0}"/>
          </ac:spMkLst>
        </pc:spChg>
        <pc:spChg chg="mod">
          <ac:chgData name="THU DU" userId="db4d925effa94065" providerId="LiveId" clId="{AEC9F979-B4E8-472C-B968-698CE3497D63}" dt="2024-02-05T01:22:02.996" v="158" actId="20577"/>
          <ac:spMkLst>
            <pc:docMk/>
            <pc:sldMk cId="3294813044" sldId="390"/>
            <ac:spMk id="9" creationId="{29CF3DD0-4839-812C-803E-2D024CF5E597}"/>
          </ac:spMkLst>
        </pc:spChg>
      </pc:sldChg>
      <pc:sldChg chg="del">
        <pc:chgData name="THU DU" userId="db4d925effa94065" providerId="LiveId" clId="{AEC9F979-B4E8-472C-B968-698CE3497D63}" dt="2024-02-05T01:17:47.056" v="112" actId="47"/>
        <pc:sldMkLst>
          <pc:docMk/>
          <pc:sldMk cId="2320256445" sldId="391"/>
        </pc:sldMkLst>
      </pc:sldChg>
      <pc:sldChg chg="modSp mod modNotesTx">
        <pc:chgData name="THU DU" userId="db4d925effa94065" providerId="LiveId" clId="{AEC9F979-B4E8-472C-B968-698CE3497D63}" dt="2024-02-05T02:22:20.534" v="788" actId="255"/>
        <pc:sldMkLst>
          <pc:docMk/>
          <pc:sldMk cId="1355579242" sldId="393"/>
        </pc:sldMkLst>
        <pc:spChg chg="mod">
          <ac:chgData name="THU DU" userId="db4d925effa94065" providerId="LiveId" clId="{AEC9F979-B4E8-472C-B968-698CE3497D63}" dt="2024-02-05T02:21:25.734" v="773" actId="20577"/>
          <ac:spMkLst>
            <pc:docMk/>
            <pc:sldMk cId="1355579242" sldId="393"/>
            <ac:spMk id="11" creationId="{00000000-0000-0000-0000-000000000000}"/>
          </ac:spMkLst>
        </pc:spChg>
        <pc:spChg chg="mod">
          <ac:chgData name="THU DU" userId="db4d925effa94065" providerId="LiveId" clId="{AEC9F979-B4E8-472C-B968-698CE3497D63}" dt="2024-02-05T02:21:40.625" v="780" actId="20577"/>
          <ac:spMkLst>
            <pc:docMk/>
            <pc:sldMk cId="1355579242" sldId="393"/>
            <ac:spMk id="12" creationId="{00000000-0000-0000-0000-000000000000}"/>
          </ac:spMkLst>
        </pc:spChg>
        <pc:spChg chg="mod">
          <ac:chgData name="THU DU" userId="db4d925effa94065" providerId="LiveId" clId="{AEC9F979-B4E8-472C-B968-698CE3497D63}" dt="2024-02-05T02:21:18.851" v="764" actId="20577"/>
          <ac:spMkLst>
            <pc:docMk/>
            <pc:sldMk cId="1355579242" sldId="393"/>
            <ac:spMk id="17" creationId="{00000000-0000-0000-0000-000000000000}"/>
          </ac:spMkLst>
        </pc:spChg>
        <pc:spChg chg="mod">
          <ac:chgData name="THU DU" userId="db4d925effa94065" providerId="LiveId" clId="{AEC9F979-B4E8-472C-B968-698CE3497D63}" dt="2024-02-05T02:22:20.534" v="788" actId="255"/>
          <ac:spMkLst>
            <pc:docMk/>
            <pc:sldMk cId="1355579242" sldId="393"/>
            <ac:spMk id="21" creationId="{00000000-0000-0000-0000-000000000000}"/>
          </ac:spMkLst>
        </pc:spChg>
      </pc:sldChg>
      <pc:sldChg chg="modSp add mod ord modAnim modNotesTx">
        <pc:chgData name="THU DU" userId="db4d925effa94065" providerId="LiveId" clId="{AEC9F979-B4E8-472C-B968-698CE3497D63}" dt="2024-02-05T01:21:23.274" v="146" actId="20577"/>
        <pc:sldMkLst>
          <pc:docMk/>
          <pc:sldMk cId="2219954385" sldId="394"/>
        </pc:sldMkLst>
        <pc:spChg chg="mod">
          <ac:chgData name="THU DU" userId="db4d925effa94065" providerId="LiveId" clId="{AEC9F979-B4E8-472C-B968-698CE3497D63}" dt="2024-02-05T01:21:23.274" v="146" actId="20577"/>
          <ac:spMkLst>
            <pc:docMk/>
            <pc:sldMk cId="2219954385" sldId="394"/>
            <ac:spMk id="9" creationId="{29CF3DD0-4839-812C-803E-2D024CF5E597}"/>
          </ac:spMkLst>
        </pc:spChg>
      </pc:sldChg>
      <pc:sldChg chg="del">
        <pc:chgData name="THU DU" userId="db4d925effa94065" providerId="LiveId" clId="{AEC9F979-B4E8-472C-B968-698CE3497D63}" dt="2024-01-26T12:54:02.637" v="16" actId="47"/>
        <pc:sldMkLst>
          <pc:docMk/>
          <pc:sldMk cId="3098329634" sldId="394"/>
        </pc:sldMkLst>
      </pc:sldChg>
      <pc:sldChg chg="addSp delSp modSp add mod delAnim modAnim modNotesTx">
        <pc:chgData name="THU DU" userId="db4d925effa94065" providerId="LiveId" clId="{AEC9F979-B4E8-472C-B968-698CE3497D63}" dt="2024-02-05T02:37:04.360" v="961"/>
        <pc:sldMkLst>
          <pc:docMk/>
          <pc:sldMk cId="717709644" sldId="395"/>
        </pc:sldMkLst>
        <pc:spChg chg="add del mod">
          <ac:chgData name="THU DU" userId="db4d925effa94065" providerId="LiveId" clId="{AEC9F979-B4E8-472C-B968-698CE3497D63}" dt="2024-02-05T01:38:24.516" v="360" actId="1076"/>
          <ac:spMkLst>
            <pc:docMk/>
            <pc:sldMk cId="717709644" sldId="395"/>
            <ac:spMk id="2" creationId="{00000000-0000-0000-0000-000000000000}"/>
          </ac:spMkLst>
        </pc:spChg>
        <pc:spChg chg="add del mod">
          <ac:chgData name="THU DU" userId="db4d925effa94065" providerId="LiveId" clId="{AEC9F979-B4E8-472C-B968-698CE3497D63}" dt="2024-02-05T01:41:46.156" v="373" actId="478"/>
          <ac:spMkLst>
            <pc:docMk/>
            <pc:sldMk cId="717709644" sldId="395"/>
            <ac:spMk id="6" creationId="{03772F2A-FDDD-BC99-4E5C-C7F7D6A7B163}"/>
          </ac:spMkLst>
        </pc:spChg>
        <pc:spChg chg="mod">
          <ac:chgData name="THU DU" userId="db4d925effa94065" providerId="LiveId" clId="{AEC9F979-B4E8-472C-B968-698CE3497D63}" dt="2024-02-05T01:38:21.526" v="359" actId="1076"/>
          <ac:spMkLst>
            <pc:docMk/>
            <pc:sldMk cId="717709644" sldId="395"/>
            <ac:spMk id="7" creationId="{00000000-0000-0000-0000-000000000000}"/>
          </ac:spMkLst>
        </pc:spChg>
        <pc:spChg chg="mod">
          <ac:chgData name="THU DU" userId="db4d925effa94065" providerId="LiveId" clId="{AEC9F979-B4E8-472C-B968-698CE3497D63}" dt="2024-02-05T02:36:47.274" v="958" actId="1076"/>
          <ac:spMkLst>
            <pc:docMk/>
            <pc:sldMk cId="717709644" sldId="395"/>
            <ac:spMk id="12" creationId="{00000000-0000-0000-0000-000000000000}"/>
          </ac:spMkLst>
        </pc:spChg>
        <pc:picChg chg="del">
          <ac:chgData name="THU DU" userId="db4d925effa94065" providerId="LiveId" clId="{AEC9F979-B4E8-472C-B968-698CE3497D63}" dt="2024-02-05T01:38:14.027" v="354" actId="478"/>
          <ac:picMkLst>
            <pc:docMk/>
            <pc:sldMk cId="717709644" sldId="395"/>
            <ac:picMk id="4" creationId="{F77914EA-5B51-F595-453A-D70CBCBAE586}"/>
          </ac:picMkLst>
        </pc:picChg>
        <pc:picChg chg="add mod">
          <ac:chgData name="THU DU" userId="db4d925effa94065" providerId="LiveId" clId="{AEC9F979-B4E8-472C-B968-698CE3497D63}" dt="2024-02-05T01:38:25.915" v="362" actId="1076"/>
          <ac:picMkLst>
            <pc:docMk/>
            <pc:sldMk cId="717709644" sldId="395"/>
            <ac:picMk id="5" creationId="{B65A844E-CBB0-1007-E52E-06BD559B8BE9}"/>
          </ac:picMkLst>
        </pc:picChg>
        <pc:picChg chg="add mod">
          <ac:chgData name="THU DU" userId="db4d925effa94065" providerId="LiveId" clId="{AEC9F979-B4E8-472C-B968-698CE3497D63}" dt="2024-02-05T02:36:49.927" v="959" actId="1076"/>
          <ac:picMkLst>
            <pc:docMk/>
            <pc:sldMk cId="717709644" sldId="395"/>
            <ac:picMk id="8" creationId="{5C5567F3-EF87-DE01-52DC-AB90DCD2B968}"/>
          </ac:picMkLst>
        </pc:picChg>
      </pc:sldChg>
      <pc:sldChg chg="addSp delSp modSp add mod modAnim modNotesTx">
        <pc:chgData name="THU DU" userId="db4d925effa94065" providerId="LiveId" clId="{AEC9F979-B4E8-472C-B968-698CE3497D63}" dt="2024-02-05T02:37:32.756" v="969"/>
        <pc:sldMkLst>
          <pc:docMk/>
          <pc:sldMk cId="2701799698" sldId="396"/>
        </pc:sldMkLst>
        <pc:spChg chg="mod">
          <ac:chgData name="THU DU" userId="db4d925effa94065" providerId="LiveId" clId="{AEC9F979-B4E8-472C-B968-698CE3497D63}" dt="2024-02-05T01:46:52.409" v="414" actId="1076"/>
          <ac:spMkLst>
            <pc:docMk/>
            <pc:sldMk cId="2701799698" sldId="396"/>
            <ac:spMk id="2" creationId="{00000000-0000-0000-0000-000000000000}"/>
          </ac:spMkLst>
        </pc:spChg>
        <pc:spChg chg="mod">
          <ac:chgData name="THU DU" userId="db4d925effa94065" providerId="LiveId" clId="{AEC9F979-B4E8-472C-B968-698CE3497D63}" dt="2024-02-05T01:46:49.068" v="413" actId="1076"/>
          <ac:spMkLst>
            <pc:docMk/>
            <pc:sldMk cId="2701799698" sldId="396"/>
            <ac:spMk id="7" creationId="{00000000-0000-0000-0000-000000000000}"/>
          </ac:spMkLst>
        </pc:spChg>
        <pc:spChg chg="mod">
          <ac:chgData name="THU DU" userId="db4d925effa94065" providerId="LiveId" clId="{AEC9F979-B4E8-472C-B968-698CE3497D63}" dt="2024-02-05T01:46:54.607" v="415" actId="1076"/>
          <ac:spMkLst>
            <pc:docMk/>
            <pc:sldMk cId="2701799698" sldId="396"/>
            <ac:spMk id="12" creationId="{00000000-0000-0000-0000-000000000000}"/>
          </ac:spMkLst>
        </pc:spChg>
        <pc:picChg chg="del mod">
          <ac:chgData name="THU DU" userId="db4d925effa94065" providerId="LiveId" clId="{AEC9F979-B4E8-472C-B968-698CE3497D63}" dt="2024-02-05T01:45:15.575" v="408" actId="478"/>
          <ac:picMkLst>
            <pc:docMk/>
            <pc:sldMk cId="2701799698" sldId="396"/>
            <ac:picMk id="4" creationId="{F77914EA-5B51-F595-453A-D70CBCBAE586}"/>
          </ac:picMkLst>
        </pc:picChg>
        <pc:picChg chg="add mod">
          <ac:chgData name="THU DU" userId="db4d925effa94065" providerId="LiveId" clId="{AEC9F979-B4E8-472C-B968-698CE3497D63}" dt="2024-02-05T01:46:58.659" v="418" actId="1076"/>
          <ac:picMkLst>
            <pc:docMk/>
            <pc:sldMk cId="2701799698" sldId="396"/>
            <ac:picMk id="5" creationId="{BFE2AE05-C966-AE44-795D-94CED7F5A98B}"/>
          </ac:picMkLst>
        </pc:picChg>
        <pc:picChg chg="add mod">
          <ac:chgData name="THU DU" userId="db4d925effa94065" providerId="LiveId" clId="{AEC9F979-B4E8-472C-B968-698CE3497D63}" dt="2024-02-05T02:37:27.289" v="967" actId="1076"/>
          <ac:picMkLst>
            <pc:docMk/>
            <pc:sldMk cId="2701799698" sldId="396"/>
            <ac:picMk id="6" creationId="{C1BF1401-0A0A-FDB7-1283-DFF1A54F54B2}"/>
          </ac:picMkLst>
        </pc:picChg>
      </pc:sldChg>
      <pc:sldChg chg="addSp delSp modSp add mod delAnim modAnim">
        <pc:chgData name="THU DU" userId="db4d925effa94065" providerId="LiveId" clId="{AEC9F979-B4E8-472C-B968-698CE3497D63}" dt="2024-02-05T02:20:32.681" v="761" actId="122"/>
        <pc:sldMkLst>
          <pc:docMk/>
          <pc:sldMk cId="2886090494" sldId="397"/>
        </pc:sldMkLst>
        <pc:spChg chg="add mod">
          <ac:chgData name="THU DU" userId="db4d925effa94065" providerId="LiveId" clId="{AEC9F979-B4E8-472C-B968-698CE3497D63}" dt="2024-02-05T02:19:59.450" v="747" actId="1076"/>
          <ac:spMkLst>
            <pc:docMk/>
            <pc:sldMk cId="2886090494" sldId="397"/>
            <ac:spMk id="9" creationId="{09BAD31F-E184-D9A1-7E40-F98A979E78BB}"/>
          </ac:spMkLst>
        </pc:spChg>
        <pc:spChg chg="add del mod">
          <ac:chgData name="THU DU" userId="db4d925effa94065" providerId="LiveId" clId="{AEC9F979-B4E8-472C-B968-698CE3497D63}" dt="2024-02-05T02:19:19.486" v="744" actId="478"/>
          <ac:spMkLst>
            <pc:docMk/>
            <pc:sldMk cId="2886090494" sldId="397"/>
            <ac:spMk id="10" creationId="{FFEF6B3B-13E3-60A4-C723-ED57F8EC2936}"/>
          </ac:spMkLst>
        </pc:spChg>
        <pc:spChg chg="add mod">
          <ac:chgData name="THU DU" userId="db4d925effa94065" providerId="LiveId" clId="{AEC9F979-B4E8-472C-B968-698CE3497D63}" dt="2024-02-05T02:19:06.271" v="740" actId="1076"/>
          <ac:spMkLst>
            <pc:docMk/>
            <pc:sldMk cId="2886090494" sldId="397"/>
            <ac:spMk id="11" creationId="{57D96CC6-6465-0F7D-D9DD-6A1A5D3A3137}"/>
          </ac:spMkLst>
        </pc:spChg>
        <pc:spChg chg="add mod">
          <ac:chgData name="THU DU" userId="db4d925effa94065" providerId="LiveId" clId="{AEC9F979-B4E8-472C-B968-698CE3497D63}" dt="2024-02-05T02:20:18.695" v="754" actId="1076"/>
          <ac:spMkLst>
            <pc:docMk/>
            <pc:sldMk cId="2886090494" sldId="397"/>
            <ac:spMk id="14" creationId="{FAA0FBD3-1FAB-7A1F-A244-DF3AA77A7E2E}"/>
          </ac:spMkLst>
        </pc:spChg>
        <pc:spChg chg="add mod">
          <ac:chgData name="THU DU" userId="db4d925effa94065" providerId="LiveId" clId="{AEC9F979-B4E8-472C-B968-698CE3497D63}" dt="2024-02-05T02:19:55.689" v="746" actId="1076"/>
          <ac:spMkLst>
            <pc:docMk/>
            <pc:sldMk cId="2886090494" sldId="397"/>
            <ac:spMk id="15" creationId="{4A7776BA-160D-B75D-D589-3459104C22B0}"/>
          </ac:spMkLst>
        </pc:spChg>
        <pc:spChg chg="add mod">
          <ac:chgData name="THU DU" userId="db4d925effa94065" providerId="LiveId" clId="{AEC9F979-B4E8-472C-B968-698CE3497D63}" dt="2024-02-05T02:20:21.239" v="755" actId="1076"/>
          <ac:spMkLst>
            <pc:docMk/>
            <pc:sldMk cId="2886090494" sldId="397"/>
            <ac:spMk id="21" creationId="{84D451C8-C7DE-4DE2-5316-50D091FE5A74}"/>
          </ac:spMkLst>
        </pc:spChg>
        <pc:spChg chg="add mod">
          <ac:chgData name="THU DU" userId="db4d925effa94065" providerId="LiveId" clId="{AEC9F979-B4E8-472C-B968-698CE3497D63}" dt="2024-02-05T02:17:43.683" v="716" actId="14100"/>
          <ac:spMkLst>
            <pc:docMk/>
            <pc:sldMk cId="2886090494" sldId="397"/>
            <ac:spMk id="22" creationId="{F4A72BBA-A824-2BEA-DAA3-8C07D000D24C}"/>
          </ac:spMkLst>
        </pc:spChg>
        <pc:graphicFrameChg chg="add mod modGraphic">
          <ac:chgData name="THU DU" userId="db4d925effa94065" providerId="LiveId" clId="{AEC9F979-B4E8-472C-B968-698CE3497D63}" dt="2024-02-05T02:20:32.681" v="761" actId="122"/>
          <ac:graphicFrameMkLst>
            <pc:docMk/>
            <pc:sldMk cId="2886090494" sldId="397"/>
            <ac:graphicFrameMk id="6" creationId="{55920FB2-38FF-8DB4-3DC2-74C4A842EAEE}"/>
          </ac:graphicFrameMkLst>
        </pc:graphicFrameChg>
        <pc:graphicFrameChg chg="add mod">
          <ac:chgData name="THU DU" userId="db4d925effa94065" providerId="LiveId" clId="{AEC9F979-B4E8-472C-B968-698CE3497D63}" dt="2024-02-05T02:17:08.730" v="704"/>
          <ac:graphicFrameMkLst>
            <pc:docMk/>
            <pc:sldMk cId="2886090494" sldId="397"/>
            <ac:graphicFrameMk id="23" creationId="{198BCF5C-391E-B908-5D26-DF97FCDD6689}"/>
          </ac:graphicFrameMkLst>
        </pc:graphicFrameChg>
        <pc:picChg chg="del">
          <ac:chgData name="THU DU" userId="db4d925effa94065" providerId="LiveId" clId="{AEC9F979-B4E8-472C-B968-698CE3497D63}" dt="2024-02-05T01:54:05.224" v="496" actId="478"/>
          <ac:picMkLst>
            <pc:docMk/>
            <pc:sldMk cId="2886090494" sldId="397"/>
            <ac:picMk id="3" creationId="{323FEB0A-0EBC-0AFE-EAC3-74D18996AD52}"/>
          </ac:picMkLst>
        </pc:picChg>
        <pc:picChg chg="add del mod">
          <ac:chgData name="THU DU" userId="db4d925effa94065" providerId="LiveId" clId="{AEC9F979-B4E8-472C-B968-698CE3497D63}" dt="2024-02-05T02:04:15.911" v="574" actId="478"/>
          <ac:picMkLst>
            <pc:docMk/>
            <pc:sldMk cId="2886090494" sldId="397"/>
            <ac:picMk id="4" creationId="{298664AC-9BED-3404-F2FE-D32340577C89}"/>
          </ac:picMkLst>
        </pc:picChg>
        <pc:picChg chg="del">
          <ac:chgData name="THU DU" userId="db4d925effa94065" providerId="LiveId" clId="{AEC9F979-B4E8-472C-B968-698CE3497D63}" dt="2024-02-05T01:54:07.564" v="498" actId="478"/>
          <ac:picMkLst>
            <pc:docMk/>
            <pc:sldMk cId="2886090494" sldId="397"/>
            <ac:picMk id="5" creationId="{3709EB9C-7803-CA2A-A645-6CAA6D89BE87}"/>
          </ac:picMkLst>
        </pc:picChg>
        <pc:picChg chg="del">
          <ac:chgData name="THU DU" userId="db4d925effa94065" providerId="LiveId" clId="{AEC9F979-B4E8-472C-B968-698CE3497D63}" dt="2024-02-05T01:54:06.430" v="497" actId="478"/>
          <ac:picMkLst>
            <pc:docMk/>
            <pc:sldMk cId="2886090494" sldId="397"/>
            <ac:picMk id="7" creationId="{E93E73D4-F09A-46BB-A771-7A97FE19D133}"/>
          </ac:picMkLst>
        </pc:picChg>
      </pc:sldChg>
      <pc:sldChg chg="addSp delSp modSp add mod addAnim delAnim modAnim modNotesTx">
        <pc:chgData name="THU DU" userId="db4d925effa94065" providerId="LiveId" clId="{AEC9F979-B4E8-472C-B968-698CE3497D63}" dt="2024-02-05T02:38:03.479" v="978"/>
        <pc:sldMkLst>
          <pc:docMk/>
          <pc:sldMk cId="1185564572" sldId="398"/>
        </pc:sldMkLst>
        <pc:spChg chg="mod">
          <ac:chgData name="THU DU" userId="db4d925effa94065" providerId="LiveId" clId="{AEC9F979-B4E8-472C-B968-698CE3497D63}" dt="2024-02-05T02:37:58.187" v="976" actId="1076"/>
          <ac:spMkLst>
            <pc:docMk/>
            <pc:sldMk cId="1185564572" sldId="398"/>
            <ac:spMk id="2" creationId="{00000000-0000-0000-0000-000000000000}"/>
          </ac:spMkLst>
        </pc:spChg>
        <pc:spChg chg="mod">
          <ac:chgData name="THU DU" userId="db4d925effa94065" providerId="LiveId" clId="{AEC9F979-B4E8-472C-B968-698CE3497D63}" dt="2024-02-05T02:08:40.753" v="611" actId="20577"/>
          <ac:spMkLst>
            <pc:docMk/>
            <pc:sldMk cId="1185564572" sldId="398"/>
            <ac:spMk id="7" creationId="{00000000-0000-0000-0000-000000000000}"/>
          </ac:spMkLst>
        </pc:spChg>
        <pc:spChg chg="add del">
          <ac:chgData name="THU DU" userId="db4d925effa94065" providerId="LiveId" clId="{AEC9F979-B4E8-472C-B968-698CE3497D63}" dt="2024-02-05T02:12:57.988" v="630" actId="22"/>
          <ac:spMkLst>
            <pc:docMk/>
            <pc:sldMk cId="1185564572" sldId="398"/>
            <ac:spMk id="8" creationId="{58955CC9-FE14-A27F-4CB7-8BA3CAED6011}"/>
          </ac:spMkLst>
        </pc:spChg>
        <pc:spChg chg="add del mod">
          <ac:chgData name="THU DU" userId="db4d925effa94065" providerId="LiveId" clId="{AEC9F979-B4E8-472C-B968-698CE3497D63}" dt="2024-02-05T02:13:22.204" v="643"/>
          <ac:spMkLst>
            <pc:docMk/>
            <pc:sldMk cId="1185564572" sldId="398"/>
            <ac:spMk id="11" creationId="{0B8AF741-8C77-16EA-5928-E29029586EDE}"/>
          </ac:spMkLst>
        </pc:spChg>
        <pc:spChg chg="add del mod">
          <ac:chgData name="THU DU" userId="db4d925effa94065" providerId="LiveId" clId="{AEC9F979-B4E8-472C-B968-698CE3497D63}" dt="2024-02-05T02:13:20.477" v="641" actId="1076"/>
          <ac:spMkLst>
            <pc:docMk/>
            <pc:sldMk cId="1185564572" sldId="398"/>
            <ac:spMk id="12" creationId="{00000000-0000-0000-0000-000000000000}"/>
          </ac:spMkLst>
        </pc:spChg>
        <pc:spChg chg="add mod">
          <ac:chgData name="THU DU" userId="db4d925effa94065" providerId="LiveId" clId="{AEC9F979-B4E8-472C-B968-698CE3497D63}" dt="2024-02-05T02:13:19.815" v="640" actId="1076"/>
          <ac:spMkLst>
            <pc:docMk/>
            <pc:sldMk cId="1185564572" sldId="398"/>
            <ac:spMk id="18" creationId="{602780A9-8430-0D66-DC55-E4CD5E490476}"/>
          </ac:spMkLst>
        </pc:spChg>
        <pc:picChg chg="add mod">
          <ac:chgData name="THU DU" userId="db4d925effa94065" providerId="LiveId" clId="{AEC9F979-B4E8-472C-B968-698CE3497D63}" dt="2024-02-05T02:12:38.728" v="624" actId="1076"/>
          <ac:picMkLst>
            <pc:docMk/>
            <pc:sldMk cId="1185564572" sldId="398"/>
            <ac:picMk id="4" creationId="{3C59AC16-3BBF-7FB3-7957-4C511DCDFD72}"/>
          </ac:picMkLst>
        </pc:picChg>
        <pc:picChg chg="del">
          <ac:chgData name="THU DU" userId="db4d925effa94065" providerId="LiveId" clId="{AEC9F979-B4E8-472C-B968-698CE3497D63}" dt="2024-02-05T02:12:31.382" v="618" actId="478"/>
          <ac:picMkLst>
            <pc:docMk/>
            <pc:sldMk cId="1185564572" sldId="398"/>
            <ac:picMk id="5" creationId="{BFE2AE05-C966-AE44-795D-94CED7F5A98B}"/>
          </ac:picMkLst>
        </pc:picChg>
        <pc:picChg chg="add mod">
          <ac:chgData name="THU DU" userId="db4d925effa94065" providerId="LiveId" clId="{AEC9F979-B4E8-472C-B968-698CE3497D63}" dt="2024-02-05T02:37:47.291" v="973" actId="1076"/>
          <ac:picMkLst>
            <pc:docMk/>
            <pc:sldMk cId="1185564572" sldId="398"/>
            <ac:picMk id="19" creationId="{CDE5EF12-3297-62D5-9EB0-F283779808E5}"/>
          </ac:picMkLst>
        </pc:picChg>
      </pc:sldChg>
      <pc:sldChg chg="addSp delSp modSp add mod delAnim">
        <pc:chgData name="THU DU" userId="db4d925effa94065" providerId="LiveId" clId="{AEC9F979-B4E8-472C-B968-698CE3497D63}" dt="2024-02-06T05:40:21.937" v="1231" actId="1076"/>
        <pc:sldMkLst>
          <pc:docMk/>
          <pc:sldMk cId="3958319188" sldId="399"/>
        </pc:sldMkLst>
        <pc:spChg chg="del">
          <ac:chgData name="THU DU" userId="db4d925effa94065" providerId="LiveId" clId="{AEC9F979-B4E8-472C-B968-698CE3497D63}" dt="2024-02-06T05:08:21.570" v="1039" actId="478"/>
          <ac:spMkLst>
            <pc:docMk/>
            <pc:sldMk cId="3958319188" sldId="399"/>
            <ac:spMk id="2" creationId="{9232A3B4-B826-6365-5E81-95A22CACF356}"/>
          </ac:spMkLst>
        </pc:spChg>
        <pc:spChg chg="del mod">
          <ac:chgData name="THU DU" userId="db4d925effa94065" providerId="LiveId" clId="{AEC9F979-B4E8-472C-B968-698CE3497D63}" dt="2024-02-06T05:08:19.955" v="1038" actId="478"/>
          <ac:spMkLst>
            <pc:docMk/>
            <pc:sldMk cId="3958319188" sldId="399"/>
            <ac:spMk id="4" creationId="{D1140ED5-22B7-0019-2CE4-2DC926EE67D4}"/>
          </ac:spMkLst>
        </pc:spChg>
        <pc:spChg chg="mod">
          <ac:chgData name="THU DU" userId="db4d925effa94065" providerId="LiveId" clId="{AEC9F979-B4E8-472C-B968-698CE3497D63}" dt="2024-02-06T05:40:08.635" v="1227" actId="20577"/>
          <ac:spMkLst>
            <pc:docMk/>
            <pc:sldMk cId="3958319188" sldId="399"/>
            <ac:spMk id="5" creationId="{C7A6CA67-DA2E-8E18-5B28-768C29CF372B}"/>
          </ac:spMkLst>
        </pc:spChg>
        <pc:spChg chg="del mod">
          <ac:chgData name="THU DU" userId="db4d925effa94065" providerId="LiveId" clId="{AEC9F979-B4E8-472C-B968-698CE3497D63}" dt="2024-02-06T05:19:40.232" v="1056" actId="478"/>
          <ac:spMkLst>
            <pc:docMk/>
            <pc:sldMk cId="3958319188" sldId="399"/>
            <ac:spMk id="8" creationId="{5548EAF3-595B-45CE-3765-1746C083729E}"/>
          </ac:spMkLst>
        </pc:spChg>
        <pc:spChg chg="del">
          <ac:chgData name="THU DU" userId="db4d925effa94065" providerId="LiveId" clId="{AEC9F979-B4E8-472C-B968-698CE3497D63}" dt="2024-02-06T05:08:25.470" v="1040" actId="478"/>
          <ac:spMkLst>
            <pc:docMk/>
            <pc:sldMk cId="3958319188" sldId="399"/>
            <ac:spMk id="10" creationId="{2C23B3BC-5657-8D9E-4F8D-77C643F6DCEB}"/>
          </ac:spMkLst>
        </pc:spChg>
        <pc:spChg chg="mod">
          <ac:chgData name="THU DU" userId="db4d925effa94065" providerId="LiveId" clId="{AEC9F979-B4E8-472C-B968-698CE3497D63}" dt="2024-02-06T05:19:37.973" v="1054" actId="20577"/>
          <ac:spMkLst>
            <pc:docMk/>
            <pc:sldMk cId="3958319188" sldId="399"/>
            <ac:spMk id="15" creationId="{581B6473-BCE6-8D43-3777-A7FF8A9812E5}"/>
          </ac:spMkLst>
        </pc:spChg>
        <pc:grpChg chg="mod">
          <ac:chgData name="THU DU" userId="db4d925effa94065" providerId="LiveId" clId="{AEC9F979-B4E8-472C-B968-698CE3497D63}" dt="2024-02-06T05:39:05.263" v="1208" actId="1076"/>
          <ac:grpSpMkLst>
            <pc:docMk/>
            <pc:sldMk cId="3958319188" sldId="399"/>
            <ac:grpSpMk id="31" creationId="{D4B19463-4C4B-0856-C680-E6EF65B6A454}"/>
          </ac:grpSpMkLst>
        </pc:grpChg>
        <pc:picChg chg="del">
          <ac:chgData name="THU DU" userId="db4d925effa94065" providerId="LiveId" clId="{AEC9F979-B4E8-472C-B968-698CE3497D63}" dt="2024-02-06T05:07:46.608" v="1036" actId="478"/>
          <ac:picMkLst>
            <pc:docMk/>
            <pc:sldMk cId="3958319188" sldId="399"/>
            <ac:picMk id="3" creationId="{83172F3C-C8BB-2FF6-3E0B-8F9194387EDA}"/>
          </ac:picMkLst>
        </pc:picChg>
        <pc:picChg chg="add del mod modCrop">
          <ac:chgData name="THU DU" userId="db4d925effa94065" providerId="LiveId" clId="{AEC9F979-B4E8-472C-B968-698CE3497D63}" dt="2024-02-06T05:28:10.143" v="1135" actId="478"/>
          <ac:picMkLst>
            <pc:docMk/>
            <pc:sldMk cId="3958319188" sldId="399"/>
            <ac:picMk id="7" creationId="{08582861-8CE1-BDE8-E31B-C47A67265DCA}"/>
          </ac:picMkLst>
        </pc:picChg>
        <pc:picChg chg="del">
          <ac:chgData name="THU DU" userId="db4d925effa94065" providerId="LiveId" clId="{AEC9F979-B4E8-472C-B968-698CE3497D63}" dt="2024-02-06T05:08:27.326" v="1041" actId="478"/>
          <ac:picMkLst>
            <pc:docMk/>
            <pc:sldMk cId="3958319188" sldId="399"/>
            <ac:picMk id="11" creationId="{6CD83493-EEF5-011A-DEC7-009CCFA532A1}"/>
          </ac:picMkLst>
        </pc:picChg>
        <pc:picChg chg="del">
          <ac:chgData name="THU DU" userId="db4d925effa94065" providerId="LiveId" clId="{AEC9F979-B4E8-472C-B968-698CE3497D63}" dt="2024-02-06T05:08:28.170" v="1042" actId="478"/>
          <ac:picMkLst>
            <pc:docMk/>
            <pc:sldMk cId="3958319188" sldId="399"/>
            <ac:picMk id="12" creationId="{A24382E2-E806-F3E2-7208-0B608B2116EF}"/>
          </ac:picMkLst>
        </pc:picChg>
        <pc:picChg chg="add mod ord">
          <ac:chgData name="THU DU" userId="db4d925effa94065" providerId="LiveId" clId="{AEC9F979-B4E8-472C-B968-698CE3497D63}" dt="2024-02-06T05:40:21.937" v="1231" actId="1076"/>
          <ac:picMkLst>
            <pc:docMk/>
            <pc:sldMk cId="3958319188" sldId="399"/>
            <ac:picMk id="13" creationId="{BCC34CFF-152D-91BE-54C3-12245CBBA9C8}"/>
          </ac:picMkLst>
        </pc:picChg>
        <pc:picChg chg="add del mod">
          <ac:chgData name="THU DU" userId="db4d925effa94065" providerId="LiveId" clId="{AEC9F979-B4E8-472C-B968-698CE3497D63}" dt="2024-02-06T05:30:09.461" v="1144" actId="478"/>
          <ac:picMkLst>
            <pc:docMk/>
            <pc:sldMk cId="3958319188" sldId="399"/>
            <ac:picMk id="16" creationId="{8417F4BD-8C94-2841-EF7D-FED86FA990FC}"/>
          </ac:picMkLst>
        </pc:picChg>
        <pc:picChg chg="add mod ord">
          <ac:chgData name="THU DU" userId="db4d925effa94065" providerId="LiveId" clId="{AEC9F979-B4E8-472C-B968-698CE3497D63}" dt="2024-02-06T05:40:20.247" v="1230" actId="166"/>
          <ac:picMkLst>
            <pc:docMk/>
            <pc:sldMk cId="3958319188" sldId="399"/>
            <ac:picMk id="18" creationId="{278FC29E-112F-3FDA-B6AB-7514A5877B4B}"/>
          </ac:picMkLst>
        </pc:picChg>
        <pc:picChg chg="add del mod">
          <ac:chgData name="THU DU" userId="db4d925effa94065" providerId="LiveId" clId="{AEC9F979-B4E8-472C-B968-698CE3497D63}" dt="2024-02-06T05:33:46.097" v="1153" actId="478"/>
          <ac:picMkLst>
            <pc:docMk/>
            <pc:sldMk cId="3958319188" sldId="399"/>
            <ac:picMk id="20" creationId="{FFE02306-BF28-FE17-F6FB-344DADF5AA14}"/>
          </ac:picMkLst>
        </pc:picChg>
        <pc:picChg chg="add mod">
          <ac:chgData name="THU DU" userId="db4d925effa94065" providerId="LiveId" clId="{AEC9F979-B4E8-472C-B968-698CE3497D63}" dt="2024-02-06T05:40:01.467" v="1226" actId="1076"/>
          <ac:picMkLst>
            <pc:docMk/>
            <pc:sldMk cId="3958319188" sldId="399"/>
            <ac:picMk id="22" creationId="{789ED873-6B49-67AC-6714-26173A1A1DAB}"/>
          </ac:picMkLst>
        </pc:picChg>
        <pc:picChg chg="add mod">
          <ac:chgData name="THU DU" userId="db4d925effa94065" providerId="LiveId" clId="{AEC9F979-B4E8-472C-B968-698CE3497D63}" dt="2024-02-06T05:40:00.551" v="1225" actId="1076"/>
          <ac:picMkLst>
            <pc:docMk/>
            <pc:sldMk cId="3958319188" sldId="399"/>
            <ac:picMk id="24" creationId="{47159B91-2A62-78ED-7FB9-89045B6E76B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dictionary.cambridge.org/vi/dictionary/english/price" TargetMode="External"/><Relationship Id="rId3" Type="http://schemas.openxmlformats.org/officeDocument/2006/relationships/hyperlink" Target="https://dictionary.cambridge.org/vi/dictionary/english/period" TargetMode="External"/><Relationship Id="rId7" Type="http://schemas.openxmlformats.org/officeDocument/2006/relationships/hyperlink" Target="https://dictionary.cambridge.org/vi/dictionary/english/place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dictionary.cambridge.org/vi/dictionary/english/visit" TargetMode="External"/><Relationship Id="rId11" Type="http://schemas.openxmlformats.org/officeDocument/2006/relationships/hyperlink" Target="https://dictionary.cambridge.org/vi/dictionary/english/level" TargetMode="External"/><Relationship Id="rId5" Type="http://schemas.openxmlformats.org/officeDocument/2006/relationships/hyperlink" Target="https://dictionary.cambridge.org/vi/dictionary/english/people" TargetMode="External"/><Relationship Id="rId10" Type="http://schemas.openxmlformats.org/officeDocument/2006/relationships/hyperlink" Target="https://dictionary.cambridge.org/vi/dictionary/english/low" TargetMode="External"/><Relationship Id="rId4" Type="http://schemas.openxmlformats.org/officeDocument/2006/relationships/hyperlink" Target="https://dictionary.cambridge.org/vi/dictionary/english/year" TargetMode="External"/><Relationship Id="rId9" Type="http://schemas.openxmlformats.org/officeDocument/2006/relationships/hyperlink" Target="https://dictionary.cambridge.org/vi/dictionary/english/their" TargetMode="External"/></Relationships>
</file>

<file path=ppt/notesSlides/_rels/notes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dictionary.cambridge.org/vi/dictionary/english/place" TargetMode="External"/><Relationship Id="rId3" Type="http://schemas.openxmlformats.org/officeDocument/2006/relationships/hyperlink" Target="https://dictionary.cambridge.org/vi/dictionary/english/journey" TargetMode="External"/><Relationship Id="rId7" Type="http://schemas.openxmlformats.org/officeDocument/2006/relationships/hyperlink" Target="https://dictionary.cambridge.org/vi/dictionary/english/visit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dictionary.cambridge.org/vi/dictionary/english/pleasure" TargetMode="External"/><Relationship Id="rId5" Type="http://schemas.openxmlformats.org/officeDocument/2006/relationships/hyperlink" Target="https://dictionary.cambridge.org/vi/dictionary/english/ship" TargetMode="External"/><Relationship Id="rId4" Type="http://schemas.openxmlformats.org/officeDocument/2006/relationships/hyperlink" Target="https://dictionary.cambridge.org/vi/dictionary/english/large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ictionary.cambridge.org/vi/dictionary/english/connected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dictionary.cambridge.org/vi/dictionary/english/represent" TargetMode="External"/><Relationship Id="rId4" Type="http://schemas.openxmlformats.org/officeDocument/2006/relationships/hyperlink" Target="https://dictionary.cambridge.org/vi/dictionary/english/study" TargetMode="External"/></Relationships>
</file>

<file path=ppt/notesSlides/_rels/notes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dictionary.cambridge.org/vi/dictionary/english/enter" TargetMode="External"/><Relationship Id="rId3" Type="http://schemas.openxmlformats.org/officeDocument/2006/relationships/hyperlink" Target="https://dictionary.cambridge.org/vi/dictionary/english/space" TargetMode="External"/><Relationship Id="rId7" Type="http://schemas.openxmlformats.org/officeDocument/2006/relationships/hyperlink" Target="https://dictionary.cambridge.org/vi/dictionary/english/store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dictionary.cambridge.org/vi/dictionary/english/roof" TargetMode="External"/><Relationship Id="rId11" Type="http://schemas.openxmlformats.org/officeDocument/2006/relationships/hyperlink" Target="https://dictionary.cambridge.org/vi/dictionary/english/living" TargetMode="External"/><Relationship Id="rId5" Type="http://schemas.openxmlformats.org/officeDocument/2006/relationships/hyperlink" Target="https://dictionary.cambridge.org/vi/dictionary/english/building" TargetMode="External"/><Relationship Id="rId10" Type="http://schemas.openxmlformats.org/officeDocument/2006/relationships/hyperlink" Target="https://dictionary.cambridge.org/vi/dictionary/english/room" TargetMode="External"/><Relationship Id="rId4" Type="http://schemas.openxmlformats.org/officeDocument/2006/relationships/hyperlink" Target="https://dictionary.cambridge.org/vi/dictionary/english/top" TargetMode="External"/><Relationship Id="rId9" Type="http://schemas.openxmlformats.org/officeDocument/2006/relationships/hyperlink" Target="https://dictionary.cambridge.org/vi/dictionary/english/ladder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the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3" tooltip="period"/>
              </a:rPr>
              <a:t>period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in the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4" tooltip="year"/>
              </a:rPr>
              <a:t>year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when the fewest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5" tooltip="people"/>
              </a:rPr>
              <a:t>people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6" tooltip="visit"/>
              </a:rPr>
              <a:t>visit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a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7" tooltip="place"/>
              </a:rPr>
              <a:t>place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and when the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8" tooltip="prices"/>
              </a:rPr>
              <a:t>prices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are at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9" tooltip="their"/>
              </a:rPr>
              <a:t>their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10" tooltip="lowest"/>
              </a:rPr>
              <a:t>lowest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11" tooltip="level"/>
              </a:rPr>
              <a:t>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a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3" tooltip="journey"/>
              </a:rPr>
              <a:t>journey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on a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4" tooltip="large"/>
              </a:rPr>
              <a:t>large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5" tooltip="ship"/>
              </a:rPr>
              <a:t>ship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for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6" tooltip="pleasure"/>
              </a:rPr>
              <a:t>pleasure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, during which you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7" tooltip="visit"/>
              </a:rPr>
              <a:t>visit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several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8" tooltip="places"/>
              </a:rPr>
              <a:t>places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7935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3" tooltip="connected"/>
              </a:rPr>
              <a:t>connected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with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4" tooltip="studying"/>
              </a:rPr>
              <a:t>studying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or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5" tooltip="representing"/>
              </a:rPr>
              <a:t>representing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things from the past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233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a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3" tooltip="space"/>
              </a:rPr>
              <a:t>space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at the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4" tooltip="top"/>
              </a:rPr>
              <a:t>top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of a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5" tooltip="building"/>
              </a:rPr>
              <a:t>building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under the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6" tooltip="roof"/>
              </a:rPr>
              <a:t>roof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used for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7" tooltip="storing"/>
              </a:rPr>
              <a:t>storing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things and usually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8" tooltip="entered"/>
              </a:rPr>
              <a:t>entered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by a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9" tooltip="ladder"/>
              </a:rPr>
              <a:t>ladder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, or sometimes made into a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10" tooltip="room"/>
              </a:rPr>
              <a:t>room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for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11" tooltip="living"/>
              </a:rPr>
              <a:t>living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646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051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45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Suggested list: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time (date, the number of days for holiday)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place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transport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accommodation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activities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cost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things to bring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0C37BD-6520-1129-B5D7-A41371578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1A8B67-C1AB-E7E4-150F-0E222EA2FF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1895F6-9A23-77C8-9C79-5D1683986D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3D6298-E57C-8009-9DF0-96CD36373F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392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556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9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27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Suggested answers: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It’s necessary that you</a:t>
            </a:r>
            <a:r>
              <a:rPr lang="vi-VN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make a list of the things you will pack for your holiday.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You must strictly follow the factory regulations while visiting.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31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129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88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29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unflowerstorytime.com/2015/04/28/feelings-faces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0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3" Type="http://schemas.microsoft.com/office/2007/relationships/media" Target="../media/media3.mp3"/><Relationship Id="rId7" Type="http://schemas.microsoft.com/office/2007/relationships/media" Target="../media/media5.mp3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10.png"/><Relationship Id="rId5" Type="http://schemas.microsoft.com/office/2007/relationships/media" Target="../media/media4.mp3"/><Relationship Id="rId10" Type="http://schemas.openxmlformats.org/officeDocument/2006/relationships/notesSlide" Target="../notesSlides/notesSlide14.xml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microsoft.com/office/2007/relationships/hdphoto" Target="../media/hdphoto5.wdp"/><Relationship Id="rId5" Type="http://schemas.openxmlformats.org/officeDocument/2006/relationships/image" Target="../media/image19.png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verageedu.com/blog/how-to-start-a-group-discussio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llustrationsource.com/stock/image/75829/boy-standing-in-front-of-class-giving-a-speech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GAME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7F8067-44E4-2697-A4C2-7C4D1EFD207D}"/>
              </a:ext>
            </a:extLst>
          </p:cNvPr>
          <p:cNvSpPr txBox="1"/>
          <p:nvPr/>
        </p:nvSpPr>
        <p:spPr>
          <a:xfrm>
            <a:off x="1872263" y="136912"/>
            <a:ext cx="6142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87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ROLE-PLAY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7A1E18-1D4D-34BC-E880-5B7D0A67ADB3}"/>
              </a:ext>
            </a:extLst>
          </p:cNvPr>
          <p:cNvSpPr txBox="1"/>
          <p:nvPr/>
        </p:nvSpPr>
        <p:spPr>
          <a:xfrm>
            <a:off x="5161281" y="1218477"/>
            <a:ext cx="6675119" cy="601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latin typeface="+mj-lt"/>
              </a:rPr>
              <a:t>Work in pairs. Take turns to say obligations and respond in the following situations.</a:t>
            </a:r>
          </a:p>
          <a:p>
            <a:endParaRPr lang="en-US" sz="3000" b="1" dirty="0">
              <a:latin typeface="+mj-lt"/>
            </a:endParaRPr>
          </a:p>
          <a:p>
            <a:r>
              <a:rPr lang="en-US" sz="3000" dirty="0">
                <a:solidFill>
                  <a:srgbClr val="F16649"/>
                </a:solidFill>
                <a:latin typeface="+mj-lt"/>
              </a:rPr>
              <a:t>1. Tell your brother to turn off the TV when he finishes watching the cartoon.</a:t>
            </a:r>
          </a:p>
          <a:p>
            <a:r>
              <a:rPr lang="en-US" sz="3000" dirty="0">
                <a:solidFill>
                  <a:srgbClr val="F16649"/>
                </a:solidFill>
                <a:latin typeface="+mj-lt"/>
              </a:rPr>
              <a:t>2. Tell your friends that you all must finish the project by Tuesday.</a:t>
            </a:r>
          </a:p>
          <a:p>
            <a:r>
              <a:rPr lang="en-US" sz="3000" dirty="0">
                <a:solidFill>
                  <a:srgbClr val="F16649"/>
                </a:solidFill>
                <a:latin typeface="+mj-lt"/>
              </a:rPr>
              <a:t>3. Tell your friend Mark not to be late again for class.</a:t>
            </a:r>
          </a:p>
          <a:p>
            <a:r>
              <a:rPr lang="en-US" sz="3000" dirty="0">
                <a:solidFill>
                  <a:srgbClr val="F16649"/>
                </a:solidFill>
                <a:latin typeface="+mj-lt"/>
              </a:rPr>
              <a:t>4. Tell your sister to put the toys back to the shelf.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3000" dirty="0"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500" dirty="0">
              <a:latin typeface="+mj-lt"/>
            </a:endParaRPr>
          </a:p>
        </p:txBody>
      </p:sp>
      <p:pic>
        <p:nvPicPr>
          <p:cNvPr id="4" name="Picture 3" descr="A group of colorful faces&#10;&#10;Description automatically generated">
            <a:extLst>
              <a:ext uri="{FF2B5EF4-FFF2-40B4-BE49-F238E27FC236}">
                <a16:creationId xmlns:a16="http://schemas.microsoft.com/office/drawing/2014/main" id="{6FBC16F9-1902-FB27-51C5-5E4A8DA53B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55600" y="2654247"/>
            <a:ext cx="4440791" cy="330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40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GAME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7F8067-44E4-2697-A4C2-7C4D1EFD207D}"/>
              </a:ext>
            </a:extLst>
          </p:cNvPr>
          <p:cNvSpPr txBox="1"/>
          <p:nvPr/>
        </p:nvSpPr>
        <p:spPr>
          <a:xfrm>
            <a:off x="1872263" y="136912"/>
            <a:ext cx="6142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87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ROLE-PLAY - KEY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7A1E18-1D4D-34BC-E880-5B7D0A67ADB3}"/>
              </a:ext>
            </a:extLst>
          </p:cNvPr>
          <p:cNvSpPr txBox="1"/>
          <p:nvPr/>
        </p:nvSpPr>
        <p:spPr>
          <a:xfrm>
            <a:off x="94129" y="1007886"/>
            <a:ext cx="12192000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000" dirty="0">
                <a:solidFill>
                  <a:srgbClr val="F16649"/>
                </a:solidFill>
                <a:latin typeface="+mj-lt"/>
              </a:rPr>
              <a:t>Tell your brother to turn off the TV when he finishes watching the cartoon.</a:t>
            </a:r>
          </a:p>
          <a:p>
            <a:r>
              <a:rPr lang="en-GB" sz="3200" dirty="0"/>
              <a:t>– You must turn off the TV when you finish watching the cartoon.</a:t>
            </a:r>
          </a:p>
          <a:p>
            <a:r>
              <a:rPr lang="en-GB" sz="3200" dirty="0"/>
              <a:t> – Yes, I will.</a:t>
            </a:r>
          </a:p>
          <a:p>
            <a:r>
              <a:rPr lang="en-US" sz="3000" dirty="0">
                <a:solidFill>
                  <a:srgbClr val="F16649"/>
                </a:solidFill>
                <a:latin typeface="+mj-lt"/>
              </a:rPr>
              <a:t>2. Tell your friends that you all must finish the project by Tuesday.</a:t>
            </a:r>
          </a:p>
          <a:p>
            <a:r>
              <a:rPr lang="en-GB" sz="3200" dirty="0"/>
              <a:t>– It’s necessary that we finish the project by Tuesday.</a:t>
            </a:r>
          </a:p>
          <a:p>
            <a:r>
              <a:rPr lang="en-GB" sz="3200" dirty="0"/>
              <a:t>– We got it. Don’t worry.</a:t>
            </a:r>
            <a:endParaRPr lang="en-US" sz="3000" dirty="0">
              <a:solidFill>
                <a:srgbClr val="F16649"/>
              </a:solidFill>
              <a:latin typeface="+mj-lt"/>
            </a:endParaRPr>
          </a:p>
          <a:p>
            <a:r>
              <a:rPr lang="en-US" sz="3000" dirty="0">
                <a:solidFill>
                  <a:srgbClr val="F16649"/>
                </a:solidFill>
                <a:latin typeface="+mj-lt"/>
              </a:rPr>
              <a:t>3. Tell your friend Mark not to be late again for class.</a:t>
            </a:r>
          </a:p>
          <a:p>
            <a:r>
              <a:rPr lang="en-GB" sz="3200" dirty="0"/>
              <a:t>– Mark, you must not be late again for class.</a:t>
            </a:r>
          </a:p>
          <a:p>
            <a:r>
              <a:rPr lang="en-GB" sz="3200" dirty="0"/>
              <a:t>– I’m sorry. I won’t be late again.</a:t>
            </a:r>
          </a:p>
          <a:p>
            <a:r>
              <a:rPr lang="en-US" sz="3000" dirty="0">
                <a:solidFill>
                  <a:srgbClr val="F16649"/>
                </a:solidFill>
                <a:latin typeface="+mj-lt"/>
              </a:rPr>
              <a:t>4. Tell your sister to put the toys back to the shelf.</a:t>
            </a:r>
          </a:p>
          <a:p>
            <a:r>
              <a:rPr lang="en-GB" sz="2500" dirty="0">
                <a:latin typeface="+mj-lt"/>
              </a:rPr>
              <a:t> </a:t>
            </a:r>
            <a:r>
              <a:rPr lang="en-GB" sz="3200" dirty="0"/>
              <a:t>– You must put the toys back on the shelf after playing with them.</a:t>
            </a:r>
          </a:p>
          <a:p>
            <a:r>
              <a:rPr lang="en-GB" sz="3200" dirty="0"/>
              <a:t>– Yes, bro. I won’t forget.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4645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38099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296828" y="1142675"/>
            <a:ext cx="7292692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low season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2111" y="4191066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mùa</a:t>
            </a:r>
            <a:r>
              <a:rPr lang="en-US" sz="4800" dirty="0"/>
              <a:t> </a:t>
            </a:r>
            <a:r>
              <a:rPr lang="en-US" sz="4800" dirty="0" err="1"/>
              <a:t>ít</a:t>
            </a:r>
            <a:r>
              <a:rPr lang="en-US" sz="4800" dirty="0"/>
              <a:t> </a:t>
            </a:r>
            <a:r>
              <a:rPr lang="en-US" sz="4800" dirty="0" err="1"/>
              <a:t>khách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333661" y="2999868"/>
            <a:ext cx="37880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ləʊ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ˌ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si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ː.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zən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6828" y="147468"/>
            <a:ext cx="1109282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MY TRAVEL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0C596D-35DA-B5A7-BB84-2F3002B59704}"/>
              </a:ext>
            </a:extLst>
          </p:cNvPr>
          <p:cNvSpPr txBox="1"/>
          <p:nvPr/>
        </p:nvSpPr>
        <p:spPr>
          <a:xfrm>
            <a:off x="5843239" y="2022297"/>
            <a:ext cx="670323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0" i="0" dirty="0">
                <a:solidFill>
                  <a:srgbClr val="F26648"/>
                </a:solidFill>
                <a:effectLst/>
                <a:latin typeface="Source Sans Pro" panose="020B0503030403020204" pitchFamily="34" charset="0"/>
              </a:rPr>
              <a:t>.</a:t>
            </a:r>
            <a:endParaRPr lang="en-US" sz="2500" dirty="0">
              <a:solidFill>
                <a:srgbClr val="F26648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7914EA-5B51-F595-453A-D70CBCBAE58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789" t="4415" r="5916"/>
          <a:stretch/>
        </p:blipFill>
        <p:spPr>
          <a:xfrm>
            <a:off x="5396056" y="3184525"/>
            <a:ext cx="6703234" cy="3657164"/>
          </a:xfrm>
          <a:prstGeom prst="rect">
            <a:avLst/>
          </a:prstGeom>
        </p:spPr>
      </p:pic>
      <p:pic>
        <p:nvPicPr>
          <p:cNvPr id="5" name="usa33672">
            <a:hlinkClick r:id="" action="ppaction://media"/>
            <a:extLst>
              <a:ext uri="{FF2B5EF4-FFF2-40B4-BE49-F238E27FC236}">
                <a16:creationId xmlns:a16="http://schemas.microsoft.com/office/drawing/2014/main" id="{9B207C4F-EF0C-1969-E6DC-B76DD4B9EE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6193" y="1541663"/>
            <a:ext cx="711835" cy="71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38099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948819" y="1169926"/>
            <a:ext cx="7292692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cruise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9989" y="3592830"/>
            <a:ext cx="49809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4800" dirty="0"/>
              <a:t>cuộc đi chơi biển (bằng tàu thuỷ)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316892" y="2712335"/>
            <a:ext cx="21146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kruːz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6828" y="147468"/>
            <a:ext cx="1109282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MY TRAVEL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0C596D-35DA-B5A7-BB84-2F3002B59704}"/>
              </a:ext>
            </a:extLst>
          </p:cNvPr>
          <p:cNvSpPr txBox="1"/>
          <p:nvPr/>
        </p:nvSpPr>
        <p:spPr>
          <a:xfrm>
            <a:off x="5843239" y="2022297"/>
            <a:ext cx="670323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0" i="0" dirty="0">
                <a:solidFill>
                  <a:srgbClr val="F26648"/>
                </a:solidFill>
                <a:effectLst/>
                <a:latin typeface="Source Sans Pro" panose="020B0503030403020204" pitchFamily="34" charset="0"/>
              </a:rPr>
              <a:t>.</a:t>
            </a:r>
            <a:endParaRPr lang="en-US" sz="2500" dirty="0">
              <a:solidFill>
                <a:srgbClr val="F2664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5A844E-CBB0-1007-E52E-06BD559B8B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4372" y="1690207"/>
            <a:ext cx="4980968" cy="4638764"/>
          </a:xfrm>
          <a:prstGeom prst="rect">
            <a:avLst/>
          </a:prstGeom>
        </p:spPr>
      </p:pic>
      <p:pic>
        <p:nvPicPr>
          <p:cNvPr id="8" name="cruise">
            <a:hlinkClick r:id="" action="ppaction://media"/>
            <a:extLst>
              <a:ext uri="{FF2B5EF4-FFF2-40B4-BE49-F238E27FC236}">
                <a16:creationId xmlns:a16="http://schemas.microsoft.com/office/drawing/2014/main" id="{5C5567F3-EF87-DE01-52DC-AB90DCD2B9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43239" y="170840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70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7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38099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637940" y="1217530"/>
            <a:ext cx="7292692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historical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4124070"/>
            <a:ext cx="51181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có</a:t>
            </a:r>
            <a:r>
              <a:rPr lang="en-US" sz="4800" dirty="0"/>
              <a:t> </a:t>
            </a:r>
            <a:r>
              <a:rPr lang="en-US" sz="4800" dirty="0" err="1"/>
              <a:t>liên</a:t>
            </a:r>
            <a:r>
              <a:rPr lang="en-US" sz="4800" dirty="0"/>
              <a:t> </a:t>
            </a:r>
            <a:r>
              <a:rPr lang="en-US" sz="4800" dirty="0" err="1"/>
              <a:t>quan</a:t>
            </a:r>
            <a:r>
              <a:rPr lang="en-US" sz="4800" dirty="0"/>
              <a:t> </a:t>
            </a:r>
            <a:r>
              <a:rPr lang="en-US" sz="4800" dirty="0" err="1"/>
              <a:t>đến</a:t>
            </a:r>
            <a:r>
              <a:rPr lang="en-US" sz="4800" dirty="0"/>
              <a:t> </a:t>
            </a:r>
            <a:r>
              <a:rPr lang="en-US" sz="4800" dirty="0" err="1"/>
              <a:t>sự</a:t>
            </a:r>
            <a:r>
              <a:rPr lang="en-US" sz="4800" dirty="0"/>
              <a:t> </a:t>
            </a:r>
            <a:r>
              <a:rPr lang="en-US" sz="4800" dirty="0" err="1"/>
              <a:t>kiện</a:t>
            </a:r>
            <a:r>
              <a:rPr lang="en-US" sz="4800" dirty="0"/>
              <a:t> </a:t>
            </a:r>
            <a:r>
              <a:rPr lang="en-US" sz="4800" dirty="0" err="1"/>
              <a:t>của</a:t>
            </a:r>
            <a:r>
              <a:rPr lang="en-US" sz="4800" dirty="0"/>
              <a:t> </a:t>
            </a:r>
            <a:r>
              <a:rPr lang="en-US" sz="4800" dirty="0" err="1"/>
              <a:t>quá</a:t>
            </a:r>
            <a:r>
              <a:rPr lang="en-US" sz="4800" dirty="0"/>
              <a:t> </a:t>
            </a:r>
            <a:r>
              <a:rPr lang="en-US" sz="4800" dirty="0" err="1"/>
              <a:t>khứ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296828" y="2784757"/>
            <a:ext cx="39002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hɪˈstɔːr.ɪ.kəl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6828" y="147468"/>
            <a:ext cx="1109282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MY TRAVEL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0C596D-35DA-B5A7-BB84-2F3002B59704}"/>
              </a:ext>
            </a:extLst>
          </p:cNvPr>
          <p:cNvSpPr txBox="1"/>
          <p:nvPr/>
        </p:nvSpPr>
        <p:spPr>
          <a:xfrm>
            <a:off x="5843239" y="2022297"/>
            <a:ext cx="670323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0" i="0" dirty="0">
                <a:solidFill>
                  <a:srgbClr val="F26648"/>
                </a:solidFill>
                <a:effectLst/>
                <a:latin typeface="Source Sans Pro" panose="020B0503030403020204" pitchFamily="34" charset="0"/>
              </a:rPr>
              <a:t>.</a:t>
            </a:r>
            <a:endParaRPr lang="en-US" sz="2500" dirty="0">
              <a:solidFill>
                <a:srgbClr val="F2664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E2AE05-C966-AE44-795D-94CED7F5A9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9076" y="2280975"/>
            <a:ext cx="5956096" cy="4330017"/>
          </a:xfrm>
          <a:prstGeom prst="rect">
            <a:avLst/>
          </a:prstGeom>
        </p:spPr>
      </p:pic>
      <p:pic>
        <p:nvPicPr>
          <p:cNvPr id="6" name="historical">
            <a:hlinkClick r:id="" action="ppaction://media"/>
            <a:extLst>
              <a:ext uri="{FF2B5EF4-FFF2-40B4-BE49-F238E27FC236}">
                <a16:creationId xmlns:a16="http://schemas.microsoft.com/office/drawing/2014/main" id="{C1BF1401-0A0A-FDB7-1283-DFF1A54F54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78653" y="1333178"/>
            <a:ext cx="947797" cy="94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79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38099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891892" y="1164270"/>
            <a:ext cx="7292692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loft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455" y="3928294"/>
            <a:ext cx="511812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501286" y="2854463"/>
            <a:ext cx="17427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lɒft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6828" y="147468"/>
            <a:ext cx="1109282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MY TRAVEL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0C596D-35DA-B5A7-BB84-2F3002B59704}"/>
              </a:ext>
            </a:extLst>
          </p:cNvPr>
          <p:cNvSpPr txBox="1"/>
          <p:nvPr/>
        </p:nvSpPr>
        <p:spPr>
          <a:xfrm>
            <a:off x="5843239" y="2022297"/>
            <a:ext cx="670323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0" i="0" dirty="0">
                <a:solidFill>
                  <a:srgbClr val="F26648"/>
                </a:solidFill>
                <a:effectLst/>
                <a:latin typeface="Source Sans Pro" panose="020B0503030403020204" pitchFamily="34" charset="0"/>
              </a:rPr>
              <a:t>.</a:t>
            </a:r>
            <a:endParaRPr lang="en-US" sz="2500" dirty="0">
              <a:solidFill>
                <a:srgbClr val="F26648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59AC16-3BBF-7FB3-7957-4C511DCDFD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5929" y="1164270"/>
            <a:ext cx="6896071" cy="52599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02780A9-8430-0D66-DC55-E4CD5E490476}"/>
              </a:ext>
            </a:extLst>
          </p:cNvPr>
          <p:cNvSpPr/>
          <p:nvPr/>
        </p:nvSpPr>
        <p:spPr>
          <a:xfrm>
            <a:off x="1375584" y="3882375"/>
            <a:ext cx="51181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/>
              <a:t>gác</a:t>
            </a:r>
            <a:r>
              <a:rPr lang="en-US" sz="4800" dirty="0"/>
              <a:t> </a:t>
            </a:r>
            <a:r>
              <a:rPr lang="en-US" sz="4800" dirty="0" err="1"/>
              <a:t>xép</a:t>
            </a:r>
            <a:endParaRPr lang="en-US" sz="4800" dirty="0"/>
          </a:p>
        </p:txBody>
      </p:sp>
      <p:pic>
        <p:nvPicPr>
          <p:cNvPr id="19" name="loft">
            <a:hlinkClick r:id="" action="ppaction://media"/>
            <a:extLst>
              <a:ext uri="{FF2B5EF4-FFF2-40B4-BE49-F238E27FC236}">
                <a16:creationId xmlns:a16="http://schemas.microsoft.com/office/drawing/2014/main" id="{CDE5EF12-3297-62D5-9EB0-F283779808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16511" y="1515826"/>
            <a:ext cx="849889" cy="84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56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4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825002"/>
              </p:ext>
            </p:extLst>
          </p:nvPr>
        </p:nvGraphicFramePr>
        <p:xfrm>
          <a:off x="1059893" y="1420704"/>
          <a:ext cx="10953135" cy="462433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30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1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40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54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low season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/ˈ</a:t>
                      </a:r>
                      <a:r>
                        <a:rPr lang="en-US" sz="32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ləʊ</a:t>
                      </a:r>
                      <a:r>
                        <a:rPr lang="en-US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ˌ</a:t>
                      </a:r>
                      <a:r>
                        <a:rPr lang="en-US" sz="32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si</a:t>
                      </a:r>
                      <a:r>
                        <a:rPr lang="en-US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ː.</a:t>
                      </a:r>
                      <a:r>
                        <a:rPr lang="en-US" sz="32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zən</a:t>
                      </a:r>
                      <a:r>
                        <a:rPr lang="en-US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3200" dirty="0" err="1">
                          <a:latin typeface="+mn-lt"/>
                        </a:rPr>
                        <a:t>mùa</a:t>
                      </a:r>
                      <a:r>
                        <a:rPr lang="en-US" sz="3200" dirty="0"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latin typeface="+mn-lt"/>
                        </a:rPr>
                        <a:t>ít</a:t>
                      </a:r>
                      <a:r>
                        <a:rPr lang="en-US" sz="3200" dirty="0"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latin typeface="+mn-lt"/>
                        </a:rPr>
                        <a:t>khách</a:t>
                      </a:r>
                      <a:endParaRPr lang="en-US" sz="4400" dirty="0">
                        <a:latin typeface="+mn-lt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cruise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</a:t>
                      </a:r>
                      <a:r>
                        <a:rPr lang="en-US" sz="32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kruːz</a:t>
                      </a:r>
                      <a:r>
                        <a:rPr lang="en-US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vi-VN" sz="3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cuộc đi chơi biển (bằng tàu thuỷ)</a:t>
                      </a:r>
                      <a:endParaRPr lang="en-US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historical (adj)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</a:t>
                      </a:r>
                      <a:r>
                        <a:rPr lang="en-US" sz="32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hɪˈstɔːr.ɪ.kəl</a:t>
                      </a:r>
                      <a:r>
                        <a:rPr lang="en-US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3200" dirty="0" err="1">
                          <a:latin typeface="+mn-lt"/>
                        </a:rPr>
                        <a:t>có</a:t>
                      </a:r>
                      <a:r>
                        <a:rPr lang="en-US" sz="3200" dirty="0"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latin typeface="+mn-lt"/>
                        </a:rPr>
                        <a:t>liên</a:t>
                      </a:r>
                      <a:r>
                        <a:rPr lang="en-US" sz="3200" dirty="0"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latin typeface="+mn-lt"/>
                        </a:rPr>
                        <a:t>quan</a:t>
                      </a:r>
                      <a:r>
                        <a:rPr lang="en-US" sz="3200" dirty="0"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latin typeface="+mn-lt"/>
                        </a:rPr>
                        <a:t>đến</a:t>
                      </a:r>
                      <a:r>
                        <a:rPr lang="en-US" sz="3200" dirty="0"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latin typeface="+mn-lt"/>
                        </a:rPr>
                        <a:t>sự</a:t>
                      </a:r>
                      <a:r>
                        <a:rPr lang="en-US" sz="3200" dirty="0"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latin typeface="+mn-lt"/>
                        </a:rPr>
                        <a:t>kiện</a:t>
                      </a:r>
                      <a:r>
                        <a:rPr lang="en-US" sz="3200" dirty="0"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latin typeface="+mn-lt"/>
                        </a:rPr>
                        <a:t>của</a:t>
                      </a:r>
                      <a:r>
                        <a:rPr lang="en-US" sz="3200" dirty="0"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latin typeface="+mn-lt"/>
                        </a:rPr>
                        <a:t>quá</a:t>
                      </a:r>
                      <a:r>
                        <a:rPr lang="en-US" sz="3200" dirty="0"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latin typeface="+mn-lt"/>
                        </a:rPr>
                        <a:t>khứ</a:t>
                      </a:r>
                      <a:endParaRPr lang="en-US" sz="4400" dirty="0">
                        <a:latin typeface="+mn-lt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426221227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loft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</a:t>
                      </a:r>
                      <a:r>
                        <a:rPr lang="en-US" sz="32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lɒft</a:t>
                      </a:r>
                      <a:r>
                        <a:rPr lang="en-US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3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gác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xép</a:t>
                      </a:r>
                      <a:endParaRPr lang="en-US" sz="3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93183915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2" name="usa33672">
            <a:hlinkClick r:id="" action="ppaction://media"/>
            <a:extLst>
              <a:ext uri="{FF2B5EF4-FFF2-40B4-BE49-F238E27FC236}">
                <a16:creationId xmlns:a16="http://schemas.microsoft.com/office/drawing/2014/main" id="{CBCDB73A-A083-BD90-E3A0-D6538D4A18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34645" y="2320925"/>
            <a:ext cx="487363" cy="487363"/>
          </a:xfrm>
          <a:prstGeom prst="rect">
            <a:avLst/>
          </a:prstGeom>
        </p:spPr>
      </p:pic>
      <p:pic>
        <p:nvPicPr>
          <p:cNvPr id="3" name="cruise">
            <a:hlinkClick r:id="" action="ppaction://media"/>
            <a:extLst>
              <a:ext uri="{FF2B5EF4-FFF2-40B4-BE49-F238E27FC236}">
                <a16:creationId xmlns:a16="http://schemas.microsoft.com/office/drawing/2014/main" id="{FEB56F79-23D8-5574-77D2-0CAAFC8B277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34644" y="3185318"/>
            <a:ext cx="487363" cy="487363"/>
          </a:xfrm>
          <a:prstGeom prst="rect">
            <a:avLst/>
          </a:prstGeom>
        </p:spPr>
      </p:pic>
      <p:pic>
        <p:nvPicPr>
          <p:cNvPr id="4" name="historical">
            <a:hlinkClick r:id="" action="ppaction://media"/>
            <a:extLst>
              <a:ext uri="{FF2B5EF4-FFF2-40B4-BE49-F238E27FC236}">
                <a16:creationId xmlns:a16="http://schemas.microsoft.com/office/drawing/2014/main" id="{2FB1CFE9-F1F9-DF19-F440-B6ED5312B3C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42997" y="4352925"/>
            <a:ext cx="487363" cy="487363"/>
          </a:xfrm>
          <a:prstGeom prst="rect">
            <a:avLst/>
          </a:prstGeom>
        </p:spPr>
      </p:pic>
      <p:pic>
        <p:nvPicPr>
          <p:cNvPr id="5" name="loft">
            <a:hlinkClick r:id="" action="ppaction://media"/>
            <a:extLst>
              <a:ext uri="{FF2B5EF4-FFF2-40B4-BE49-F238E27FC236}">
                <a16:creationId xmlns:a16="http://schemas.microsoft.com/office/drawing/2014/main" id="{34C7E7F9-32A6-50F0-67B7-A362F56D69C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34643" y="532034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060969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what people say about their travels. Then complete the table.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6" y="186930"/>
            <a:ext cx="1162121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MY TRAVEL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3FEB0A-0EBC-0AFE-EAC3-74D18996AD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0113" y="1896359"/>
            <a:ext cx="6073666" cy="23776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3E73D4-F09A-46BB-A771-7A97FE19D1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41300" y="1860193"/>
            <a:ext cx="5966977" cy="30558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09EB9C-7803-CA2A-A645-6CAA6D89BE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5963" y="4133390"/>
            <a:ext cx="5928874" cy="25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060969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what people say about their travels. Then complete the table.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6" y="186930"/>
            <a:ext cx="1162121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MY TRAVEL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5920FB2-38FF-8DB4-3DC2-74C4A842EA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979644"/>
              </p:ext>
            </p:extLst>
          </p:nvPr>
        </p:nvGraphicFramePr>
        <p:xfrm>
          <a:off x="1344931" y="1889958"/>
          <a:ext cx="10435591" cy="475311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793112">
                  <a:extLst>
                    <a:ext uri="{9D8B030D-6E8A-4147-A177-3AD203B41FA5}">
                      <a16:colId xmlns:a16="http://schemas.microsoft.com/office/drawing/2014/main" val="2494710764"/>
                    </a:ext>
                  </a:extLst>
                </a:gridCol>
                <a:gridCol w="3142047">
                  <a:extLst>
                    <a:ext uri="{9D8B030D-6E8A-4147-A177-3AD203B41FA5}">
                      <a16:colId xmlns:a16="http://schemas.microsoft.com/office/drawing/2014/main" val="308210541"/>
                    </a:ext>
                  </a:extLst>
                </a:gridCol>
                <a:gridCol w="5500432">
                  <a:extLst>
                    <a:ext uri="{9D8B030D-6E8A-4147-A177-3AD203B41FA5}">
                      <a16:colId xmlns:a16="http://schemas.microsoft.com/office/drawing/2014/main" val="3879009290"/>
                    </a:ext>
                  </a:extLst>
                </a:gridCol>
              </a:tblGrid>
              <a:tr h="74457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People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Accommodation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Activities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063544"/>
                  </a:ext>
                </a:extLst>
              </a:tr>
              <a:tr h="837399">
                <a:tc>
                  <a:txBody>
                    <a:bodyPr/>
                    <a:lstStyle/>
                    <a:p>
                      <a:pPr marL="144145" marR="0" indent="-14414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Nam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en-US" sz="32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lvl="0" algn="ctr"/>
                      <a:endParaRPr lang="en-US" sz="4400" dirty="0"/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321408443"/>
                  </a:ext>
                </a:extLst>
              </a:tr>
              <a:tr h="1697017">
                <a:tc>
                  <a:txBody>
                    <a:bodyPr/>
                    <a:lstStyle/>
                    <a:p>
                      <a:pPr marL="144145" marR="0" indent="-14414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Agi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lvl="0" algn="ctr"/>
                      <a:endParaRPr lang="en-US" sz="4400" dirty="0"/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402672004"/>
                  </a:ext>
                </a:extLst>
              </a:tr>
              <a:tr h="1192652">
                <a:tc>
                  <a:txBody>
                    <a:bodyPr/>
                    <a:lstStyle/>
                    <a:p>
                      <a:pPr marL="144145" marR="0" indent="-14414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Haruto</a:t>
                      </a:r>
                      <a:endParaRPr lang="en-US" sz="3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lvl="0" algn="ctr"/>
                      <a:endParaRPr lang="en-US" sz="4400" dirty="0"/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424703169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9BAD31F-E184-D9A1-7E40-F98A979E78BB}"/>
              </a:ext>
            </a:extLst>
          </p:cNvPr>
          <p:cNvSpPr txBox="1"/>
          <p:nvPr/>
        </p:nvSpPr>
        <p:spPr>
          <a:xfrm>
            <a:off x="3322405" y="4266514"/>
            <a:ext cx="29752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three-star hotel</a:t>
            </a:r>
          </a:p>
          <a:p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D96CC6-6465-0F7D-D9DD-6A1A5D3A3137}"/>
              </a:ext>
            </a:extLst>
          </p:cNvPr>
          <p:cNvSpPr txBox="1"/>
          <p:nvPr/>
        </p:nvSpPr>
        <p:spPr>
          <a:xfrm>
            <a:off x="6508404" y="2747090"/>
            <a:ext cx="35352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26648"/>
                </a:solidFill>
              </a:rPr>
              <a:t>- swimming </a:t>
            </a:r>
          </a:p>
          <a:p>
            <a:r>
              <a:rPr lang="en-US" sz="3000" b="1" dirty="0">
                <a:solidFill>
                  <a:srgbClr val="F26648"/>
                </a:solidFill>
              </a:rPr>
              <a:t>- eating local food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A0FBD3-1FAB-7A1F-A244-DF3AA77A7E2E}"/>
              </a:ext>
            </a:extLst>
          </p:cNvPr>
          <p:cNvSpPr txBox="1"/>
          <p:nvPr/>
        </p:nvSpPr>
        <p:spPr>
          <a:xfrm>
            <a:off x="3365929" y="5770550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loft room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7776BA-160D-B75D-D589-3459104C22B0}"/>
              </a:ext>
            </a:extLst>
          </p:cNvPr>
          <p:cNvSpPr txBox="1"/>
          <p:nvPr/>
        </p:nvSpPr>
        <p:spPr>
          <a:xfrm>
            <a:off x="3351348" y="2962533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homestay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D451C8-C7DE-4DE2-5316-50D091FE5A74}"/>
              </a:ext>
            </a:extLst>
          </p:cNvPr>
          <p:cNvSpPr txBox="1"/>
          <p:nvPr/>
        </p:nvSpPr>
        <p:spPr>
          <a:xfrm>
            <a:off x="6499702" y="5734516"/>
            <a:ext cx="46028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26648"/>
                </a:solidFill>
              </a:rPr>
              <a:t>- visiting historical places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4A72BBA-A824-2BEA-DAA3-8C07D000D24C}"/>
              </a:ext>
            </a:extLst>
          </p:cNvPr>
          <p:cNvSpPr txBox="1"/>
          <p:nvPr/>
        </p:nvSpPr>
        <p:spPr>
          <a:xfrm>
            <a:off x="6508404" y="3902632"/>
            <a:ext cx="53940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26648"/>
                </a:solidFill>
              </a:rPr>
              <a:t>- visiting cultural places</a:t>
            </a:r>
          </a:p>
          <a:p>
            <a:r>
              <a:rPr lang="en-US" sz="3000" b="1" dirty="0">
                <a:solidFill>
                  <a:srgbClr val="F26648"/>
                </a:solidFill>
              </a:rPr>
              <a:t>- taking a cruise on the Danube River</a:t>
            </a:r>
          </a:p>
        </p:txBody>
      </p:sp>
    </p:spTree>
    <p:extLst>
      <p:ext uri="{BB962C8B-B14F-4D97-AF65-F5344CB8AC3E}">
        <p14:creationId xmlns:p14="http://schemas.microsoft.com/office/powerpoint/2010/main" val="288609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5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0417" y="1150334"/>
            <a:ext cx="1219200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Share with your partners an unforgettable holiday</a:t>
            </a:r>
          </a:p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you’ve taken. In your talk, you can mention: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1112683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MY TRAVEL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5604932" y="2436857"/>
            <a:ext cx="6392812" cy="442114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16649"/>
                </a:solidFill>
              </a:rPr>
              <a:t>– holiday destination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16649"/>
                </a:solidFill>
              </a:rPr>
              <a:t>– travel transportation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16649"/>
                </a:solidFill>
              </a:rPr>
              <a:t>– accommodation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16649"/>
                </a:solidFill>
              </a:rPr>
              <a:t>– activities</a:t>
            </a:r>
            <a:endParaRPr lang="en-US" sz="3500" b="1" dirty="0"/>
          </a:p>
        </p:txBody>
      </p:sp>
      <p:pic>
        <p:nvPicPr>
          <p:cNvPr id="3" name="Picture 2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9319C50D-768F-65F0-6D12-5663F6793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53428" y="2436857"/>
            <a:ext cx="4851882" cy="303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5792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489636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76995" y="2292596"/>
            <a:ext cx="1835914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EVERYDAY ENGLISH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34812" y="3793646"/>
            <a:ext cx="2504611" cy="868290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MY TRAVEL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Chatting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1062" y="2020176"/>
            <a:ext cx="5758577" cy="1525143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 and read the conversations. Pay attention to the highlighted parts.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Work in pairs. Express obligation in the following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situations.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839" y="3618271"/>
            <a:ext cx="5755112" cy="1619915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 what people say about their travels. Then complete the table.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in groups. Share with your partners an unforgettable holiday you’ve taken.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Report partner’s travel.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89877" cy="883443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587119" y="2601400"/>
            <a:ext cx="789877" cy="1192246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</p:cNvCxnSpPr>
          <p:nvPr/>
        </p:nvCxnSpPr>
        <p:spPr>
          <a:xfrm>
            <a:off x="2160454" y="4702417"/>
            <a:ext cx="435723" cy="922004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292924" y="5602803"/>
            <a:ext cx="1835914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64222" y="5550069"/>
            <a:ext cx="5740800" cy="484190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79082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4: COMMUNICATION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2" y="1306988"/>
            <a:ext cx="1053699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Report your partners’ travel to the class.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7416" y="133442"/>
            <a:ext cx="1036122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MY TRAVEL</a:t>
            </a:r>
          </a:p>
        </p:txBody>
      </p:sp>
      <p:pic>
        <p:nvPicPr>
          <p:cNvPr id="8" name="Picture 7" descr="A cartoon of people in a lecture hall&#10;&#10;Description automatically generated">
            <a:extLst>
              <a:ext uri="{FF2B5EF4-FFF2-40B4-BE49-F238E27FC236}">
                <a16:creationId xmlns:a16="http://schemas.microsoft.com/office/drawing/2014/main" id="{A0CF9AE3-2176-20AF-D765-A4ECFC63FF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421120" y="1537820"/>
            <a:ext cx="3968750" cy="505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5" y="1289230"/>
            <a:ext cx="1898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628983" y="2243042"/>
            <a:ext cx="89617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What have we learnt in this lesson?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/>
              <a:t>Say obligations and respond;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/>
              <a:t>Talk about their travel and </a:t>
            </a:r>
            <a:r>
              <a:rPr lang="en-US" sz="3000" dirty="0" err="1"/>
              <a:t>summarise</a:t>
            </a:r>
            <a:r>
              <a:rPr lang="en-US" sz="3000" dirty="0"/>
              <a:t> the information in a table;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/>
              <a:t>Talk about an unforgettable holiday;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/>
              <a:t>Report  </a:t>
            </a:r>
            <a:r>
              <a:rPr lang="en-US" sz="3000" dirty="0"/>
              <a:t>partners</a:t>
            </a:r>
            <a:r>
              <a:rPr lang="en-US" sz="3000"/>
              <a:t>’ travel. </a:t>
            </a:r>
            <a:endParaRPr lang="en-US" sz="30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671" y="1268256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78761"/>
            <a:ext cx="19985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2109596"/>
            <a:ext cx="81498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 smtClean="0"/>
              <a:t>Learn by heart the new words.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 smtClean="0"/>
              <a:t>Do </a:t>
            </a:r>
            <a:r>
              <a:rPr lang="en-US" sz="3600" dirty="0"/>
              <a:t>exercises </a:t>
            </a:r>
            <a:r>
              <a:rPr lang="en-US" sz="3600" dirty="0" smtClean="0"/>
              <a:t>in part C in </a:t>
            </a:r>
            <a:r>
              <a:rPr lang="en-US" sz="3600" dirty="0"/>
              <a:t>the </a:t>
            </a:r>
            <a:r>
              <a:rPr lang="en-US" sz="3600" dirty="0" smtClean="0"/>
              <a:t>workbook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 smtClean="0"/>
              <a:t>Prepare the next lesson: Skills 1.</a:t>
            </a:r>
            <a:endParaRPr lang="en-US" sz="3600" dirty="0"/>
          </a:p>
          <a:p>
            <a:pPr>
              <a:lnSpc>
                <a:spcPct val="150000"/>
              </a:lnSpc>
            </a:pP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560" y="3200400"/>
            <a:ext cx="3407676" cy="340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85500" y="0"/>
            <a:ext cx="83831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Tues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day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, February 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11</a:t>
            </a:r>
            <a:r>
              <a:rPr lang="en-US" sz="5400" b="1" cap="none" spc="0" baseline="300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, 2025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50870" y="923330"/>
            <a:ext cx="336239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Week: 22</a:t>
            </a:r>
          </a:p>
          <a:p>
            <a:pPr algn="ctr"/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Period: </a:t>
            </a: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65 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3734" y="2677656"/>
            <a:ext cx="678525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: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TOURISM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30798" y="4326805"/>
            <a:ext cx="91511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LESSON 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4: COMMUNICATION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68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F5649D-CA29-CC55-2877-C93FECD3D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D4B19463-4C4B-0856-C680-E6EF65B6A454}"/>
              </a:ext>
            </a:extLst>
          </p:cNvPr>
          <p:cNvGrpSpPr/>
          <p:nvPr/>
        </p:nvGrpSpPr>
        <p:grpSpPr>
          <a:xfrm>
            <a:off x="0" y="-65711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>
              <a:extLst>
                <a:ext uri="{FF2B5EF4-FFF2-40B4-BE49-F238E27FC236}">
                  <a16:creationId xmlns:a16="http://schemas.microsoft.com/office/drawing/2014/main" id="{1BA6121E-C7E3-C1A0-716F-761ACD9E088D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>
              <a:extLst>
                <a:ext uri="{FF2B5EF4-FFF2-40B4-BE49-F238E27FC236}">
                  <a16:creationId xmlns:a16="http://schemas.microsoft.com/office/drawing/2014/main" id="{FBEEDA7B-D29C-59FB-DBA6-F554433E4E2B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>
              <a:extLst>
                <a:ext uri="{FF2B5EF4-FFF2-40B4-BE49-F238E27FC236}">
                  <a16:creationId xmlns:a16="http://schemas.microsoft.com/office/drawing/2014/main" id="{D50CF524-330B-3D88-43B4-9F0C2C8DD45B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81B6473-BCE6-8D43-3777-A7FF8A9812E5}"/>
              </a:ext>
            </a:extLst>
          </p:cNvPr>
          <p:cNvSpPr txBox="1"/>
          <p:nvPr/>
        </p:nvSpPr>
        <p:spPr>
          <a:xfrm>
            <a:off x="204226" y="153650"/>
            <a:ext cx="1180880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WARM–UP: CHATTING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7A6CA67-DA2E-8E18-5B28-768C29CF372B}"/>
              </a:ext>
            </a:extLst>
          </p:cNvPr>
          <p:cNvSpPr txBox="1">
            <a:spLocks/>
          </p:cNvSpPr>
          <p:nvPr/>
        </p:nvSpPr>
        <p:spPr>
          <a:xfrm>
            <a:off x="435042" y="1235215"/>
            <a:ext cx="6748078" cy="43019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3200" b="1" dirty="0">
                <a:solidFill>
                  <a:srgbClr val="F26648"/>
                </a:solidFill>
              </a:rPr>
              <a:t>Supposing your team was preparing for the school field trip and as a team leader, you needed to assign tasks to your teammates. </a:t>
            </a:r>
          </a:p>
          <a:p>
            <a:pPr algn="l">
              <a:lnSpc>
                <a:spcPct val="100000"/>
              </a:lnSpc>
            </a:pPr>
            <a:r>
              <a:rPr lang="en-US" sz="3200" b="1" dirty="0">
                <a:solidFill>
                  <a:srgbClr val="0087B2"/>
                </a:solidFill>
              </a:rPr>
              <a:t>What would you say in that case?  </a:t>
            </a:r>
            <a:endParaRPr lang="en-US" sz="3200" dirty="0">
              <a:solidFill>
                <a:srgbClr val="0087B2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89ED873-6B49-67AC-6714-26173A1A1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5071" y="1235215"/>
            <a:ext cx="5120111" cy="543482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7159B91-2A62-78ED-7FB9-89045B6E76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4363" y="4453353"/>
            <a:ext cx="1903286" cy="23388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CC34CFF-152D-91BE-54C3-12245CBBA9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8916" y="4161726"/>
            <a:ext cx="3668999" cy="19057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78FC29E-112F-3FDA-B6AB-7514A5877B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0203" y="5418582"/>
            <a:ext cx="1536682" cy="142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31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204226" y="153650"/>
            <a:ext cx="1180880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2" name="Rounded Rectangle 12">
            <a:extLst>
              <a:ext uri="{FF2B5EF4-FFF2-40B4-BE49-F238E27FC236}">
                <a16:creationId xmlns:a16="http://schemas.microsoft.com/office/drawing/2014/main" id="{4D7DD6D3-B35E-100C-4EFF-C6AB4AD49FE9}"/>
              </a:ext>
            </a:extLst>
          </p:cNvPr>
          <p:cNvSpPr/>
          <p:nvPr/>
        </p:nvSpPr>
        <p:spPr>
          <a:xfrm>
            <a:off x="604692" y="1240149"/>
            <a:ext cx="502606" cy="502606"/>
          </a:xfrm>
          <a:prstGeom prst="roundRect">
            <a:avLst/>
          </a:prstGeom>
          <a:solidFill>
            <a:srgbClr val="EF4B66"/>
          </a:solidFill>
          <a:ln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EA8C0F-931A-3F09-6AE8-FFFBD8BE90D4}"/>
              </a:ext>
            </a:extLst>
          </p:cNvPr>
          <p:cNvSpPr txBox="1"/>
          <p:nvPr/>
        </p:nvSpPr>
        <p:spPr>
          <a:xfrm>
            <a:off x="657478" y="112757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8095D9-73DA-E2D1-C0F8-07320CF1D59F}"/>
              </a:ext>
            </a:extLst>
          </p:cNvPr>
          <p:cNvSpPr txBox="1">
            <a:spLocks/>
          </p:cNvSpPr>
          <p:nvPr/>
        </p:nvSpPr>
        <p:spPr>
          <a:xfrm>
            <a:off x="855995" y="1989059"/>
            <a:ext cx="9188958" cy="1574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3000" b="1" dirty="0"/>
              <a:t>Mother: </a:t>
            </a:r>
            <a:r>
              <a:rPr lang="en-US" sz="3000" dirty="0"/>
              <a:t>Lan, you </a:t>
            </a:r>
            <a:r>
              <a:rPr lang="en-US" sz="3000" dirty="0">
                <a:highlight>
                  <a:srgbClr val="FFFF00"/>
                </a:highlight>
              </a:rPr>
              <a:t>must hurry up </a:t>
            </a:r>
            <a:r>
              <a:rPr lang="en-US" sz="3000" dirty="0"/>
              <a:t>or we’ll miss the train.</a:t>
            </a:r>
          </a:p>
          <a:p>
            <a:pPr algn="l">
              <a:lnSpc>
                <a:spcPct val="100000"/>
              </a:lnSpc>
            </a:pPr>
            <a:r>
              <a:rPr lang="en-US" sz="3000" b="1" dirty="0"/>
              <a:t>Lan: </a:t>
            </a:r>
            <a:r>
              <a:rPr lang="en-US" sz="3000" dirty="0"/>
              <a:t>Yes, Mum. I’m coming.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D11657B-E604-CDD7-C50F-D4FF0B4C91FB}"/>
              </a:ext>
            </a:extLst>
          </p:cNvPr>
          <p:cNvSpPr txBox="1">
            <a:spLocks/>
          </p:cNvSpPr>
          <p:nvPr/>
        </p:nvSpPr>
        <p:spPr>
          <a:xfrm>
            <a:off x="889245" y="4156486"/>
            <a:ext cx="7857190" cy="1574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000" b="1" dirty="0"/>
              <a:t>Nick: </a:t>
            </a:r>
            <a:r>
              <a:rPr lang="en-US" sz="3000" dirty="0">
                <a:highlight>
                  <a:srgbClr val="FFFF00"/>
                </a:highlight>
              </a:rPr>
              <a:t>Is it necessary</a:t>
            </a:r>
            <a:r>
              <a:rPr lang="en-US" sz="3000" dirty="0"/>
              <a:t> for us to wait in the queue?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000" b="1" dirty="0"/>
              <a:t>Stranger: </a:t>
            </a:r>
            <a:r>
              <a:rPr lang="en-US" sz="3000" dirty="0"/>
              <a:t>I’m sorry, it is.</a:t>
            </a:r>
            <a:endParaRPr lang="en-US" sz="3000" dirty="0">
              <a:highlight>
                <a:srgbClr val="FFFF00"/>
              </a:highligh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290367-D8EE-8CF6-1C96-FBB41863D879}"/>
              </a:ext>
            </a:extLst>
          </p:cNvPr>
          <p:cNvSpPr txBox="1"/>
          <p:nvPr/>
        </p:nvSpPr>
        <p:spPr>
          <a:xfrm>
            <a:off x="1160084" y="1273771"/>
            <a:ext cx="1124933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 the conversations. Pay attention to the highlighted parts.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DFAFD5-09CA-809D-E06D-0916F2EB4F5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000" b="92000" l="17476" r="79612">
                        <a14:foregroundMark x1="50485" y1="36000" x2="50485" y2="36000"/>
                      </a14:backgroundRemoval>
                    </a14:imgEffect>
                  </a14:imgLayer>
                </a14:imgProps>
              </a:ext>
            </a:extLst>
          </a:blip>
          <a:srcRect l="18801" t="11697" r="17121" b="10970"/>
          <a:stretch/>
        </p:blipFill>
        <p:spPr>
          <a:xfrm>
            <a:off x="204226" y="1989059"/>
            <a:ext cx="628650" cy="5524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0EB684-6229-5181-99D9-321ABBD193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108" b="98649" l="8861" r="8860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520" y="4110817"/>
            <a:ext cx="752475" cy="704850"/>
          </a:xfrm>
          <a:prstGeom prst="rect">
            <a:avLst/>
          </a:prstGeom>
        </p:spPr>
      </p:pic>
      <p:pic>
        <p:nvPicPr>
          <p:cNvPr id="3" name="050">
            <a:hlinkClick r:id="" action="ppaction://media"/>
            <a:extLst>
              <a:ext uri="{FF2B5EF4-FFF2-40B4-BE49-F238E27FC236}">
                <a16:creationId xmlns:a16="http://schemas.microsoft.com/office/drawing/2014/main" id="{48E93E15-443A-65A9-CECF-C58BEAFD6C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743053" y="1091915"/>
            <a:ext cx="799074" cy="79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55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204226" y="153650"/>
            <a:ext cx="1180880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FC05C3A-23E2-47AA-6507-4E4B08DC9F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364909"/>
              </p:ext>
            </p:extLst>
          </p:nvPr>
        </p:nvGraphicFramePr>
        <p:xfrm>
          <a:off x="2310581" y="1695553"/>
          <a:ext cx="9155140" cy="455121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027175">
                  <a:extLst>
                    <a:ext uri="{9D8B030D-6E8A-4147-A177-3AD203B41FA5}">
                      <a16:colId xmlns:a16="http://schemas.microsoft.com/office/drawing/2014/main" val="2489142025"/>
                    </a:ext>
                  </a:extLst>
                </a:gridCol>
                <a:gridCol w="3127965">
                  <a:extLst>
                    <a:ext uri="{9D8B030D-6E8A-4147-A177-3AD203B41FA5}">
                      <a16:colId xmlns:a16="http://schemas.microsoft.com/office/drawing/2014/main" val="2225370321"/>
                    </a:ext>
                  </a:extLst>
                </a:gridCol>
              </a:tblGrid>
              <a:tr h="4402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dirty="0">
                          <a:solidFill>
                            <a:srgbClr val="F2664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 express obligation, you can use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63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rgbClr val="F2664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+mn-ea"/>
                          <a:cs typeface="+mn-cs"/>
                        </a:rPr>
                        <a:t>To respond you can use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288410"/>
                  </a:ext>
                </a:extLst>
              </a:tr>
              <a:tr h="36063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3200" dirty="0">
                          <a:solidFill>
                            <a:srgbClr val="F16649"/>
                          </a:solidFill>
                          <a:latin typeface="Jost Medium"/>
                          <a:sym typeface="Jost Medium"/>
                        </a:rPr>
                        <a:t>- You must ...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3200" dirty="0">
                          <a:solidFill>
                            <a:srgbClr val="F16649"/>
                          </a:solidFill>
                          <a:latin typeface="Jost Medium"/>
                          <a:sym typeface="Jost Medium"/>
                        </a:rPr>
                        <a:t>- It’s necessary that you ...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dirty="0">
                          <a:solidFill>
                            <a:srgbClr val="F16649"/>
                          </a:solidFill>
                          <a:latin typeface="Jost Medium"/>
                          <a:ea typeface="Jost Medium"/>
                          <a:cs typeface="Jost Medium"/>
                          <a:sym typeface="Jost Medium"/>
                        </a:rPr>
                        <a:t>- I got it.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dirty="0">
                          <a:solidFill>
                            <a:srgbClr val="F16649"/>
                          </a:solidFill>
                          <a:latin typeface="Jost Medium"/>
                          <a:ea typeface="Jost Medium"/>
                          <a:cs typeface="Jost Medium"/>
                          <a:sym typeface="Jost Medium"/>
                        </a:rPr>
                        <a:t>- Yes, I will.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dirty="0">
                          <a:solidFill>
                            <a:srgbClr val="F16649"/>
                          </a:solidFill>
                          <a:latin typeface="Jost Medium"/>
                          <a:ea typeface="Jost Medium"/>
                          <a:cs typeface="Jost Medium"/>
                          <a:sym typeface="Jost Medium"/>
                        </a:rPr>
                        <a:t>- I’m sorry.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581630"/>
                  </a:ext>
                </a:extLst>
              </a:tr>
            </a:tbl>
          </a:graphicData>
        </a:graphic>
      </p:graphicFrame>
      <p:pic>
        <p:nvPicPr>
          <p:cNvPr id="9" name="Picture 8" descr="A person holding a book and holding a hand out&#10;&#10;Description automatically generated">
            <a:extLst>
              <a:ext uri="{FF2B5EF4-FFF2-40B4-BE49-F238E27FC236}">
                <a16:creationId xmlns:a16="http://schemas.microsoft.com/office/drawing/2014/main" id="{8FC28D4F-3F63-FF10-D9DF-D16329080E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334520"/>
            <a:ext cx="2149055" cy="317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51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7B48A7-C640-FF66-7D92-3AB24B8588C0}"/>
              </a:ext>
            </a:extLst>
          </p:cNvPr>
          <p:cNvSpPr txBox="1"/>
          <p:nvPr/>
        </p:nvSpPr>
        <p:spPr>
          <a:xfrm>
            <a:off x="1160083" y="1228613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Express obligation in the following situations.</a:t>
            </a:r>
          </a:p>
        </p:txBody>
      </p:sp>
      <p:sp>
        <p:nvSpPr>
          <p:cNvPr id="3" name="Rounded Rectangle 31">
            <a:extLst>
              <a:ext uri="{FF2B5EF4-FFF2-40B4-BE49-F238E27FC236}">
                <a16:creationId xmlns:a16="http://schemas.microsoft.com/office/drawing/2014/main" id="{B3E98265-CBD3-83CA-D478-EDB45E63CA1B}"/>
              </a:ext>
            </a:extLst>
          </p:cNvPr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EA924F-DD55-2E87-DFFE-CB8FE036CF6F}"/>
              </a:ext>
            </a:extLst>
          </p:cNvPr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 descr="A cartoon of a child and child talking&#10;&#10;Description automatically generated">
            <a:extLst>
              <a:ext uri="{FF2B5EF4-FFF2-40B4-BE49-F238E27FC236}">
                <a16:creationId xmlns:a16="http://schemas.microsoft.com/office/drawing/2014/main" id="{A7FA6353-1A47-DE2E-D6F3-C69AC9BB29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"/>
          <a:stretch/>
        </p:blipFill>
        <p:spPr>
          <a:xfrm>
            <a:off x="-1172" y="3376468"/>
            <a:ext cx="3683598" cy="3515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CF3DD0-4839-812C-803E-2D024CF5E597}"/>
              </a:ext>
            </a:extLst>
          </p:cNvPr>
          <p:cNvSpPr txBox="1"/>
          <p:nvPr/>
        </p:nvSpPr>
        <p:spPr>
          <a:xfrm>
            <a:off x="3267160" y="2377241"/>
            <a:ext cx="88411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43100" indent="-1943100"/>
            <a:r>
              <a:rPr lang="en-US" sz="3000" b="1" dirty="0">
                <a:solidFill>
                  <a:srgbClr val="F16649"/>
                </a:solidFill>
              </a:rPr>
              <a:t>Situation 1: </a:t>
            </a:r>
            <a:r>
              <a:rPr lang="en-US" sz="3000" dirty="0"/>
              <a:t>You ask your younger brother to make a list of the things he will pack for his holiday so that he does not forget anything.</a:t>
            </a:r>
          </a:p>
          <a:p>
            <a:pPr marL="1943100" indent="-1943100"/>
            <a:r>
              <a:rPr lang="en-SG" sz="3000" b="1" dirty="0">
                <a:solidFill>
                  <a:srgbClr val="F16649"/>
                </a:solidFill>
              </a:rPr>
              <a:t>Situation 2: </a:t>
            </a:r>
            <a:r>
              <a:rPr lang="en-US" sz="3000" dirty="0"/>
              <a:t>The teacher asks the class to strictly follow the factory regulations while visiting.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9D9A28C-B891-717B-FAAD-AE8F7CA29E8A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5" name="Round Single Corner Rectangle 31">
              <a:extLst>
                <a:ext uri="{FF2B5EF4-FFF2-40B4-BE49-F238E27FC236}">
                  <a16:creationId xmlns:a16="http://schemas.microsoft.com/office/drawing/2014/main" id="{239E364E-B7DB-AE6E-C133-1855CEA206C2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32">
              <a:extLst>
                <a:ext uri="{FF2B5EF4-FFF2-40B4-BE49-F238E27FC236}">
                  <a16:creationId xmlns:a16="http://schemas.microsoft.com/office/drawing/2014/main" id="{06526DFC-02D7-7075-2294-0219CC685A69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33">
              <a:extLst>
                <a:ext uri="{FF2B5EF4-FFF2-40B4-BE49-F238E27FC236}">
                  <a16:creationId xmlns:a16="http://schemas.microsoft.com/office/drawing/2014/main" id="{DCC08E7C-C0CE-AB7E-FCFA-9C1C6ED1CDBB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76DE693-327B-DEF3-1A93-B512D4BA66C2}"/>
              </a:ext>
            </a:extLst>
          </p:cNvPr>
          <p:cNvSpPr txBox="1"/>
          <p:nvPr/>
        </p:nvSpPr>
        <p:spPr>
          <a:xfrm>
            <a:off x="204226" y="153650"/>
            <a:ext cx="1180880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</p:spTree>
    <p:extLst>
      <p:ext uri="{BB962C8B-B14F-4D97-AF65-F5344CB8AC3E}">
        <p14:creationId xmlns:p14="http://schemas.microsoft.com/office/powerpoint/2010/main" val="289307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7B48A7-C640-FF66-7D92-3AB24B8588C0}"/>
              </a:ext>
            </a:extLst>
          </p:cNvPr>
          <p:cNvSpPr txBox="1"/>
          <p:nvPr/>
        </p:nvSpPr>
        <p:spPr>
          <a:xfrm>
            <a:off x="1160083" y="1228613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Express obligation in the following situations.</a:t>
            </a:r>
          </a:p>
        </p:txBody>
      </p:sp>
      <p:sp>
        <p:nvSpPr>
          <p:cNvPr id="3" name="Rounded Rectangle 31">
            <a:extLst>
              <a:ext uri="{FF2B5EF4-FFF2-40B4-BE49-F238E27FC236}">
                <a16:creationId xmlns:a16="http://schemas.microsoft.com/office/drawing/2014/main" id="{B3E98265-CBD3-83CA-D478-EDB45E63CA1B}"/>
              </a:ext>
            </a:extLst>
          </p:cNvPr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EA924F-DD55-2E87-DFFE-CB8FE036CF6F}"/>
              </a:ext>
            </a:extLst>
          </p:cNvPr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 descr="A cartoon of a child and child talking&#10;&#10;Description automatically generated">
            <a:extLst>
              <a:ext uri="{FF2B5EF4-FFF2-40B4-BE49-F238E27FC236}">
                <a16:creationId xmlns:a16="http://schemas.microsoft.com/office/drawing/2014/main" id="{A7FA6353-1A47-DE2E-D6F3-C69AC9BB29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"/>
          <a:stretch/>
        </p:blipFill>
        <p:spPr>
          <a:xfrm>
            <a:off x="-1172" y="3376468"/>
            <a:ext cx="3683598" cy="3515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CF3DD0-4839-812C-803E-2D024CF5E597}"/>
              </a:ext>
            </a:extLst>
          </p:cNvPr>
          <p:cNvSpPr txBox="1"/>
          <p:nvPr/>
        </p:nvSpPr>
        <p:spPr>
          <a:xfrm>
            <a:off x="3265988" y="2378028"/>
            <a:ext cx="89248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43100" indent="-1943100"/>
            <a:r>
              <a:rPr lang="en-US" sz="3000" b="1" dirty="0">
                <a:solidFill>
                  <a:srgbClr val="F16649"/>
                </a:solidFill>
                <a:latin typeface="+mj-lt"/>
              </a:rPr>
              <a:t>Situation 1 : </a:t>
            </a:r>
            <a:r>
              <a:rPr lang="en-US" sz="3000" dirty="0">
                <a:latin typeface="+mj-lt"/>
              </a:rPr>
              <a:t>You ask your younger brother to make</a:t>
            </a:r>
          </a:p>
          <a:p>
            <a:pPr marL="1943100" indent="-1943100"/>
            <a:r>
              <a:rPr lang="en-US" sz="3000" dirty="0">
                <a:latin typeface="+mj-lt"/>
              </a:rPr>
              <a:t>	a list of the things he will pack for his holiday so that he does not forget anything.</a:t>
            </a:r>
          </a:p>
          <a:p>
            <a:pPr marL="1943100" indent="-1943100"/>
            <a:endParaRPr lang="en-SG" sz="3000" b="1" i="1" dirty="0">
              <a:solidFill>
                <a:srgbClr val="0087B2"/>
              </a:solidFill>
              <a:latin typeface="+mj-lt"/>
            </a:endParaRPr>
          </a:p>
          <a:p>
            <a:pPr marL="1943100" indent="-1943100"/>
            <a:r>
              <a:rPr lang="en-SG" sz="3000" b="1" i="1" dirty="0">
                <a:solidFill>
                  <a:srgbClr val="0087B2"/>
                </a:solidFill>
                <a:latin typeface="+mj-lt"/>
              </a:rPr>
              <a:t>Suggested answer:</a:t>
            </a:r>
          </a:p>
          <a:p>
            <a:pPr marL="1943100" indent="-1943100"/>
            <a:r>
              <a:rPr lang="en-US" sz="3000" i="1" dirty="0">
                <a:solidFill>
                  <a:srgbClr val="0087B2"/>
                </a:solidFill>
                <a:latin typeface="+mj-lt"/>
              </a:rPr>
              <a:t>It’s necessary that you make a list of the things you will pack for your holiday.</a:t>
            </a:r>
          </a:p>
          <a:p>
            <a:pPr marL="1943100" indent="-1943100"/>
            <a:endParaRPr lang="en-US" sz="30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9D9A28C-B891-717B-FAAD-AE8F7CA29E8A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5" name="Round Single Corner Rectangle 31">
              <a:extLst>
                <a:ext uri="{FF2B5EF4-FFF2-40B4-BE49-F238E27FC236}">
                  <a16:creationId xmlns:a16="http://schemas.microsoft.com/office/drawing/2014/main" id="{239E364E-B7DB-AE6E-C133-1855CEA206C2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32">
              <a:extLst>
                <a:ext uri="{FF2B5EF4-FFF2-40B4-BE49-F238E27FC236}">
                  <a16:creationId xmlns:a16="http://schemas.microsoft.com/office/drawing/2014/main" id="{06526DFC-02D7-7075-2294-0219CC685A69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33">
              <a:extLst>
                <a:ext uri="{FF2B5EF4-FFF2-40B4-BE49-F238E27FC236}">
                  <a16:creationId xmlns:a16="http://schemas.microsoft.com/office/drawing/2014/main" id="{DCC08E7C-C0CE-AB7E-FCFA-9C1C6ED1CDBB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76DE693-327B-DEF3-1A93-B512D4BA66C2}"/>
              </a:ext>
            </a:extLst>
          </p:cNvPr>
          <p:cNvSpPr txBox="1"/>
          <p:nvPr/>
        </p:nvSpPr>
        <p:spPr>
          <a:xfrm>
            <a:off x="204226" y="153650"/>
            <a:ext cx="1180880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</p:spTree>
    <p:extLst>
      <p:ext uri="{BB962C8B-B14F-4D97-AF65-F5344CB8AC3E}">
        <p14:creationId xmlns:p14="http://schemas.microsoft.com/office/powerpoint/2010/main" val="221995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7B48A7-C640-FF66-7D92-3AB24B8588C0}"/>
              </a:ext>
            </a:extLst>
          </p:cNvPr>
          <p:cNvSpPr txBox="1"/>
          <p:nvPr/>
        </p:nvSpPr>
        <p:spPr>
          <a:xfrm>
            <a:off x="1160083" y="1228613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Express obligation in the following situations.</a:t>
            </a:r>
          </a:p>
        </p:txBody>
      </p:sp>
      <p:sp>
        <p:nvSpPr>
          <p:cNvPr id="3" name="Rounded Rectangle 31">
            <a:extLst>
              <a:ext uri="{FF2B5EF4-FFF2-40B4-BE49-F238E27FC236}">
                <a16:creationId xmlns:a16="http://schemas.microsoft.com/office/drawing/2014/main" id="{B3E98265-CBD3-83CA-D478-EDB45E63CA1B}"/>
              </a:ext>
            </a:extLst>
          </p:cNvPr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EA924F-DD55-2E87-DFFE-CB8FE036CF6F}"/>
              </a:ext>
            </a:extLst>
          </p:cNvPr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 descr="A cartoon of a child and child talking&#10;&#10;Description automatically generated">
            <a:extLst>
              <a:ext uri="{FF2B5EF4-FFF2-40B4-BE49-F238E27FC236}">
                <a16:creationId xmlns:a16="http://schemas.microsoft.com/office/drawing/2014/main" id="{A7FA6353-1A47-DE2E-D6F3-C69AC9BB29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"/>
          <a:stretch/>
        </p:blipFill>
        <p:spPr>
          <a:xfrm>
            <a:off x="-1172" y="3376468"/>
            <a:ext cx="3683598" cy="3515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CF3DD0-4839-812C-803E-2D024CF5E597}"/>
              </a:ext>
            </a:extLst>
          </p:cNvPr>
          <p:cNvSpPr txBox="1"/>
          <p:nvPr/>
        </p:nvSpPr>
        <p:spPr>
          <a:xfrm>
            <a:off x="3267160" y="2377241"/>
            <a:ext cx="78670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43100" indent="-1943100"/>
            <a:r>
              <a:rPr lang="en-US" sz="3000" b="1" dirty="0">
                <a:solidFill>
                  <a:srgbClr val="F16649"/>
                </a:solidFill>
                <a:latin typeface="+mj-lt"/>
              </a:rPr>
              <a:t>Situation 2: </a:t>
            </a:r>
            <a:r>
              <a:rPr lang="en-US" sz="3000" dirty="0">
                <a:latin typeface="+mj-lt"/>
              </a:rPr>
              <a:t>The teacher asks the class to strictly</a:t>
            </a:r>
          </a:p>
          <a:p>
            <a:pPr marL="1943100" indent="-1943100"/>
            <a:r>
              <a:rPr lang="en-US" sz="3000" dirty="0">
                <a:latin typeface="+mj-lt"/>
              </a:rPr>
              <a:t>follow the factory regulations while visiting. </a:t>
            </a:r>
          </a:p>
          <a:p>
            <a:pPr marL="1943100" indent="-1943100"/>
            <a:endParaRPr lang="en-SG" sz="3000" b="1" i="1" dirty="0">
              <a:solidFill>
                <a:srgbClr val="0087B2"/>
              </a:solidFill>
              <a:latin typeface="+mj-lt"/>
            </a:endParaRPr>
          </a:p>
          <a:p>
            <a:pPr marL="1943100" indent="-1943100"/>
            <a:r>
              <a:rPr lang="en-SG" sz="3000" b="1" i="1" dirty="0">
                <a:solidFill>
                  <a:srgbClr val="0087B2"/>
                </a:solidFill>
                <a:latin typeface="+mj-lt"/>
              </a:rPr>
              <a:t>Suggested answer:</a:t>
            </a:r>
          </a:p>
          <a:p>
            <a:pPr marL="1943100" indent="-1943100"/>
            <a:r>
              <a:rPr lang="en-US" sz="3000" i="1" dirty="0">
                <a:solidFill>
                  <a:srgbClr val="0087B2"/>
                </a:solidFill>
                <a:latin typeface="+mj-lt"/>
              </a:rPr>
              <a:t>You must strictly follow the factory regulations while visiting.</a:t>
            </a:r>
            <a:endParaRPr lang="en-US" sz="30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9D9A28C-B891-717B-FAAD-AE8F7CA29E8A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5" name="Round Single Corner Rectangle 31">
              <a:extLst>
                <a:ext uri="{FF2B5EF4-FFF2-40B4-BE49-F238E27FC236}">
                  <a16:creationId xmlns:a16="http://schemas.microsoft.com/office/drawing/2014/main" id="{239E364E-B7DB-AE6E-C133-1855CEA206C2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32">
              <a:extLst>
                <a:ext uri="{FF2B5EF4-FFF2-40B4-BE49-F238E27FC236}">
                  <a16:creationId xmlns:a16="http://schemas.microsoft.com/office/drawing/2014/main" id="{06526DFC-02D7-7075-2294-0219CC685A69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33">
              <a:extLst>
                <a:ext uri="{FF2B5EF4-FFF2-40B4-BE49-F238E27FC236}">
                  <a16:creationId xmlns:a16="http://schemas.microsoft.com/office/drawing/2014/main" id="{DCC08E7C-C0CE-AB7E-FCFA-9C1C6ED1CDBB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76DE693-327B-DEF3-1A93-B512D4BA66C2}"/>
              </a:ext>
            </a:extLst>
          </p:cNvPr>
          <p:cNvSpPr txBox="1"/>
          <p:nvPr/>
        </p:nvSpPr>
        <p:spPr>
          <a:xfrm>
            <a:off x="204226" y="153650"/>
            <a:ext cx="1180880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</p:spTree>
    <p:extLst>
      <p:ext uri="{BB962C8B-B14F-4D97-AF65-F5344CB8AC3E}">
        <p14:creationId xmlns:p14="http://schemas.microsoft.com/office/powerpoint/2010/main" val="329481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5269</TotalTime>
  <Words>1017</Words>
  <Application>Microsoft Office PowerPoint</Application>
  <PresentationFormat>Widescreen</PresentationFormat>
  <Paragraphs>199</Paragraphs>
  <Slides>23</Slides>
  <Notes>20</Notes>
  <HiddenSlides>0</HiddenSlides>
  <MMClips>9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Adobe Gothic Std B</vt:lpstr>
      <vt:lpstr>Arial</vt:lpstr>
      <vt:lpstr>Calibri</vt:lpstr>
      <vt:lpstr>Calibri Light</vt:lpstr>
      <vt:lpstr>Jost Medium</vt:lpstr>
      <vt:lpstr>Myriad Pro</vt:lpstr>
      <vt:lpstr>Source Sans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226</cp:revision>
  <dcterms:created xsi:type="dcterms:W3CDTF">2020-12-09T02:04:09Z</dcterms:created>
  <dcterms:modified xsi:type="dcterms:W3CDTF">2025-02-13T10:58:02Z</dcterms:modified>
</cp:coreProperties>
</file>