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3"/>
  </p:notesMasterIdLst>
  <p:sldIdLst>
    <p:sldId id="271" r:id="rId2"/>
    <p:sldId id="745" r:id="rId3"/>
    <p:sldId id="389" r:id="rId4"/>
    <p:sldId id="531" r:id="rId5"/>
    <p:sldId id="436" r:id="rId6"/>
    <p:sldId id="700" r:id="rId7"/>
    <p:sldId id="446" r:id="rId8"/>
    <p:sldId id="445" r:id="rId9"/>
    <p:sldId id="596" r:id="rId10"/>
    <p:sldId id="744" r:id="rId11"/>
    <p:sldId id="622" r:id="rId12"/>
    <p:sldId id="599" r:id="rId13"/>
    <p:sldId id="721" r:id="rId14"/>
    <p:sldId id="722" r:id="rId15"/>
    <p:sldId id="723" r:id="rId16"/>
    <p:sldId id="456" r:id="rId17"/>
    <p:sldId id="724" r:id="rId18"/>
    <p:sldId id="642" r:id="rId19"/>
    <p:sldId id="725" r:id="rId20"/>
    <p:sldId id="668" r:id="rId21"/>
    <p:sldId id="739" r:id="rId22"/>
    <p:sldId id="740" r:id="rId23"/>
    <p:sldId id="741" r:id="rId24"/>
    <p:sldId id="298" r:id="rId25"/>
    <p:sldId id="742" r:id="rId26"/>
    <p:sldId id="610" r:id="rId27"/>
    <p:sldId id="743" r:id="rId28"/>
    <p:sldId id="314" r:id="rId29"/>
    <p:sldId id="330" r:id="rId30"/>
    <p:sldId id="350" r:id="rId31"/>
    <p:sldId id="746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59" userDrawn="1">
          <p15:clr>
            <a:srgbClr val="A4A3A4"/>
          </p15:clr>
        </p15:guide>
        <p15:guide id="2" pos="397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BF6EE"/>
    <a:srgbClr val="C1F2B0"/>
    <a:srgbClr val="C5FFF8"/>
    <a:srgbClr val="6DB9EF"/>
    <a:srgbClr val="FFF5C2"/>
    <a:srgbClr val="FFE5E5"/>
    <a:srgbClr val="F3FDE8"/>
    <a:srgbClr val="398FCF"/>
    <a:srgbClr val="FDCEDF"/>
    <a:srgbClr val="F6F4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5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835" y="86"/>
      </p:cViewPr>
      <p:guideLst>
        <p:guide orient="horz" pos="2159"/>
        <p:guide pos="397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25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28</a:t>
            </a:fld>
            <a:endParaRPr 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1/17/2025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2573655" y="8009017"/>
            <a:ext cx="787400" cy="709295"/>
            <a:chOff x="2180974" y="148629"/>
            <a:chExt cx="712319" cy="709214"/>
          </a:xfrm>
        </p:grpSpPr>
        <p:sp>
          <p:nvSpPr>
            <p:cNvPr id="10" name="Oval 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77ADC0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  <p:sp>
          <p:nvSpPr>
            <p:cNvPr id="11" name="Chord 1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0087B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u="sng">
                <a:solidFill>
                  <a:schemeClr val="tx1"/>
                </a:solidFill>
              </a:endParaRPr>
            </a:p>
          </p:txBody>
        </p:sp>
      </p:grpSp>
      <p:sp>
        <p:nvSpPr>
          <p:cNvPr id="12" name="TextBox 39"/>
          <p:cNvSpPr txBox="1"/>
          <p:nvPr/>
        </p:nvSpPr>
        <p:spPr>
          <a:xfrm>
            <a:off x="542925" y="7902972"/>
            <a:ext cx="230886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Unit</a:t>
            </a:r>
          </a:p>
        </p:txBody>
      </p:sp>
      <p:sp>
        <p:nvSpPr>
          <p:cNvPr id="13" name="TextBox 16"/>
          <p:cNvSpPr txBox="1"/>
          <p:nvPr/>
        </p:nvSpPr>
        <p:spPr>
          <a:xfrm>
            <a:off x="2553335" y="7992507"/>
            <a:ext cx="80708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>
                <a:solidFill>
                  <a:schemeClr val="bg1"/>
                </a:solidFill>
                <a:latin typeface="Myriad Pro" pitchFamily="34" charset="0"/>
              </a:rPr>
              <a:t>7</a:t>
            </a:r>
          </a:p>
        </p:txBody>
      </p:sp>
      <p:sp>
        <p:nvSpPr>
          <p:cNvPr id="20" name="TextBox 40"/>
          <p:cNvSpPr txBox="1"/>
          <p:nvPr/>
        </p:nvSpPr>
        <p:spPr>
          <a:xfrm>
            <a:off x="2138680" y="7915037"/>
            <a:ext cx="9586595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000" b="1" dirty="0">
                <a:ln>
                  <a:noFill/>
                </a:ln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Myriad Pro" pitchFamily="34" charset="0"/>
              </a:rPr>
              <a:t>NATURAL WONDERS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3169181" y="8979535"/>
            <a:ext cx="5208270" cy="625475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35"/>
          <p:cNvSpPr txBox="1"/>
          <p:nvPr/>
        </p:nvSpPr>
        <p:spPr>
          <a:xfrm>
            <a:off x="3694481" y="9014937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LESSON 3: A CLOSER LOOK 2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2624455" y="8810464"/>
            <a:ext cx="990895" cy="941618"/>
            <a:chOff x="2766630" y="1746890"/>
            <a:chExt cx="990895" cy="941618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 rotWithShape="1">
            <a:blip r:embed="rId6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7130"/>
          </a:xfrm>
        </p:spPr>
        <p:txBody>
          <a:bodyPr/>
          <a:lstStyle/>
          <a:p>
            <a:pPr algn="ctr"/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Reported speech (Yes/ No question)</a:t>
            </a:r>
            <a:endParaRPr lang="vi-VN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83947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5" name="Text Box 4"/>
          <p:cNvSpPr txBox="1"/>
          <p:nvPr/>
        </p:nvSpPr>
        <p:spPr>
          <a:xfrm>
            <a:off x="247015" y="1780540"/>
            <a:ext cx="11639550" cy="4429760"/>
          </a:xfrm>
          <a:prstGeom prst="rect">
            <a:avLst/>
          </a:prstGeom>
          <a:solidFill>
            <a:srgbClr val="FEE3AF"/>
          </a:solidFill>
        </p:spPr>
        <p:txBody>
          <a:bodyPr wrap="square" rtlCol="0" anchor="t">
            <a:noAutofit/>
          </a:bodyPr>
          <a:lstStyle/>
          <a:p>
            <a:pPr algn="just"/>
            <a:r>
              <a:rPr lang="en-US" sz="3500" dirty="0" smtClean="0"/>
              <a:t>In </a:t>
            </a:r>
            <a:r>
              <a:rPr lang="en-US" sz="3500" dirty="0"/>
              <a:t>reporting </a:t>
            </a:r>
            <a:r>
              <a:rPr lang="en-US" sz="3500" i="1" dirty="0">
                <a:highlight>
                  <a:srgbClr val="FFFF00"/>
                </a:highlight>
              </a:rPr>
              <a:t>Yes / No questions</a:t>
            </a:r>
            <a:r>
              <a:rPr lang="en-US" sz="3500" dirty="0"/>
              <a:t>, we often use the verb </a:t>
            </a:r>
            <a:r>
              <a:rPr lang="en-US" sz="3500" i="1" dirty="0">
                <a:highlight>
                  <a:srgbClr val="FFFF00"/>
                </a:highlight>
              </a:rPr>
              <a:t>ask</a:t>
            </a:r>
            <a:r>
              <a:rPr lang="en-US" sz="3500" dirty="0"/>
              <a:t> or </a:t>
            </a:r>
            <a:r>
              <a:rPr lang="en-US" sz="3500" i="1" dirty="0">
                <a:highlight>
                  <a:srgbClr val="FFFF00"/>
                </a:highlight>
              </a:rPr>
              <a:t>want to know</a:t>
            </a:r>
            <a:r>
              <a:rPr lang="en-US" sz="3500" dirty="0"/>
              <a:t>; we use the word order of statements. </a:t>
            </a:r>
          </a:p>
          <a:p>
            <a:pPr algn="just"/>
            <a:r>
              <a:rPr lang="en-US" sz="3500" dirty="0"/>
              <a:t>In reporting </a:t>
            </a:r>
            <a:r>
              <a:rPr lang="en-US" sz="3500" i="1" dirty="0">
                <a:highlight>
                  <a:srgbClr val="FFFF00"/>
                </a:highlight>
              </a:rPr>
              <a:t>Yes / No questions</a:t>
            </a:r>
            <a:r>
              <a:rPr lang="en-US" sz="3500" dirty="0"/>
              <a:t>, we normally use</a:t>
            </a:r>
            <a:r>
              <a:rPr lang="en-US" sz="3500" i="1" dirty="0">
                <a:highlight>
                  <a:srgbClr val="FFFF00"/>
                </a:highlight>
              </a:rPr>
              <a:t> if / whether + clause.</a:t>
            </a:r>
          </a:p>
          <a:p>
            <a:pPr algn="just"/>
            <a:r>
              <a:rPr lang="en-US" sz="3500" b="1" dirty="0">
                <a:solidFill>
                  <a:srgbClr val="398FCF"/>
                </a:solidFill>
              </a:rPr>
              <a:t>Example:</a:t>
            </a:r>
          </a:p>
          <a:p>
            <a:pPr algn="just"/>
            <a:r>
              <a:rPr lang="en-US" sz="3500" dirty="0"/>
              <a:t>Anna: “Do you plan to climb any mountains this summer, Joe?”</a:t>
            </a:r>
          </a:p>
          <a:p>
            <a:pPr algn="just"/>
            <a:r>
              <a:rPr lang="en-US" sz="3500" dirty="0"/>
              <a:t>→ Anna </a:t>
            </a:r>
            <a:r>
              <a:rPr lang="en-US" sz="3500" b="1" dirty="0"/>
              <a:t>asked</a:t>
            </a:r>
            <a:r>
              <a:rPr lang="en-US" sz="3500" dirty="0"/>
              <a:t> Joe </a:t>
            </a:r>
            <a:r>
              <a:rPr lang="en-US" sz="3500" b="1" dirty="0"/>
              <a:t>if / whether</a:t>
            </a:r>
            <a:r>
              <a:rPr lang="en-US" sz="3500" dirty="0"/>
              <a:t> he planned to climb any mountains that summer.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3345" y="922655"/>
            <a:ext cx="3148330" cy="927735"/>
          </a:xfrm>
          <a:prstGeom prst="rect">
            <a:avLst/>
          </a:prstGeom>
        </p:spPr>
      </p:pic>
      <p:sp>
        <p:nvSpPr>
          <p:cNvPr id="4" name="Text Box 3"/>
          <p:cNvSpPr txBox="1"/>
          <p:nvPr/>
        </p:nvSpPr>
        <p:spPr>
          <a:xfrm>
            <a:off x="540385" y="101600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5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04643" y="838093"/>
            <a:ext cx="11322685" cy="1077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question.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266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44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06805" y="3063875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told me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wanted to know</a:t>
            </a:r>
            <a:r>
              <a:rPr lang="en-US" sz="3200"/>
              <a:t>                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953250" y="3063875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said to me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questions me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0840" y="189674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1. </a:t>
            </a:r>
            <a:r>
              <a:rPr lang="en-US" sz="3200"/>
              <a:t>“Will pollution endanger the wildlife here?” Kate asked.</a:t>
            </a:r>
          </a:p>
          <a:p>
            <a:pPr algn="just"/>
            <a:r>
              <a:rPr lang="en-US" sz="3200"/>
              <a:t>→ Kate ______ if pollution would endanger the wildlife there.</a:t>
            </a:r>
          </a:p>
        </p:txBody>
      </p:sp>
      <p:sp>
        <p:nvSpPr>
          <p:cNvPr id="10" name="Oval 9"/>
          <p:cNvSpPr/>
          <p:nvPr/>
        </p:nvSpPr>
        <p:spPr>
          <a:xfrm>
            <a:off x="1106805" y="36410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370840" y="4284980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2. </a:t>
            </a:r>
            <a:r>
              <a:rPr lang="en-US" sz="3200"/>
              <a:t>“Are you enjoying your flight?” the stewardess asked me.</a:t>
            </a:r>
          </a:p>
          <a:p>
            <a:pPr algn="just"/>
            <a:r>
              <a:rPr lang="en-US" sz="3200"/>
              <a:t>→ The stewardess asked me if I ______my flight.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106805" y="5409565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am enjoying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enjoyed  </a:t>
            </a:r>
            <a:r>
              <a:rPr lang="en-US" sz="3200"/>
              <a:t>                    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953250" y="5409565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was enjoying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would enjoy</a:t>
            </a:r>
          </a:p>
        </p:txBody>
      </p:sp>
      <p:sp>
        <p:nvSpPr>
          <p:cNvPr id="30" name="Oval 29"/>
          <p:cNvSpPr/>
          <p:nvPr/>
        </p:nvSpPr>
        <p:spPr>
          <a:xfrm>
            <a:off x="6953250" y="544893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125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10" grpId="0" bldLvl="0" animBg="1"/>
      <p:bldP spid="1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bldLvl="0" animBg="1"/>
      <p:bldP spid="30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788054" y="895136"/>
            <a:ext cx="11322685" cy="1077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question.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266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44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1106805" y="3063875"/>
            <a:ext cx="498919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was Ganh Da Dia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whether Ganh Da Dia was</a:t>
            </a:r>
            <a:r>
              <a:rPr lang="en-US" sz="3200"/>
              <a:t>                   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953250" y="3063875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if Ganh Da Dia is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if it is Ganh Da Dia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0840" y="189674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3. </a:t>
            </a:r>
            <a:r>
              <a:rPr lang="en-US" sz="3200"/>
              <a:t>“Is Ganh Da Dia in Phu Yen Province, Phong?” </a:t>
            </a:r>
          </a:p>
          <a:p>
            <a:pPr algn="just"/>
            <a:r>
              <a:rPr lang="en-US" sz="3200"/>
              <a:t>→ She asked Phong ______ in Phu Yen Province.</a:t>
            </a:r>
          </a:p>
        </p:txBody>
      </p:sp>
      <p:sp>
        <p:nvSpPr>
          <p:cNvPr id="10" name="Oval 9"/>
          <p:cNvSpPr/>
          <p:nvPr/>
        </p:nvSpPr>
        <p:spPr>
          <a:xfrm>
            <a:off x="1106805" y="3641090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 Box 26"/>
          <p:cNvSpPr txBox="1"/>
          <p:nvPr/>
        </p:nvSpPr>
        <p:spPr>
          <a:xfrm>
            <a:off x="370840" y="4284980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4. </a:t>
            </a:r>
            <a:r>
              <a:rPr lang="en-US" sz="3200"/>
              <a:t>“Can I take a photo inside the cave?” he said to the guide.</a:t>
            </a:r>
          </a:p>
          <a:p>
            <a:pPr algn="just"/>
            <a:r>
              <a:rPr lang="en-US" sz="3200"/>
              <a:t>→ He ______ the guide if he could take a photo inside the cave.</a:t>
            </a:r>
          </a:p>
        </p:txBody>
      </p:sp>
      <p:sp>
        <p:nvSpPr>
          <p:cNvPr id="28" name="Text Box 27"/>
          <p:cNvSpPr txBox="1"/>
          <p:nvPr/>
        </p:nvSpPr>
        <p:spPr>
          <a:xfrm>
            <a:off x="1106805" y="5409565"/>
            <a:ext cx="3918585" cy="1076325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asked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C. advised</a:t>
            </a:r>
            <a:r>
              <a:rPr lang="en-US" sz="3200"/>
              <a:t>                    </a:t>
            </a:r>
          </a:p>
        </p:txBody>
      </p:sp>
      <p:sp>
        <p:nvSpPr>
          <p:cNvPr id="29" name="Text Box 28"/>
          <p:cNvSpPr txBox="1"/>
          <p:nvPr/>
        </p:nvSpPr>
        <p:spPr>
          <a:xfrm>
            <a:off x="6953250" y="5409565"/>
            <a:ext cx="3928110" cy="1076325"/>
          </a:xfrm>
          <a:prstGeom prst="rect">
            <a:avLst/>
          </a:prstGeom>
          <a:solidFill>
            <a:srgbClr val="D7E5CA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B. said                        </a:t>
            </a:r>
          </a:p>
          <a:p>
            <a:r>
              <a:rPr lang="en-US" sz="3200">
                <a:solidFill>
                  <a:schemeClr val="tx1"/>
                </a:solidFill>
              </a:rPr>
              <a:t>D. ordered</a:t>
            </a:r>
          </a:p>
        </p:txBody>
      </p:sp>
      <p:sp>
        <p:nvSpPr>
          <p:cNvPr id="30" name="Oval 29"/>
          <p:cNvSpPr/>
          <p:nvPr/>
        </p:nvSpPr>
        <p:spPr>
          <a:xfrm>
            <a:off x="1106805" y="552259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 tmFilter="0,0; .5, 1; 1, 1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99"/>
                            </p:stCondLst>
                            <p:childTnLst>
                              <p:par>
                                <p:cTn id="3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 tmFilter="0,0; .5, 1; 1, 1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 tmFilter="0,0; .5, 1; 1, 1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8" grpId="0" animBg="1"/>
      <p:bldP spid="8" grpId="1" animBg="1"/>
      <p:bldP spid="10" grpId="0" bldLvl="0" animBg="1"/>
      <p:bldP spid="10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bldLvl="0" animBg="1"/>
      <p:bldP spid="3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17878" y="-74295"/>
            <a:ext cx="12192000" cy="1083309"/>
            <a:chOff x="7620" y="-7620"/>
            <a:chExt cx="12192000" cy="1083309"/>
          </a:xfrm>
        </p:grpSpPr>
        <p:sp>
          <p:nvSpPr>
            <p:cNvPr id="18" name="Round Single Corner Rectangle 1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ound Single Corner Rectangle 1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804643" y="880910"/>
            <a:ext cx="11322685" cy="107721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95BDFF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en-US" sz="3200" b="1" dirty="0">
                <a:ln>
                  <a:noFill/>
                </a:ln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Choose the correct answer A, B, C, or D to complete each question.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23266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44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PRESENTATION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71475" y="3063875"/>
            <a:ext cx="11257915" cy="2061210"/>
          </a:xfrm>
          <a:prstGeom prst="rect">
            <a:avLst/>
          </a:prstGeom>
          <a:solidFill>
            <a:srgbClr val="F9F3CC"/>
          </a:solidFill>
        </p:spPr>
        <p:style>
          <a:lnRef idx="2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t">
            <a:spAutoFit/>
          </a:bodyPr>
          <a:lstStyle/>
          <a:p>
            <a:r>
              <a:rPr lang="en-US" sz="3200">
                <a:solidFill>
                  <a:schemeClr val="tx1"/>
                </a:solidFill>
              </a:rPr>
              <a:t>A. was the weather good in Sa Pa in the winter?</a:t>
            </a:r>
          </a:p>
          <a:p>
            <a:r>
              <a:rPr lang="en-US" sz="3200">
                <a:solidFill>
                  <a:schemeClr val="tx1"/>
                </a:solidFill>
              </a:rPr>
              <a:t>B. if the weather is good in Sa Pa in the winter.</a:t>
            </a:r>
          </a:p>
          <a:p>
            <a:r>
              <a:rPr lang="en-US" sz="3200">
                <a:solidFill>
                  <a:schemeClr val="tx1"/>
                </a:solidFill>
              </a:rPr>
              <a:t>C. whether was the weather good in Sa Pa in the winter.</a:t>
            </a:r>
          </a:p>
          <a:p>
            <a:r>
              <a:rPr lang="en-US" sz="3200">
                <a:solidFill>
                  <a:schemeClr val="tx1"/>
                </a:solidFill>
              </a:rPr>
              <a:t>D. if the weather was good in Sa Pa in the winter.</a:t>
            </a:r>
            <a:r>
              <a:rPr lang="en-US" sz="3200"/>
              <a:t>                  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370840" y="1896745"/>
            <a:ext cx="11259185" cy="1076325"/>
          </a:xfrm>
          <a:prstGeom prst="rect">
            <a:avLst/>
          </a:prstGeom>
          <a:solidFill>
            <a:srgbClr val="D2E0FB"/>
          </a:solidFill>
        </p:spPr>
        <p:txBody>
          <a:bodyPr wrap="square" rtlCol="0" anchor="t">
            <a:spAutoFit/>
          </a:bodyPr>
          <a:lstStyle/>
          <a:p>
            <a:pPr algn="just"/>
            <a:r>
              <a:rPr lang="en-US" sz="3200" b="1"/>
              <a:t>5. </a:t>
            </a:r>
            <a:r>
              <a:rPr lang="en-US" sz="3200"/>
              <a:t>“Is the weather good in Sa Pa in the winter?” </a:t>
            </a:r>
          </a:p>
          <a:p>
            <a:pPr algn="just"/>
            <a:r>
              <a:rPr lang="en-US" sz="3200"/>
              <a:t>→ She wanted to know_____________________</a:t>
            </a:r>
          </a:p>
        </p:txBody>
      </p:sp>
      <p:sp>
        <p:nvSpPr>
          <p:cNvPr id="10" name="Oval 9"/>
          <p:cNvSpPr/>
          <p:nvPr/>
        </p:nvSpPr>
        <p:spPr>
          <a:xfrm>
            <a:off x="370840" y="4552315"/>
            <a:ext cx="481330" cy="500380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8" grpId="0" animBg="1"/>
      <p:bldP spid="8" grpId="1" animBg="1"/>
      <p:bldP spid="10" grpId="0" bldLvl="0" animBg="1"/>
      <p:bldP spid="10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Rumour Detective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78990"/>
            <a:ext cx="6329680" cy="949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Grammar Explanation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Choose the correct answer A, B, C, or D to complete each question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3273425"/>
            <a:ext cx="6327775" cy="13411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Complete the following reported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Rewrite the sentences in reported questions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4: Read the passage and underline the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Yes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No </a:t>
            </a: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questions. Then write them in reported questions.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1787525"/>
            <a:ext cx="1106614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1.</a:t>
            </a:r>
            <a:r>
              <a:rPr lang="en-US" sz="3200" dirty="0"/>
              <a:t> “Are you excited about your upcoming trip to Mui Ne?”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0555" y="3429000"/>
            <a:ext cx="1106614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2.</a:t>
            </a:r>
            <a:r>
              <a:rPr lang="en-US" sz="3200" dirty="0"/>
              <a:t> “Do you often meet Angela at school?”</a:t>
            </a:r>
          </a:p>
        </p:txBody>
      </p:sp>
      <p:sp>
        <p:nvSpPr>
          <p:cNvPr id="13" name="Text Box 12"/>
          <p:cNvSpPr txBox="1"/>
          <p:nvPr/>
        </p:nvSpPr>
        <p:spPr>
          <a:xfrm>
            <a:off x="631190" y="5070475"/>
            <a:ext cx="1106487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“Will you visit Giang Dien Waterfall next week?”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29970" y="2576195"/>
            <a:ext cx="10666095" cy="807720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He asked the children if they were _______________________.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028065" y="4249420"/>
            <a:ext cx="10666095" cy="583565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spAutoFit/>
          </a:bodyPr>
          <a:lstStyle/>
          <a:p>
            <a:r>
              <a:rPr lang="en-US" sz="3200" dirty="0"/>
              <a:t>She asked us whether we ______________________________</a:t>
            </a:r>
          </a:p>
        </p:txBody>
      </p:sp>
      <p:sp>
        <p:nvSpPr>
          <p:cNvPr id="31" name="Text Box 30"/>
          <p:cNvSpPr txBox="1"/>
          <p:nvPr/>
        </p:nvSpPr>
        <p:spPr>
          <a:xfrm>
            <a:off x="1028065" y="5726430"/>
            <a:ext cx="10666095" cy="825500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She wanted to know if Mark  ____________________________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68605" y="26619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268605" y="43256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ight Arrow 34"/>
          <p:cNvSpPr/>
          <p:nvPr/>
        </p:nvSpPr>
        <p:spPr>
          <a:xfrm>
            <a:off x="268605" y="59893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878205" y="2942272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excited about their upcoming trip to Mui Ne.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5330190" y="4122420"/>
            <a:ext cx="49733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often met Angela at school.</a:t>
            </a:r>
          </a:p>
        </p:txBody>
      </p:sp>
      <p:sp>
        <p:nvSpPr>
          <p:cNvPr id="38" name="Text Box 37"/>
          <p:cNvSpPr txBox="1"/>
          <p:nvPr/>
        </p:nvSpPr>
        <p:spPr>
          <a:xfrm>
            <a:off x="829405" y="6139180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would visit </a:t>
            </a:r>
            <a:r>
              <a:rPr lang="en-US" sz="3200" b="1" dirty="0" err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Giang</a:t>
            </a:r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Dien</a:t>
            </a:r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Waterfall the following week.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 tmFilter="0,0; .5, 1; 1, 1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30" grpId="0" animBg="1"/>
      <p:bldP spid="30" grpId="1" animBg="1"/>
      <p:bldP spid="31" grpId="0" animBg="1"/>
      <p:bldP spid="31" grpId="1" animBg="1"/>
      <p:bldP spid="36" grpId="0"/>
      <p:bldP spid="36" grpId="1"/>
      <p:bldP spid="37" grpId="0"/>
      <p:bldP spid="37" grpId="1"/>
      <p:bldP spid="38" grpId="0"/>
      <p:bldP spid="38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11315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Complete the following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1787525"/>
            <a:ext cx="1106614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4.</a:t>
            </a:r>
            <a:r>
              <a:rPr lang="en-US" sz="3200"/>
              <a:t> “Is Con Dao National Park rich in flora and fauna?”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30555" y="4292600"/>
            <a:ext cx="11066145" cy="583565"/>
          </a:xfrm>
          <a:prstGeom prst="rect">
            <a:avLst/>
          </a:prstGeom>
          <a:solidFill>
            <a:srgbClr val="F3FDE8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5.</a:t>
            </a:r>
            <a:r>
              <a:rPr lang="en-US" sz="3200"/>
              <a:t> “Can we go to the campsite by bike?”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29970" y="2576195"/>
            <a:ext cx="10666095" cy="1028700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I asked the teacher   ___________________________________</a:t>
            </a:r>
          </a:p>
        </p:txBody>
      </p:sp>
      <p:sp>
        <p:nvSpPr>
          <p:cNvPr id="30" name="Text Box 29"/>
          <p:cNvSpPr txBox="1"/>
          <p:nvPr/>
        </p:nvSpPr>
        <p:spPr>
          <a:xfrm>
            <a:off x="1028065" y="5113020"/>
            <a:ext cx="10666095" cy="1214755"/>
          </a:xfrm>
          <a:prstGeom prst="rect">
            <a:avLst/>
          </a:prstGeom>
          <a:solidFill>
            <a:srgbClr val="FFE5E5"/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Arthur wanted to know      ______________________________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68605" y="26619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Arrow 33"/>
          <p:cNvSpPr/>
          <p:nvPr/>
        </p:nvSpPr>
        <p:spPr>
          <a:xfrm>
            <a:off x="268605" y="5189220"/>
            <a:ext cx="609600" cy="431800"/>
          </a:xfrm>
          <a:prstGeom prst="rightArrow">
            <a:avLst/>
          </a:prstGeom>
          <a:solidFill>
            <a:srgbClr val="FFE5E5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1027923" y="3012757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Con Dao National Park was rich in flora and fauna.</a:t>
            </a:r>
          </a:p>
        </p:txBody>
      </p:sp>
      <p:sp>
        <p:nvSpPr>
          <p:cNvPr id="37" name="Text Box 36"/>
          <p:cNvSpPr txBox="1"/>
          <p:nvPr/>
        </p:nvSpPr>
        <p:spPr>
          <a:xfrm>
            <a:off x="1027923" y="5533917"/>
            <a:ext cx="49733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they could go to the campsite by bike.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14" grpId="0" animBg="1"/>
      <p:bldP spid="14" grpId="1" animBg="1"/>
      <p:bldP spid="30" grpId="0" animBg="1"/>
      <p:bldP spid="30" grpId="1" animBg="1"/>
      <p:bldP spid="36" grpId="0"/>
      <p:bldP spid="36" grpId="1"/>
      <p:bldP spid="37" grpId="0"/>
      <p:bldP spid="37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sentences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178752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</a:t>
            </a:r>
            <a:r>
              <a:rPr lang="en-US" sz="3200"/>
              <a:t> “Are you still working from home?” I asked my dad.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1029970" y="2576195"/>
            <a:ext cx="10666095" cy="6565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68605" y="2661920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 Box 35"/>
          <p:cNvSpPr txBox="1"/>
          <p:nvPr/>
        </p:nvSpPr>
        <p:spPr>
          <a:xfrm>
            <a:off x="1028065" y="2526030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asked my dad if / whether he was still working from home.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629920" y="329882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</a:t>
            </a:r>
            <a:r>
              <a:rPr lang="en-US" sz="3200"/>
              <a:t>. “Do you have to pack your suitcase, Anne?” said Mark.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1028065" y="4198620"/>
            <a:ext cx="10666095" cy="65659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66700" y="428434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1028065" y="4144645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asked Anne if / whether she had to pack her suitcase.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628015" y="504253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Lan: “Are you interested in visiting Phu Quoc Island, Tom?”.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1030605" y="5698490"/>
            <a:ext cx="10666095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______________________________________________________________________________________________________</a:t>
            </a:r>
          </a:p>
        </p:txBody>
      </p:sp>
      <p:sp>
        <p:nvSpPr>
          <p:cNvPr id="25" name="Right Arrow 24"/>
          <p:cNvSpPr/>
          <p:nvPr/>
        </p:nvSpPr>
        <p:spPr>
          <a:xfrm>
            <a:off x="269240" y="601535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 Box 29"/>
          <p:cNvSpPr txBox="1"/>
          <p:nvPr/>
        </p:nvSpPr>
        <p:spPr>
          <a:xfrm>
            <a:off x="1106805" y="5637530"/>
            <a:ext cx="10167836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 asked Tom if / whether he was interested in visiting </a:t>
            </a:r>
          </a:p>
          <a:p>
            <a:pPr algn="l"/>
            <a:r>
              <a:rPr lang="en-US" sz="3200" b="1" dirty="0" err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Phu</a:t>
            </a:r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Quoc Island.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 tmFilter="0,0; .5, 1; 1, 1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4" grpId="0" animBg="1"/>
      <p:bldP spid="14" grpId="1" animBg="1"/>
      <p:bldP spid="36" grpId="0"/>
      <p:bldP spid="36" grpId="1"/>
      <p:bldP spid="11" grpId="0" animBg="1"/>
      <p:bldP spid="11" grpId="1" animBg="1"/>
      <p:bldP spid="19" grpId="0" animBg="1"/>
      <p:bldP spid="19" grpId="1" animBg="1"/>
      <p:bldP spid="21" grpId="0"/>
      <p:bldP spid="21" grpId="1"/>
      <p:bldP spid="23" grpId="0" animBg="1"/>
      <p:bldP spid="23" grpId="1" animBg="1"/>
      <p:bldP spid="24" grpId="0" animBg="1"/>
      <p:bldP spid="24" grpId="1" animBg="1"/>
      <p:bldP spid="30" grpId="0"/>
      <p:bldP spid="30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5835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Rewrite the sentences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0555" y="178752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4. </a:t>
            </a:r>
            <a:r>
              <a:rPr lang="en-US" sz="3200"/>
              <a:t>“Can we afford to go to Niagara Falls, Mum?” said Kay.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268605" y="2661920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 Box 10"/>
          <p:cNvSpPr txBox="1"/>
          <p:nvPr/>
        </p:nvSpPr>
        <p:spPr>
          <a:xfrm>
            <a:off x="629920" y="3692525"/>
            <a:ext cx="1127503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 dirty="0"/>
              <a:t>5</a:t>
            </a:r>
            <a:r>
              <a:rPr lang="en-US" sz="3200" dirty="0"/>
              <a:t>. . “Will they visit Sa Pa and climb Mount </a:t>
            </a:r>
            <a:r>
              <a:rPr lang="en-US" sz="3200" dirty="0" err="1"/>
              <a:t>Fansipan</a:t>
            </a:r>
            <a:r>
              <a:rPr lang="en-US" sz="3200" dirty="0"/>
              <a:t> this summer?”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876300" y="4436110"/>
            <a:ext cx="10666095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______________________________________________________________________________________________________</a:t>
            </a:r>
          </a:p>
        </p:txBody>
      </p:sp>
      <p:sp>
        <p:nvSpPr>
          <p:cNvPr id="20" name="Right Arrow 19"/>
          <p:cNvSpPr/>
          <p:nvPr/>
        </p:nvSpPr>
        <p:spPr>
          <a:xfrm>
            <a:off x="266700" y="467804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 Box 20"/>
          <p:cNvSpPr txBox="1"/>
          <p:nvPr/>
        </p:nvSpPr>
        <p:spPr>
          <a:xfrm>
            <a:off x="1028065" y="4424045"/>
            <a:ext cx="849122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 asked / wanted to know if/ whether they would visit Sa Pa </a:t>
            </a:r>
          </a:p>
          <a:p>
            <a:pPr algn="l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and climb Mount </a:t>
            </a:r>
            <a:r>
              <a:rPr lang="en-US" sz="3200" b="1" dirty="0" err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Fansipan</a:t>
            </a:r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that summer.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878205" y="2436495"/>
            <a:ext cx="10666095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______________________________________________________________________________________________________</a:t>
            </a:r>
          </a:p>
        </p:txBody>
      </p:sp>
      <p:sp>
        <p:nvSpPr>
          <p:cNvPr id="36" name="Text Box 35"/>
          <p:cNvSpPr txBox="1"/>
          <p:nvPr/>
        </p:nvSpPr>
        <p:spPr>
          <a:xfrm>
            <a:off x="1080770" y="2360295"/>
            <a:ext cx="10463530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Kay asked her mum if / whether they could afford to </a:t>
            </a:r>
          </a:p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 to Niagara Falls.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11" grpId="0" animBg="1"/>
      <p:bldP spid="11" grpId="1" animBg="1"/>
      <p:bldP spid="5" grpId="0" animBg="1"/>
      <p:bldP spid="5" grpId="1" animBg="1"/>
      <p:bldP spid="21" grpId="0"/>
      <p:bldP spid="21" grpId="1"/>
      <p:bldP spid="3" grpId="0" animBg="1"/>
      <p:bldP spid="3" grpId="1" animBg="1"/>
      <p:bldP spid="36" grpId="0"/>
      <p:bldP spid="36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s 26"/>
          <p:cNvSpPr/>
          <p:nvPr/>
        </p:nvSpPr>
        <p:spPr>
          <a:xfrm>
            <a:off x="0" y="12700"/>
            <a:ext cx="12217400" cy="6845300"/>
          </a:xfrm>
          <a:prstGeom prst="rect">
            <a:avLst/>
          </a:prstGeom>
          <a:blipFill rotWithShape="1">
            <a:blip r:embed="rId2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26" t="-93" r="93869" b="100000"/>
          <a:stretch>
            <a:fillRect/>
          </a:stretch>
        </p:blipFill>
        <p:spPr>
          <a:xfrm>
            <a:off x="6133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2" name="Picture 17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1527" t="-93" r="87369" b="100000"/>
          <a:stretch>
            <a:fillRect/>
          </a:stretch>
        </p:blipFill>
        <p:spPr>
          <a:xfrm>
            <a:off x="14058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3" name="Picture 17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8027" t="-93" r="80869" b="100000"/>
          <a:stretch>
            <a:fillRect/>
          </a:stretch>
        </p:blipFill>
        <p:spPr>
          <a:xfrm>
            <a:off x="21983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4" name="Picture 17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4527" t="-93" r="74368" b="100000"/>
          <a:stretch>
            <a:fillRect/>
          </a:stretch>
        </p:blipFill>
        <p:spPr>
          <a:xfrm>
            <a:off x="29908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5" name="Picture 17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1028" t="-93" r="67868" b="100000"/>
          <a:stretch>
            <a:fillRect/>
          </a:stretch>
        </p:blipFill>
        <p:spPr>
          <a:xfrm>
            <a:off x="37833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6" name="Picture 17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7528" t="-93" r="61368" b="100000"/>
          <a:stretch>
            <a:fillRect/>
          </a:stretch>
        </p:blipFill>
        <p:spPr>
          <a:xfrm>
            <a:off x="45757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7" name="Picture 17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4028" t="-93" r="54867" b="100000"/>
          <a:stretch>
            <a:fillRect/>
          </a:stretch>
        </p:blipFill>
        <p:spPr>
          <a:xfrm>
            <a:off x="53682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8" name="Picture 17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529" t="-93" r="48367" b="100000"/>
          <a:stretch>
            <a:fillRect/>
          </a:stretch>
        </p:blipFill>
        <p:spPr>
          <a:xfrm>
            <a:off x="61607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9" name="Picture 17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7029" t="-93" r="41867" b="100000"/>
          <a:stretch>
            <a:fillRect/>
          </a:stretch>
        </p:blipFill>
        <p:spPr>
          <a:xfrm>
            <a:off x="69532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0" name="Picture 17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3529" t="-93" r="35366" b="100000"/>
          <a:stretch>
            <a:fillRect/>
          </a:stretch>
        </p:blipFill>
        <p:spPr>
          <a:xfrm>
            <a:off x="77457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1" name="Picture 18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0030" t="-93" r="28866" b="100000"/>
          <a:stretch>
            <a:fillRect/>
          </a:stretch>
        </p:blipFill>
        <p:spPr>
          <a:xfrm>
            <a:off x="85381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2" name="Picture 18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6530" t="-93" r="22366" b="100000"/>
          <a:stretch>
            <a:fillRect/>
          </a:stretch>
        </p:blipFill>
        <p:spPr>
          <a:xfrm>
            <a:off x="93306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3" name="Picture 18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3030" t="-93" r="15865" b="100000"/>
          <a:stretch>
            <a:fillRect/>
          </a:stretch>
        </p:blipFill>
        <p:spPr>
          <a:xfrm>
            <a:off x="101231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4" name="Picture 18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9531" t="-93" r="9365" b="100000"/>
          <a:stretch>
            <a:fillRect/>
          </a:stretch>
        </p:blipFill>
        <p:spPr>
          <a:xfrm>
            <a:off x="109156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5" name="Picture 18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6031" t="-93" r="2865" b="100000"/>
          <a:stretch>
            <a:fillRect/>
          </a:stretch>
        </p:blipFill>
        <p:spPr>
          <a:xfrm>
            <a:off x="117081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6" name="Picture 18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3614" r="448" b="3981"/>
          <a:stretch>
            <a:fillRect/>
          </a:stretch>
        </p:blipFill>
        <p:spPr>
          <a:xfrm>
            <a:off x="11413490" y="0"/>
            <a:ext cx="723900" cy="6584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037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800"/>
                </a:lnTo>
                <a:cubicBezTo>
                  <a:pt x="1140" y="10115"/>
                  <a:pt x="885" y="10370"/>
                  <a:pt x="570" y="10370"/>
                </a:cubicBezTo>
                <a:cubicBezTo>
                  <a:pt x="255" y="10370"/>
                  <a:pt x="0" y="10115"/>
                  <a:pt x="0" y="980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7" name="Picture 18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7114" r="6948" b="9944"/>
          <a:stretch>
            <a:fillRect/>
          </a:stretch>
        </p:blipFill>
        <p:spPr>
          <a:xfrm>
            <a:off x="10621010" y="0"/>
            <a:ext cx="723900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9726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156"/>
                </a:lnTo>
                <a:cubicBezTo>
                  <a:pt x="1140" y="9471"/>
                  <a:pt x="885" y="9726"/>
                  <a:pt x="570" y="9726"/>
                </a:cubicBezTo>
                <a:cubicBezTo>
                  <a:pt x="255" y="9726"/>
                  <a:pt x="0" y="9471"/>
                  <a:pt x="0" y="9156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8" name="Picture 18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0614" r="13449" b="17343"/>
          <a:stretch>
            <a:fillRect/>
          </a:stretch>
        </p:blipFill>
        <p:spPr>
          <a:xfrm>
            <a:off x="9828530" y="0"/>
            <a:ext cx="723900" cy="56686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92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8357"/>
                </a:lnTo>
                <a:cubicBezTo>
                  <a:pt x="1140" y="8672"/>
                  <a:pt x="885" y="8927"/>
                  <a:pt x="570" y="8927"/>
                </a:cubicBezTo>
                <a:cubicBezTo>
                  <a:pt x="255" y="8927"/>
                  <a:pt x="0" y="8672"/>
                  <a:pt x="0" y="835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9" name="Picture 18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4113" r="19949" b="22889"/>
          <a:stretch>
            <a:fillRect/>
          </a:stretch>
        </p:blipFill>
        <p:spPr>
          <a:xfrm>
            <a:off x="9036050" y="0"/>
            <a:ext cx="723900" cy="5288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3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758"/>
                </a:lnTo>
                <a:cubicBezTo>
                  <a:pt x="1140" y="8073"/>
                  <a:pt x="885" y="8328"/>
                  <a:pt x="570" y="8328"/>
                </a:cubicBezTo>
                <a:cubicBezTo>
                  <a:pt x="255" y="8328"/>
                  <a:pt x="0" y="8073"/>
                  <a:pt x="0" y="77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0" name="Picture 18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7613" r="26449" b="31222"/>
          <a:stretch>
            <a:fillRect/>
          </a:stretch>
        </p:blipFill>
        <p:spPr>
          <a:xfrm>
            <a:off x="8243570" y="0"/>
            <a:ext cx="723900" cy="47167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74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858"/>
                </a:lnTo>
                <a:cubicBezTo>
                  <a:pt x="1140" y="7173"/>
                  <a:pt x="885" y="7428"/>
                  <a:pt x="570" y="7428"/>
                </a:cubicBezTo>
                <a:cubicBezTo>
                  <a:pt x="255" y="7428"/>
                  <a:pt x="0" y="7173"/>
                  <a:pt x="0" y="68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1" name="Picture 19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1113" r="32950" b="38056"/>
          <a:stretch>
            <a:fillRect/>
          </a:stretch>
        </p:blipFill>
        <p:spPr>
          <a:xfrm>
            <a:off x="7451090" y="0"/>
            <a:ext cx="723900" cy="4248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669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120"/>
                </a:lnTo>
                <a:cubicBezTo>
                  <a:pt x="1140" y="6435"/>
                  <a:pt x="885" y="6690"/>
                  <a:pt x="570" y="6690"/>
                </a:cubicBezTo>
                <a:cubicBezTo>
                  <a:pt x="255" y="6690"/>
                  <a:pt x="0" y="6435"/>
                  <a:pt x="0" y="612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2" name="Picture 19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4612" r="39450" b="45259"/>
          <a:stretch>
            <a:fillRect/>
          </a:stretch>
        </p:blipFill>
        <p:spPr>
          <a:xfrm>
            <a:off x="6658610" y="0"/>
            <a:ext cx="723900" cy="37541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9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5342"/>
                </a:lnTo>
                <a:cubicBezTo>
                  <a:pt x="1140" y="5657"/>
                  <a:pt x="885" y="5912"/>
                  <a:pt x="570" y="5912"/>
                </a:cubicBezTo>
                <a:cubicBezTo>
                  <a:pt x="255" y="5912"/>
                  <a:pt x="0" y="5657"/>
                  <a:pt x="0" y="53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3" name="Picture 19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8112" r="45950" b="53593"/>
          <a:stretch>
            <a:fillRect/>
          </a:stretch>
        </p:blipFill>
        <p:spPr>
          <a:xfrm>
            <a:off x="5866130" y="0"/>
            <a:ext cx="723900" cy="31826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0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4442"/>
                </a:lnTo>
                <a:cubicBezTo>
                  <a:pt x="1140" y="4757"/>
                  <a:pt x="885" y="5012"/>
                  <a:pt x="570" y="5012"/>
                </a:cubicBezTo>
                <a:cubicBezTo>
                  <a:pt x="255" y="5012"/>
                  <a:pt x="0" y="4757"/>
                  <a:pt x="0" y="44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4" name="Picture 19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1612" r="52451" b="63269"/>
          <a:stretch>
            <a:fillRect/>
          </a:stretch>
        </p:blipFill>
        <p:spPr>
          <a:xfrm>
            <a:off x="5073650" y="0"/>
            <a:ext cx="723900" cy="25190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96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3397"/>
                </a:lnTo>
                <a:cubicBezTo>
                  <a:pt x="1140" y="3712"/>
                  <a:pt x="885" y="3967"/>
                  <a:pt x="570" y="3967"/>
                </a:cubicBezTo>
                <a:cubicBezTo>
                  <a:pt x="255" y="3967"/>
                  <a:pt x="0" y="3712"/>
                  <a:pt x="0" y="339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5" name="Picture 19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5111" r="58951" b="70435"/>
          <a:stretch>
            <a:fillRect/>
          </a:stretch>
        </p:blipFill>
        <p:spPr>
          <a:xfrm>
            <a:off x="4281170" y="0"/>
            <a:ext cx="723900" cy="20275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193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623"/>
                </a:lnTo>
                <a:cubicBezTo>
                  <a:pt x="1140" y="2938"/>
                  <a:pt x="885" y="3193"/>
                  <a:pt x="570" y="3193"/>
                </a:cubicBezTo>
                <a:cubicBezTo>
                  <a:pt x="255" y="3193"/>
                  <a:pt x="0" y="2938"/>
                  <a:pt x="0" y="2623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6" name="Picture 19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8611" r="65451" b="74500"/>
          <a:stretch>
            <a:fillRect/>
          </a:stretch>
        </p:blipFill>
        <p:spPr>
          <a:xfrm>
            <a:off x="3488690" y="0"/>
            <a:ext cx="723900" cy="1748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75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184"/>
                </a:lnTo>
                <a:cubicBezTo>
                  <a:pt x="1140" y="2499"/>
                  <a:pt x="885" y="2754"/>
                  <a:pt x="570" y="2754"/>
                </a:cubicBezTo>
                <a:cubicBezTo>
                  <a:pt x="255" y="2754"/>
                  <a:pt x="0" y="2499"/>
                  <a:pt x="0" y="218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7" name="Picture 19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2111" r="71952" b="75796"/>
          <a:stretch>
            <a:fillRect/>
          </a:stretch>
        </p:blipFill>
        <p:spPr>
          <a:xfrm>
            <a:off x="2696210" y="0"/>
            <a:ext cx="723900" cy="1659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61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044"/>
                </a:lnTo>
                <a:cubicBezTo>
                  <a:pt x="1140" y="2359"/>
                  <a:pt x="885" y="2614"/>
                  <a:pt x="570" y="2614"/>
                </a:cubicBezTo>
                <a:cubicBezTo>
                  <a:pt x="255" y="2614"/>
                  <a:pt x="0" y="2359"/>
                  <a:pt x="0" y="204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8" name="Picture 19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5610" r="78452" b="81343"/>
          <a:stretch>
            <a:fillRect/>
          </a:stretch>
        </p:blipFill>
        <p:spPr>
          <a:xfrm>
            <a:off x="1903730" y="0"/>
            <a:ext cx="723900" cy="1279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0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1445"/>
                </a:lnTo>
                <a:cubicBezTo>
                  <a:pt x="1140" y="1760"/>
                  <a:pt x="885" y="2015"/>
                  <a:pt x="570" y="2015"/>
                </a:cubicBezTo>
                <a:cubicBezTo>
                  <a:pt x="255" y="2015"/>
                  <a:pt x="0" y="1760"/>
                  <a:pt x="0" y="14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9" name="Picture 19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110" r="84952" b="85972"/>
          <a:stretch>
            <a:fillRect/>
          </a:stretch>
        </p:blipFill>
        <p:spPr>
          <a:xfrm>
            <a:off x="1111250" y="0"/>
            <a:ext cx="723900" cy="9620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5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45"/>
                </a:lnTo>
                <a:cubicBezTo>
                  <a:pt x="1140" y="1260"/>
                  <a:pt x="885" y="1515"/>
                  <a:pt x="570" y="1515"/>
                </a:cubicBezTo>
                <a:cubicBezTo>
                  <a:pt x="255" y="1515"/>
                  <a:pt x="0" y="1260"/>
                  <a:pt x="0" y="9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200" name="Picture 19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610" r="91453" b="88204"/>
          <a:stretch>
            <a:fillRect/>
          </a:stretch>
        </p:blipFill>
        <p:spPr>
          <a:xfrm>
            <a:off x="318770" y="0"/>
            <a:ext cx="723900" cy="808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27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04"/>
                </a:lnTo>
                <a:cubicBezTo>
                  <a:pt x="1140" y="1019"/>
                  <a:pt x="885" y="1274"/>
                  <a:pt x="570" y="1274"/>
                </a:cubicBezTo>
                <a:cubicBezTo>
                  <a:pt x="255" y="1274"/>
                  <a:pt x="0" y="1019"/>
                  <a:pt x="0" y="70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593173" y="2207533"/>
            <a:ext cx="10945400" cy="3043502"/>
            <a:chOff x="104885" y="3817673"/>
            <a:chExt cx="10945400" cy="3043502"/>
          </a:xfrm>
        </p:grpSpPr>
        <p:grpSp>
          <p:nvGrpSpPr>
            <p:cNvPr id="33" name="Group 32"/>
            <p:cNvGrpSpPr/>
            <p:nvPr/>
          </p:nvGrpSpPr>
          <p:grpSpPr>
            <a:xfrm>
              <a:off x="1828035" y="3866206"/>
              <a:ext cx="712470" cy="709295"/>
              <a:chOff x="2180974" y="148629"/>
              <a:chExt cx="712319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04885" y="3817673"/>
              <a:ext cx="20891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09620" y="3849696"/>
              <a:ext cx="7302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Myriad Pro" pitchFamily="34" charset="0"/>
                </a:rPr>
                <a:t>7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27628" y="3870325"/>
              <a:ext cx="8422657" cy="1569660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fontAlgn="t"/>
              <a:r>
                <a:rPr lang="en-US" sz="48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NATURAL WONDERS OF THE WORLD</a:t>
              </a: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99565" y="5919470"/>
              <a:ext cx="6565900" cy="941705"/>
              <a:chOff x="7123" y="6616"/>
              <a:chExt cx="10340" cy="1483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8181" y="6796"/>
                <a:ext cx="9282" cy="98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254" y="6924"/>
                <a:ext cx="7422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LESSON </a:t>
                </a:r>
                <a:r>
                  <a:rPr lang="en-US" sz="2800" b="1" dirty="0" smtClean="0">
                    <a:solidFill>
                      <a:schemeClr val="bg1"/>
                    </a:solidFill>
                  </a:rPr>
                  <a:t>3: A CLOSER LOOK 2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7123" y="6616"/>
                <a:ext cx="1560" cy="1483"/>
                <a:chOff x="3923426" y="3114974"/>
                <a:chExt cx="990895" cy="94161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3426" y="3114974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5582"/>
                <a:stretch>
                  <a:fillRect/>
                </a:stretch>
              </p:blipFill>
              <p:spPr>
                <a:xfrm>
                  <a:off x="4087285" y="3335161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/>
          <p:cNvSpPr/>
          <p:nvPr/>
        </p:nvSpPr>
        <p:spPr>
          <a:xfrm>
            <a:off x="4460903" y="-93385"/>
            <a:ext cx="7483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Fri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day, January 17</a:t>
            </a:r>
            <a:r>
              <a:rPr lang="en-US" sz="5400" b="1" cap="none" spc="0" baseline="300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, 2025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623" y="344041"/>
            <a:ext cx="20954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Week: 19</a:t>
            </a:r>
          </a:p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Period: 57</a:t>
            </a:r>
            <a:endParaRPr lang="en-US" sz="36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88261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underline the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Yes / No 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questions. Then write them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10" name="Flowchart: Display 9"/>
          <p:cNvSpPr/>
          <p:nvPr/>
        </p:nvSpPr>
        <p:spPr>
          <a:xfrm>
            <a:off x="179705" y="2204720"/>
            <a:ext cx="11827510" cy="4203700"/>
          </a:xfrm>
          <a:prstGeom prst="flowChartDisplay">
            <a:avLst/>
          </a:prstGeom>
          <a:solidFill>
            <a:srgbClr val="C5FFF8"/>
          </a:solidFill>
          <a:ln>
            <a:noFill/>
          </a:ln>
          <a:effectLst>
            <a:outerShdw blurRad="393700" dist="50800" dir="5400000" algn="ctr" rotWithShape="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000" dirty="0">
                <a:solidFill>
                  <a:schemeClr val="tx1"/>
                </a:solidFill>
              </a:rPr>
              <a:t>A tour guide is taking a group of tourists to visit Tonle Sap Lake in Cambodia. The guide said to them: “Is it your first time here?” Some said </a:t>
            </a:r>
            <a:r>
              <a:rPr lang="en-US" sz="3000" i="1" dirty="0">
                <a:solidFill>
                  <a:schemeClr val="tx1"/>
                </a:solidFill>
              </a:rPr>
              <a:t>yes</a:t>
            </a:r>
            <a:r>
              <a:rPr lang="en-US" sz="3000" dirty="0">
                <a:solidFill>
                  <a:schemeClr val="tx1"/>
                </a:solidFill>
              </a:rPr>
              <a:t> and some said </a:t>
            </a:r>
            <a:r>
              <a:rPr lang="en-US" sz="3000" i="1" dirty="0">
                <a:solidFill>
                  <a:schemeClr val="tx1"/>
                </a:solidFill>
              </a:rPr>
              <a:t>no</a:t>
            </a:r>
            <a:r>
              <a:rPr lang="en-US" sz="3000" dirty="0">
                <a:solidFill>
                  <a:schemeClr val="tx1"/>
                </a:solidFill>
              </a:rPr>
              <a:t>. Olivia asked the guide: “Do the people live on fishing?” He said most of them did. Then Mark said: “Do their children go to school on land?” “Yes, they do,” said the guide. ...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342005" y="4071620"/>
            <a:ext cx="40513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2287905" y="5925820"/>
            <a:ext cx="1173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168525" y="4935220"/>
            <a:ext cx="33578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5089525" y="5392420"/>
            <a:ext cx="49199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8836025" y="4478020"/>
            <a:ext cx="11734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5" name="Text Box 4"/>
          <p:cNvSpPr txBox="1"/>
          <p:nvPr/>
        </p:nvSpPr>
        <p:spPr>
          <a:xfrm>
            <a:off x="-15560675" y="226822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The guide said to them: “Is it your first time here?”</a:t>
            </a:r>
            <a:endParaRPr lang="en-US" sz="3200"/>
          </a:p>
        </p:txBody>
      </p:sp>
      <p:sp>
        <p:nvSpPr>
          <p:cNvPr id="6" name="Text Box 5"/>
          <p:cNvSpPr txBox="1"/>
          <p:nvPr/>
        </p:nvSpPr>
        <p:spPr>
          <a:xfrm>
            <a:off x="-15603855" y="369824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Olivia asked the guide: “Do the people live on fishing?”</a:t>
            </a:r>
            <a:endParaRPr lang="en-US" sz="3200"/>
          </a:p>
        </p:txBody>
      </p:sp>
      <p:sp>
        <p:nvSpPr>
          <p:cNvPr id="18" name="Text Box 17"/>
          <p:cNvSpPr txBox="1"/>
          <p:nvPr/>
        </p:nvSpPr>
        <p:spPr>
          <a:xfrm>
            <a:off x="18418810" y="2851785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______________________________________________________________________________________________________.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18418810" y="5048885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/>
              <a:t>______________________________________________________________________________________________________.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2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underline the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Yes / No 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questions. Then write them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631190" y="1976755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1.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The guide said to them: “Is it your first time here?”</a:t>
            </a:r>
            <a:endParaRPr lang="en-US" sz="3200"/>
          </a:p>
        </p:txBody>
      </p:sp>
      <p:sp>
        <p:nvSpPr>
          <p:cNvPr id="32" name="Right Arrow 31"/>
          <p:cNvSpPr/>
          <p:nvPr/>
        </p:nvSpPr>
        <p:spPr>
          <a:xfrm>
            <a:off x="193358" y="320611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Box 5"/>
          <p:cNvSpPr txBox="1"/>
          <p:nvPr/>
        </p:nvSpPr>
        <p:spPr>
          <a:xfrm>
            <a:off x="588010" y="414528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2.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Olivia asked the guide: “Do the people live on fishing?”</a:t>
            </a:r>
            <a:endParaRPr lang="en-US" sz="3200"/>
          </a:p>
        </p:txBody>
      </p:sp>
      <p:sp>
        <p:nvSpPr>
          <p:cNvPr id="8" name="Right Arrow 7"/>
          <p:cNvSpPr/>
          <p:nvPr/>
        </p:nvSpPr>
        <p:spPr>
          <a:xfrm>
            <a:off x="193358" y="529780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631190" y="724154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Mark said: “Do their children go to school on land?”</a:t>
            </a:r>
            <a:endParaRPr lang="en-US" sz="3200"/>
          </a:p>
        </p:txBody>
      </p:sp>
      <p:sp>
        <p:nvSpPr>
          <p:cNvPr id="13" name="Right Arrow 12"/>
          <p:cNvSpPr/>
          <p:nvPr/>
        </p:nvSpPr>
        <p:spPr>
          <a:xfrm>
            <a:off x="236538" y="782510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892810" y="2725420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______________________________________________________________________________________________________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130425" y="2646045"/>
            <a:ext cx="744918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guide asked them / wanted to know </a:t>
            </a:r>
          </a:p>
          <a:p>
            <a:pPr algn="just"/>
            <a:r>
              <a:rPr lang="en-US" sz="3200" b="1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it was their first time there.</a:t>
            </a:r>
          </a:p>
        </p:txBody>
      </p:sp>
      <p:sp>
        <p:nvSpPr>
          <p:cNvPr id="23" name="Text Box 22"/>
          <p:cNvSpPr txBox="1"/>
          <p:nvPr/>
        </p:nvSpPr>
        <p:spPr>
          <a:xfrm>
            <a:off x="892810" y="4922520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______________________________________________________________________________________________________</a:t>
            </a:r>
          </a:p>
        </p:txBody>
      </p:sp>
      <p:sp>
        <p:nvSpPr>
          <p:cNvPr id="24" name="Text Box 23"/>
          <p:cNvSpPr txBox="1"/>
          <p:nvPr/>
        </p:nvSpPr>
        <p:spPr>
          <a:xfrm>
            <a:off x="2574925" y="4875530"/>
            <a:ext cx="744918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ctr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Olivia asked the guide / wanted to know </a:t>
            </a:r>
          </a:p>
          <a:p>
            <a:pPr algn="just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the people there lived on fishing.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1" animBg="1"/>
      <p:bldP spid="6" grpId="1" animBg="1"/>
      <p:bldP spid="9" grpId="1" animBg="1"/>
      <p:bldP spid="18" grpId="1" animBg="1"/>
      <p:bldP spid="19" grpId="0"/>
      <p:bldP spid="19" grpId="1"/>
      <p:bldP spid="23" grpId="1" animBg="1"/>
      <p:bldP spid="24" grpId="0"/>
      <p:bldP spid="24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30480" y="-22225"/>
            <a:ext cx="12330430" cy="1083310"/>
            <a:chOff x="7620" y="-7620"/>
            <a:chExt cx="12192000" cy="1083309"/>
          </a:xfrm>
        </p:grpSpPr>
        <p:sp>
          <p:nvSpPr>
            <p:cNvPr id="26" name="Round Single Corner Rectangle 25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7" name="Round Single Corner Rectangle 26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8" name="Round Single Corner Rectangle 27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8870" y="1042035"/>
            <a:ext cx="10888345" cy="107632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just"/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Read the passage and underline the </a:t>
            </a:r>
            <a:r>
              <a:rPr lang="en-US" sz="3200" b="1" i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Yes / No </a:t>
            </a:r>
            <a:r>
              <a:rPr lang="en-US" sz="3200" b="1" dirty="0">
                <a:solidFill>
                  <a:schemeClr val="tx1"/>
                </a:solidFill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questions. Then write them in reported questions.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540385" y="192405"/>
            <a:ext cx="6096000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PRACTICE</a:t>
            </a:r>
          </a:p>
        </p:txBody>
      </p:sp>
      <p:sp>
        <p:nvSpPr>
          <p:cNvPr id="32" name="Right Arrow 31"/>
          <p:cNvSpPr/>
          <p:nvPr/>
        </p:nvSpPr>
        <p:spPr>
          <a:xfrm>
            <a:off x="193358" y="398716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Box 8"/>
          <p:cNvSpPr txBox="1"/>
          <p:nvPr/>
        </p:nvSpPr>
        <p:spPr>
          <a:xfrm>
            <a:off x="609600" y="2838450"/>
            <a:ext cx="11066145" cy="583565"/>
          </a:xfrm>
          <a:prstGeom prst="rect">
            <a:avLst/>
          </a:prstGeom>
          <a:solidFill>
            <a:srgbClr val="FFF5C2"/>
          </a:solidFill>
        </p:spPr>
        <p:txBody>
          <a:bodyPr wrap="square" rtlCol="0" anchor="t">
            <a:spAutoFit/>
          </a:bodyPr>
          <a:lstStyle/>
          <a:p>
            <a:r>
              <a:rPr lang="en-US" sz="3200" b="1"/>
              <a:t>3.</a:t>
            </a:r>
            <a:r>
              <a:rPr lang="en-US" sz="3200"/>
              <a:t> </a:t>
            </a:r>
            <a:r>
              <a:rPr lang="en-US" sz="3200">
                <a:sym typeface="+mn-ea"/>
              </a:rPr>
              <a:t>Mark said: “Do their children go to school on land?”</a:t>
            </a:r>
            <a:endParaRPr lang="en-US" sz="3200"/>
          </a:p>
        </p:txBody>
      </p:sp>
      <p:sp>
        <p:nvSpPr>
          <p:cNvPr id="13" name="Right Arrow 12"/>
          <p:cNvSpPr/>
          <p:nvPr/>
        </p:nvSpPr>
        <p:spPr>
          <a:xfrm>
            <a:off x="236538" y="7825105"/>
            <a:ext cx="609600" cy="431800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 Box 17"/>
          <p:cNvSpPr txBox="1"/>
          <p:nvPr/>
        </p:nvSpPr>
        <p:spPr>
          <a:xfrm>
            <a:off x="892810" y="3506470"/>
            <a:ext cx="10758170" cy="129730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t">
            <a:noAutofit/>
          </a:bodyPr>
          <a:lstStyle/>
          <a:p>
            <a:r>
              <a:rPr lang="en-US" sz="3200" dirty="0"/>
              <a:t>______________________________________________________________________________________________________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130425" y="3427095"/>
            <a:ext cx="7893685" cy="710565"/>
          </a:xfrm>
          <a:prstGeom prst="rect">
            <a:avLst/>
          </a:prstGeom>
          <a:noFill/>
        </p:spPr>
        <p:txBody>
          <a:bodyPr wrap="none" rtlCol="0" anchor="t">
            <a:noAutofit/>
          </a:bodyPr>
          <a:lstStyle/>
          <a:p>
            <a:pPr algn="ctr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Mark asked the guide / wanted to know </a:t>
            </a:r>
          </a:p>
          <a:p>
            <a:pPr algn="ctr"/>
            <a:r>
              <a:rPr lang="en-US" sz="3200" b="1" dirty="0">
                <a:ln>
                  <a:noFill/>
                </a:ln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if / whether their children went to school on land.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 animBg="1"/>
      <p:bldP spid="18" grpId="1" animBg="1"/>
      <p:bldP spid="19" grpId="0"/>
      <p:bldP spid="19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3" y="50242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Rumour Detective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78990"/>
            <a:ext cx="6329680" cy="949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Grammar Explanation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Choose the correct answer A, B, C, or D to complete each question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3273425"/>
            <a:ext cx="6327775" cy="13411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Complete the following reported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Rewrite the sentences in reported questions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4: Read the passage and underline the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Yes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No </a:t>
            </a: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questions. Then write them in reported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6095" y="4894580"/>
            <a:ext cx="6315075" cy="6864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two groups. Take turns to give and change the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questions into reported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questions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17165" y="3912870"/>
            <a:ext cx="800100" cy="1111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026146"/>
            <a:ext cx="1033824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two groups. Take turns to give and change the </a:t>
            </a:r>
            <a:r>
              <a:rPr lang="en-US" sz="30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Yes / No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 into reported questions.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9292" y="12869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77" y="11667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629285" y="1964055"/>
            <a:ext cx="7040880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 in 2 groups.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631825" y="2434590"/>
            <a:ext cx="10667365" cy="58356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vi-VN" alt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US" sz="32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Study the example.</a:t>
            </a:r>
          </a:p>
        </p:txBody>
      </p:sp>
      <p:sp>
        <p:nvSpPr>
          <p:cNvPr id="4" name="Cloud Callout 3"/>
          <p:cNvSpPr/>
          <p:nvPr/>
        </p:nvSpPr>
        <p:spPr>
          <a:xfrm>
            <a:off x="208280" y="2916555"/>
            <a:ext cx="7461885" cy="1600835"/>
          </a:xfrm>
          <a:prstGeom prst="cloudCallout">
            <a:avLst/>
          </a:prstGeom>
          <a:solidFill>
            <a:srgbClr val="FBF6EE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</a:rPr>
              <a:t>Group A:</a:t>
            </a:r>
          </a:p>
          <a:p>
            <a:pPr algn="ctr"/>
            <a:r>
              <a:rPr lang="en-US" sz="3000">
                <a:solidFill>
                  <a:schemeClr val="tx1"/>
                </a:solidFill>
              </a:rPr>
              <a:t>“Is the Atacama Desert in Chile?”</a:t>
            </a:r>
          </a:p>
        </p:txBody>
      </p:sp>
      <p:sp>
        <p:nvSpPr>
          <p:cNvPr id="9" name="Cloud Callout 8"/>
          <p:cNvSpPr/>
          <p:nvPr/>
        </p:nvSpPr>
        <p:spPr>
          <a:xfrm flipH="1">
            <a:off x="4525010" y="4536440"/>
            <a:ext cx="7487920" cy="1677035"/>
          </a:xfrm>
          <a:prstGeom prst="cloudCallout">
            <a:avLst>
              <a:gd name="adj1" fmla="val -18686"/>
              <a:gd name="adj2" fmla="val 85501"/>
            </a:avLst>
          </a:prstGeom>
          <a:solidFill>
            <a:srgbClr val="C1F2B0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</a:rPr>
              <a:t>Group B:</a:t>
            </a:r>
          </a:p>
          <a:p>
            <a:pPr algn="ctr"/>
            <a:r>
              <a:rPr lang="en-US" sz="3000">
                <a:solidFill>
                  <a:schemeClr val="tx1"/>
                </a:solidFill>
              </a:rPr>
              <a:t>She asked if the Atacama Desert was in Chile.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4" grpId="0" animBg="1"/>
      <p:bldP spid="4" grpId="1" animBg="1"/>
      <p:bldP spid="9" grpId="0" animBg="1"/>
      <p:bldP spid="9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72" y="1905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026146"/>
            <a:ext cx="10338245" cy="101473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two groups. Take turns to give and change the </a:t>
            </a:r>
            <a:r>
              <a:rPr lang="en-US" sz="3000" b="1" i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Yes / No </a:t>
            </a:r>
            <a:r>
              <a:rPr lang="en-US" sz="30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questions into reported questions.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579292" y="1286986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2077" y="1166735"/>
            <a:ext cx="3970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161925" y="2004695"/>
            <a:ext cx="123056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 independently and prepare for </a:t>
            </a:r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performance.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155575" y="2710815"/>
            <a:ext cx="1182941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 A gives three </a:t>
            </a:r>
            <a:r>
              <a:rPr sz="4000" b="0" i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 / No </a:t>
            </a:r>
            <a:r>
              <a:rPr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questions, and </a:t>
            </a:r>
            <a:r>
              <a:rPr lang="en-US"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</a:t>
            </a:r>
            <a:r>
              <a:rPr sz="40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roup B changes them into reported questions.</a:t>
            </a:r>
          </a:p>
        </p:txBody>
      </p:sp>
      <p:sp>
        <p:nvSpPr>
          <p:cNvPr id="5" name="Text Box 4"/>
          <p:cNvSpPr txBox="1"/>
          <p:nvPr/>
        </p:nvSpPr>
        <p:spPr>
          <a:xfrm>
            <a:off x="187325" y="4031615"/>
            <a:ext cx="106673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Then swap roles.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5" grpId="0"/>
      <p:bldP spid="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-11967" y="-7620"/>
            <a:ext cx="12192000" cy="1083309"/>
            <a:chOff x="7620" y="-7620"/>
            <a:chExt cx="12192000" cy="1083309"/>
          </a:xfrm>
        </p:grpSpPr>
        <p:sp>
          <p:nvSpPr>
            <p:cNvPr id="20" name="Round Single Corner Rectangle 19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487045" y="194945"/>
            <a:ext cx="5438140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vi-VN" alt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EXTRA ACTIVITY</a:t>
            </a:r>
          </a:p>
        </p:txBody>
      </p:sp>
      <p:sp>
        <p:nvSpPr>
          <p:cNvPr id="100" name="Text Box 99"/>
          <p:cNvSpPr txBox="1"/>
          <p:nvPr/>
        </p:nvSpPr>
        <p:spPr>
          <a:xfrm>
            <a:off x="186055" y="1209040"/>
            <a:ext cx="11911330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 algn="just"/>
            <a:r>
              <a:rPr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Reported questions into direct questions 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161925" y="2004695"/>
            <a:ext cx="1230566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W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ork </a:t>
            </a:r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 pairs. 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27635" y="2584450"/>
            <a:ext cx="12005945" cy="13220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One student makes a reported Yes / No question, and the other turns it into a direct question. </a:t>
            </a:r>
            <a:r>
              <a:rPr lang="en-US" sz="4000" b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278130" y="3726815"/>
            <a:ext cx="11819255" cy="7067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635" indent="-635"/>
            <a:r>
              <a:rPr lang="en-US" sz="4000" b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Example:</a:t>
            </a:r>
          </a:p>
        </p:txBody>
      </p:sp>
      <p:sp>
        <p:nvSpPr>
          <p:cNvPr id="10" name="Cloud Callout 9"/>
          <p:cNvSpPr/>
          <p:nvPr/>
        </p:nvSpPr>
        <p:spPr>
          <a:xfrm>
            <a:off x="127635" y="4357370"/>
            <a:ext cx="7170420" cy="1328420"/>
          </a:xfrm>
          <a:prstGeom prst="cloudCallout">
            <a:avLst/>
          </a:prstGeom>
          <a:solidFill>
            <a:srgbClr val="FBF6EE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>
                <a:solidFill>
                  <a:schemeClr val="tx1"/>
                </a:solidFill>
              </a:rPr>
              <a:t>A: </a:t>
            </a:r>
            <a:r>
              <a:rPr lang="en-US" sz="3000">
                <a:solidFill>
                  <a:schemeClr val="tx1"/>
                </a:solidFill>
              </a:rPr>
              <a:t>She asked me if / whether I lived near the sea.</a:t>
            </a:r>
          </a:p>
        </p:txBody>
      </p:sp>
      <p:sp>
        <p:nvSpPr>
          <p:cNvPr id="12" name="Cloud Callout 11"/>
          <p:cNvSpPr/>
          <p:nvPr/>
        </p:nvSpPr>
        <p:spPr>
          <a:xfrm flipH="1">
            <a:off x="5634990" y="5488940"/>
            <a:ext cx="6462395" cy="984250"/>
          </a:xfrm>
          <a:prstGeom prst="cloudCallout">
            <a:avLst>
              <a:gd name="adj1" fmla="val -18686"/>
              <a:gd name="adj2" fmla="val 85501"/>
            </a:avLst>
          </a:prstGeom>
          <a:solidFill>
            <a:srgbClr val="C1F2B0"/>
          </a:solidFill>
          <a:ln>
            <a:solidFill>
              <a:srgbClr val="92D05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tx1"/>
                </a:solidFill>
              </a:rPr>
              <a:t>B:</a:t>
            </a:r>
            <a:r>
              <a:rPr lang="en-US" sz="3000" dirty="0">
                <a:solidFill>
                  <a:schemeClr val="tx1"/>
                </a:solidFill>
              </a:rPr>
              <a:t> Do you live near the sea? </a:t>
            </a:r>
            <a:endParaRPr lang="en-US" sz="3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7" grpId="0"/>
      <p:bldP spid="7" grpId="1"/>
      <p:bldP spid="8" grpId="0"/>
      <p:bldP spid="8" grpId="1"/>
      <p:bldP spid="9" grpId="0"/>
      <p:bldP spid="9" grpId="1"/>
      <p:bldP spid="10" grpId="0" animBg="1"/>
      <p:bldP spid="10" grpId="1" animBg="1"/>
      <p:bldP spid="12" grpId="0" animBg="1"/>
      <p:bldP spid="12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3" y="50242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Rumour Detective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78990"/>
            <a:ext cx="6329680" cy="949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Grammar Explanation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Choose the correct answer A, B, C, or D to complete each question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3273425"/>
            <a:ext cx="6327775" cy="13411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Complete the following reported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Rewrite the sentences in reported questions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4: Read the passage and underline the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Yes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No </a:t>
            </a: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questions. Then write them in reported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6095" y="4894580"/>
            <a:ext cx="6315075" cy="6864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two groups. Take turns to give and change the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questions into reported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questions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17165" y="3912870"/>
            <a:ext cx="800100" cy="1111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325110"/>
            <a:ext cx="1011555" cy="6013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35" y="586359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17375" y="1289230"/>
            <a:ext cx="1898388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7067" y="2649381"/>
            <a:ext cx="11445622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>
                <a:sym typeface="+mn-ea"/>
              </a:rPr>
              <a:t>Change </a:t>
            </a:r>
            <a:r>
              <a:rPr lang="en-US" sz="3600" i="1" dirty="0">
                <a:sym typeface="+mn-ea"/>
              </a:rPr>
              <a:t>Yes / No</a:t>
            </a:r>
            <a:r>
              <a:rPr lang="en-US" sz="3600" dirty="0">
                <a:sym typeface="+mn-ea"/>
              </a:rPr>
              <a:t> questions into reported speech.</a:t>
            </a:r>
          </a:p>
        </p:txBody>
      </p:sp>
      <p:pic>
        <p:nvPicPr>
          <p:cNvPr id="2050" name="Picture 2" descr="Recruiting Action Plan Wrap-Up – firecrack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78805" y="1278761"/>
            <a:ext cx="1998504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7045" y="1953895"/>
            <a:ext cx="11184255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smtClean="0"/>
              <a:t>Learn </a:t>
            </a:r>
            <a:r>
              <a:rPr lang="en-US" sz="3600" dirty="0" smtClean="0"/>
              <a:t>by heart the </a:t>
            </a:r>
            <a:r>
              <a:rPr lang="en-US" sz="3600" smtClean="0"/>
              <a:t>structures.</a:t>
            </a:r>
          </a:p>
          <a:p>
            <a:pPr marL="571500" indent="-571500">
              <a:lnSpc>
                <a:spcPct val="150000"/>
              </a:lnSpc>
              <a:buFontTx/>
              <a:buChar char="-"/>
            </a:pPr>
            <a:r>
              <a:rPr lang="en-US" sz="3600" smtClean="0"/>
              <a:t>Do </a:t>
            </a:r>
            <a:r>
              <a:rPr lang="en-US" sz="3600" dirty="0" smtClean="0"/>
              <a:t>exercises part B </a:t>
            </a:r>
            <a:r>
              <a:rPr lang="en-US" sz="3600" dirty="0"/>
              <a:t>in the workbook.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Make </a:t>
            </a:r>
            <a:r>
              <a:rPr lang="en-US" sz="3600" dirty="0"/>
              <a:t>5 sentences by using </a:t>
            </a:r>
            <a:r>
              <a:rPr lang="en-US" sz="3600" i="1" dirty="0"/>
              <a:t>Yes / No </a:t>
            </a:r>
            <a:r>
              <a:rPr lang="en-US" sz="3600" dirty="0"/>
              <a:t>questions in reported speech</a:t>
            </a:r>
            <a:r>
              <a:rPr lang="en-US" sz="3600" dirty="0" smtClean="0"/>
              <a:t>.</a:t>
            </a:r>
          </a:p>
          <a:p>
            <a:pPr marL="571500" indent="-571500" algn="just">
              <a:lnSpc>
                <a:spcPct val="150000"/>
              </a:lnSpc>
              <a:buFontTx/>
              <a:buChar char="-"/>
            </a:pPr>
            <a:r>
              <a:rPr lang="en-US" sz="3600" dirty="0" smtClean="0"/>
              <a:t>Prepare Lesson 4: Communication</a:t>
            </a: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4765" y="4495800"/>
            <a:ext cx="2112010" cy="21120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3986530" y="499745"/>
            <a:ext cx="5113655" cy="1024255"/>
          </a:xfrm>
          <a:prstGeom prst="roundRect">
            <a:avLst>
              <a:gd name="adj" fmla="val 42661"/>
            </a:avLst>
          </a:prstGeom>
          <a:solidFill>
            <a:srgbClr val="FFC000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ysClr val="windowText" lastClr="000000"/>
                </a:solidFill>
              </a:ln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1560" y="706508"/>
            <a:ext cx="33153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Myriad Pro" pitchFamily="34" charset="0"/>
              </a:rPr>
              <a:t>OBJECTIVES</a:t>
            </a:r>
          </a:p>
        </p:txBody>
      </p:sp>
      <p:pic>
        <p:nvPicPr>
          <p:cNvPr id="10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92320" y="144696"/>
            <a:ext cx="1515332" cy="1583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311982" y="1914652"/>
            <a:ext cx="10274531" cy="16684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By the end of the lesson, students will be able to:</a:t>
            </a:r>
          </a:p>
          <a:p>
            <a:pPr marL="457200" indent="-457200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en-US" sz="3600" dirty="0"/>
              <a:t>Change </a:t>
            </a:r>
            <a:r>
              <a:rPr lang="en-US" sz="3600" i="1" dirty="0"/>
              <a:t>Yes / No </a:t>
            </a:r>
            <a:r>
              <a:rPr lang="en-US" sz="3600" dirty="0"/>
              <a:t>questions into reported speech.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048000" y="5970195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Website: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hoclieu.vn</a:t>
            </a:r>
            <a:endParaRPr lang="en-GB">
              <a:solidFill>
                <a:schemeClr val="bg1"/>
              </a:solidFill>
            </a:endParaRPr>
          </a:p>
          <a:p>
            <a:pPr algn="ctr"/>
            <a:r>
              <a:rPr lang="en-GB" b="1">
                <a:solidFill>
                  <a:schemeClr val="bg1"/>
                </a:solidFill>
                <a:latin typeface="Calibri" panose="020F0502020204030204" pitchFamily="34" charset="0"/>
              </a:rPr>
              <a:t>Fanpage: </a:t>
            </a:r>
            <a:r>
              <a:rPr lang="en-GB" b="1" i="1">
                <a:solidFill>
                  <a:schemeClr val="bg1"/>
                </a:solidFill>
                <a:latin typeface="Calibri" panose="020F0502020204030204" pitchFamily="34" charset="0"/>
              </a:rPr>
              <a:t>facebook.com/www.tienganhglobalsuccess.vn/</a:t>
            </a:r>
            <a:endParaRPr lang="en-GB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s 26"/>
          <p:cNvSpPr/>
          <p:nvPr/>
        </p:nvSpPr>
        <p:spPr>
          <a:xfrm>
            <a:off x="0" y="12700"/>
            <a:ext cx="12217400" cy="6845300"/>
          </a:xfrm>
          <a:prstGeom prst="rect">
            <a:avLst/>
          </a:prstGeom>
          <a:blipFill rotWithShape="1">
            <a:blip r:embed="rId2">
              <a:alphaModFix amt="77000"/>
            </a:blip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1" name="Picture 17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26" t="-93" r="93869" b="100000"/>
          <a:stretch>
            <a:fillRect/>
          </a:stretch>
        </p:blipFill>
        <p:spPr>
          <a:xfrm>
            <a:off x="6133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2" name="Picture 17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1527" t="-93" r="87369" b="100000"/>
          <a:stretch>
            <a:fillRect/>
          </a:stretch>
        </p:blipFill>
        <p:spPr>
          <a:xfrm>
            <a:off x="14058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3" name="Picture 17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8027" t="-93" r="80869" b="100000"/>
          <a:stretch>
            <a:fillRect/>
          </a:stretch>
        </p:blipFill>
        <p:spPr>
          <a:xfrm>
            <a:off x="21983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4" name="Picture 17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4527" t="-93" r="74368" b="100000"/>
          <a:stretch>
            <a:fillRect/>
          </a:stretch>
        </p:blipFill>
        <p:spPr>
          <a:xfrm>
            <a:off x="29908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5" name="Picture 17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1028" t="-93" r="67868" b="100000"/>
          <a:stretch>
            <a:fillRect/>
          </a:stretch>
        </p:blipFill>
        <p:spPr>
          <a:xfrm>
            <a:off x="37833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6" name="Picture 17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7528" t="-93" r="61368" b="100000"/>
          <a:stretch>
            <a:fillRect/>
          </a:stretch>
        </p:blipFill>
        <p:spPr>
          <a:xfrm>
            <a:off x="45757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7" name="Picture 17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4028" t="-93" r="54867" b="100000"/>
          <a:stretch>
            <a:fillRect/>
          </a:stretch>
        </p:blipFill>
        <p:spPr>
          <a:xfrm>
            <a:off x="53682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8" name="Picture 17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0529" t="-93" r="48367" b="100000"/>
          <a:stretch>
            <a:fillRect/>
          </a:stretch>
        </p:blipFill>
        <p:spPr>
          <a:xfrm>
            <a:off x="61607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79" name="Picture 17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7029" t="-93" r="41867" b="100000"/>
          <a:stretch>
            <a:fillRect/>
          </a:stretch>
        </p:blipFill>
        <p:spPr>
          <a:xfrm>
            <a:off x="69532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0" name="Picture 17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3529" t="-93" r="35366" b="100000"/>
          <a:stretch>
            <a:fillRect/>
          </a:stretch>
        </p:blipFill>
        <p:spPr>
          <a:xfrm>
            <a:off x="77457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1" name="Picture 18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0030" t="-93" r="28866" b="100000"/>
          <a:stretch>
            <a:fillRect/>
          </a:stretch>
        </p:blipFill>
        <p:spPr>
          <a:xfrm>
            <a:off x="853819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2" name="Picture 18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6530" t="-93" r="22366" b="100000"/>
          <a:stretch>
            <a:fillRect/>
          </a:stretch>
        </p:blipFill>
        <p:spPr>
          <a:xfrm>
            <a:off x="933067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3" name="Picture 18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3030" t="-93" r="15865" b="100000"/>
          <a:stretch>
            <a:fillRect/>
          </a:stretch>
        </p:blipFill>
        <p:spPr>
          <a:xfrm>
            <a:off x="1012315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4" name="Picture 18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9531" t="-93" r="9365" b="100000"/>
          <a:stretch>
            <a:fillRect/>
          </a:stretch>
        </p:blipFill>
        <p:spPr>
          <a:xfrm>
            <a:off x="1091563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5" name="Picture 18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6031" t="-93" r="2865" b="100000"/>
          <a:stretch>
            <a:fillRect/>
          </a:stretch>
        </p:blipFill>
        <p:spPr>
          <a:xfrm>
            <a:off x="11708114" y="-6350"/>
            <a:ext cx="134652" cy="63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12" h="10">
                <a:moveTo>
                  <a:pt x="106" y="0"/>
                </a:moveTo>
                <a:cubicBezTo>
                  <a:pt x="136" y="0"/>
                  <a:pt x="165" y="2"/>
                  <a:pt x="193" y="7"/>
                </a:cubicBezTo>
                <a:lnTo>
                  <a:pt x="212" y="10"/>
                </a:lnTo>
                <a:lnTo>
                  <a:pt x="0" y="10"/>
                </a:lnTo>
                <a:lnTo>
                  <a:pt x="19" y="7"/>
                </a:lnTo>
                <a:cubicBezTo>
                  <a:pt x="48" y="2"/>
                  <a:pt x="77" y="0"/>
                  <a:pt x="106" y="0"/>
                </a:cubicBezTo>
                <a:close/>
              </a:path>
            </a:pathLst>
          </a:custGeom>
        </p:spPr>
      </p:pic>
      <p:pic>
        <p:nvPicPr>
          <p:cNvPr id="186" name="Picture 18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3614" r="448" b="3981"/>
          <a:stretch>
            <a:fillRect/>
          </a:stretch>
        </p:blipFill>
        <p:spPr>
          <a:xfrm>
            <a:off x="11413490" y="0"/>
            <a:ext cx="723900" cy="65849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037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800"/>
                </a:lnTo>
                <a:cubicBezTo>
                  <a:pt x="1140" y="10115"/>
                  <a:pt x="885" y="10370"/>
                  <a:pt x="570" y="10370"/>
                </a:cubicBezTo>
                <a:cubicBezTo>
                  <a:pt x="255" y="10370"/>
                  <a:pt x="0" y="10115"/>
                  <a:pt x="0" y="980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7" name="Picture 18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7114" r="6948" b="9944"/>
          <a:stretch>
            <a:fillRect/>
          </a:stretch>
        </p:blipFill>
        <p:spPr>
          <a:xfrm>
            <a:off x="10621010" y="0"/>
            <a:ext cx="723900" cy="61760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9726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156"/>
                </a:lnTo>
                <a:cubicBezTo>
                  <a:pt x="1140" y="9471"/>
                  <a:pt x="885" y="9726"/>
                  <a:pt x="570" y="9726"/>
                </a:cubicBezTo>
                <a:cubicBezTo>
                  <a:pt x="255" y="9726"/>
                  <a:pt x="0" y="9471"/>
                  <a:pt x="0" y="9156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8" name="Picture 18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80614" r="13449" b="17343"/>
          <a:stretch>
            <a:fillRect/>
          </a:stretch>
        </p:blipFill>
        <p:spPr>
          <a:xfrm>
            <a:off x="9828530" y="0"/>
            <a:ext cx="723900" cy="56686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92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8357"/>
                </a:lnTo>
                <a:cubicBezTo>
                  <a:pt x="1140" y="8672"/>
                  <a:pt x="885" y="8927"/>
                  <a:pt x="570" y="8927"/>
                </a:cubicBezTo>
                <a:cubicBezTo>
                  <a:pt x="255" y="8927"/>
                  <a:pt x="0" y="8672"/>
                  <a:pt x="0" y="835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89" name="Picture 18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74113" r="19949" b="22889"/>
          <a:stretch>
            <a:fillRect/>
          </a:stretch>
        </p:blipFill>
        <p:spPr>
          <a:xfrm>
            <a:off x="9036050" y="0"/>
            <a:ext cx="723900" cy="52882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83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758"/>
                </a:lnTo>
                <a:cubicBezTo>
                  <a:pt x="1140" y="8073"/>
                  <a:pt x="885" y="8328"/>
                  <a:pt x="570" y="8328"/>
                </a:cubicBezTo>
                <a:cubicBezTo>
                  <a:pt x="255" y="8328"/>
                  <a:pt x="0" y="8073"/>
                  <a:pt x="0" y="77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0" name="Picture 18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7613" r="26449" b="31222"/>
          <a:stretch>
            <a:fillRect/>
          </a:stretch>
        </p:blipFill>
        <p:spPr>
          <a:xfrm>
            <a:off x="8243570" y="0"/>
            <a:ext cx="723900" cy="471678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7428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858"/>
                </a:lnTo>
                <a:cubicBezTo>
                  <a:pt x="1140" y="7173"/>
                  <a:pt x="885" y="7428"/>
                  <a:pt x="570" y="7428"/>
                </a:cubicBezTo>
                <a:cubicBezTo>
                  <a:pt x="255" y="7428"/>
                  <a:pt x="0" y="7173"/>
                  <a:pt x="0" y="6858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1" name="Picture 190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61113" r="32950" b="38056"/>
          <a:stretch>
            <a:fillRect/>
          </a:stretch>
        </p:blipFill>
        <p:spPr>
          <a:xfrm>
            <a:off x="7451090" y="0"/>
            <a:ext cx="723900" cy="42481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6690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6120"/>
                </a:lnTo>
                <a:cubicBezTo>
                  <a:pt x="1140" y="6435"/>
                  <a:pt x="885" y="6690"/>
                  <a:pt x="570" y="6690"/>
                </a:cubicBezTo>
                <a:cubicBezTo>
                  <a:pt x="255" y="6690"/>
                  <a:pt x="0" y="6435"/>
                  <a:pt x="0" y="6120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2" name="Picture 191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54612" r="39450" b="45259"/>
          <a:stretch>
            <a:fillRect/>
          </a:stretch>
        </p:blipFill>
        <p:spPr>
          <a:xfrm>
            <a:off x="6658610" y="0"/>
            <a:ext cx="723900" cy="37541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9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5342"/>
                </a:lnTo>
                <a:cubicBezTo>
                  <a:pt x="1140" y="5657"/>
                  <a:pt x="885" y="5912"/>
                  <a:pt x="570" y="5912"/>
                </a:cubicBezTo>
                <a:cubicBezTo>
                  <a:pt x="255" y="5912"/>
                  <a:pt x="0" y="5657"/>
                  <a:pt x="0" y="53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3" name="Picture 192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8112" r="45950" b="53593"/>
          <a:stretch>
            <a:fillRect/>
          </a:stretch>
        </p:blipFill>
        <p:spPr>
          <a:xfrm>
            <a:off x="5866130" y="0"/>
            <a:ext cx="723900" cy="318262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5012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4442"/>
                </a:lnTo>
                <a:cubicBezTo>
                  <a:pt x="1140" y="4757"/>
                  <a:pt x="885" y="5012"/>
                  <a:pt x="570" y="5012"/>
                </a:cubicBezTo>
                <a:cubicBezTo>
                  <a:pt x="255" y="5012"/>
                  <a:pt x="0" y="4757"/>
                  <a:pt x="0" y="4442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4" name="Picture 193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41612" r="52451" b="63269"/>
          <a:stretch>
            <a:fillRect/>
          </a:stretch>
        </p:blipFill>
        <p:spPr>
          <a:xfrm>
            <a:off x="5073650" y="0"/>
            <a:ext cx="723900" cy="251904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967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3397"/>
                </a:lnTo>
                <a:cubicBezTo>
                  <a:pt x="1140" y="3712"/>
                  <a:pt x="885" y="3967"/>
                  <a:pt x="570" y="3967"/>
                </a:cubicBezTo>
                <a:cubicBezTo>
                  <a:pt x="255" y="3967"/>
                  <a:pt x="0" y="3712"/>
                  <a:pt x="0" y="3397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5" name="Picture 194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35111" r="58951" b="70435"/>
          <a:stretch>
            <a:fillRect/>
          </a:stretch>
        </p:blipFill>
        <p:spPr>
          <a:xfrm>
            <a:off x="4281170" y="0"/>
            <a:ext cx="723900" cy="202755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3193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623"/>
                </a:lnTo>
                <a:cubicBezTo>
                  <a:pt x="1140" y="2938"/>
                  <a:pt x="885" y="3193"/>
                  <a:pt x="570" y="3193"/>
                </a:cubicBezTo>
                <a:cubicBezTo>
                  <a:pt x="255" y="3193"/>
                  <a:pt x="0" y="2938"/>
                  <a:pt x="0" y="2623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6" name="Picture 195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8611" r="65451" b="74500"/>
          <a:stretch>
            <a:fillRect/>
          </a:stretch>
        </p:blipFill>
        <p:spPr>
          <a:xfrm>
            <a:off x="3488690" y="0"/>
            <a:ext cx="723900" cy="17487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75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184"/>
                </a:lnTo>
                <a:cubicBezTo>
                  <a:pt x="1140" y="2499"/>
                  <a:pt x="885" y="2754"/>
                  <a:pt x="570" y="2754"/>
                </a:cubicBezTo>
                <a:cubicBezTo>
                  <a:pt x="255" y="2754"/>
                  <a:pt x="0" y="2499"/>
                  <a:pt x="0" y="218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7" name="Picture 196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2111" r="71952" b="75796"/>
          <a:stretch>
            <a:fillRect/>
          </a:stretch>
        </p:blipFill>
        <p:spPr>
          <a:xfrm>
            <a:off x="2696210" y="0"/>
            <a:ext cx="723900" cy="16598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61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2044"/>
                </a:lnTo>
                <a:cubicBezTo>
                  <a:pt x="1140" y="2359"/>
                  <a:pt x="885" y="2614"/>
                  <a:pt x="570" y="2614"/>
                </a:cubicBezTo>
                <a:cubicBezTo>
                  <a:pt x="255" y="2614"/>
                  <a:pt x="0" y="2359"/>
                  <a:pt x="0" y="204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8" name="Picture 197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15610" r="78452" b="81343"/>
          <a:stretch>
            <a:fillRect/>
          </a:stretch>
        </p:blipFill>
        <p:spPr>
          <a:xfrm>
            <a:off x="1903730" y="0"/>
            <a:ext cx="723900" cy="12795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20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1445"/>
                </a:lnTo>
                <a:cubicBezTo>
                  <a:pt x="1140" y="1760"/>
                  <a:pt x="885" y="2015"/>
                  <a:pt x="570" y="2015"/>
                </a:cubicBezTo>
                <a:cubicBezTo>
                  <a:pt x="255" y="2015"/>
                  <a:pt x="0" y="1760"/>
                  <a:pt x="0" y="14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199" name="Picture 198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9110" r="84952" b="85972"/>
          <a:stretch>
            <a:fillRect/>
          </a:stretch>
        </p:blipFill>
        <p:spPr>
          <a:xfrm>
            <a:off x="1111250" y="0"/>
            <a:ext cx="723900" cy="96202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515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945"/>
                </a:lnTo>
                <a:cubicBezTo>
                  <a:pt x="1140" y="1260"/>
                  <a:pt x="885" y="1515"/>
                  <a:pt x="570" y="1515"/>
                </a:cubicBezTo>
                <a:cubicBezTo>
                  <a:pt x="255" y="1515"/>
                  <a:pt x="0" y="1260"/>
                  <a:pt x="0" y="945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pic>
        <p:nvPicPr>
          <p:cNvPr id="200" name="Picture 199" descr="beautiful-scenery-summit-mount-everest-covered-with-snow-white-clouds"/>
          <p:cNvPicPr>
            <a:picLocks noChangeAspect="1"/>
          </p:cNvPicPr>
          <p:nvPr/>
        </p:nvPicPr>
        <p:blipFill>
          <a:blip r:embed="rId2"/>
          <a:srcRect l="2610" r="91453" b="88204"/>
          <a:stretch>
            <a:fillRect/>
          </a:stretch>
        </p:blipFill>
        <p:spPr>
          <a:xfrm>
            <a:off x="318770" y="0"/>
            <a:ext cx="723900" cy="8089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40" h="1274">
                <a:moveTo>
                  <a:pt x="464" y="0"/>
                </a:moveTo>
                <a:lnTo>
                  <a:pt x="676" y="0"/>
                </a:lnTo>
                <a:lnTo>
                  <a:pt x="685" y="2"/>
                </a:lnTo>
                <a:cubicBezTo>
                  <a:pt x="945" y="55"/>
                  <a:pt x="1140" y="285"/>
                  <a:pt x="1140" y="560"/>
                </a:cubicBezTo>
                <a:lnTo>
                  <a:pt x="1140" y="704"/>
                </a:lnTo>
                <a:cubicBezTo>
                  <a:pt x="1140" y="1019"/>
                  <a:pt x="885" y="1274"/>
                  <a:pt x="570" y="1274"/>
                </a:cubicBezTo>
                <a:cubicBezTo>
                  <a:pt x="255" y="1274"/>
                  <a:pt x="0" y="1019"/>
                  <a:pt x="0" y="704"/>
                </a:cubicBezTo>
                <a:lnTo>
                  <a:pt x="0" y="560"/>
                </a:lnTo>
                <a:cubicBezTo>
                  <a:pt x="0" y="285"/>
                  <a:pt x="195" y="55"/>
                  <a:pt x="455" y="2"/>
                </a:cubicBezTo>
                <a:lnTo>
                  <a:pt x="464" y="0"/>
                </a:lnTo>
                <a:close/>
              </a:path>
            </a:pathLst>
          </a:custGeom>
        </p:spPr>
      </p:pic>
      <p:grpSp>
        <p:nvGrpSpPr>
          <p:cNvPr id="5" name="Group 4"/>
          <p:cNvGrpSpPr/>
          <p:nvPr/>
        </p:nvGrpSpPr>
        <p:grpSpPr>
          <a:xfrm>
            <a:off x="593173" y="2207533"/>
            <a:ext cx="10945400" cy="3043502"/>
            <a:chOff x="104885" y="3817673"/>
            <a:chExt cx="10945400" cy="3043502"/>
          </a:xfrm>
        </p:grpSpPr>
        <p:grpSp>
          <p:nvGrpSpPr>
            <p:cNvPr id="33" name="Group 32"/>
            <p:cNvGrpSpPr/>
            <p:nvPr/>
          </p:nvGrpSpPr>
          <p:grpSpPr>
            <a:xfrm>
              <a:off x="1828035" y="3866206"/>
              <a:ext cx="712470" cy="709295"/>
              <a:chOff x="2180974" y="148629"/>
              <a:chExt cx="712319" cy="709214"/>
            </a:xfrm>
          </p:grpSpPr>
          <p:sp>
            <p:nvSpPr>
              <p:cNvPr id="30" name="Oval 29"/>
              <p:cNvSpPr/>
              <p:nvPr/>
            </p:nvSpPr>
            <p:spPr>
              <a:xfrm>
                <a:off x="2180974" y="148629"/>
                <a:ext cx="712319" cy="709214"/>
              </a:xfrm>
              <a:prstGeom prst="ellipse">
                <a:avLst/>
              </a:prstGeom>
              <a:solidFill>
                <a:srgbClr val="77ADC0"/>
              </a:solidFill>
              <a:ln w="28575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  <p:sp>
            <p:nvSpPr>
              <p:cNvPr id="31" name="Chord 30"/>
              <p:cNvSpPr/>
              <p:nvPr/>
            </p:nvSpPr>
            <p:spPr>
              <a:xfrm rot="4088942">
                <a:off x="2197459" y="160739"/>
                <a:ext cx="676824" cy="685834"/>
              </a:xfrm>
              <a:prstGeom prst="chord">
                <a:avLst>
                  <a:gd name="adj1" fmla="val 2761841"/>
                  <a:gd name="adj2" fmla="val 16200000"/>
                </a:avLst>
              </a:prstGeom>
              <a:solidFill>
                <a:srgbClr val="0087B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u="sng"/>
              </a:p>
            </p:txBody>
          </p:sp>
        </p:grpSp>
        <p:sp>
          <p:nvSpPr>
            <p:cNvPr id="40" name="TextBox 39"/>
            <p:cNvSpPr txBox="1"/>
            <p:nvPr/>
          </p:nvSpPr>
          <p:spPr>
            <a:xfrm>
              <a:off x="104885" y="3817673"/>
              <a:ext cx="20891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Myriad Pro" pitchFamily="34" charset="0"/>
                </a:rPr>
                <a:t>Unit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809620" y="3849696"/>
              <a:ext cx="730250" cy="7067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u="sng" dirty="0">
                  <a:solidFill>
                    <a:schemeClr val="bg1"/>
                  </a:solidFill>
                  <a:latin typeface="Myriad Pro" pitchFamily="34" charset="0"/>
                </a:rPr>
                <a:t>7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2627628" y="3870325"/>
              <a:ext cx="8422657" cy="830997"/>
            </a:xfrm>
            <a:prstGeom prst="rect">
              <a:avLst/>
            </a:prstGeom>
            <a:solidFill>
              <a:schemeClr val="bg1">
                <a:alpha val="0"/>
              </a:schemeClr>
            </a:solidFill>
          </p:spPr>
          <p:txBody>
            <a:bodyPr wrap="square" rtlCol="0">
              <a:spAutoFit/>
            </a:bodyPr>
            <a:lstStyle/>
            <a:p>
              <a:pPr lvl="1" fontAlgn="t"/>
              <a:r>
                <a:rPr lang="en-US" sz="4800" b="1" smtClean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TELEVISION</a:t>
              </a:r>
              <a:endPara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1599565" y="5919470"/>
              <a:ext cx="6565900" cy="941705"/>
              <a:chOff x="7123" y="6616"/>
              <a:chExt cx="10340" cy="1483"/>
            </a:xfrm>
          </p:grpSpPr>
          <p:sp>
            <p:nvSpPr>
              <p:cNvPr id="34" name="Rounded Rectangle 33"/>
              <p:cNvSpPr/>
              <p:nvPr/>
            </p:nvSpPr>
            <p:spPr>
              <a:xfrm>
                <a:off x="8181" y="6796"/>
                <a:ext cx="9282" cy="985"/>
              </a:xfrm>
              <a:prstGeom prst="roundRect">
                <a:avLst>
                  <a:gd name="adj" fmla="val 42661"/>
                </a:avLst>
              </a:prstGeom>
              <a:solidFill>
                <a:srgbClr val="6D9FB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TextBox 35"/>
              <p:cNvSpPr txBox="1"/>
              <p:nvPr/>
            </p:nvSpPr>
            <p:spPr>
              <a:xfrm>
                <a:off x="9254" y="6924"/>
                <a:ext cx="7422" cy="8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>
                    <a:solidFill>
                      <a:schemeClr val="bg1"/>
                    </a:solidFill>
                  </a:rPr>
                  <a:t>LESSON </a:t>
                </a:r>
                <a:r>
                  <a:rPr lang="en-US" sz="2800" b="1" dirty="0" smtClean="0">
                    <a:solidFill>
                      <a:schemeClr val="bg1"/>
                    </a:solidFill>
                  </a:rPr>
                  <a:t>3: A CLOSER LOOK 2</a:t>
                </a:r>
                <a:endParaRPr lang="en-US" sz="2800" b="1" dirty="0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7" name="Group 6"/>
              <p:cNvGrpSpPr/>
              <p:nvPr/>
            </p:nvGrpSpPr>
            <p:grpSpPr>
              <a:xfrm>
                <a:off x="7123" y="6616"/>
                <a:ext cx="1560" cy="1483"/>
                <a:chOff x="3923426" y="3114974"/>
                <a:chExt cx="990895" cy="941618"/>
              </a:xfrm>
            </p:grpSpPr>
            <p:pic>
              <p:nvPicPr>
                <p:cNvPr id="35" name="Picture 34"/>
                <p:cNvPicPr>
                  <a:picLocks noChangeAspect="1"/>
                </p:cNvPicPr>
                <p:nvPr/>
              </p:nvPicPr>
              <p:blipFill>
                <a:blip r:embed="rId3">
                  <a:duotone>
                    <a:schemeClr val="accent2">
                      <a:shade val="45000"/>
                      <a:satMod val="135000"/>
                    </a:schemeClr>
                    <a:prstClr val="white"/>
                  </a:duotone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saturation sat="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923426" y="3114974"/>
                  <a:ext cx="990895" cy="941618"/>
                </a:xfrm>
                <a:prstGeom prst="rect">
                  <a:avLst/>
                </a:prstGeom>
              </p:spPr>
            </p:pic>
            <p:pic>
              <p:nvPicPr>
                <p:cNvPr id="6" name="Picture 5"/>
                <p:cNvPicPr>
                  <a:picLocks noChangeAspect="1"/>
                </p:cNvPicPr>
                <p:nvPr/>
              </p:nvPicPr>
              <p:blipFill rotWithShape="1">
                <a:blip r:embed="rId5"/>
                <a:srcRect t="5582"/>
                <a:stretch>
                  <a:fillRect/>
                </a:stretch>
              </p:blipFill>
              <p:spPr>
                <a:xfrm>
                  <a:off x="4087285" y="3335161"/>
                  <a:ext cx="710920" cy="499184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" name="Rectangle 3"/>
          <p:cNvSpPr/>
          <p:nvPr/>
        </p:nvSpPr>
        <p:spPr>
          <a:xfrm>
            <a:off x="4460903" y="-93385"/>
            <a:ext cx="748301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Fri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day, January 17</a:t>
            </a:r>
            <a:r>
              <a:rPr lang="en-US" sz="5400" b="1" cap="none" spc="0" baseline="3000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th</a:t>
            </a:r>
            <a:r>
              <a:rPr lang="en-US" sz="5400" b="1" cap="none" spc="0" dirty="0" smtClean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, 2025</a:t>
            </a:r>
            <a:endParaRPr lang="en-US" sz="5400" b="1" cap="none" spc="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6623" y="344041"/>
            <a:ext cx="209544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dirty="0" smtClean="0">
                <a:ln w="0"/>
                <a:latin typeface="Times New Roman" panose="02020603050405020304" pitchFamily="18" charset="0"/>
                <a:cs typeface="Times New Roman" panose="02020603050405020304" pitchFamily="18" charset="0"/>
              </a:rPr>
              <a:t>Week: 19</a:t>
            </a:r>
          </a:p>
          <a:p>
            <a:pPr algn="ctr"/>
            <a:r>
              <a:rPr lang="en-US" sz="3600" b="0" cap="none" spc="0" dirty="0" smtClean="0">
                <a:ln w="0"/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Period: 57</a:t>
            </a:r>
            <a:endParaRPr lang="en-US" sz="3600" b="0" cap="none" spc="0" dirty="0">
              <a:ln w="0"/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84840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000" fill="hold"/>
                                            <p:tgtEl>
                                              <p:spTgt spid="19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000" fill="hold"/>
                                            <p:tgtEl>
                                              <p:spTgt spid="19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1000" fill="hold"/>
                                            <p:tgtEl>
                                              <p:spTgt spid="19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9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1000" fill="hold"/>
                                            <p:tgtEl>
                                              <p:spTgt spid="19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1000" fill="hold"/>
                                            <p:tgtEl>
                                              <p:spTgt spid="19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100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10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10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5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6" dur="10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7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9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0" dur="10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1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3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4" dur="10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5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66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6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69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tx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315845" y="2232660"/>
            <a:ext cx="2952115" cy="61785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PRESENTATION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509905" y="3611880"/>
            <a:ext cx="2207260" cy="601345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en-GB" b="1" dirty="0">
                <a:solidFill>
                  <a:schemeClr val="tx1"/>
                </a:solidFill>
              </a:rPr>
              <a:t>PRACTICE</a:t>
            </a:r>
          </a:p>
        </p:txBody>
      </p:sp>
      <p:sp>
        <p:nvSpPr>
          <p:cNvPr id="19" name="Rounded Rectangle 18"/>
          <p:cNvSpPr/>
          <p:nvPr/>
        </p:nvSpPr>
        <p:spPr>
          <a:xfrm>
            <a:off x="2599233" y="5024299"/>
            <a:ext cx="1835914" cy="601447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PRODUCTION</a:t>
            </a:r>
            <a:endParaRPr lang="en-GB" b="1" dirty="0">
              <a:solidFill>
                <a:schemeClr val="tx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635" y="1163320"/>
            <a:ext cx="6311900" cy="617855"/>
          </a:xfrm>
          <a:prstGeom prst="rect">
            <a:avLst/>
          </a:prstGeom>
          <a:solidFill>
            <a:srgbClr val="FEE3AF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Option 1:</a:t>
            </a:r>
            <a:r>
              <a:rPr lang="en-US" altLang="en-GB" dirty="0">
                <a:solidFill>
                  <a:schemeClr val="tx1"/>
                </a:solidFill>
              </a:rPr>
              <a:t> Review</a:t>
            </a:r>
            <a:endParaRPr lang="en-GB" dirty="0">
              <a:solidFill>
                <a:schemeClr val="tx1"/>
              </a:solidFill>
            </a:endParaRPr>
          </a:p>
          <a:p>
            <a:r>
              <a:rPr lang="en-GB" dirty="0">
                <a:solidFill>
                  <a:schemeClr val="tx1"/>
                </a:solidFill>
              </a:rPr>
              <a:t>Option 2: </a:t>
            </a:r>
            <a:r>
              <a:rPr lang="en-US" altLang="en-GB" dirty="0">
                <a:solidFill>
                  <a:schemeClr val="tx1"/>
                </a:solidFill>
              </a:rPr>
              <a:t>Rumour Detective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70855" y="2078990"/>
            <a:ext cx="6329680" cy="94932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Grammar Explanation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1: Choose the correct answer A, B, C, or D to complete each question</a:t>
            </a:r>
            <a:r>
              <a:rPr lang="en-US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.</a:t>
            </a:r>
            <a:endParaRPr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74665" y="3273425"/>
            <a:ext cx="6327775" cy="1341120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2: Complete the following reported questions.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3: Rewrite the sentences in reported questions</a:t>
            </a:r>
          </a:p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Task 4: Read the passage and underline the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Yes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/</a:t>
            </a:r>
            <a:r>
              <a:rPr lang="en-US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 </a:t>
            </a:r>
            <a:r>
              <a:rPr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No </a:t>
            </a:r>
            <a:r>
              <a:rPr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sym typeface="+mn-ea"/>
              </a:rPr>
              <a:t>questions. Then write them in reported questions.</a:t>
            </a:r>
          </a:p>
        </p:txBody>
      </p:sp>
      <p:sp>
        <p:nvSpPr>
          <p:cNvPr id="23" name="Rectangle 22"/>
          <p:cNvSpPr/>
          <p:nvPr/>
        </p:nvSpPr>
        <p:spPr>
          <a:xfrm>
            <a:off x="5586095" y="4894580"/>
            <a:ext cx="6315075" cy="68643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R="0" indent="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5: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Work in two groups. Take turns to give and change the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Yes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i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questions into reported </a:t>
            </a:r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</a:t>
            </a:r>
            <a:r>
              <a:rPr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065"/>
            <a:ext cx="1287145" cy="82359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613535" y="2541905"/>
            <a:ext cx="702310" cy="106997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717165" y="3912870"/>
            <a:ext cx="800100" cy="1111250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1" y="5926304"/>
            <a:ext cx="1835914" cy="604154"/>
          </a:xfrm>
          <a:prstGeom prst="roundRect">
            <a:avLst/>
          </a:prstGeom>
          <a:solidFill>
            <a:srgbClr val="F8B417"/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CONSOLIDATION</a:t>
            </a:r>
            <a:endParaRPr lang="en-GB" b="1" dirty="0">
              <a:solidFill>
                <a:schemeClr val="tx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500" y="5325110"/>
            <a:ext cx="1011555" cy="601345"/>
          </a:xfrm>
          <a:prstGeom prst="curvedConnector2">
            <a:avLst/>
          </a:prstGeom>
          <a:ln w="57150">
            <a:solidFill>
              <a:srgbClr val="6D9FB1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635" y="5863590"/>
            <a:ext cx="6311900" cy="685165"/>
          </a:xfrm>
          <a:prstGeom prst="rect">
            <a:avLst/>
          </a:prstGeom>
          <a:solidFill>
            <a:srgbClr val="FBC864">
              <a:alpha val="50000"/>
            </a:srgbClr>
          </a:solidFill>
          <a:ln>
            <a:solidFill>
              <a:srgbClr val="6D9F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>
              <a:buFont typeface="Arial" panose="020B0604020202020204" pitchFamily="34" charset="0"/>
              <a:buNone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indent="0">
              <a:buFont typeface="Arial" panose="020B0604020202020204" pitchFamily="34" charset="0"/>
              <a:buNone/>
            </a:pPr>
            <a:r>
              <a:rPr lang="en-US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3625936" y="247242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6D9FB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/>
          <p:cNvSpPr txBox="1"/>
          <p:nvPr/>
        </p:nvSpPr>
        <p:spPr>
          <a:xfrm>
            <a:off x="4151494" y="282785"/>
            <a:ext cx="4712984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3: A CLOSER LOOK 2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7" name="Group 36"/>
          <p:cNvGrpSpPr/>
          <p:nvPr/>
        </p:nvGrpSpPr>
        <p:grpSpPr>
          <a:xfrm>
            <a:off x="3081468" y="95603"/>
            <a:ext cx="990895" cy="941618"/>
            <a:chOff x="2766630" y="1746890"/>
            <a:chExt cx="990895" cy="941618"/>
          </a:xfrm>
        </p:grpSpPr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6630" y="1746890"/>
              <a:ext cx="990895" cy="941618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/>
            <a:srcRect t="5582"/>
            <a:stretch>
              <a:fillRect/>
            </a:stretch>
          </p:blipFill>
          <p:spPr>
            <a:xfrm>
              <a:off x="2906617" y="1968106"/>
              <a:ext cx="710920" cy="499184"/>
            </a:xfrm>
            <a:prstGeom prst="rect">
              <a:avLst/>
            </a:prstGeom>
          </p:spPr>
        </p:pic>
      </p:grpSp>
      <p:grpSp>
        <p:nvGrpSpPr>
          <p:cNvPr id="2" name="Group 1"/>
          <p:cNvGrpSpPr>
            <a:grpSpLocks noGrp="1" noUngrp="1" noRot="1" noChangeAspect="1" noMove="1" noResize="1"/>
          </p:cNvGrpSpPr>
          <p:nvPr/>
        </p:nvGrpSpPr>
        <p:grpSpPr>
          <a:xfrm>
            <a:off x="-52705" y="8991600"/>
            <a:ext cx="485775" cy="421005"/>
            <a:chOff x="-19221" y="197691"/>
            <a:chExt cx="5378624" cy="6402614"/>
          </a:xfrm>
        </p:grpSpPr>
        <p:sp>
          <p:nvSpPr>
            <p:cNvPr id="3" name="Freeform: Shape 22"/>
            <p:cNvSpPr/>
            <p:nvPr/>
          </p:nvSpPr>
          <p:spPr>
            <a:xfrm>
              <a:off x="-19221" y="251144"/>
              <a:ext cx="5187198" cy="6239661"/>
            </a:xfrm>
            <a:custGeom>
              <a:avLst/>
              <a:gdLst>
                <a:gd name="connsiteX0" fmla="*/ 2011811 w 5187198"/>
                <a:gd name="connsiteY0" fmla="*/ 4 h 6239661"/>
                <a:gd name="connsiteX1" fmla="*/ 2617011 w 5187198"/>
                <a:gd name="connsiteY1" fmla="*/ 70590 h 6239661"/>
                <a:gd name="connsiteX2" fmla="*/ 2690321 w 5187198"/>
                <a:gd name="connsiteY2" fmla="*/ 88146 h 6239661"/>
                <a:gd name="connsiteX3" fmla="*/ 2726863 w 5187198"/>
                <a:gd name="connsiteY3" fmla="*/ 97127 h 6239661"/>
                <a:gd name="connsiteX4" fmla="*/ 2762951 w 5187198"/>
                <a:gd name="connsiteY4" fmla="*/ 107375 h 6239661"/>
                <a:gd name="connsiteX5" fmla="*/ 2834843 w 5187198"/>
                <a:gd name="connsiteY5" fmla="*/ 128493 h 6239661"/>
                <a:gd name="connsiteX6" fmla="*/ 2906574 w 5187198"/>
                <a:gd name="connsiteY6" fmla="*/ 151076 h 6239661"/>
                <a:gd name="connsiteX7" fmla="*/ 3049504 w 5187198"/>
                <a:gd name="connsiteY7" fmla="*/ 202124 h 6239661"/>
                <a:gd name="connsiteX8" fmla="*/ 3189518 w 5187198"/>
                <a:gd name="connsiteY8" fmla="*/ 260159 h 6239661"/>
                <a:gd name="connsiteX9" fmla="*/ 3326048 w 5187198"/>
                <a:gd name="connsiteY9" fmla="*/ 325143 h 6239661"/>
                <a:gd name="connsiteX10" fmla="*/ 3459166 w 5187198"/>
                <a:gd name="connsiteY10" fmla="*/ 395936 h 6239661"/>
                <a:gd name="connsiteX11" fmla="*/ 3588578 w 5187198"/>
                <a:gd name="connsiteY11" fmla="*/ 472343 h 6239661"/>
                <a:gd name="connsiteX12" fmla="*/ 3651864 w 5187198"/>
                <a:gd name="connsiteY12" fmla="*/ 512600 h 6239661"/>
                <a:gd name="connsiteX13" fmla="*/ 3714514 w 5187198"/>
                <a:gd name="connsiteY13" fmla="*/ 553499 h 6239661"/>
                <a:gd name="connsiteX14" fmla="*/ 4181221 w 5187198"/>
                <a:gd name="connsiteY14" fmla="*/ 922912 h 6239661"/>
                <a:gd name="connsiteX15" fmla="*/ 4582963 w 5187198"/>
                <a:gd name="connsiteY15" fmla="*/ 1358264 h 6239661"/>
                <a:gd name="connsiteX16" fmla="*/ 4670721 w 5187198"/>
                <a:gd name="connsiteY16" fmla="*/ 1477644 h 6239661"/>
                <a:gd name="connsiteX17" fmla="*/ 4752378 w 5187198"/>
                <a:gd name="connsiteY17" fmla="*/ 1601187 h 6239661"/>
                <a:gd name="connsiteX18" fmla="*/ 4772168 w 5187198"/>
                <a:gd name="connsiteY18" fmla="*/ 1632456 h 6239661"/>
                <a:gd name="connsiteX19" fmla="*/ 4782117 w 5187198"/>
                <a:gd name="connsiteY19" fmla="*/ 1648104 h 6239661"/>
                <a:gd name="connsiteX20" fmla="*/ 4791381 w 5187198"/>
                <a:gd name="connsiteY20" fmla="*/ 1664150 h 6239661"/>
                <a:gd name="connsiteX21" fmla="*/ 4828190 w 5187198"/>
                <a:gd name="connsiteY21" fmla="*/ 1728379 h 6239661"/>
                <a:gd name="connsiteX22" fmla="*/ 4864832 w 5187198"/>
                <a:gd name="connsiteY22" fmla="*/ 1792796 h 6239661"/>
                <a:gd name="connsiteX23" fmla="*/ 4899201 w 5187198"/>
                <a:gd name="connsiteY23" fmla="*/ 1858342 h 6239661"/>
                <a:gd name="connsiteX24" fmla="*/ 4933266 w 5187198"/>
                <a:gd name="connsiteY24" fmla="*/ 1924155 h 6239661"/>
                <a:gd name="connsiteX25" fmla="*/ 4964403 w 5187198"/>
                <a:gd name="connsiteY25" fmla="*/ 1991384 h 6239661"/>
                <a:gd name="connsiteX26" fmla="*/ 4995019 w 5187198"/>
                <a:gd name="connsiteY26" fmla="*/ 2058823 h 6239661"/>
                <a:gd name="connsiteX27" fmla="*/ 5021999 w 5187198"/>
                <a:gd name="connsiteY27" fmla="*/ 2127723 h 6239661"/>
                <a:gd name="connsiteX28" fmla="*/ 5048321 w 5187198"/>
                <a:gd name="connsiteY28" fmla="*/ 2196908 h 6239661"/>
                <a:gd name="connsiteX29" fmla="*/ 5070546 w 5187198"/>
                <a:gd name="connsiteY29" fmla="*/ 2267547 h 6239661"/>
                <a:gd name="connsiteX30" fmla="*/ 5092171 w 5187198"/>
                <a:gd name="connsiteY30" fmla="*/ 2338256 h 6239661"/>
                <a:gd name="connsiteX31" fmla="*/ 5110305 w 5187198"/>
                <a:gd name="connsiteY31" fmla="*/ 2409886 h 6239661"/>
                <a:gd name="connsiteX32" fmla="*/ 5186393 w 5187198"/>
                <a:gd name="connsiteY32" fmla="*/ 2992022 h 6239661"/>
                <a:gd name="connsiteX33" fmla="*/ 5149045 w 5187198"/>
                <a:gd name="connsiteY33" fmla="*/ 3571816 h 6239661"/>
                <a:gd name="connsiteX34" fmla="*/ 5126572 w 5187198"/>
                <a:gd name="connsiteY34" fmla="*/ 3714520 h 6239661"/>
                <a:gd name="connsiteX35" fmla="*/ 5099067 w 5187198"/>
                <a:gd name="connsiteY35" fmla="*/ 3856108 h 6239661"/>
                <a:gd name="connsiteX36" fmla="*/ 5095699 w 5187198"/>
                <a:gd name="connsiteY36" fmla="*/ 3873868 h 6239661"/>
                <a:gd name="connsiteX37" fmla="*/ 5091573 w 5187198"/>
                <a:gd name="connsiteY37" fmla="*/ 3891426 h 6239661"/>
                <a:gd name="connsiteX38" fmla="*/ 5083324 w 5187198"/>
                <a:gd name="connsiteY38" fmla="*/ 3926541 h 6239661"/>
                <a:gd name="connsiteX39" fmla="*/ 5067256 w 5187198"/>
                <a:gd name="connsiteY39" fmla="*/ 3996889 h 6239661"/>
                <a:gd name="connsiteX40" fmla="*/ 5059194 w 5187198"/>
                <a:gd name="connsiteY40" fmla="*/ 4032171 h 6239661"/>
                <a:gd name="connsiteX41" fmla="*/ 5049522 w 5187198"/>
                <a:gd name="connsiteY41" fmla="*/ 4067833 h 6239661"/>
                <a:gd name="connsiteX42" fmla="*/ 5040067 w 5187198"/>
                <a:gd name="connsiteY42" fmla="*/ 4103553 h 6239661"/>
                <a:gd name="connsiteX43" fmla="*/ 5028960 w 5187198"/>
                <a:gd name="connsiteY43" fmla="*/ 4138946 h 6239661"/>
                <a:gd name="connsiteX44" fmla="*/ 4917351 w 5187198"/>
                <a:gd name="connsiteY44" fmla="*/ 4417041 h 6239661"/>
                <a:gd name="connsiteX45" fmla="*/ 4756163 w 5187198"/>
                <a:gd name="connsiteY45" fmla="*/ 4676402 h 6239661"/>
                <a:gd name="connsiteX46" fmla="*/ 4322493 w 5187198"/>
                <a:gd name="connsiteY46" fmla="*/ 5105604 h 6239661"/>
                <a:gd name="connsiteX47" fmla="*/ 3840510 w 5187198"/>
                <a:gd name="connsiteY47" fmla="*/ 5429590 h 6239661"/>
                <a:gd name="connsiteX48" fmla="*/ 3606447 w 5187198"/>
                <a:gd name="connsiteY48" fmla="*/ 5572862 h 6239661"/>
                <a:gd name="connsiteX49" fmla="*/ 3488814 w 5187198"/>
                <a:gd name="connsiteY49" fmla="*/ 5647178 h 6239661"/>
                <a:gd name="connsiteX50" fmla="*/ 3365864 w 5187198"/>
                <a:gd name="connsiteY50" fmla="*/ 5722735 h 6239661"/>
                <a:gd name="connsiteX51" fmla="*/ 2839486 w 5187198"/>
                <a:gd name="connsiteY51" fmla="*/ 5999120 h 6239661"/>
                <a:gd name="connsiteX52" fmla="*/ 2242423 w 5187198"/>
                <a:gd name="connsiteY52" fmla="*/ 6192346 h 6239661"/>
                <a:gd name="connsiteX53" fmla="*/ 1589380 w 5187198"/>
                <a:gd name="connsiteY53" fmla="*/ 6230657 h 6239661"/>
                <a:gd name="connsiteX54" fmla="*/ 1548244 w 5187198"/>
                <a:gd name="connsiteY54" fmla="*/ 6226706 h 6239661"/>
                <a:gd name="connsiteX55" fmla="*/ 1507348 w 5187198"/>
                <a:gd name="connsiteY55" fmla="*/ 6221428 h 6239661"/>
                <a:gd name="connsiteX56" fmla="*/ 1466401 w 5187198"/>
                <a:gd name="connsiteY56" fmla="*/ 6215904 h 6239661"/>
                <a:gd name="connsiteX57" fmla="*/ 1425773 w 5187198"/>
                <a:gd name="connsiteY57" fmla="*/ 6209191 h 6239661"/>
                <a:gd name="connsiteX58" fmla="*/ 1344960 w 5187198"/>
                <a:gd name="connsiteY58" fmla="*/ 6193681 h 6239661"/>
                <a:gd name="connsiteX59" fmla="*/ 1265007 w 5187198"/>
                <a:gd name="connsiteY59" fmla="*/ 6175388 h 6239661"/>
                <a:gd name="connsiteX60" fmla="*/ 1225415 w 5187198"/>
                <a:gd name="connsiteY60" fmla="*/ 6165243 h 6239661"/>
                <a:gd name="connsiteX61" fmla="*/ 1186567 w 5187198"/>
                <a:gd name="connsiteY61" fmla="*/ 6154486 h 6239661"/>
                <a:gd name="connsiteX62" fmla="*/ 1111158 w 5187198"/>
                <a:gd name="connsiteY62" fmla="*/ 6130918 h 6239661"/>
                <a:gd name="connsiteX63" fmla="*/ 1035915 w 5187198"/>
                <a:gd name="connsiteY63" fmla="*/ 6107163 h 6239661"/>
                <a:gd name="connsiteX64" fmla="*/ 961579 w 5187198"/>
                <a:gd name="connsiteY64" fmla="*/ 6079594 h 6239661"/>
                <a:gd name="connsiteX65" fmla="*/ 395297 w 5187198"/>
                <a:gd name="connsiteY65" fmla="*/ 5792812 h 6239661"/>
                <a:gd name="connsiteX66" fmla="*/ 265239 w 5187198"/>
                <a:gd name="connsiteY66" fmla="*/ 5701511 h 6239661"/>
                <a:gd name="connsiteX67" fmla="*/ 233756 w 5187198"/>
                <a:gd name="connsiteY67" fmla="*/ 5677542 h 6239661"/>
                <a:gd name="connsiteX68" fmla="*/ 202800 w 5187198"/>
                <a:gd name="connsiteY68" fmla="*/ 5652902 h 6239661"/>
                <a:gd name="connsiteX69" fmla="*/ 140918 w 5187198"/>
                <a:gd name="connsiteY69" fmla="*/ 5603515 h 6239661"/>
                <a:gd name="connsiteX70" fmla="*/ 110625 w 5187198"/>
                <a:gd name="connsiteY70" fmla="*/ 5578127 h 6239661"/>
                <a:gd name="connsiteX71" fmla="*/ 95631 w 5187198"/>
                <a:gd name="connsiteY71" fmla="*/ 5565299 h 6239661"/>
                <a:gd name="connsiteX72" fmla="*/ 81966 w 5187198"/>
                <a:gd name="connsiteY72" fmla="*/ 5550973 h 6239661"/>
                <a:gd name="connsiteX73" fmla="*/ 27991 w 5187198"/>
                <a:gd name="connsiteY73" fmla="*/ 5493272 h 6239661"/>
                <a:gd name="connsiteX74" fmla="*/ 1454 w 5187198"/>
                <a:gd name="connsiteY74" fmla="*/ 5464252 h 6239661"/>
                <a:gd name="connsiteX75" fmla="*/ 0 w 5187198"/>
                <a:gd name="connsiteY75" fmla="*/ 5462518 h 6239661"/>
                <a:gd name="connsiteX76" fmla="*/ 0 w 5187198"/>
                <a:gd name="connsiteY76" fmla="*/ 4720187 h 6239661"/>
                <a:gd name="connsiteX77" fmla="*/ 109684 w 5187198"/>
                <a:gd name="connsiteY77" fmla="*/ 4836724 h 6239661"/>
                <a:gd name="connsiteX78" fmla="*/ 306959 w 5187198"/>
                <a:gd name="connsiteY78" fmla="*/ 5007200 h 6239661"/>
                <a:gd name="connsiteX79" fmla="*/ 358101 w 5187198"/>
                <a:gd name="connsiteY79" fmla="*/ 5046057 h 6239661"/>
                <a:gd name="connsiteX80" fmla="*/ 383328 w 5187198"/>
                <a:gd name="connsiteY80" fmla="*/ 5065684 h 6239661"/>
                <a:gd name="connsiteX81" fmla="*/ 409503 w 5187198"/>
                <a:gd name="connsiteY81" fmla="*/ 5083942 h 6239661"/>
                <a:gd name="connsiteX82" fmla="*/ 461889 w 5187198"/>
                <a:gd name="connsiteY82" fmla="*/ 5119888 h 6239661"/>
                <a:gd name="connsiteX83" fmla="*/ 474883 w 5187198"/>
                <a:gd name="connsiteY83" fmla="*/ 5128933 h 6239661"/>
                <a:gd name="connsiteX84" fmla="*/ 486410 w 5187198"/>
                <a:gd name="connsiteY84" fmla="*/ 5139557 h 6239661"/>
                <a:gd name="connsiteX85" fmla="*/ 510852 w 5187198"/>
                <a:gd name="connsiteY85" fmla="*/ 5159089 h 6239661"/>
                <a:gd name="connsiteX86" fmla="*/ 560653 w 5187198"/>
                <a:gd name="connsiteY86" fmla="*/ 5196893 h 6239661"/>
                <a:gd name="connsiteX87" fmla="*/ 585485 w 5187198"/>
                <a:gd name="connsiteY87" fmla="*/ 5215834 h 6239661"/>
                <a:gd name="connsiteX88" fmla="*/ 610707 w 5187198"/>
                <a:gd name="connsiteY88" fmla="*/ 5234185 h 6239661"/>
                <a:gd name="connsiteX89" fmla="*/ 714768 w 5187198"/>
                <a:gd name="connsiteY89" fmla="*/ 5303103 h 6239661"/>
                <a:gd name="connsiteX90" fmla="*/ 1166634 w 5187198"/>
                <a:gd name="connsiteY90" fmla="*/ 5513322 h 6239661"/>
                <a:gd name="connsiteX91" fmla="*/ 1225991 w 5187198"/>
                <a:gd name="connsiteY91" fmla="*/ 5533632 h 6239661"/>
                <a:gd name="connsiteX92" fmla="*/ 1286680 w 5187198"/>
                <a:gd name="connsiteY92" fmla="*/ 5550705 h 6239661"/>
                <a:gd name="connsiteX93" fmla="*/ 1347310 w 5187198"/>
                <a:gd name="connsiteY93" fmla="*/ 5567995 h 6239661"/>
                <a:gd name="connsiteX94" fmla="*/ 1377002 w 5187198"/>
                <a:gd name="connsiteY94" fmla="*/ 5575719 h 6239661"/>
                <a:gd name="connsiteX95" fmla="*/ 1406328 w 5187198"/>
                <a:gd name="connsiteY95" fmla="*/ 5582649 h 6239661"/>
                <a:gd name="connsiteX96" fmla="*/ 1465060 w 5187198"/>
                <a:gd name="connsiteY96" fmla="*/ 5594909 h 6239661"/>
                <a:gd name="connsiteX97" fmla="*/ 1523881 w 5187198"/>
                <a:gd name="connsiteY97" fmla="*/ 5605105 h 6239661"/>
                <a:gd name="connsiteX98" fmla="*/ 1553325 w 5187198"/>
                <a:gd name="connsiteY98" fmla="*/ 5609865 h 6239661"/>
                <a:gd name="connsiteX99" fmla="*/ 1582813 w 5187198"/>
                <a:gd name="connsiteY99" fmla="*/ 5613593 h 6239661"/>
                <a:gd name="connsiteX100" fmla="*/ 1612301 w 5187198"/>
                <a:gd name="connsiteY100" fmla="*/ 5617321 h 6239661"/>
                <a:gd name="connsiteX101" fmla="*/ 1641863 w 5187198"/>
                <a:gd name="connsiteY101" fmla="*/ 5619910 h 6239661"/>
                <a:gd name="connsiteX102" fmla="*/ 2117508 w 5187198"/>
                <a:gd name="connsiteY102" fmla="*/ 5595156 h 6239661"/>
                <a:gd name="connsiteX103" fmla="*/ 2597368 w 5187198"/>
                <a:gd name="connsiteY103" fmla="*/ 5447381 h 6239661"/>
                <a:gd name="connsiteX104" fmla="*/ 3082968 w 5187198"/>
                <a:gd name="connsiteY104" fmla="*/ 5223245 h 6239661"/>
                <a:gd name="connsiteX105" fmla="*/ 3334855 w 5187198"/>
                <a:gd name="connsiteY105" fmla="*/ 5097383 h 6239661"/>
                <a:gd name="connsiteX106" fmla="*/ 3599509 w 5187198"/>
                <a:gd name="connsiteY106" fmla="*/ 4976217 h 6239661"/>
                <a:gd name="connsiteX107" fmla="*/ 4112002 w 5187198"/>
                <a:gd name="connsiteY107" fmla="*/ 4766359 h 6239661"/>
                <a:gd name="connsiteX108" fmla="*/ 4348983 w 5187198"/>
                <a:gd name="connsiteY108" fmla="*/ 4649833 h 6239661"/>
                <a:gd name="connsiteX109" fmla="*/ 4560505 w 5187198"/>
                <a:gd name="connsiteY109" fmla="*/ 4501564 h 6239661"/>
                <a:gd name="connsiteX110" fmla="*/ 4731963 w 5187198"/>
                <a:gd name="connsiteY110" fmla="*/ 4309870 h 6239661"/>
                <a:gd name="connsiteX111" fmla="*/ 4852344 w 5187198"/>
                <a:gd name="connsiteY111" fmla="*/ 4078640 h 6239661"/>
                <a:gd name="connsiteX112" fmla="*/ 4863972 w 5187198"/>
                <a:gd name="connsiteY112" fmla="*/ 4047790 h 6239661"/>
                <a:gd name="connsiteX113" fmla="*/ 4874144 w 5187198"/>
                <a:gd name="connsiteY113" fmla="*/ 4016320 h 6239661"/>
                <a:gd name="connsiteX114" fmla="*/ 4884127 w 5187198"/>
                <a:gd name="connsiteY114" fmla="*/ 3984682 h 6239661"/>
                <a:gd name="connsiteX115" fmla="*/ 4892800 w 5187198"/>
                <a:gd name="connsiteY115" fmla="*/ 3951883 h 6239661"/>
                <a:gd name="connsiteX116" fmla="*/ 4909526 w 5187198"/>
                <a:gd name="connsiteY116" fmla="*/ 3886001 h 6239661"/>
                <a:gd name="connsiteX117" fmla="*/ 4917687 w 5187198"/>
                <a:gd name="connsiteY117" fmla="*/ 3852948 h 6239661"/>
                <a:gd name="connsiteX118" fmla="*/ 4921768 w 5187198"/>
                <a:gd name="connsiteY118" fmla="*/ 3836422 h 6239661"/>
                <a:gd name="connsiteX119" fmla="*/ 4924845 w 5187198"/>
                <a:gd name="connsiteY119" fmla="*/ 3819742 h 6239661"/>
                <a:gd name="connsiteX120" fmla="*/ 4948230 w 5187198"/>
                <a:gd name="connsiteY120" fmla="*/ 3685744 h 6239661"/>
                <a:gd name="connsiteX121" fmla="*/ 4962782 w 5187198"/>
                <a:gd name="connsiteY121" fmla="*/ 3550540 h 6239661"/>
                <a:gd name="connsiteX122" fmla="*/ 4939468 w 5187198"/>
                <a:gd name="connsiteY122" fmla="*/ 3010249 h 6239661"/>
                <a:gd name="connsiteX123" fmla="*/ 4816901 w 5187198"/>
                <a:gd name="connsiteY123" fmla="*/ 2488224 h 6239661"/>
                <a:gd name="connsiteX124" fmla="*/ 4797005 w 5187198"/>
                <a:gd name="connsiteY124" fmla="*/ 2424470 h 6239661"/>
                <a:gd name="connsiteX125" fmla="*/ 4774433 w 5187198"/>
                <a:gd name="connsiteY125" fmla="*/ 2361620 h 6239661"/>
                <a:gd name="connsiteX126" fmla="*/ 4752459 w 5187198"/>
                <a:gd name="connsiteY126" fmla="*/ 2298700 h 6239661"/>
                <a:gd name="connsiteX127" fmla="*/ 4728083 w 5187198"/>
                <a:gd name="connsiteY127" fmla="*/ 2236526 h 6239661"/>
                <a:gd name="connsiteX128" fmla="*/ 4704471 w 5187198"/>
                <a:gd name="connsiteY128" fmla="*/ 2174095 h 6239661"/>
                <a:gd name="connsiteX129" fmla="*/ 4678399 w 5187198"/>
                <a:gd name="connsiteY129" fmla="*/ 2112626 h 6239661"/>
                <a:gd name="connsiteX130" fmla="*/ 4652601 w 5187198"/>
                <a:gd name="connsiteY130" fmla="*/ 2050999 h 6239661"/>
                <a:gd name="connsiteX131" fmla="*/ 4624205 w 5187198"/>
                <a:gd name="connsiteY131" fmla="*/ 1990415 h 6239661"/>
                <a:gd name="connsiteX132" fmla="*/ 4595398 w 5187198"/>
                <a:gd name="connsiteY132" fmla="*/ 1930069 h 6239661"/>
                <a:gd name="connsiteX133" fmla="*/ 4563827 w 5187198"/>
                <a:gd name="connsiteY133" fmla="*/ 1870952 h 6239661"/>
                <a:gd name="connsiteX134" fmla="*/ 4531433 w 5187198"/>
                <a:gd name="connsiteY134" fmla="*/ 1812311 h 6239661"/>
                <a:gd name="connsiteX135" fmla="*/ 4523315 w 5187198"/>
                <a:gd name="connsiteY135" fmla="*/ 1797616 h 6239661"/>
                <a:gd name="connsiteX136" fmla="*/ 4514482 w 5187198"/>
                <a:gd name="connsiteY136" fmla="*/ 1783425 h 6239661"/>
                <a:gd name="connsiteX137" fmla="*/ 4496845 w 5187198"/>
                <a:gd name="connsiteY137" fmla="*/ 1754936 h 6239661"/>
                <a:gd name="connsiteX138" fmla="*/ 4461463 w 5187198"/>
                <a:gd name="connsiteY138" fmla="*/ 1697929 h 6239661"/>
                <a:gd name="connsiteX139" fmla="*/ 4452660 w 5187198"/>
                <a:gd name="connsiteY139" fmla="*/ 1683629 h 6239661"/>
                <a:gd name="connsiteX140" fmla="*/ 4443141 w 5187198"/>
                <a:gd name="connsiteY140" fmla="*/ 1669834 h 6239661"/>
                <a:gd name="connsiteX141" fmla="*/ 4424241 w 5187198"/>
                <a:gd name="connsiteY141" fmla="*/ 1642166 h 6239661"/>
                <a:gd name="connsiteX142" fmla="*/ 4346886 w 5187198"/>
                <a:gd name="connsiteY142" fmla="*/ 1532412 h 6239661"/>
                <a:gd name="connsiteX143" fmla="*/ 3985497 w 5187198"/>
                <a:gd name="connsiteY143" fmla="*/ 1134649 h 6239661"/>
                <a:gd name="connsiteX144" fmla="*/ 3545665 w 5187198"/>
                <a:gd name="connsiteY144" fmla="*/ 825877 h 6239661"/>
                <a:gd name="connsiteX145" fmla="*/ 3486190 w 5187198"/>
                <a:gd name="connsiteY145" fmla="*/ 794756 h 6239661"/>
                <a:gd name="connsiteX146" fmla="*/ 3426182 w 5187198"/>
                <a:gd name="connsiteY146" fmla="*/ 764765 h 6239661"/>
                <a:gd name="connsiteX147" fmla="*/ 3365044 w 5187198"/>
                <a:gd name="connsiteY147" fmla="*/ 737255 h 6239661"/>
                <a:gd name="connsiteX148" fmla="*/ 3334529 w 5187198"/>
                <a:gd name="connsiteY148" fmla="*/ 723514 h 6239661"/>
                <a:gd name="connsiteX149" fmla="*/ 3303733 w 5187198"/>
                <a:gd name="connsiteY149" fmla="*/ 710395 h 6239661"/>
                <a:gd name="connsiteX150" fmla="*/ 3179033 w 5187198"/>
                <a:gd name="connsiteY150" fmla="*/ 662259 h 6239661"/>
                <a:gd name="connsiteX151" fmla="*/ 3052408 w 5187198"/>
                <a:gd name="connsiteY151" fmla="*/ 620447 h 6239661"/>
                <a:gd name="connsiteX152" fmla="*/ 2924325 w 5187198"/>
                <a:gd name="connsiteY152" fmla="*/ 584505 h 6239661"/>
                <a:gd name="connsiteX153" fmla="*/ 2859667 w 5187198"/>
                <a:gd name="connsiteY153" fmla="*/ 569266 h 6239661"/>
                <a:gd name="connsiteX154" fmla="*/ 2795226 w 5187198"/>
                <a:gd name="connsiteY154" fmla="*/ 554085 h 6239661"/>
                <a:gd name="connsiteX155" fmla="*/ 2729702 w 5187198"/>
                <a:gd name="connsiteY155" fmla="*/ 540354 h 6239661"/>
                <a:gd name="connsiteX156" fmla="*/ 2663758 w 5187198"/>
                <a:gd name="connsiteY156" fmla="*/ 527322 h 6239661"/>
                <a:gd name="connsiteX157" fmla="*/ 2630927 w 5187198"/>
                <a:gd name="connsiteY157" fmla="*/ 520495 h 6239661"/>
                <a:gd name="connsiteX158" fmla="*/ 2597965 w 5187198"/>
                <a:gd name="connsiteY158" fmla="*/ 515024 h 6239661"/>
                <a:gd name="connsiteX159" fmla="*/ 2532205 w 5187198"/>
                <a:gd name="connsiteY159" fmla="*/ 503895 h 6239661"/>
                <a:gd name="connsiteX160" fmla="*/ 2010064 w 5187198"/>
                <a:gd name="connsiteY160" fmla="*/ 452552 h 6239661"/>
                <a:gd name="connsiteX161" fmla="*/ 1494552 w 5187198"/>
                <a:gd name="connsiteY161" fmla="*/ 485055 h 6239661"/>
                <a:gd name="connsiteX162" fmla="*/ 1366896 w 5187198"/>
                <a:gd name="connsiteY162" fmla="*/ 509389 h 6239661"/>
                <a:gd name="connsiteX163" fmla="*/ 1240175 w 5187198"/>
                <a:gd name="connsiteY163" fmla="*/ 541045 h 6239661"/>
                <a:gd name="connsiteX164" fmla="*/ 1177438 w 5187198"/>
                <a:gd name="connsiteY164" fmla="*/ 560170 h 6239661"/>
                <a:gd name="connsiteX165" fmla="*/ 1145987 w 5187198"/>
                <a:gd name="connsiteY165" fmla="*/ 569826 h 6239661"/>
                <a:gd name="connsiteX166" fmla="*/ 1130315 w 5187198"/>
                <a:gd name="connsiteY166" fmla="*/ 574669 h 6239661"/>
                <a:gd name="connsiteX167" fmla="*/ 1114873 w 5187198"/>
                <a:gd name="connsiteY167" fmla="*/ 580384 h 6239661"/>
                <a:gd name="connsiteX168" fmla="*/ 1052839 w 5187198"/>
                <a:gd name="connsiteY168" fmla="*/ 602943 h 6239661"/>
                <a:gd name="connsiteX169" fmla="*/ 991135 w 5187198"/>
                <a:gd name="connsiteY169" fmla="*/ 626866 h 6239661"/>
                <a:gd name="connsiteX170" fmla="*/ 930179 w 5187198"/>
                <a:gd name="connsiteY170" fmla="*/ 653191 h 6239661"/>
                <a:gd name="connsiteX171" fmla="*/ 869768 w 5187198"/>
                <a:gd name="connsiteY171" fmla="*/ 680937 h 6239661"/>
                <a:gd name="connsiteX172" fmla="*/ 810085 w 5187198"/>
                <a:gd name="connsiteY172" fmla="*/ 710734 h 6239661"/>
                <a:gd name="connsiteX173" fmla="*/ 751220 w 5187198"/>
                <a:gd name="connsiteY173" fmla="*/ 741794 h 6239661"/>
                <a:gd name="connsiteX174" fmla="*/ 532669 w 5187198"/>
                <a:gd name="connsiteY174" fmla="*/ 881688 h 6239661"/>
                <a:gd name="connsiteX175" fmla="*/ 354185 w 5187198"/>
                <a:gd name="connsiteY175" fmla="*/ 1050286 h 6239661"/>
                <a:gd name="connsiteX176" fmla="*/ 315980 w 5187198"/>
                <a:gd name="connsiteY176" fmla="*/ 1098125 h 6239661"/>
                <a:gd name="connsiteX177" fmla="*/ 280345 w 5187198"/>
                <a:gd name="connsiteY177" fmla="*/ 1149782 h 6239661"/>
                <a:gd name="connsiteX178" fmla="*/ 245890 w 5187198"/>
                <a:gd name="connsiteY178" fmla="*/ 1203959 h 6239661"/>
                <a:gd name="connsiteX179" fmla="*/ 212162 w 5187198"/>
                <a:gd name="connsiteY179" fmla="*/ 1260184 h 6239661"/>
                <a:gd name="connsiteX180" fmla="*/ 80716 w 5187198"/>
                <a:gd name="connsiteY180" fmla="*/ 1502476 h 6239661"/>
                <a:gd name="connsiteX181" fmla="*/ 0 w 5187198"/>
                <a:gd name="connsiteY181" fmla="*/ 1648841 h 6239661"/>
                <a:gd name="connsiteX182" fmla="*/ 0 w 5187198"/>
                <a:gd name="connsiteY182" fmla="*/ 954863 h 6239661"/>
                <a:gd name="connsiteX183" fmla="*/ 43491 w 5187198"/>
                <a:gd name="connsiteY183" fmla="*/ 895513 h 6239661"/>
                <a:gd name="connsiteX184" fmla="*/ 93923 w 5187198"/>
                <a:gd name="connsiteY184" fmla="*/ 834489 h 6239661"/>
                <a:gd name="connsiteX185" fmla="*/ 323465 w 5187198"/>
                <a:gd name="connsiteY185" fmla="*/ 617671 h 6239661"/>
                <a:gd name="connsiteX186" fmla="*/ 574777 w 5187198"/>
                <a:gd name="connsiteY186" fmla="*/ 446794 h 6239661"/>
                <a:gd name="connsiteX187" fmla="*/ 638943 w 5187198"/>
                <a:gd name="connsiteY187" fmla="*/ 408925 h 6239661"/>
                <a:gd name="connsiteX188" fmla="*/ 703505 w 5187198"/>
                <a:gd name="connsiteY188" fmla="*/ 371742 h 6239661"/>
                <a:gd name="connsiteX189" fmla="*/ 769262 w 5187198"/>
                <a:gd name="connsiteY189" fmla="*/ 336154 h 6239661"/>
                <a:gd name="connsiteX190" fmla="*/ 835552 w 5187198"/>
                <a:gd name="connsiteY190" fmla="*/ 301173 h 6239661"/>
                <a:gd name="connsiteX191" fmla="*/ 902979 w 5187198"/>
                <a:gd name="connsiteY191" fmla="*/ 268004 h 6239661"/>
                <a:gd name="connsiteX192" fmla="*/ 971127 w 5187198"/>
                <a:gd name="connsiteY192" fmla="*/ 235607 h 6239661"/>
                <a:gd name="connsiteX193" fmla="*/ 988238 w 5187198"/>
                <a:gd name="connsiteY193" fmla="*/ 227556 h 6239661"/>
                <a:gd name="connsiteX194" fmla="*/ 1005744 w 5187198"/>
                <a:gd name="connsiteY194" fmla="*/ 220191 h 6239661"/>
                <a:gd name="connsiteX195" fmla="*/ 1040729 w 5187198"/>
                <a:gd name="connsiteY195" fmla="*/ 205569 h 6239661"/>
                <a:gd name="connsiteX196" fmla="*/ 1110835 w 5187198"/>
                <a:gd name="connsiteY196" fmla="*/ 176248 h 6239661"/>
                <a:gd name="connsiteX197" fmla="*/ 1254256 w 5187198"/>
                <a:gd name="connsiteY197" fmla="*/ 123796 h 6239661"/>
                <a:gd name="connsiteX198" fmla="*/ 1401310 w 5187198"/>
                <a:gd name="connsiteY198" fmla="*/ 79852 h 6239661"/>
                <a:gd name="connsiteX199" fmla="*/ 2011811 w 5187198"/>
                <a:gd name="connsiteY199" fmla="*/ 4 h 6239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</a:cxnLst>
              <a:rect l="l" t="t" r="r" b="b"/>
              <a:pathLst>
                <a:path w="5187198" h="6239661">
                  <a:moveTo>
                    <a:pt x="2011811" y="4"/>
                  </a:moveTo>
                  <a:cubicBezTo>
                    <a:pt x="2217306" y="120"/>
                    <a:pt x="2420903" y="25925"/>
                    <a:pt x="2617011" y="70590"/>
                  </a:cubicBezTo>
                  <a:lnTo>
                    <a:pt x="2690321" y="88146"/>
                  </a:lnTo>
                  <a:lnTo>
                    <a:pt x="2726863" y="97127"/>
                  </a:lnTo>
                  <a:lnTo>
                    <a:pt x="2762951" y="107375"/>
                  </a:lnTo>
                  <a:lnTo>
                    <a:pt x="2834843" y="128493"/>
                  </a:lnTo>
                  <a:cubicBezTo>
                    <a:pt x="2858788" y="135605"/>
                    <a:pt x="2882632" y="142226"/>
                    <a:pt x="2906574" y="151076"/>
                  </a:cubicBezTo>
                  <a:cubicBezTo>
                    <a:pt x="2954475" y="167852"/>
                    <a:pt x="3002363" y="183813"/>
                    <a:pt x="3049504" y="202124"/>
                  </a:cubicBezTo>
                  <a:lnTo>
                    <a:pt x="3189518" y="260159"/>
                  </a:lnTo>
                  <a:lnTo>
                    <a:pt x="3326048" y="325143"/>
                  </a:lnTo>
                  <a:cubicBezTo>
                    <a:pt x="3370687" y="348464"/>
                    <a:pt x="3414908" y="372485"/>
                    <a:pt x="3459166" y="395936"/>
                  </a:cubicBezTo>
                  <a:cubicBezTo>
                    <a:pt x="3502947" y="420302"/>
                    <a:pt x="3545491" y="447118"/>
                    <a:pt x="3588578" y="472343"/>
                  </a:cubicBezTo>
                  <a:cubicBezTo>
                    <a:pt x="3610346" y="484551"/>
                    <a:pt x="3630797" y="499072"/>
                    <a:pt x="3651864" y="512600"/>
                  </a:cubicBezTo>
                  <a:lnTo>
                    <a:pt x="3714514" y="553499"/>
                  </a:lnTo>
                  <a:cubicBezTo>
                    <a:pt x="3880005" y="664844"/>
                    <a:pt x="4036083" y="788388"/>
                    <a:pt x="4181221" y="922912"/>
                  </a:cubicBezTo>
                  <a:cubicBezTo>
                    <a:pt x="4326221" y="1057515"/>
                    <a:pt x="4461955" y="1202038"/>
                    <a:pt x="4582963" y="1358264"/>
                  </a:cubicBezTo>
                  <a:cubicBezTo>
                    <a:pt x="4614206" y="1396543"/>
                    <a:pt x="4642091" y="1437400"/>
                    <a:pt x="4670721" y="1477644"/>
                  </a:cubicBezTo>
                  <a:cubicBezTo>
                    <a:pt x="4700172" y="1517414"/>
                    <a:pt x="4725864" y="1559538"/>
                    <a:pt x="4752378" y="1601187"/>
                  </a:cubicBezTo>
                  <a:lnTo>
                    <a:pt x="4772168" y="1632456"/>
                  </a:lnTo>
                  <a:lnTo>
                    <a:pt x="4782117" y="1648104"/>
                  </a:lnTo>
                  <a:lnTo>
                    <a:pt x="4791381" y="1664150"/>
                  </a:lnTo>
                  <a:lnTo>
                    <a:pt x="4828190" y="1728379"/>
                  </a:lnTo>
                  <a:cubicBezTo>
                    <a:pt x="4840266" y="1749930"/>
                    <a:pt x="4853470" y="1770740"/>
                    <a:pt x="4864832" y="1792796"/>
                  </a:cubicBezTo>
                  <a:lnTo>
                    <a:pt x="4899201" y="1858342"/>
                  </a:lnTo>
                  <a:cubicBezTo>
                    <a:pt x="4910484" y="1880260"/>
                    <a:pt x="4922532" y="1901920"/>
                    <a:pt x="4933266" y="1924155"/>
                  </a:cubicBezTo>
                  <a:lnTo>
                    <a:pt x="4964403" y="1991384"/>
                  </a:lnTo>
                  <a:cubicBezTo>
                    <a:pt x="4974618" y="2013829"/>
                    <a:pt x="4985323" y="2036171"/>
                    <a:pt x="4995019" y="2058823"/>
                  </a:cubicBezTo>
                  <a:lnTo>
                    <a:pt x="5021999" y="2127723"/>
                  </a:lnTo>
                  <a:lnTo>
                    <a:pt x="5048321" y="2196908"/>
                  </a:lnTo>
                  <a:lnTo>
                    <a:pt x="5070546" y="2267547"/>
                  </a:lnTo>
                  <a:cubicBezTo>
                    <a:pt x="5078054" y="2291004"/>
                    <a:pt x="5085044" y="2314670"/>
                    <a:pt x="5092171" y="2338256"/>
                  </a:cubicBezTo>
                  <a:cubicBezTo>
                    <a:pt x="5098670" y="2362023"/>
                    <a:pt x="5104296" y="2386019"/>
                    <a:pt x="5110305" y="2409886"/>
                  </a:cubicBezTo>
                  <a:cubicBezTo>
                    <a:pt x="5158097" y="2600976"/>
                    <a:pt x="5182068" y="2797044"/>
                    <a:pt x="5186393" y="2992022"/>
                  </a:cubicBezTo>
                  <a:cubicBezTo>
                    <a:pt x="5191013" y="3187195"/>
                    <a:pt x="5175397" y="3380886"/>
                    <a:pt x="5149045" y="3571816"/>
                  </a:cubicBezTo>
                  <a:cubicBezTo>
                    <a:pt x="5141154" y="3619431"/>
                    <a:pt x="5133539" y="3666889"/>
                    <a:pt x="5126572" y="3714520"/>
                  </a:cubicBezTo>
                  <a:cubicBezTo>
                    <a:pt x="5117276" y="3761759"/>
                    <a:pt x="5107793" y="3808831"/>
                    <a:pt x="5099067" y="3856108"/>
                  </a:cubicBezTo>
                  <a:lnTo>
                    <a:pt x="5095699" y="3873868"/>
                  </a:lnTo>
                  <a:lnTo>
                    <a:pt x="5091573" y="3891426"/>
                  </a:lnTo>
                  <a:lnTo>
                    <a:pt x="5083324" y="3926541"/>
                  </a:lnTo>
                  <a:lnTo>
                    <a:pt x="5067256" y="3996889"/>
                  </a:lnTo>
                  <a:cubicBezTo>
                    <a:pt x="5064451" y="4008657"/>
                    <a:pt x="5062244" y="4020353"/>
                    <a:pt x="5059194" y="4032171"/>
                  </a:cubicBezTo>
                  <a:lnTo>
                    <a:pt x="5049522" y="4067833"/>
                  </a:lnTo>
                  <a:lnTo>
                    <a:pt x="5040067" y="4103553"/>
                  </a:lnTo>
                  <a:cubicBezTo>
                    <a:pt x="5036554" y="4115363"/>
                    <a:pt x="5032689" y="4127194"/>
                    <a:pt x="5028960" y="4138946"/>
                  </a:cubicBezTo>
                  <a:cubicBezTo>
                    <a:pt x="4999693" y="4233462"/>
                    <a:pt x="4962869" y="4326764"/>
                    <a:pt x="4917351" y="4417041"/>
                  </a:cubicBezTo>
                  <a:cubicBezTo>
                    <a:pt x="4871860" y="4507209"/>
                    <a:pt x="4817597" y="4594215"/>
                    <a:pt x="4756163" y="4676402"/>
                  </a:cubicBezTo>
                  <a:cubicBezTo>
                    <a:pt x="4632803" y="4840875"/>
                    <a:pt x="4480597" y="4982783"/>
                    <a:pt x="4322493" y="5105604"/>
                  </a:cubicBezTo>
                  <a:cubicBezTo>
                    <a:pt x="4163928" y="5228420"/>
                    <a:pt x="3999564" y="5332640"/>
                    <a:pt x="3840510" y="5429590"/>
                  </a:cubicBezTo>
                  <a:cubicBezTo>
                    <a:pt x="3760954" y="5478172"/>
                    <a:pt x="3682353" y="5524924"/>
                    <a:pt x="3606447" y="5572862"/>
                  </a:cubicBezTo>
                  <a:lnTo>
                    <a:pt x="3488814" y="5647178"/>
                  </a:lnTo>
                  <a:cubicBezTo>
                    <a:pt x="3448270" y="5672597"/>
                    <a:pt x="3407323" y="5697792"/>
                    <a:pt x="3365864" y="5722735"/>
                  </a:cubicBezTo>
                  <a:cubicBezTo>
                    <a:pt x="3200163" y="5822424"/>
                    <a:pt x="3026125" y="5917328"/>
                    <a:pt x="2839486" y="5999120"/>
                  </a:cubicBezTo>
                  <a:cubicBezTo>
                    <a:pt x="2653201" y="6080891"/>
                    <a:pt x="2453560" y="6149344"/>
                    <a:pt x="2242423" y="6192346"/>
                  </a:cubicBezTo>
                  <a:cubicBezTo>
                    <a:pt x="2031719" y="6235463"/>
                    <a:pt x="1808952" y="6251353"/>
                    <a:pt x="1589380" y="6230657"/>
                  </a:cubicBezTo>
                  <a:lnTo>
                    <a:pt x="1548244" y="6226706"/>
                  </a:lnTo>
                  <a:cubicBezTo>
                    <a:pt x="1534528" y="6225117"/>
                    <a:pt x="1520898" y="6223203"/>
                    <a:pt x="1507348" y="6221428"/>
                  </a:cubicBezTo>
                  <a:lnTo>
                    <a:pt x="1466401" y="6215904"/>
                  </a:lnTo>
                  <a:cubicBezTo>
                    <a:pt x="1452772" y="6213991"/>
                    <a:pt x="1439316" y="6211428"/>
                    <a:pt x="1425773" y="6209191"/>
                  </a:cubicBezTo>
                  <a:cubicBezTo>
                    <a:pt x="1398775" y="6204391"/>
                    <a:pt x="1371610" y="6199779"/>
                    <a:pt x="1344960" y="6193681"/>
                  </a:cubicBezTo>
                  <a:cubicBezTo>
                    <a:pt x="1318251" y="6187799"/>
                    <a:pt x="1291260" y="6182538"/>
                    <a:pt x="1265007" y="6175388"/>
                  </a:cubicBezTo>
                  <a:lnTo>
                    <a:pt x="1225415" y="6165243"/>
                  </a:lnTo>
                  <a:cubicBezTo>
                    <a:pt x="1212163" y="6161924"/>
                    <a:pt x="1198939" y="6158496"/>
                    <a:pt x="1186567" y="6154486"/>
                  </a:cubicBezTo>
                  <a:lnTo>
                    <a:pt x="1111158" y="6130918"/>
                  </a:lnTo>
                  <a:lnTo>
                    <a:pt x="1035915" y="6107163"/>
                  </a:lnTo>
                  <a:cubicBezTo>
                    <a:pt x="1010846" y="6099055"/>
                    <a:pt x="986357" y="6088784"/>
                    <a:pt x="961579" y="6079594"/>
                  </a:cubicBezTo>
                  <a:cubicBezTo>
                    <a:pt x="763709" y="6005594"/>
                    <a:pt x="572401" y="5909703"/>
                    <a:pt x="395297" y="5792812"/>
                  </a:cubicBezTo>
                  <a:lnTo>
                    <a:pt x="265239" y="5701511"/>
                  </a:lnTo>
                  <a:cubicBezTo>
                    <a:pt x="254227" y="5694155"/>
                    <a:pt x="244103" y="5685646"/>
                    <a:pt x="233756" y="5677542"/>
                  </a:cubicBezTo>
                  <a:lnTo>
                    <a:pt x="202800" y="5652902"/>
                  </a:lnTo>
                  <a:lnTo>
                    <a:pt x="140918" y="5603515"/>
                  </a:lnTo>
                  <a:cubicBezTo>
                    <a:pt x="130598" y="5595302"/>
                    <a:pt x="120280" y="5587089"/>
                    <a:pt x="110625" y="5578127"/>
                  </a:cubicBezTo>
                  <a:cubicBezTo>
                    <a:pt x="105647" y="5573779"/>
                    <a:pt x="100444" y="5569834"/>
                    <a:pt x="95631" y="5565299"/>
                  </a:cubicBezTo>
                  <a:cubicBezTo>
                    <a:pt x="90955" y="5560684"/>
                    <a:pt x="86505" y="5555666"/>
                    <a:pt x="81966" y="5550973"/>
                  </a:cubicBezTo>
                  <a:lnTo>
                    <a:pt x="27991" y="5493272"/>
                  </a:lnTo>
                  <a:cubicBezTo>
                    <a:pt x="19109" y="5483589"/>
                    <a:pt x="9758" y="5474359"/>
                    <a:pt x="1454" y="5464252"/>
                  </a:cubicBezTo>
                  <a:lnTo>
                    <a:pt x="0" y="5462518"/>
                  </a:lnTo>
                  <a:lnTo>
                    <a:pt x="0" y="4720187"/>
                  </a:lnTo>
                  <a:lnTo>
                    <a:pt x="109684" y="4836724"/>
                  </a:lnTo>
                  <a:cubicBezTo>
                    <a:pt x="173316" y="4897375"/>
                    <a:pt x="239447" y="4954160"/>
                    <a:pt x="306959" y="5007200"/>
                  </a:cubicBezTo>
                  <a:lnTo>
                    <a:pt x="358101" y="5046057"/>
                  </a:lnTo>
                  <a:lnTo>
                    <a:pt x="383328" y="5065684"/>
                  </a:lnTo>
                  <a:cubicBezTo>
                    <a:pt x="391637" y="5072316"/>
                    <a:pt x="400805" y="5077902"/>
                    <a:pt x="409503" y="5083942"/>
                  </a:cubicBezTo>
                  <a:lnTo>
                    <a:pt x="461889" y="5119888"/>
                  </a:lnTo>
                  <a:cubicBezTo>
                    <a:pt x="466184" y="5122893"/>
                    <a:pt x="470616" y="5125820"/>
                    <a:pt x="474883" y="5128933"/>
                  </a:cubicBezTo>
                  <a:cubicBezTo>
                    <a:pt x="478982" y="5132235"/>
                    <a:pt x="482476" y="5136069"/>
                    <a:pt x="486410" y="5139557"/>
                  </a:cubicBezTo>
                  <a:cubicBezTo>
                    <a:pt x="494140" y="5146613"/>
                    <a:pt x="502565" y="5152812"/>
                    <a:pt x="510852" y="5159089"/>
                  </a:cubicBezTo>
                  <a:lnTo>
                    <a:pt x="560653" y="5196893"/>
                  </a:lnTo>
                  <a:lnTo>
                    <a:pt x="585485" y="5215834"/>
                  </a:lnTo>
                  <a:cubicBezTo>
                    <a:pt x="593773" y="5222111"/>
                    <a:pt x="601864" y="5228685"/>
                    <a:pt x="610707" y="5234185"/>
                  </a:cubicBezTo>
                  <a:lnTo>
                    <a:pt x="714768" y="5303103"/>
                  </a:lnTo>
                  <a:cubicBezTo>
                    <a:pt x="856162" y="5390603"/>
                    <a:pt x="1008099" y="5459947"/>
                    <a:pt x="1166634" y="5513322"/>
                  </a:cubicBezTo>
                  <a:cubicBezTo>
                    <a:pt x="1186540" y="5519932"/>
                    <a:pt x="1205774" y="5527751"/>
                    <a:pt x="1225991" y="5533632"/>
                  </a:cubicBezTo>
                  <a:lnTo>
                    <a:pt x="1286680" y="5550705"/>
                  </a:lnTo>
                  <a:lnTo>
                    <a:pt x="1347310" y="5567995"/>
                  </a:lnTo>
                  <a:cubicBezTo>
                    <a:pt x="1357469" y="5571180"/>
                    <a:pt x="1367261" y="5573572"/>
                    <a:pt x="1377002" y="5575719"/>
                  </a:cubicBezTo>
                  <a:lnTo>
                    <a:pt x="1406328" y="5582649"/>
                  </a:lnTo>
                  <a:cubicBezTo>
                    <a:pt x="1425825" y="5587757"/>
                    <a:pt x="1445490" y="5590939"/>
                    <a:pt x="1465060" y="5594909"/>
                  </a:cubicBezTo>
                  <a:cubicBezTo>
                    <a:pt x="1484652" y="5599231"/>
                    <a:pt x="1504324" y="5601952"/>
                    <a:pt x="1523881" y="5605105"/>
                  </a:cubicBezTo>
                  <a:cubicBezTo>
                    <a:pt x="1533660" y="5606682"/>
                    <a:pt x="1543460" y="5608613"/>
                    <a:pt x="1553325" y="5609865"/>
                  </a:cubicBezTo>
                  <a:lnTo>
                    <a:pt x="1582813" y="5613593"/>
                  </a:lnTo>
                  <a:lnTo>
                    <a:pt x="1612301" y="5617321"/>
                  </a:lnTo>
                  <a:lnTo>
                    <a:pt x="1641863" y="5619910"/>
                  </a:lnTo>
                  <a:cubicBezTo>
                    <a:pt x="1799348" y="5633940"/>
                    <a:pt x="1957913" y="5625770"/>
                    <a:pt x="2117508" y="5595156"/>
                  </a:cubicBezTo>
                  <a:cubicBezTo>
                    <a:pt x="2277124" y="5564895"/>
                    <a:pt x="2437004" y="5512449"/>
                    <a:pt x="2597368" y="5447381"/>
                  </a:cubicBezTo>
                  <a:cubicBezTo>
                    <a:pt x="2757791" y="5382096"/>
                    <a:pt x="2918855" y="5304464"/>
                    <a:pt x="3082968" y="5223245"/>
                  </a:cubicBezTo>
                  <a:lnTo>
                    <a:pt x="3334855" y="5097383"/>
                  </a:lnTo>
                  <a:cubicBezTo>
                    <a:pt x="3423528" y="5054142"/>
                    <a:pt x="3511773" y="5013798"/>
                    <a:pt x="3599509" y="4976217"/>
                  </a:cubicBezTo>
                  <a:cubicBezTo>
                    <a:pt x="3774960" y="4900701"/>
                    <a:pt x="3948276" y="4837481"/>
                    <a:pt x="4112002" y="4766359"/>
                  </a:cubicBezTo>
                  <a:cubicBezTo>
                    <a:pt x="4193972" y="4730827"/>
                    <a:pt x="4273429" y="4692997"/>
                    <a:pt x="4348983" y="4649833"/>
                  </a:cubicBezTo>
                  <a:cubicBezTo>
                    <a:pt x="4424508" y="4606778"/>
                    <a:pt x="4496050" y="4558250"/>
                    <a:pt x="4560505" y="4501564"/>
                  </a:cubicBezTo>
                  <a:cubicBezTo>
                    <a:pt x="4625198" y="4445289"/>
                    <a:pt x="4682991" y="4381021"/>
                    <a:pt x="4731963" y="4309870"/>
                  </a:cubicBezTo>
                  <a:cubicBezTo>
                    <a:pt x="4781043" y="4238747"/>
                    <a:pt x="4821275" y="4160848"/>
                    <a:pt x="4852344" y="4078640"/>
                  </a:cubicBezTo>
                  <a:lnTo>
                    <a:pt x="4863972" y="4047790"/>
                  </a:lnTo>
                  <a:lnTo>
                    <a:pt x="4874144" y="4016320"/>
                  </a:lnTo>
                  <a:lnTo>
                    <a:pt x="4884127" y="3984682"/>
                  </a:lnTo>
                  <a:cubicBezTo>
                    <a:pt x="4887242" y="3973925"/>
                    <a:pt x="4889981" y="3962835"/>
                    <a:pt x="4892800" y="3951883"/>
                  </a:cubicBezTo>
                  <a:lnTo>
                    <a:pt x="4909526" y="3886001"/>
                  </a:lnTo>
                  <a:lnTo>
                    <a:pt x="4917687" y="3852948"/>
                  </a:lnTo>
                  <a:lnTo>
                    <a:pt x="4921768" y="3836422"/>
                  </a:lnTo>
                  <a:lnTo>
                    <a:pt x="4924845" y="3819742"/>
                  </a:lnTo>
                  <a:cubicBezTo>
                    <a:pt x="4933092" y="3775120"/>
                    <a:pt x="4941231" y="3730469"/>
                    <a:pt x="4948230" y="3685744"/>
                  </a:cubicBezTo>
                  <a:cubicBezTo>
                    <a:pt x="4953579" y="3640694"/>
                    <a:pt x="4958249" y="3595577"/>
                    <a:pt x="4962782" y="3550540"/>
                  </a:cubicBezTo>
                  <a:cubicBezTo>
                    <a:pt x="4976580" y="3369692"/>
                    <a:pt x="4965812" y="3187942"/>
                    <a:pt x="4939468" y="3010249"/>
                  </a:cubicBezTo>
                  <a:cubicBezTo>
                    <a:pt x="4912965" y="2832281"/>
                    <a:pt x="4870237" y="2658196"/>
                    <a:pt x="4816901" y="2488224"/>
                  </a:cubicBezTo>
                  <a:cubicBezTo>
                    <a:pt x="4810197" y="2466954"/>
                    <a:pt x="4803984" y="2445582"/>
                    <a:pt x="4797005" y="2424470"/>
                  </a:cubicBezTo>
                  <a:cubicBezTo>
                    <a:pt x="4789399" y="2403537"/>
                    <a:pt x="4781686" y="2382574"/>
                    <a:pt x="4774433" y="2361620"/>
                  </a:cubicBezTo>
                  <a:lnTo>
                    <a:pt x="4752459" y="2298700"/>
                  </a:lnTo>
                  <a:lnTo>
                    <a:pt x="4728083" y="2236526"/>
                  </a:lnTo>
                  <a:cubicBezTo>
                    <a:pt x="4719957" y="2215802"/>
                    <a:pt x="4712352" y="2194869"/>
                    <a:pt x="4704471" y="2174095"/>
                  </a:cubicBezTo>
                  <a:lnTo>
                    <a:pt x="4678399" y="2112626"/>
                  </a:lnTo>
                  <a:lnTo>
                    <a:pt x="4652601" y="2050999"/>
                  </a:lnTo>
                  <a:cubicBezTo>
                    <a:pt x="4643711" y="2030533"/>
                    <a:pt x="4633616" y="2010672"/>
                    <a:pt x="4624205" y="1990415"/>
                  </a:cubicBezTo>
                  <a:lnTo>
                    <a:pt x="4595398" y="1930069"/>
                  </a:lnTo>
                  <a:cubicBezTo>
                    <a:pt x="4585714" y="1909969"/>
                    <a:pt x="4574413" y="1890713"/>
                    <a:pt x="4563827" y="1870952"/>
                  </a:cubicBezTo>
                  <a:lnTo>
                    <a:pt x="4531433" y="1812311"/>
                  </a:lnTo>
                  <a:lnTo>
                    <a:pt x="4523315" y="1797616"/>
                  </a:lnTo>
                  <a:lnTo>
                    <a:pt x="4514482" y="1783425"/>
                  </a:lnTo>
                  <a:lnTo>
                    <a:pt x="4496845" y="1754936"/>
                  </a:lnTo>
                  <a:lnTo>
                    <a:pt x="4461463" y="1697929"/>
                  </a:lnTo>
                  <a:lnTo>
                    <a:pt x="4452660" y="1683629"/>
                  </a:lnTo>
                  <a:lnTo>
                    <a:pt x="4443141" y="1669834"/>
                  </a:lnTo>
                  <a:lnTo>
                    <a:pt x="4424241" y="1642166"/>
                  </a:lnTo>
                  <a:cubicBezTo>
                    <a:pt x="4399005" y="1605265"/>
                    <a:pt x="4374512" y="1567751"/>
                    <a:pt x="4346886" y="1532412"/>
                  </a:cubicBezTo>
                  <a:cubicBezTo>
                    <a:pt x="4240477" y="1388328"/>
                    <a:pt x="4120362" y="1253437"/>
                    <a:pt x="3985497" y="1134649"/>
                  </a:cubicBezTo>
                  <a:cubicBezTo>
                    <a:pt x="3850799" y="1015675"/>
                    <a:pt x="3702920" y="911715"/>
                    <a:pt x="3545665" y="825877"/>
                  </a:cubicBezTo>
                  <a:lnTo>
                    <a:pt x="3486190" y="794756"/>
                  </a:lnTo>
                  <a:cubicBezTo>
                    <a:pt x="3466181" y="784640"/>
                    <a:pt x="3446893" y="773560"/>
                    <a:pt x="3426182" y="764765"/>
                  </a:cubicBezTo>
                  <a:lnTo>
                    <a:pt x="3365044" y="737255"/>
                  </a:lnTo>
                  <a:lnTo>
                    <a:pt x="3334529" y="723514"/>
                  </a:lnTo>
                  <a:cubicBezTo>
                    <a:pt x="3324394" y="718943"/>
                    <a:pt x="3314287" y="714265"/>
                    <a:pt x="3303733" y="710395"/>
                  </a:cubicBezTo>
                  <a:cubicBezTo>
                    <a:pt x="3262013" y="694346"/>
                    <a:pt x="3220711" y="677599"/>
                    <a:pt x="3179033" y="662259"/>
                  </a:cubicBezTo>
                  <a:lnTo>
                    <a:pt x="3052408" y="620447"/>
                  </a:lnTo>
                  <a:lnTo>
                    <a:pt x="2924325" y="584505"/>
                  </a:lnTo>
                  <a:cubicBezTo>
                    <a:pt x="2903106" y="578471"/>
                    <a:pt x="2881119" y="574434"/>
                    <a:pt x="2859667" y="569266"/>
                  </a:cubicBezTo>
                  <a:lnTo>
                    <a:pt x="2795226" y="554085"/>
                  </a:lnTo>
                  <a:cubicBezTo>
                    <a:pt x="2774078" y="548652"/>
                    <a:pt x="2751709" y="544744"/>
                    <a:pt x="2729702" y="540354"/>
                  </a:cubicBezTo>
                  <a:lnTo>
                    <a:pt x="2663758" y="527322"/>
                  </a:lnTo>
                  <a:lnTo>
                    <a:pt x="2630927" y="520495"/>
                  </a:lnTo>
                  <a:lnTo>
                    <a:pt x="2597965" y="515024"/>
                  </a:lnTo>
                  <a:cubicBezTo>
                    <a:pt x="2575970" y="511449"/>
                    <a:pt x="2554112" y="507795"/>
                    <a:pt x="2532205" y="503895"/>
                  </a:cubicBezTo>
                  <a:cubicBezTo>
                    <a:pt x="2357016" y="475037"/>
                    <a:pt x="2182954" y="456682"/>
                    <a:pt x="2010064" y="452552"/>
                  </a:cubicBezTo>
                  <a:cubicBezTo>
                    <a:pt x="1837255" y="448558"/>
                    <a:pt x="1665388" y="457916"/>
                    <a:pt x="1494552" y="485055"/>
                  </a:cubicBezTo>
                  <a:cubicBezTo>
                    <a:pt x="1452133" y="492816"/>
                    <a:pt x="1409569" y="501117"/>
                    <a:pt x="1366896" y="509389"/>
                  </a:cubicBezTo>
                  <a:cubicBezTo>
                    <a:pt x="1324862" y="520035"/>
                    <a:pt x="1282333" y="529505"/>
                    <a:pt x="1240175" y="541045"/>
                  </a:cubicBezTo>
                  <a:lnTo>
                    <a:pt x="1177438" y="560170"/>
                  </a:lnTo>
                  <a:lnTo>
                    <a:pt x="1145987" y="569826"/>
                  </a:lnTo>
                  <a:lnTo>
                    <a:pt x="1130315" y="574669"/>
                  </a:lnTo>
                  <a:lnTo>
                    <a:pt x="1114873" y="580384"/>
                  </a:lnTo>
                  <a:lnTo>
                    <a:pt x="1052839" y="602943"/>
                  </a:lnTo>
                  <a:cubicBezTo>
                    <a:pt x="1032151" y="610499"/>
                    <a:pt x="1011255" y="617535"/>
                    <a:pt x="991135" y="626866"/>
                  </a:cubicBezTo>
                  <a:lnTo>
                    <a:pt x="930179" y="653191"/>
                  </a:lnTo>
                  <a:cubicBezTo>
                    <a:pt x="909850" y="662002"/>
                    <a:pt x="889443" y="670676"/>
                    <a:pt x="869768" y="680937"/>
                  </a:cubicBezTo>
                  <a:lnTo>
                    <a:pt x="810085" y="710734"/>
                  </a:lnTo>
                  <a:cubicBezTo>
                    <a:pt x="790331" y="720859"/>
                    <a:pt x="770124" y="730514"/>
                    <a:pt x="751220" y="741794"/>
                  </a:cubicBezTo>
                  <a:cubicBezTo>
                    <a:pt x="673929" y="784955"/>
                    <a:pt x="598827" y="830326"/>
                    <a:pt x="532669" y="881688"/>
                  </a:cubicBezTo>
                  <a:cubicBezTo>
                    <a:pt x="464226" y="931625"/>
                    <a:pt x="406969" y="988270"/>
                    <a:pt x="354185" y="1050286"/>
                  </a:cubicBezTo>
                  <a:lnTo>
                    <a:pt x="315980" y="1098125"/>
                  </a:lnTo>
                  <a:lnTo>
                    <a:pt x="280345" y="1149782"/>
                  </a:lnTo>
                  <a:cubicBezTo>
                    <a:pt x="268144" y="1166335"/>
                    <a:pt x="257438" y="1185955"/>
                    <a:pt x="245890" y="1203959"/>
                  </a:cubicBezTo>
                  <a:cubicBezTo>
                    <a:pt x="234552" y="1222481"/>
                    <a:pt x="223171" y="1240298"/>
                    <a:pt x="212162" y="1260184"/>
                  </a:cubicBezTo>
                  <a:cubicBezTo>
                    <a:pt x="168299" y="1337574"/>
                    <a:pt x="125055" y="1419360"/>
                    <a:pt x="80716" y="1502476"/>
                  </a:cubicBezTo>
                  <a:lnTo>
                    <a:pt x="0" y="1648841"/>
                  </a:lnTo>
                  <a:lnTo>
                    <a:pt x="0" y="954863"/>
                  </a:lnTo>
                  <a:lnTo>
                    <a:pt x="43491" y="895513"/>
                  </a:lnTo>
                  <a:cubicBezTo>
                    <a:pt x="59888" y="874984"/>
                    <a:pt x="77014" y="854766"/>
                    <a:pt x="93923" y="834489"/>
                  </a:cubicBezTo>
                  <a:cubicBezTo>
                    <a:pt x="163245" y="754880"/>
                    <a:pt x="240806" y="679565"/>
                    <a:pt x="323465" y="617671"/>
                  </a:cubicBezTo>
                  <a:cubicBezTo>
                    <a:pt x="405002" y="553042"/>
                    <a:pt x="490132" y="499230"/>
                    <a:pt x="574777" y="446794"/>
                  </a:cubicBezTo>
                  <a:cubicBezTo>
                    <a:pt x="595733" y="433050"/>
                    <a:pt x="617442" y="421248"/>
                    <a:pt x="638943" y="408925"/>
                  </a:cubicBezTo>
                  <a:lnTo>
                    <a:pt x="703505" y="371742"/>
                  </a:lnTo>
                  <a:cubicBezTo>
                    <a:pt x="724798" y="358900"/>
                    <a:pt x="747120" y="347842"/>
                    <a:pt x="769262" y="336154"/>
                  </a:cubicBezTo>
                  <a:lnTo>
                    <a:pt x="835552" y="301173"/>
                  </a:lnTo>
                  <a:cubicBezTo>
                    <a:pt x="857427" y="289183"/>
                    <a:pt x="880470" y="278896"/>
                    <a:pt x="902979" y="268004"/>
                  </a:cubicBezTo>
                  <a:lnTo>
                    <a:pt x="971127" y="235607"/>
                  </a:lnTo>
                  <a:lnTo>
                    <a:pt x="988238" y="227556"/>
                  </a:lnTo>
                  <a:lnTo>
                    <a:pt x="1005744" y="220191"/>
                  </a:lnTo>
                  <a:lnTo>
                    <a:pt x="1040729" y="205569"/>
                  </a:lnTo>
                  <a:lnTo>
                    <a:pt x="1110835" y="176248"/>
                  </a:lnTo>
                  <a:cubicBezTo>
                    <a:pt x="1157999" y="157703"/>
                    <a:pt x="1206322" y="141323"/>
                    <a:pt x="1254256" y="123796"/>
                  </a:cubicBezTo>
                  <a:cubicBezTo>
                    <a:pt x="1302938" y="108671"/>
                    <a:pt x="1352074" y="94017"/>
                    <a:pt x="1401310" y="79852"/>
                  </a:cubicBezTo>
                  <a:cubicBezTo>
                    <a:pt x="1599497" y="26774"/>
                    <a:pt x="1806373" y="-329"/>
                    <a:pt x="2011811" y="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4" name="Freeform: Shape 23"/>
            <p:cNvSpPr/>
            <p:nvPr/>
          </p:nvSpPr>
          <p:spPr>
            <a:xfrm>
              <a:off x="-19220" y="297400"/>
              <a:ext cx="5215811" cy="6107388"/>
            </a:xfrm>
            <a:custGeom>
              <a:avLst/>
              <a:gdLst>
                <a:gd name="connsiteX0" fmla="*/ 1869139 w 5215811"/>
                <a:gd name="connsiteY0" fmla="*/ 9 h 6107388"/>
                <a:gd name="connsiteX1" fmla="*/ 2791149 w 5215811"/>
                <a:gd name="connsiteY1" fmla="*/ 130229 h 6107388"/>
                <a:gd name="connsiteX2" fmla="*/ 4760307 w 5215811"/>
                <a:gd name="connsiteY2" fmla="*/ 1608408 h 6107388"/>
                <a:gd name="connsiteX3" fmla="*/ 5108574 w 5215811"/>
                <a:gd name="connsiteY3" fmla="*/ 4050383 h 6107388"/>
                <a:gd name="connsiteX4" fmla="*/ 3434916 w 5215811"/>
                <a:gd name="connsiteY4" fmla="*/ 5503134 h 6107388"/>
                <a:gd name="connsiteX5" fmla="*/ 1137841 w 5215811"/>
                <a:gd name="connsiteY5" fmla="*/ 6033968 h 6107388"/>
                <a:gd name="connsiteX6" fmla="*/ 217555 w 5215811"/>
                <a:gd name="connsiteY6" fmla="*/ 5598945 h 6107388"/>
                <a:gd name="connsiteX7" fmla="*/ 0 w 5215811"/>
                <a:gd name="connsiteY7" fmla="*/ 5419622 h 6107388"/>
                <a:gd name="connsiteX8" fmla="*/ 0 w 5215811"/>
                <a:gd name="connsiteY8" fmla="*/ 4571683 h 6107388"/>
                <a:gd name="connsiteX9" fmla="*/ 18056 w 5215811"/>
                <a:gd name="connsiteY9" fmla="*/ 4599282 h 6107388"/>
                <a:gd name="connsiteX10" fmla="*/ 358324 w 5215811"/>
                <a:gd name="connsiteY10" fmla="*/ 4988154 h 6107388"/>
                <a:gd name="connsiteX11" fmla="*/ 1282741 w 5215811"/>
                <a:gd name="connsiteY11" fmla="*/ 5493193 h 6107388"/>
                <a:gd name="connsiteX12" fmla="*/ 2172794 w 5215811"/>
                <a:gd name="connsiteY12" fmla="*/ 5470630 h 6107388"/>
                <a:gd name="connsiteX13" fmla="*/ 3146893 w 5215811"/>
                <a:gd name="connsiteY13" fmla="*/ 5016296 h 6107388"/>
                <a:gd name="connsiteX14" fmla="*/ 3574114 w 5215811"/>
                <a:gd name="connsiteY14" fmla="*/ 4791124 h 6107388"/>
                <a:gd name="connsiteX15" fmla="*/ 4244948 w 5215811"/>
                <a:gd name="connsiteY15" fmla="*/ 4392664 h 6107388"/>
                <a:gd name="connsiteX16" fmla="*/ 4556385 w 5215811"/>
                <a:gd name="connsiteY16" fmla="*/ 3902656 h 6107388"/>
                <a:gd name="connsiteX17" fmla="*/ 4616354 w 5215811"/>
                <a:gd name="connsiteY17" fmla="*/ 2851680 h 6107388"/>
                <a:gd name="connsiteX18" fmla="*/ 4269266 w 5215811"/>
                <a:gd name="connsiteY18" fmla="*/ 1889625 h 6107388"/>
                <a:gd name="connsiteX19" fmla="*/ 2645976 w 5215811"/>
                <a:gd name="connsiteY19" fmla="*/ 671162 h 6107388"/>
                <a:gd name="connsiteX20" fmla="*/ 1648930 w 5215811"/>
                <a:gd name="connsiteY20" fmla="*/ 573017 h 6107388"/>
                <a:gd name="connsiteX21" fmla="*/ 771768 w 5215811"/>
                <a:gd name="connsiteY21" fmla="*/ 865882 h 6107388"/>
                <a:gd name="connsiteX22" fmla="*/ 433617 w 5215811"/>
                <a:gd name="connsiteY22" fmla="*/ 1119441 h 6107388"/>
                <a:gd name="connsiteX23" fmla="*/ 200571 w 5215811"/>
                <a:gd name="connsiteY23" fmla="*/ 1486480 h 6107388"/>
                <a:gd name="connsiteX24" fmla="*/ 47077 w 5215811"/>
                <a:gd name="connsiteY24" fmla="*/ 1753604 h 6107388"/>
                <a:gd name="connsiteX25" fmla="*/ 0 w 5215811"/>
                <a:gd name="connsiteY25" fmla="*/ 1831655 h 6107388"/>
                <a:gd name="connsiteX26" fmla="*/ 0 w 5215811"/>
                <a:gd name="connsiteY26" fmla="*/ 751112 h 6107388"/>
                <a:gd name="connsiteX27" fmla="*/ 6994 w 5215811"/>
                <a:gd name="connsiteY27" fmla="*/ 742614 h 6107388"/>
                <a:gd name="connsiteX28" fmla="*/ 484047 w 5215811"/>
                <a:gd name="connsiteY28" fmla="*/ 378777 h 6107388"/>
                <a:gd name="connsiteX29" fmla="*/ 1869139 w 5215811"/>
                <a:gd name="connsiteY29" fmla="*/ 9 h 61073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5811" h="6107388">
                  <a:moveTo>
                    <a:pt x="1869139" y="9"/>
                  </a:moveTo>
                  <a:cubicBezTo>
                    <a:pt x="2160924" y="-706"/>
                    <a:pt x="2465752" y="43039"/>
                    <a:pt x="2791149" y="130229"/>
                  </a:cubicBezTo>
                  <a:cubicBezTo>
                    <a:pt x="3651198" y="360678"/>
                    <a:pt x="4339884" y="907924"/>
                    <a:pt x="4760307" y="1608408"/>
                  </a:cubicBezTo>
                  <a:cubicBezTo>
                    <a:pt x="5188180" y="2321320"/>
                    <a:pt x="5338357" y="3192822"/>
                    <a:pt x="5108574" y="4050383"/>
                  </a:cubicBezTo>
                  <a:cubicBezTo>
                    <a:pt x="4880820" y="4900373"/>
                    <a:pt x="4152841" y="5098512"/>
                    <a:pt x="3434916" y="5503134"/>
                  </a:cubicBezTo>
                  <a:cubicBezTo>
                    <a:pt x="2717099" y="5907783"/>
                    <a:pt x="2005568" y="6266474"/>
                    <a:pt x="1137841" y="6033968"/>
                  </a:cubicBezTo>
                  <a:cubicBezTo>
                    <a:pt x="783079" y="5938910"/>
                    <a:pt x="479573" y="5790114"/>
                    <a:pt x="217555" y="5598945"/>
                  </a:cubicBezTo>
                  <a:lnTo>
                    <a:pt x="0" y="5419622"/>
                  </a:lnTo>
                  <a:lnTo>
                    <a:pt x="0" y="4571683"/>
                  </a:lnTo>
                  <a:lnTo>
                    <a:pt x="18056" y="4599282"/>
                  </a:lnTo>
                  <a:cubicBezTo>
                    <a:pt x="124071" y="4746782"/>
                    <a:pt x="237002" y="4875718"/>
                    <a:pt x="358324" y="4988154"/>
                  </a:cubicBezTo>
                  <a:cubicBezTo>
                    <a:pt x="621323" y="5231809"/>
                    <a:pt x="923667" y="5396979"/>
                    <a:pt x="1282741" y="5493193"/>
                  </a:cubicBezTo>
                  <a:cubicBezTo>
                    <a:pt x="1573894" y="5571207"/>
                    <a:pt x="1856732" y="5563878"/>
                    <a:pt x="2172794" y="5470630"/>
                  </a:cubicBezTo>
                  <a:cubicBezTo>
                    <a:pt x="2498985" y="5374183"/>
                    <a:pt x="2832844" y="5193315"/>
                    <a:pt x="3146893" y="5016296"/>
                  </a:cubicBezTo>
                  <a:cubicBezTo>
                    <a:pt x="3293538" y="4933641"/>
                    <a:pt x="3436182" y="4861160"/>
                    <a:pt x="3574114" y="4791124"/>
                  </a:cubicBezTo>
                  <a:cubicBezTo>
                    <a:pt x="3841238" y="4655550"/>
                    <a:pt x="4071901" y="4538375"/>
                    <a:pt x="4244948" y="4392664"/>
                  </a:cubicBezTo>
                  <a:cubicBezTo>
                    <a:pt x="4405844" y="4257259"/>
                    <a:pt x="4501845" y="4106204"/>
                    <a:pt x="4556385" y="3902656"/>
                  </a:cubicBezTo>
                  <a:cubicBezTo>
                    <a:pt x="4649063" y="3556776"/>
                    <a:pt x="4669271" y="3203187"/>
                    <a:pt x="4616354" y="2851680"/>
                  </a:cubicBezTo>
                  <a:cubicBezTo>
                    <a:pt x="4565198" y="2511774"/>
                    <a:pt x="4448474" y="2188147"/>
                    <a:pt x="4269266" y="1889625"/>
                  </a:cubicBezTo>
                  <a:cubicBezTo>
                    <a:pt x="3907781" y="1287586"/>
                    <a:pt x="3331245" y="854780"/>
                    <a:pt x="2645976" y="671162"/>
                  </a:cubicBezTo>
                  <a:cubicBezTo>
                    <a:pt x="2278249" y="572630"/>
                    <a:pt x="1952074" y="540526"/>
                    <a:pt x="1648930" y="573017"/>
                  </a:cubicBezTo>
                  <a:cubicBezTo>
                    <a:pt x="1351746" y="604901"/>
                    <a:pt x="1064785" y="700731"/>
                    <a:pt x="771768" y="865882"/>
                  </a:cubicBezTo>
                  <a:cubicBezTo>
                    <a:pt x="568061" y="980657"/>
                    <a:pt x="486465" y="1058486"/>
                    <a:pt x="433617" y="1119441"/>
                  </a:cubicBezTo>
                  <a:cubicBezTo>
                    <a:pt x="358307" y="1206256"/>
                    <a:pt x="292149" y="1323808"/>
                    <a:pt x="200571" y="1486480"/>
                  </a:cubicBezTo>
                  <a:cubicBezTo>
                    <a:pt x="156644" y="1564432"/>
                    <a:pt x="106654" y="1653214"/>
                    <a:pt x="47077" y="1753604"/>
                  </a:cubicBezTo>
                  <a:lnTo>
                    <a:pt x="0" y="1831655"/>
                  </a:lnTo>
                  <a:lnTo>
                    <a:pt x="0" y="751112"/>
                  </a:lnTo>
                  <a:lnTo>
                    <a:pt x="6994" y="742614"/>
                  </a:lnTo>
                  <a:cubicBezTo>
                    <a:pt x="117721" y="617683"/>
                    <a:pt x="259696" y="505222"/>
                    <a:pt x="484047" y="378777"/>
                  </a:cubicBezTo>
                  <a:cubicBezTo>
                    <a:pt x="932751" y="125890"/>
                    <a:pt x="1382831" y="1200"/>
                    <a:pt x="1869139" y="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5" name="Freeform: Shape 24"/>
            <p:cNvSpPr/>
            <p:nvPr/>
          </p:nvSpPr>
          <p:spPr>
            <a:xfrm>
              <a:off x="-19221" y="319367"/>
              <a:ext cx="5217956" cy="6100079"/>
            </a:xfrm>
            <a:custGeom>
              <a:avLst/>
              <a:gdLst>
                <a:gd name="connsiteX0" fmla="*/ 1951393 w 5217956"/>
                <a:gd name="connsiteY0" fmla="*/ 82 h 6100079"/>
                <a:gd name="connsiteX1" fmla="*/ 2855177 w 5217956"/>
                <a:gd name="connsiteY1" fmla="*/ 125419 h 6100079"/>
                <a:gd name="connsiteX2" fmla="*/ 4779341 w 5217956"/>
                <a:gd name="connsiteY2" fmla="*/ 1591542 h 6100079"/>
                <a:gd name="connsiteX3" fmla="*/ 5108573 w 5217956"/>
                <a:gd name="connsiteY3" fmla="*/ 4028416 h 6100079"/>
                <a:gd name="connsiteX4" fmla="*/ 3459358 w 5217956"/>
                <a:gd name="connsiteY4" fmla="*/ 5487716 h 6100079"/>
                <a:gd name="connsiteX5" fmla="*/ 1203274 w 5217956"/>
                <a:gd name="connsiteY5" fmla="*/ 6029534 h 6100079"/>
                <a:gd name="connsiteX6" fmla="*/ 59920 w 5217956"/>
                <a:gd name="connsiteY6" fmla="*/ 5396467 h 6100079"/>
                <a:gd name="connsiteX7" fmla="*/ 0 w 5217956"/>
                <a:gd name="connsiteY7" fmla="*/ 5333382 h 6100079"/>
                <a:gd name="connsiteX8" fmla="*/ 0 w 5217956"/>
                <a:gd name="connsiteY8" fmla="*/ 4205833 h 6100079"/>
                <a:gd name="connsiteX9" fmla="*/ 58036 w 5217956"/>
                <a:gd name="connsiteY9" fmla="*/ 4310048 h 6100079"/>
                <a:gd name="connsiteX10" fmla="*/ 520779 w 5217956"/>
                <a:gd name="connsiteY10" fmla="*/ 4907591 h 6100079"/>
                <a:gd name="connsiteX11" fmla="*/ 1377154 w 5217956"/>
                <a:gd name="connsiteY11" fmla="*/ 5380604 h 6100079"/>
                <a:gd name="connsiteX12" fmla="*/ 3123340 w 5217956"/>
                <a:gd name="connsiteY12" fmla="*/ 4905715 h 6100079"/>
                <a:gd name="connsiteX13" fmla="*/ 3547863 w 5217956"/>
                <a:gd name="connsiteY13" fmla="*/ 4676342 h 6100079"/>
                <a:gd name="connsiteX14" fmla="*/ 4186753 w 5217956"/>
                <a:gd name="connsiteY14" fmla="*/ 4289376 h 6100079"/>
                <a:gd name="connsiteX15" fmla="*/ 4459565 w 5217956"/>
                <a:gd name="connsiteY15" fmla="*/ 3854399 h 6100079"/>
                <a:gd name="connsiteX16" fmla="*/ 4521015 w 5217956"/>
                <a:gd name="connsiteY16" fmla="*/ 2849377 h 6100079"/>
                <a:gd name="connsiteX17" fmla="*/ 4199723 w 5217956"/>
                <a:gd name="connsiteY17" fmla="*/ 1931213 h 6100079"/>
                <a:gd name="connsiteX18" fmla="*/ 2681217 w 5217956"/>
                <a:gd name="connsiteY18" fmla="*/ 774211 h 6100079"/>
                <a:gd name="connsiteX19" fmla="*/ 926547 w 5217956"/>
                <a:gd name="connsiteY19" fmla="*/ 967112 h 6100079"/>
                <a:gd name="connsiteX20" fmla="*/ 622677 w 5217956"/>
                <a:gd name="connsiteY20" fmla="*/ 1197863 h 6100079"/>
                <a:gd name="connsiteX21" fmla="*/ 404892 w 5217956"/>
                <a:gd name="connsiteY21" fmla="*/ 1547314 h 6100079"/>
                <a:gd name="connsiteX22" fmla="*/ 40135 w 5217956"/>
                <a:gd name="connsiteY22" fmla="*/ 2159090 h 6100079"/>
                <a:gd name="connsiteX23" fmla="*/ 0 w 5217956"/>
                <a:gd name="connsiteY23" fmla="*/ 2219367 h 6100079"/>
                <a:gd name="connsiteX24" fmla="*/ 0 w 5217956"/>
                <a:gd name="connsiteY24" fmla="*/ 915659 h 6100079"/>
                <a:gd name="connsiteX25" fmla="*/ 58609 w 5217956"/>
                <a:gd name="connsiteY25" fmla="*/ 828051 h 6100079"/>
                <a:gd name="connsiteX26" fmla="*/ 590688 w 5217956"/>
                <a:gd name="connsiteY26" fmla="*/ 385385 h 6100079"/>
                <a:gd name="connsiteX27" fmla="*/ 1951393 w 5217956"/>
                <a:gd name="connsiteY27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5217956" h="6100079">
                  <a:moveTo>
                    <a:pt x="1951393" y="82"/>
                  </a:moveTo>
                  <a:cubicBezTo>
                    <a:pt x="2237631" y="-2119"/>
                    <a:pt x="2536431" y="40011"/>
                    <a:pt x="2855177" y="125419"/>
                  </a:cubicBezTo>
                  <a:cubicBezTo>
                    <a:pt x="3697704" y="351173"/>
                    <a:pt x="4370490" y="894159"/>
                    <a:pt x="4779341" y="1591542"/>
                  </a:cubicBezTo>
                  <a:cubicBezTo>
                    <a:pt x="5195534" y="2301324"/>
                    <a:pt x="5338356" y="3170855"/>
                    <a:pt x="5108573" y="4028416"/>
                  </a:cubicBezTo>
                  <a:cubicBezTo>
                    <a:pt x="4880819" y="4878406"/>
                    <a:pt x="4165603" y="5079965"/>
                    <a:pt x="3459358" y="5487716"/>
                  </a:cubicBezTo>
                  <a:cubicBezTo>
                    <a:pt x="2753114" y="5895466"/>
                    <a:pt x="2053264" y="6257288"/>
                    <a:pt x="1203274" y="6029534"/>
                  </a:cubicBezTo>
                  <a:cubicBezTo>
                    <a:pt x="739884" y="5905369"/>
                    <a:pt x="366399" y="5685345"/>
                    <a:pt x="59920" y="5396467"/>
                  </a:cubicBezTo>
                  <a:lnTo>
                    <a:pt x="0" y="5333382"/>
                  </a:lnTo>
                  <a:lnTo>
                    <a:pt x="0" y="4205833"/>
                  </a:lnTo>
                  <a:lnTo>
                    <a:pt x="58036" y="4310048"/>
                  </a:lnTo>
                  <a:cubicBezTo>
                    <a:pt x="197935" y="4550245"/>
                    <a:pt x="350594" y="4747142"/>
                    <a:pt x="520779" y="4907591"/>
                  </a:cubicBezTo>
                  <a:cubicBezTo>
                    <a:pt x="763600" y="5136565"/>
                    <a:pt x="1043821" y="5291288"/>
                    <a:pt x="1377154" y="5380604"/>
                  </a:cubicBezTo>
                  <a:cubicBezTo>
                    <a:pt x="1963029" y="5537589"/>
                    <a:pt x="2470519" y="5282804"/>
                    <a:pt x="3123340" y="4905715"/>
                  </a:cubicBezTo>
                  <a:cubicBezTo>
                    <a:pt x="3269800" y="4821157"/>
                    <a:pt x="3411134" y="4747512"/>
                    <a:pt x="3547863" y="4676342"/>
                  </a:cubicBezTo>
                  <a:cubicBezTo>
                    <a:pt x="3804497" y="4542710"/>
                    <a:pt x="4026085" y="4427393"/>
                    <a:pt x="4186753" y="4289376"/>
                  </a:cubicBezTo>
                  <a:cubicBezTo>
                    <a:pt x="4329009" y="4167293"/>
                    <a:pt x="4410589" y="4037181"/>
                    <a:pt x="4459565" y="3854399"/>
                  </a:cubicBezTo>
                  <a:cubicBezTo>
                    <a:pt x="4548302" y="3523229"/>
                    <a:pt x="4568981" y="3185183"/>
                    <a:pt x="4521015" y="2849377"/>
                  </a:cubicBezTo>
                  <a:cubicBezTo>
                    <a:pt x="4474709" y="2524680"/>
                    <a:pt x="4366564" y="2215756"/>
                    <a:pt x="4199723" y="1931213"/>
                  </a:cubicBezTo>
                  <a:cubicBezTo>
                    <a:pt x="3863270" y="1357325"/>
                    <a:pt x="3323982" y="946439"/>
                    <a:pt x="2681217" y="774211"/>
                  </a:cubicBezTo>
                  <a:cubicBezTo>
                    <a:pt x="2001139" y="591984"/>
                    <a:pt x="1476322" y="649699"/>
                    <a:pt x="926547" y="967112"/>
                  </a:cubicBezTo>
                  <a:cubicBezTo>
                    <a:pt x="740730" y="1074393"/>
                    <a:pt x="668642" y="1143989"/>
                    <a:pt x="622677" y="1197863"/>
                  </a:cubicBezTo>
                  <a:cubicBezTo>
                    <a:pt x="555599" y="1276450"/>
                    <a:pt x="492360" y="1390031"/>
                    <a:pt x="404892" y="1547314"/>
                  </a:cubicBezTo>
                  <a:cubicBezTo>
                    <a:pt x="317047" y="1705133"/>
                    <a:pt x="204816" y="1906756"/>
                    <a:pt x="40135" y="2159090"/>
                  </a:cubicBezTo>
                  <a:lnTo>
                    <a:pt x="0" y="2219367"/>
                  </a:lnTo>
                  <a:lnTo>
                    <a:pt x="0" y="915659"/>
                  </a:lnTo>
                  <a:lnTo>
                    <a:pt x="58609" y="828051"/>
                  </a:lnTo>
                  <a:cubicBezTo>
                    <a:pt x="177453" y="670481"/>
                    <a:pt x="325846" y="538291"/>
                    <a:pt x="590688" y="385385"/>
                  </a:cubicBezTo>
                  <a:cubicBezTo>
                    <a:pt x="1032158" y="130559"/>
                    <a:pt x="1474329" y="3750"/>
                    <a:pt x="1951393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6" name="Freeform: Shape 25"/>
            <p:cNvSpPr/>
            <p:nvPr/>
          </p:nvSpPr>
          <p:spPr>
            <a:xfrm>
              <a:off x="-19220" y="319367"/>
              <a:ext cx="5217957" cy="6100079"/>
            </a:xfrm>
            <a:custGeom>
              <a:avLst/>
              <a:gdLst>
                <a:gd name="connsiteX0" fmla="*/ 1951394 w 5217957"/>
                <a:gd name="connsiteY0" fmla="*/ 82 h 6100079"/>
                <a:gd name="connsiteX1" fmla="*/ 2855178 w 5217957"/>
                <a:gd name="connsiteY1" fmla="*/ 125419 h 6100079"/>
                <a:gd name="connsiteX2" fmla="*/ 4779341 w 5217957"/>
                <a:gd name="connsiteY2" fmla="*/ 1591542 h 6100079"/>
                <a:gd name="connsiteX3" fmla="*/ 5108574 w 5217957"/>
                <a:gd name="connsiteY3" fmla="*/ 4028416 h 6100079"/>
                <a:gd name="connsiteX4" fmla="*/ 3459359 w 5217957"/>
                <a:gd name="connsiteY4" fmla="*/ 5487716 h 6100079"/>
                <a:gd name="connsiteX5" fmla="*/ 1203275 w 5217957"/>
                <a:gd name="connsiteY5" fmla="*/ 6029534 h 6100079"/>
                <a:gd name="connsiteX6" fmla="*/ 59921 w 5217957"/>
                <a:gd name="connsiteY6" fmla="*/ 5396467 h 6100079"/>
                <a:gd name="connsiteX7" fmla="*/ 0 w 5217957"/>
                <a:gd name="connsiteY7" fmla="*/ 5333381 h 6100079"/>
                <a:gd name="connsiteX8" fmla="*/ 0 w 5217957"/>
                <a:gd name="connsiteY8" fmla="*/ 4427327 h 6100079"/>
                <a:gd name="connsiteX9" fmla="*/ 112056 w 5217957"/>
                <a:gd name="connsiteY9" fmla="*/ 4602502 h 6100079"/>
                <a:gd name="connsiteX10" fmla="*/ 443875 w 5217957"/>
                <a:gd name="connsiteY10" fmla="*/ 4989110 h 6100079"/>
                <a:gd name="connsiteX11" fmla="*/ 1348175 w 5217957"/>
                <a:gd name="connsiteY11" fmla="*/ 5488759 h 6100079"/>
                <a:gd name="connsiteX12" fmla="*/ 2221463 w 5217957"/>
                <a:gd name="connsiteY12" fmla="*/ 5461704 h 6100079"/>
                <a:gd name="connsiteX13" fmla="*/ 3179339 w 5217957"/>
                <a:gd name="connsiteY13" fmla="*/ 5003023 h 6100079"/>
                <a:gd name="connsiteX14" fmla="*/ 3599638 w 5217957"/>
                <a:gd name="connsiteY14" fmla="*/ 4775996 h 6100079"/>
                <a:gd name="connsiteX15" fmla="*/ 4259765 w 5217957"/>
                <a:gd name="connsiteY15" fmla="*/ 4374667 h 6100079"/>
                <a:gd name="connsiteX16" fmla="*/ 4567742 w 5217957"/>
                <a:gd name="connsiteY16" fmla="*/ 3883732 h 6100079"/>
                <a:gd name="connsiteX17" fmla="*/ 4631929 w 5217957"/>
                <a:gd name="connsiteY17" fmla="*/ 2833886 h 6100079"/>
                <a:gd name="connsiteX18" fmla="*/ 4296412 w 5217957"/>
                <a:gd name="connsiteY18" fmla="*/ 1874932 h 6100079"/>
                <a:gd name="connsiteX19" fmla="*/ 2710219 w 5217957"/>
                <a:gd name="connsiteY19" fmla="*/ 666410 h 6100079"/>
                <a:gd name="connsiteX20" fmla="*/ 1732642 w 5217957"/>
                <a:gd name="connsiteY20" fmla="*/ 573480 h 6100079"/>
                <a:gd name="connsiteX21" fmla="*/ 870621 w 5217957"/>
                <a:gd name="connsiteY21" fmla="*/ 870402 h 6100079"/>
                <a:gd name="connsiteX22" fmla="*/ 537555 w 5217957"/>
                <a:gd name="connsiteY22" fmla="*/ 1125324 h 6100079"/>
                <a:gd name="connsiteX23" fmla="*/ 306995 w 5217957"/>
                <a:gd name="connsiteY23" fmla="*/ 1493030 h 6100079"/>
                <a:gd name="connsiteX24" fmla="*/ 23579 w 5217957"/>
                <a:gd name="connsiteY24" fmla="*/ 1977465 h 6100079"/>
                <a:gd name="connsiteX25" fmla="*/ 0 w 5217957"/>
                <a:gd name="connsiteY25" fmla="*/ 2014291 h 6100079"/>
                <a:gd name="connsiteX26" fmla="*/ 0 w 5217957"/>
                <a:gd name="connsiteY26" fmla="*/ 915660 h 6100079"/>
                <a:gd name="connsiteX27" fmla="*/ 58609 w 5217957"/>
                <a:gd name="connsiteY27" fmla="*/ 828051 h 6100079"/>
                <a:gd name="connsiteX28" fmla="*/ 590689 w 5217957"/>
                <a:gd name="connsiteY28" fmla="*/ 385385 h 6100079"/>
                <a:gd name="connsiteX29" fmla="*/ 1951394 w 5217957"/>
                <a:gd name="connsiteY29" fmla="*/ 82 h 6100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5217957" h="6100079">
                  <a:moveTo>
                    <a:pt x="1951394" y="82"/>
                  </a:moveTo>
                  <a:cubicBezTo>
                    <a:pt x="2237632" y="-2119"/>
                    <a:pt x="2536431" y="40011"/>
                    <a:pt x="2855178" y="125419"/>
                  </a:cubicBezTo>
                  <a:cubicBezTo>
                    <a:pt x="3697704" y="351173"/>
                    <a:pt x="4370491" y="894159"/>
                    <a:pt x="4779341" y="1591542"/>
                  </a:cubicBezTo>
                  <a:cubicBezTo>
                    <a:pt x="5195535" y="2301324"/>
                    <a:pt x="5338357" y="3170855"/>
                    <a:pt x="5108574" y="4028416"/>
                  </a:cubicBezTo>
                  <a:cubicBezTo>
                    <a:pt x="4880820" y="4878406"/>
                    <a:pt x="4165604" y="5079965"/>
                    <a:pt x="3459359" y="5487716"/>
                  </a:cubicBezTo>
                  <a:cubicBezTo>
                    <a:pt x="2753115" y="5895466"/>
                    <a:pt x="2053265" y="6257288"/>
                    <a:pt x="1203275" y="6029534"/>
                  </a:cubicBezTo>
                  <a:cubicBezTo>
                    <a:pt x="739885" y="5905369"/>
                    <a:pt x="366400" y="5685345"/>
                    <a:pt x="59921" y="5396467"/>
                  </a:cubicBezTo>
                  <a:lnTo>
                    <a:pt x="0" y="5333381"/>
                  </a:lnTo>
                  <a:lnTo>
                    <a:pt x="0" y="4427327"/>
                  </a:lnTo>
                  <a:lnTo>
                    <a:pt x="112056" y="4602502"/>
                  </a:lnTo>
                  <a:cubicBezTo>
                    <a:pt x="215300" y="4749260"/>
                    <a:pt x="325419" y="4877443"/>
                    <a:pt x="443875" y="4989110"/>
                  </a:cubicBezTo>
                  <a:cubicBezTo>
                    <a:pt x="700709" y="5231113"/>
                    <a:pt x="996455" y="5394516"/>
                    <a:pt x="1348175" y="5488759"/>
                  </a:cubicBezTo>
                  <a:cubicBezTo>
                    <a:pt x="1633379" y="5565179"/>
                    <a:pt x="1910917" y="5556430"/>
                    <a:pt x="2221463" y="5461704"/>
                  </a:cubicBezTo>
                  <a:cubicBezTo>
                    <a:pt x="2541923" y="5363721"/>
                    <a:pt x="2870374" y="5181404"/>
                    <a:pt x="3179339" y="5003023"/>
                  </a:cubicBezTo>
                  <a:cubicBezTo>
                    <a:pt x="3323713" y="4919760"/>
                    <a:pt x="3463978" y="4846641"/>
                    <a:pt x="3599638" y="4775996"/>
                  </a:cubicBezTo>
                  <a:cubicBezTo>
                    <a:pt x="3862436" y="4639263"/>
                    <a:pt x="4089314" y="4521074"/>
                    <a:pt x="4259765" y="4374667"/>
                  </a:cubicBezTo>
                  <a:cubicBezTo>
                    <a:pt x="4418282" y="4238625"/>
                    <a:pt x="4513201" y="4087280"/>
                    <a:pt x="4567742" y="3883732"/>
                  </a:cubicBezTo>
                  <a:cubicBezTo>
                    <a:pt x="4660420" y="3537853"/>
                    <a:pt x="4682033" y="3184640"/>
                    <a:pt x="4631929" y="2833886"/>
                  </a:cubicBezTo>
                  <a:cubicBezTo>
                    <a:pt x="4583584" y="2494734"/>
                    <a:pt x="4470646" y="2172121"/>
                    <a:pt x="4296412" y="1874932"/>
                  </a:cubicBezTo>
                  <a:cubicBezTo>
                    <a:pt x="3944879" y="1275559"/>
                    <a:pt x="3381537" y="846289"/>
                    <a:pt x="2710219" y="666410"/>
                  </a:cubicBezTo>
                  <a:cubicBezTo>
                    <a:pt x="2349955" y="569877"/>
                    <a:pt x="2030161" y="539483"/>
                    <a:pt x="1732642" y="573480"/>
                  </a:cubicBezTo>
                  <a:cubicBezTo>
                    <a:pt x="1440866" y="606814"/>
                    <a:pt x="1158880" y="703976"/>
                    <a:pt x="870621" y="870402"/>
                  </a:cubicBezTo>
                  <a:cubicBezTo>
                    <a:pt x="670160" y="986048"/>
                    <a:pt x="589753" y="1064195"/>
                    <a:pt x="537555" y="1125324"/>
                  </a:cubicBezTo>
                  <a:cubicBezTo>
                    <a:pt x="463218" y="1212400"/>
                    <a:pt x="397708" y="1330125"/>
                    <a:pt x="306995" y="1493030"/>
                  </a:cubicBezTo>
                  <a:cubicBezTo>
                    <a:pt x="234596" y="1623167"/>
                    <a:pt x="145436" y="1783409"/>
                    <a:pt x="23579" y="1977465"/>
                  </a:cubicBezTo>
                  <a:lnTo>
                    <a:pt x="0" y="2014291"/>
                  </a:lnTo>
                  <a:lnTo>
                    <a:pt x="0" y="915660"/>
                  </a:lnTo>
                  <a:lnTo>
                    <a:pt x="58609" y="828051"/>
                  </a:lnTo>
                  <a:cubicBezTo>
                    <a:pt x="177453" y="670481"/>
                    <a:pt x="325847" y="538291"/>
                    <a:pt x="590689" y="385385"/>
                  </a:cubicBezTo>
                  <a:cubicBezTo>
                    <a:pt x="1032159" y="130559"/>
                    <a:pt x="1474330" y="3750"/>
                    <a:pt x="1951394" y="8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7" name="Freeform: Shape 26"/>
            <p:cNvSpPr/>
            <p:nvPr/>
          </p:nvSpPr>
          <p:spPr>
            <a:xfrm>
              <a:off x="-19220" y="197691"/>
              <a:ext cx="5378623" cy="6402614"/>
            </a:xfrm>
            <a:custGeom>
              <a:avLst/>
              <a:gdLst>
                <a:gd name="connsiteX0" fmla="*/ 2220349 w 5378623"/>
                <a:gd name="connsiteY0" fmla="*/ 67 h 6402614"/>
                <a:gd name="connsiteX1" fmla="*/ 3018161 w 5378623"/>
                <a:gd name="connsiteY1" fmla="*/ 108191 h 6402614"/>
                <a:gd name="connsiteX2" fmla="*/ 5265831 w 5378623"/>
                <a:gd name="connsiteY2" fmla="*/ 4066338 h 6402614"/>
                <a:gd name="connsiteX3" fmla="*/ 2912752 w 5378623"/>
                <a:gd name="connsiteY3" fmla="*/ 6386691 h 6402614"/>
                <a:gd name="connsiteX4" fmla="*/ 2840648 w 5378623"/>
                <a:gd name="connsiteY4" fmla="*/ 6402614 h 6402614"/>
                <a:gd name="connsiteX5" fmla="*/ 1474249 w 5378623"/>
                <a:gd name="connsiteY5" fmla="*/ 6402614 h 6402614"/>
                <a:gd name="connsiteX6" fmla="*/ 1340218 w 5378623"/>
                <a:gd name="connsiteY6" fmla="*/ 6370360 h 6402614"/>
                <a:gd name="connsiteX7" fmla="*/ 204687 w 5378623"/>
                <a:gd name="connsiteY7" fmla="*/ 5802379 h 6402614"/>
                <a:gd name="connsiteX8" fmla="*/ 0 w 5378623"/>
                <a:gd name="connsiteY8" fmla="*/ 5624181 h 6402614"/>
                <a:gd name="connsiteX9" fmla="*/ 0 w 5378623"/>
                <a:gd name="connsiteY9" fmla="*/ 5197118 h 6402614"/>
                <a:gd name="connsiteX10" fmla="*/ 120950 w 5378623"/>
                <a:gd name="connsiteY10" fmla="*/ 5327736 h 6402614"/>
                <a:gd name="connsiteX11" fmla="*/ 553277 w 5378623"/>
                <a:gd name="connsiteY11" fmla="*/ 5674143 h 6402614"/>
                <a:gd name="connsiteX12" fmla="*/ 1048951 w 5378623"/>
                <a:gd name="connsiteY12" fmla="*/ 5913372 h 6402614"/>
                <a:gd name="connsiteX13" fmla="*/ 1114406 w 5378623"/>
                <a:gd name="connsiteY13" fmla="*/ 5935664 h 6402614"/>
                <a:gd name="connsiteX14" fmla="*/ 1180375 w 5378623"/>
                <a:gd name="connsiteY14" fmla="*/ 5956470 h 6402614"/>
                <a:gd name="connsiteX15" fmla="*/ 1247107 w 5378623"/>
                <a:gd name="connsiteY15" fmla="*/ 5975278 h 6402614"/>
                <a:gd name="connsiteX16" fmla="*/ 1313053 w 5378623"/>
                <a:gd name="connsiteY16" fmla="*/ 5991905 h 6402614"/>
                <a:gd name="connsiteX17" fmla="*/ 1578771 w 5378623"/>
                <a:gd name="connsiteY17" fmla="*/ 6035400 h 6402614"/>
                <a:gd name="connsiteX18" fmla="*/ 2116969 w 5378623"/>
                <a:gd name="connsiteY18" fmla="*/ 6005033 h 6402614"/>
                <a:gd name="connsiteX19" fmla="*/ 2648341 w 5378623"/>
                <a:gd name="connsiteY19" fmla="*/ 5837212 h 6402614"/>
                <a:gd name="connsiteX20" fmla="*/ 3166862 w 5378623"/>
                <a:gd name="connsiteY20" fmla="*/ 5582136 h 6402614"/>
                <a:gd name="connsiteX21" fmla="*/ 3295551 w 5378623"/>
                <a:gd name="connsiteY21" fmla="*/ 5510900 h 6402614"/>
                <a:gd name="connsiteX22" fmla="*/ 3426292 w 5378623"/>
                <a:gd name="connsiteY22" fmla="*/ 5437546 h 6402614"/>
                <a:gd name="connsiteX23" fmla="*/ 3693498 w 5378623"/>
                <a:gd name="connsiteY23" fmla="*/ 5296779 h 6402614"/>
                <a:gd name="connsiteX24" fmla="*/ 3957511 w 5378623"/>
                <a:gd name="connsiteY24" fmla="*/ 5162806 h 6402614"/>
                <a:gd name="connsiteX25" fmla="*/ 4212170 w 5378623"/>
                <a:gd name="connsiteY25" fmla="*/ 5024936 h 6402614"/>
                <a:gd name="connsiteX26" fmla="*/ 4449651 w 5378623"/>
                <a:gd name="connsiteY26" fmla="*/ 4870986 h 6402614"/>
                <a:gd name="connsiteX27" fmla="*/ 4659728 w 5378623"/>
                <a:gd name="connsiteY27" fmla="*/ 4689640 h 6402614"/>
                <a:gd name="connsiteX28" fmla="*/ 4830457 w 5378623"/>
                <a:gd name="connsiteY28" fmla="*/ 4472596 h 6402614"/>
                <a:gd name="connsiteX29" fmla="*/ 4955705 w 5378623"/>
                <a:gd name="connsiteY29" fmla="*/ 4222268 h 6402614"/>
                <a:gd name="connsiteX30" fmla="*/ 4968352 w 5378623"/>
                <a:gd name="connsiteY30" fmla="*/ 4189141 h 6402614"/>
                <a:gd name="connsiteX31" fmla="*/ 4979564 w 5378623"/>
                <a:gd name="connsiteY31" fmla="*/ 4155400 h 6402614"/>
                <a:gd name="connsiteX32" fmla="*/ 4990913 w 5378623"/>
                <a:gd name="connsiteY32" fmla="*/ 4121577 h 6402614"/>
                <a:gd name="connsiteX33" fmla="*/ 5000865 w 5378623"/>
                <a:gd name="connsiteY33" fmla="*/ 4086570 h 6402614"/>
                <a:gd name="connsiteX34" fmla="*/ 5020612 w 5378623"/>
                <a:gd name="connsiteY34" fmla="*/ 4016281 h 6402614"/>
                <a:gd name="connsiteX35" fmla="*/ 5030486 w 5378623"/>
                <a:gd name="connsiteY35" fmla="*/ 3981137 h 6402614"/>
                <a:gd name="connsiteX36" fmla="*/ 5035423 w 5378623"/>
                <a:gd name="connsiteY36" fmla="*/ 3963565 h 6402614"/>
                <a:gd name="connsiteX37" fmla="*/ 5039507 w 5378623"/>
                <a:gd name="connsiteY37" fmla="*/ 3945765 h 6402614"/>
                <a:gd name="connsiteX38" fmla="*/ 5071597 w 5378623"/>
                <a:gd name="connsiteY38" fmla="*/ 3802972 h 6402614"/>
                <a:gd name="connsiteX39" fmla="*/ 5096108 w 5378623"/>
                <a:gd name="connsiteY39" fmla="*/ 3658610 h 6402614"/>
                <a:gd name="connsiteX40" fmla="*/ 5113299 w 5378623"/>
                <a:gd name="connsiteY40" fmla="*/ 3512985 h 6402614"/>
                <a:gd name="connsiteX41" fmla="*/ 5115328 w 5378623"/>
                <a:gd name="connsiteY41" fmla="*/ 3494749 h 6402614"/>
                <a:gd name="connsiteX42" fmla="*/ 5116446 w 5378623"/>
                <a:gd name="connsiteY42" fmla="*/ 3476502 h 6402614"/>
                <a:gd name="connsiteX43" fmla="*/ 5118711 w 5378623"/>
                <a:gd name="connsiteY43" fmla="*/ 3439898 h 6402614"/>
                <a:gd name="connsiteX44" fmla="*/ 5123270 w 5378623"/>
                <a:gd name="connsiteY44" fmla="*/ 3366583 h 6402614"/>
                <a:gd name="connsiteX45" fmla="*/ 5121172 w 5378623"/>
                <a:gd name="connsiteY45" fmla="*/ 3072860 h 6402614"/>
                <a:gd name="connsiteX46" fmla="*/ 5119473 w 5378623"/>
                <a:gd name="connsiteY46" fmla="*/ 3036121 h 6402614"/>
                <a:gd name="connsiteX47" fmla="*/ 5116244 w 5378623"/>
                <a:gd name="connsiteY47" fmla="*/ 2999552 h 6402614"/>
                <a:gd name="connsiteX48" fmla="*/ 5109221 w 5378623"/>
                <a:gd name="connsiteY48" fmla="*/ 2926379 h 6402614"/>
                <a:gd name="connsiteX49" fmla="*/ 5089643 w 5378623"/>
                <a:gd name="connsiteY49" fmla="*/ 2780639 h 6402614"/>
                <a:gd name="connsiteX50" fmla="*/ 5084078 w 5378623"/>
                <a:gd name="connsiteY50" fmla="*/ 2744255 h 6402614"/>
                <a:gd name="connsiteX51" fmla="*/ 5077785 w 5378623"/>
                <a:gd name="connsiteY51" fmla="*/ 2708026 h 6402614"/>
                <a:gd name="connsiteX52" fmla="*/ 5063128 w 5378623"/>
                <a:gd name="connsiteY52" fmla="*/ 2636053 h 6402614"/>
                <a:gd name="connsiteX53" fmla="*/ 5047530 w 5378623"/>
                <a:gd name="connsiteY53" fmla="*/ 2564176 h 6402614"/>
                <a:gd name="connsiteX54" fmla="*/ 5028967 w 5378623"/>
                <a:gd name="connsiteY54" fmla="*/ 2493127 h 6402614"/>
                <a:gd name="connsiteX55" fmla="*/ 4822623 w 5378623"/>
                <a:gd name="connsiteY55" fmla="*/ 1944830 h 6402614"/>
                <a:gd name="connsiteX56" fmla="*/ 4108183 w 5378623"/>
                <a:gd name="connsiteY56" fmla="*/ 1038170 h 6402614"/>
                <a:gd name="connsiteX57" fmla="*/ 3638213 w 5378623"/>
                <a:gd name="connsiteY57" fmla="*/ 712395 h 6402614"/>
                <a:gd name="connsiteX58" fmla="*/ 3575480 w 5378623"/>
                <a:gd name="connsiteY58" fmla="*/ 678662 h 6402614"/>
                <a:gd name="connsiteX59" fmla="*/ 3512574 w 5378623"/>
                <a:gd name="connsiteY59" fmla="*/ 645577 h 6402614"/>
                <a:gd name="connsiteX60" fmla="*/ 3448603 w 5378623"/>
                <a:gd name="connsiteY60" fmla="*/ 614757 h 6402614"/>
                <a:gd name="connsiteX61" fmla="*/ 3416617 w 5378623"/>
                <a:gd name="connsiteY61" fmla="*/ 599347 h 6402614"/>
                <a:gd name="connsiteX62" fmla="*/ 3384352 w 5378623"/>
                <a:gd name="connsiteY62" fmla="*/ 584559 h 6402614"/>
                <a:gd name="connsiteX63" fmla="*/ 3254088 w 5378623"/>
                <a:gd name="connsiteY63" fmla="*/ 529021 h 6402614"/>
                <a:gd name="connsiteX64" fmla="*/ 3121640 w 5378623"/>
                <a:gd name="connsiteY64" fmla="*/ 479505 h 6402614"/>
                <a:gd name="connsiteX65" fmla="*/ 2987193 w 5378623"/>
                <a:gd name="connsiteY65" fmla="*/ 436176 h 6402614"/>
                <a:gd name="connsiteX66" fmla="*/ 2851296 w 5378623"/>
                <a:gd name="connsiteY66" fmla="*/ 398256 h 6402614"/>
                <a:gd name="connsiteX67" fmla="*/ 2573611 w 5378623"/>
                <a:gd name="connsiteY67" fmla="*/ 336717 h 6402614"/>
                <a:gd name="connsiteX68" fmla="*/ 2014208 w 5378623"/>
                <a:gd name="connsiteY68" fmla="*/ 276896 h 6402614"/>
                <a:gd name="connsiteX69" fmla="*/ 1457097 w 5378623"/>
                <a:gd name="connsiteY69" fmla="*/ 322828 h 6402614"/>
                <a:gd name="connsiteX70" fmla="*/ 914684 w 5378623"/>
                <a:gd name="connsiteY70" fmla="*/ 486648 h 6402614"/>
                <a:gd name="connsiteX71" fmla="*/ 848661 w 5378623"/>
                <a:gd name="connsiteY71" fmla="*/ 515093 h 6402614"/>
                <a:gd name="connsiteX72" fmla="*/ 782834 w 5378623"/>
                <a:gd name="connsiteY72" fmla="*/ 544519 h 6402614"/>
                <a:gd name="connsiteX73" fmla="*/ 717715 w 5378623"/>
                <a:gd name="connsiteY73" fmla="*/ 575988 h 6402614"/>
                <a:gd name="connsiteX74" fmla="*/ 653112 w 5378623"/>
                <a:gd name="connsiteY74" fmla="*/ 608523 h 6402614"/>
                <a:gd name="connsiteX75" fmla="*/ 406671 w 5378623"/>
                <a:gd name="connsiteY75" fmla="*/ 756246 h 6402614"/>
                <a:gd name="connsiteX76" fmla="*/ 191033 w 5378623"/>
                <a:gd name="connsiteY76" fmla="*/ 942131 h 6402614"/>
                <a:gd name="connsiteX77" fmla="*/ 143339 w 5378623"/>
                <a:gd name="connsiteY77" fmla="*/ 996006 h 6402614"/>
                <a:gd name="connsiteX78" fmla="*/ 98848 w 5378623"/>
                <a:gd name="connsiteY78" fmla="*/ 1053288 h 6402614"/>
                <a:gd name="connsiteX79" fmla="*/ 56083 w 5378623"/>
                <a:gd name="connsiteY79" fmla="*/ 1112657 h 6402614"/>
                <a:gd name="connsiteX80" fmla="*/ 14889 w 5378623"/>
                <a:gd name="connsiteY80" fmla="*/ 1173837 h 6402614"/>
                <a:gd name="connsiteX81" fmla="*/ 0 w 5378623"/>
                <a:gd name="connsiteY81" fmla="*/ 1198088 h 6402614"/>
                <a:gd name="connsiteX82" fmla="*/ 0 w 5378623"/>
                <a:gd name="connsiteY82" fmla="*/ 888809 h 6402614"/>
                <a:gd name="connsiteX83" fmla="*/ 88781 w 5378623"/>
                <a:gd name="connsiteY83" fmla="*/ 802825 h 6402614"/>
                <a:gd name="connsiteX84" fmla="*/ 2220349 w 5378623"/>
                <a:gd name="connsiteY84" fmla="*/ 67 h 640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5378623" h="6402614">
                  <a:moveTo>
                    <a:pt x="2220349" y="67"/>
                  </a:moveTo>
                  <a:cubicBezTo>
                    <a:pt x="2484151" y="1784"/>
                    <a:pt x="2751801" y="36820"/>
                    <a:pt x="3018161" y="108191"/>
                  </a:cubicBezTo>
                  <a:cubicBezTo>
                    <a:pt x="4722867" y="564965"/>
                    <a:pt x="5729192" y="2337049"/>
                    <a:pt x="5265831" y="4066338"/>
                  </a:cubicBezTo>
                  <a:cubicBezTo>
                    <a:pt x="4947269" y="5255224"/>
                    <a:pt x="4017004" y="6114300"/>
                    <a:pt x="2912752" y="6386691"/>
                  </a:cubicBezTo>
                  <a:lnTo>
                    <a:pt x="2840648" y="6402614"/>
                  </a:lnTo>
                  <a:lnTo>
                    <a:pt x="1474249" y="6402614"/>
                  </a:lnTo>
                  <a:lnTo>
                    <a:pt x="1340218" y="6370360"/>
                  </a:lnTo>
                  <a:cubicBezTo>
                    <a:pt x="914042" y="6256167"/>
                    <a:pt x="531514" y="6059766"/>
                    <a:pt x="204687" y="5802379"/>
                  </a:cubicBezTo>
                  <a:lnTo>
                    <a:pt x="0" y="5624181"/>
                  </a:lnTo>
                  <a:lnTo>
                    <a:pt x="0" y="5197118"/>
                  </a:lnTo>
                  <a:lnTo>
                    <a:pt x="120950" y="5327736"/>
                  </a:lnTo>
                  <a:cubicBezTo>
                    <a:pt x="253827" y="5458395"/>
                    <a:pt x="397634" y="5575985"/>
                    <a:pt x="553277" y="5674143"/>
                  </a:cubicBezTo>
                  <a:cubicBezTo>
                    <a:pt x="708978" y="5772084"/>
                    <a:pt x="875421" y="5851690"/>
                    <a:pt x="1048951" y="5913372"/>
                  </a:cubicBezTo>
                  <a:cubicBezTo>
                    <a:pt x="1070860" y="5920750"/>
                    <a:pt x="1092382" y="5928719"/>
                    <a:pt x="1114406" y="5935664"/>
                  </a:cubicBezTo>
                  <a:lnTo>
                    <a:pt x="1180375" y="5956470"/>
                  </a:lnTo>
                  <a:lnTo>
                    <a:pt x="1247107" y="5975278"/>
                  </a:lnTo>
                  <a:cubicBezTo>
                    <a:pt x="1269462" y="5981848"/>
                    <a:pt x="1291029" y="5986236"/>
                    <a:pt x="1313053" y="5991905"/>
                  </a:cubicBezTo>
                  <a:cubicBezTo>
                    <a:pt x="1400808" y="6012869"/>
                    <a:pt x="1489584" y="6027036"/>
                    <a:pt x="1578771" y="6035400"/>
                  </a:cubicBezTo>
                  <a:cubicBezTo>
                    <a:pt x="1757312" y="6051941"/>
                    <a:pt x="1937844" y="6040152"/>
                    <a:pt x="2116969" y="6005033"/>
                  </a:cubicBezTo>
                  <a:cubicBezTo>
                    <a:pt x="2296104" y="5969454"/>
                    <a:pt x="2473717" y="5910978"/>
                    <a:pt x="2648341" y="5837212"/>
                  </a:cubicBezTo>
                  <a:cubicBezTo>
                    <a:pt x="2823148" y="5763610"/>
                    <a:pt x="2995347" y="5675863"/>
                    <a:pt x="3166862" y="5582136"/>
                  </a:cubicBezTo>
                  <a:cubicBezTo>
                    <a:pt x="3209843" y="5558645"/>
                    <a:pt x="3252667" y="5534880"/>
                    <a:pt x="3295551" y="5510900"/>
                  </a:cubicBezTo>
                  <a:lnTo>
                    <a:pt x="3426292" y="5437546"/>
                  </a:lnTo>
                  <a:cubicBezTo>
                    <a:pt x="3515217" y="5388460"/>
                    <a:pt x="3604599" y="5341930"/>
                    <a:pt x="3693498" y="5296779"/>
                  </a:cubicBezTo>
                  <a:lnTo>
                    <a:pt x="3957511" y="5162806"/>
                  </a:lnTo>
                  <a:cubicBezTo>
                    <a:pt x="4044259" y="5118005"/>
                    <a:pt x="4129592" y="5072941"/>
                    <a:pt x="4212170" y="5024936"/>
                  </a:cubicBezTo>
                  <a:cubicBezTo>
                    <a:pt x="4294563" y="4976766"/>
                    <a:pt x="4374532" y="4926554"/>
                    <a:pt x="4449651" y="4870986"/>
                  </a:cubicBezTo>
                  <a:cubicBezTo>
                    <a:pt x="4524973" y="4815937"/>
                    <a:pt x="4596075" y="4756163"/>
                    <a:pt x="4659728" y="4689640"/>
                  </a:cubicBezTo>
                  <a:cubicBezTo>
                    <a:pt x="4723566" y="4623283"/>
                    <a:pt x="4780828" y="4550758"/>
                    <a:pt x="4830457" y="4472596"/>
                  </a:cubicBezTo>
                  <a:cubicBezTo>
                    <a:pt x="4880087" y="4394434"/>
                    <a:pt x="4921716" y="4310302"/>
                    <a:pt x="4955705" y="4222268"/>
                  </a:cubicBezTo>
                  <a:lnTo>
                    <a:pt x="4968352" y="4189141"/>
                  </a:lnTo>
                  <a:lnTo>
                    <a:pt x="4979564" y="4155400"/>
                  </a:lnTo>
                  <a:lnTo>
                    <a:pt x="4990913" y="4121577"/>
                  </a:lnTo>
                  <a:cubicBezTo>
                    <a:pt x="4994441" y="4110119"/>
                    <a:pt x="4997522" y="4098194"/>
                    <a:pt x="5000865" y="4086570"/>
                  </a:cubicBezTo>
                  <a:lnTo>
                    <a:pt x="5020612" y="4016281"/>
                  </a:lnTo>
                  <a:lnTo>
                    <a:pt x="5030486" y="3981137"/>
                  </a:lnTo>
                  <a:lnTo>
                    <a:pt x="5035423" y="3963565"/>
                  </a:lnTo>
                  <a:lnTo>
                    <a:pt x="5039507" y="3945765"/>
                  </a:lnTo>
                  <a:cubicBezTo>
                    <a:pt x="5050088" y="3898175"/>
                    <a:pt x="5061308" y="3850756"/>
                    <a:pt x="5071597" y="3802972"/>
                  </a:cubicBezTo>
                  <a:lnTo>
                    <a:pt x="5096108" y="3658610"/>
                  </a:lnTo>
                  <a:cubicBezTo>
                    <a:pt x="5102684" y="3610180"/>
                    <a:pt x="5107604" y="3561536"/>
                    <a:pt x="5113299" y="3512985"/>
                  </a:cubicBezTo>
                  <a:lnTo>
                    <a:pt x="5115328" y="3494749"/>
                  </a:lnTo>
                  <a:lnTo>
                    <a:pt x="5116446" y="3476502"/>
                  </a:lnTo>
                  <a:lnTo>
                    <a:pt x="5118711" y="3439898"/>
                  </a:lnTo>
                  <a:lnTo>
                    <a:pt x="5123270" y="3366583"/>
                  </a:lnTo>
                  <a:cubicBezTo>
                    <a:pt x="5126606" y="3268829"/>
                    <a:pt x="5127431" y="3170634"/>
                    <a:pt x="5121172" y="3072860"/>
                  </a:cubicBezTo>
                  <a:lnTo>
                    <a:pt x="5119473" y="3036121"/>
                  </a:lnTo>
                  <a:cubicBezTo>
                    <a:pt x="5118968" y="3023930"/>
                    <a:pt x="5117310" y="3011778"/>
                    <a:pt x="5116244" y="2999552"/>
                  </a:cubicBezTo>
                  <a:lnTo>
                    <a:pt x="5109221" y="2926379"/>
                  </a:lnTo>
                  <a:cubicBezTo>
                    <a:pt x="5105544" y="2877404"/>
                    <a:pt x="5096760" y="2829145"/>
                    <a:pt x="5089643" y="2780639"/>
                  </a:cubicBezTo>
                  <a:lnTo>
                    <a:pt x="5084078" y="2744255"/>
                  </a:lnTo>
                  <a:cubicBezTo>
                    <a:pt x="5082420" y="2732104"/>
                    <a:pt x="5080412" y="2719974"/>
                    <a:pt x="5077785" y="2708026"/>
                  </a:cubicBezTo>
                  <a:lnTo>
                    <a:pt x="5063128" y="2636053"/>
                  </a:lnTo>
                  <a:cubicBezTo>
                    <a:pt x="5057902" y="2612048"/>
                    <a:pt x="5053511" y="2587920"/>
                    <a:pt x="5047530" y="2564176"/>
                  </a:cubicBezTo>
                  <a:lnTo>
                    <a:pt x="5028967" y="2493127"/>
                  </a:lnTo>
                  <a:cubicBezTo>
                    <a:pt x="4979424" y="2303537"/>
                    <a:pt x="4909775" y="2119458"/>
                    <a:pt x="4822623" y="1944830"/>
                  </a:cubicBezTo>
                  <a:cubicBezTo>
                    <a:pt x="4648947" y="1594931"/>
                    <a:pt x="4401749" y="1285261"/>
                    <a:pt x="4108183" y="1038170"/>
                  </a:cubicBezTo>
                  <a:cubicBezTo>
                    <a:pt x="3961444" y="914460"/>
                    <a:pt x="3803854" y="805232"/>
                    <a:pt x="3638213" y="712395"/>
                  </a:cubicBezTo>
                  <a:lnTo>
                    <a:pt x="3575480" y="678662"/>
                  </a:lnTo>
                  <a:cubicBezTo>
                    <a:pt x="3554450" y="667578"/>
                    <a:pt x="3534194" y="655311"/>
                    <a:pt x="3512574" y="645577"/>
                  </a:cubicBezTo>
                  <a:lnTo>
                    <a:pt x="3448603" y="614757"/>
                  </a:lnTo>
                  <a:lnTo>
                    <a:pt x="3416617" y="599347"/>
                  </a:lnTo>
                  <a:cubicBezTo>
                    <a:pt x="3406000" y="594185"/>
                    <a:pt x="3395413" y="588913"/>
                    <a:pt x="3384352" y="584559"/>
                  </a:cubicBezTo>
                  <a:cubicBezTo>
                    <a:pt x="3340850" y="566062"/>
                    <a:pt x="3297707" y="547083"/>
                    <a:pt x="3254088" y="529021"/>
                  </a:cubicBezTo>
                  <a:cubicBezTo>
                    <a:pt x="3209736" y="512847"/>
                    <a:pt x="3165607" y="496270"/>
                    <a:pt x="3121640" y="479505"/>
                  </a:cubicBezTo>
                  <a:lnTo>
                    <a:pt x="2987193" y="436176"/>
                  </a:lnTo>
                  <a:cubicBezTo>
                    <a:pt x="2942116" y="422708"/>
                    <a:pt x="2896575" y="410968"/>
                    <a:pt x="2851296" y="398256"/>
                  </a:cubicBezTo>
                  <a:cubicBezTo>
                    <a:pt x="2759507" y="375285"/>
                    <a:pt x="2666373" y="353923"/>
                    <a:pt x="2573611" y="336717"/>
                  </a:cubicBezTo>
                  <a:cubicBezTo>
                    <a:pt x="2387776" y="301762"/>
                    <a:pt x="2200839" y="280304"/>
                    <a:pt x="2014208" y="276896"/>
                  </a:cubicBezTo>
                  <a:cubicBezTo>
                    <a:pt x="1827605" y="273381"/>
                    <a:pt x="1641223" y="288238"/>
                    <a:pt x="1457097" y="322828"/>
                  </a:cubicBezTo>
                  <a:cubicBezTo>
                    <a:pt x="1272912" y="357634"/>
                    <a:pt x="1091595" y="413727"/>
                    <a:pt x="914684" y="486648"/>
                  </a:cubicBezTo>
                  <a:lnTo>
                    <a:pt x="848661" y="515093"/>
                  </a:lnTo>
                  <a:cubicBezTo>
                    <a:pt x="826573" y="524592"/>
                    <a:pt x="804281" y="533573"/>
                    <a:pt x="782834" y="544519"/>
                  </a:cubicBezTo>
                  <a:lnTo>
                    <a:pt x="717715" y="575988"/>
                  </a:lnTo>
                  <a:cubicBezTo>
                    <a:pt x="696005" y="586632"/>
                    <a:pt x="673986" y="596729"/>
                    <a:pt x="653112" y="608523"/>
                  </a:cubicBezTo>
                  <a:cubicBezTo>
                    <a:pt x="568070" y="653782"/>
                    <a:pt x="483901" y="700897"/>
                    <a:pt x="406671" y="756246"/>
                  </a:cubicBezTo>
                  <a:cubicBezTo>
                    <a:pt x="327441" y="809669"/>
                    <a:pt x="256836" y="872706"/>
                    <a:pt x="191033" y="942131"/>
                  </a:cubicBezTo>
                  <a:cubicBezTo>
                    <a:pt x="175048" y="959988"/>
                    <a:pt x="159064" y="977846"/>
                    <a:pt x="143339" y="996006"/>
                  </a:cubicBezTo>
                  <a:lnTo>
                    <a:pt x="98848" y="1053288"/>
                  </a:lnTo>
                  <a:cubicBezTo>
                    <a:pt x="83542" y="1072023"/>
                    <a:pt x="70312" y="1092822"/>
                    <a:pt x="56083" y="1112657"/>
                  </a:cubicBezTo>
                  <a:cubicBezTo>
                    <a:pt x="42010" y="1132765"/>
                    <a:pt x="27965" y="1152765"/>
                    <a:pt x="14889" y="1173837"/>
                  </a:cubicBezTo>
                  <a:lnTo>
                    <a:pt x="0" y="1198088"/>
                  </a:lnTo>
                  <a:lnTo>
                    <a:pt x="0" y="888809"/>
                  </a:lnTo>
                  <a:lnTo>
                    <a:pt x="88781" y="802825"/>
                  </a:lnTo>
                  <a:cubicBezTo>
                    <a:pt x="672175" y="289643"/>
                    <a:pt x="1428944" y="-5083"/>
                    <a:pt x="2220349" y="6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53289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- </a:t>
            </a:r>
            <a:r>
              <a:rPr lang="en-US" sz="4500" dirty="0"/>
              <a:t>Recall the rules of changing statements and </a:t>
            </a:r>
            <a:r>
              <a:rPr lang="en-US" sz="4500" i="1" dirty="0"/>
              <a:t>Wh</a:t>
            </a:r>
            <a:r>
              <a:rPr lang="en-US" sz="4500" dirty="0"/>
              <a:t>-questions into reported speech.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1271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1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804545" y="107823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dirty="0"/>
              <a:t>- Look at the examples: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804545" y="179832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Statements:</a:t>
            </a:r>
          </a:p>
          <a:p>
            <a:pPr algn="just">
              <a:lnSpc>
                <a:spcPct val="100000"/>
              </a:lnSpc>
            </a:pPr>
            <a:r>
              <a:rPr lang="en-US" sz="4500" dirty="0"/>
              <a:t>‘I’m tired,’ I said.</a:t>
            </a:r>
          </a:p>
          <a:p>
            <a:pPr algn="just">
              <a:lnSpc>
                <a:spcPct val="100000"/>
              </a:lnSpc>
            </a:pPr>
            <a:r>
              <a:rPr lang="en-US" sz="4500" dirty="0"/>
              <a:t>-&gt; </a:t>
            </a:r>
            <a:r>
              <a:rPr lang="en-US" sz="4500" b="1" dirty="0"/>
              <a:t>I told them (that) I was tired.</a:t>
            </a:r>
          </a:p>
        </p:txBody>
      </p:sp>
      <p:cxnSp>
        <p:nvCxnSpPr>
          <p:cNvPr id="4" name="Straight Connector 3"/>
          <p:cNvCxnSpPr/>
          <p:nvPr/>
        </p:nvCxnSpPr>
        <p:spPr>
          <a:xfrm>
            <a:off x="4345305" y="3851910"/>
            <a:ext cx="37211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3" name="TextBox 20"/>
          <p:cNvSpPr txBox="1"/>
          <p:nvPr/>
        </p:nvSpPr>
        <p:spPr>
          <a:xfrm>
            <a:off x="861060" y="3986530"/>
            <a:ext cx="10470515" cy="91948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4500" b="1" dirty="0"/>
              <a:t>Wh-questions:</a:t>
            </a:r>
          </a:p>
          <a:p>
            <a:pPr algn="just">
              <a:lnSpc>
                <a:spcPct val="100000"/>
              </a:lnSpc>
            </a:pPr>
            <a:r>
              <a:rPr lang="en-US" sz="4500" dirty="0"/>
              <a:t>He said, 'What time does the film begin?'</a:t>
            </a:r>
          </a:p>
          <a:p>
            <a:pPr algn="just">
              <a:lnSpc>
                <a:spcPct val="100000"/>
              </a:lnSpc>
            </a:pPr>
            <a:r>
              <a:rPr lang="en-US" sz="4500" dirty="0"/>
              <a:t>=&gt; He </a:t>
            </a:r>
            <a:r>
              <a:rPr lang="en-US" sz="4500" b="1" dirty="0"/>
              <a:t>wanted to know what time the film began.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567305" y="5976620"/>
            <a:ext cx="87287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1116330" y="6714490"/>
            <a:ext cx="134429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2E0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5794fd54cdd1c630a06c25c76826d0cc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222250" y="-7620"/>
            <a:ext cx="12414250" cy="6859905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177800" y="1303020"/>
            <a:ext cx="1201420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ctr"/>
            <a:r>
              <a:rPr lang="en-US" sz="11500" b="1" dirty="0">
                <a:solidFill>
                  <a:srgbClr val="F9F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sym typeface="+mn-ea"/>
              </a:rPr>
              <a:t>Rumour Detective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4935219" y="888293"/>
            <a:ext cx="6885305" cy="270764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/>
              <a:t>-</a:t>
            </a:r>
            <a:r>
              <a:rPr lang="en-US" sz="3200" b="1" dirty="0"/>
              <a:t> </a:t>
            </a:r>
            <a:r>
              <a:rPr lang="en-US" sz="3200" dirty="0"/>
              <a:t>Work in two teams.</a:t>
            </a:r>
            <a:endParaRPr lang="en-US" sz="3200" b="1" dirty="0"/>
          </a:p>
          <a:p>
            <a:pPr algn="just">
              <a:lnSpc>
                <a:spcPct val="100000"/>
              </a:lnSpc>
            </a:pPr>
            <a:r>
              <a:rPr lang="en-US" sz="3200" dirty="0"/>
              <a:t>- One team prepares a short story with several characters and events.</a:t>
            </a:r>
          </a:p>
          <a:p>
            <a:pPr algn="just">
              <a:lnSpc>
                <a:spcPct val="100000"/>
              </a:lnSpc>
            </a:pPr>
            <a:endParaRPr lang="en-US" sz="3200" dirty="0"/>
          </a:p>
          <a:p>
            <a:pPr algn="just">
              <a:lnSpc>
                <a:spcPct val="100000"/>
              </a:lnSpc>
            </a:pPr>
            <a:endParaRPr lang="en-US" sz="3200" dirty="0"/>
          </a:p>
        </p:txBody>
      </p:sp>
      <p:sp>
        <p:nvSpPr>
          <p:cNvPr id="7" name="TextBox 20"/>
          <p:cNvSpPr txBox="1"/>
          <p:nvPr/>
        </p:nvSpPr>
        <p:spPr>
          <a:xfrm>
            <a:off x="497205" y="2698750"/>
            <a:ext cx="364109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4400" b="1" dirty="0">
                <a:solidFill>
                  <a:srgbClr val="FF0000"/>
                </a:solidFill>
              </a:rPr>
              <a:t>HOW TO PLAY</a:t>
            </a:r>
          </a:p>
        </p:txBody>
      </p:sp>
      <p:sp>
        <p:nvSpPr>
          <p:cNvPr id="3" name="TextBox 20"/>
          <p:cNvSpPr txBox="1"/>
          <p:nvPr/>
        </p:nvSpPr>
        <p:spPr>
          <a:xfrm>
            <a:off x="4935220" y="2352040"/>
            <a:ext cx="6885305" cy="2148768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/>
              <a:t>- The other team acts as “rumor detectives” who listen to the story and then ask questions using </a:t>
            </a:r>
            <a:r>
              <a:rPr lang="en-US" sz="3200" b="1" i="1" dirty="0"/>
              <a:t>Wh</a:t>
            </a:r>
            <a:r>
              <a:rPr lang="en-US" sz="3200" b="1" dirty="0"/>
              <a:t>- questions </a:t>
            </a:r>
            <a:r>
              <a:rPr lang="en-US" sz="3200" dirty="0"/>
              <a:t>to clarify the details.</a:t>
            </a:r>
          </a:p>
        </p:txBody>
      </p:sp>
      <p:sp>
        <p:nvSpPr>
          <p:cNvPr id="4" name="TextBox 20"/>
          <p:cNvSpPr txBox="1"/>
          <p:nvPr/>
        </p:nvSpPr>
        <p:spPr>
          <a:xfrm>
            <a:off x="4914465" y="4355533"/>
            <a:ext cx="6885305" cy="12350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dirty="0"/>
              <a:t>- The storytelling team can only answer using reported speech.</a:t>
            </a:r>
          </a:p>
        </p:txBody>
      </p:sp>
      <p:sp>
        <p:nvSpPr>
          <p:cNvPr id="5" name="TextBox 20"/>
          <p:cNvSpPr txBox="1"/>
          <p:nvPr/>
        </p:nvSpPr>
        <p:spPr>
          <a:xfrm>
            <a:off x="4935219" y="5379965"/>
            <a:ext cx="6885305" cy="1235075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100000"/>
              </a:lnSpc>
            </a:pPr>
            <a:r>
              <a:rPr lang="en-US" sz="3200" b="1" dirty="0"/>
              <a:t>E.g. </a:t>
            </a:r>
            <a:r>
              <a:rPr lang="en-US" sz="3200" dirty="0"/>
              <a:t>He said that she had gone to the store.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/>
          <p:cNvGrpSpPr/>
          <p:nvPr/>
        </p:nvGrpSpPr>
        <p:grpSpPr>
          <a:xfrm>
            <a:off x="-1270" y="-7620"/>
            <a:ext cx="12192000" cy="862965"/>
            <a:chOff x="7620" y="-7620"/>
            <a:chExt cx="12192000" cy="1083309"/>
          </a:xfrm>
        </p:grpSpPr>
        <p:sp>
          <p:nvSpPr>
            <p:cNvPr id="32" name="Round Single Corner Rectangle 3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FEE3A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3" name="Round Single Corner Rectangle 32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FBC86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4" name="Round Single Corner Rectangle 33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F8B41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487067" y="179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7880372" y="25554"/>
            <a:ext cx="4132696" cy="64516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OPTION 2</a:t>
            </a:r>
          </a:p>
        </p:txBody>
      </p:sp>
      <p:sp>
        <p:nvSpPr>
          <p:cNvPr id="2" name="TextBox 20"/>
          <p:cNvSpPr txBox="1"/>
          <p:nvPr/>
        </p:nvSpPr>
        <p:spPr>
          <a:xfrm>
            <a:off x="3143885" y="1686560"/>
            <a:ext cx="6457950" cy="234442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algn="just">
              <a:lnSpc>
                <a:spcPct val="200000"/>
              </a:lnSpc>
            </a:pPr>
            <a:r>
              <a:rPr lang="en-US" sz="8800" b="1" dirty="0">
                <a:solidFill>
                  <a:srgbClr val="FF0000"/>
                </a:solidFill>
              </a:rPr>
              <a:t>LET’S PLAY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92</TotalTime>
  <Words>1940</Words>
  <Application>Microsoft Office PowerPoint</Application>
  <PresentationFormat>Widescreen</PresentationFormat>
  <Paragraphs>283</Paragraphs>
  <Slides>31</Slides>
  <Notes>22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0" baseType="lpstr">
      <vt:lpstr>Adobe Gothic Std B</vt:lpstr>
      <vt:lpstr>Arial</vt:lpstr>
      <vt:lpstr>Calibri</vt:lpstr>
      <vt:lpstr>Calibri Light</vt:lpstr>
      <vt:lpstr>Courier New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Reported speech (Yes/ No question)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Admin</cp:lastModifiedBy>
  <cp:revision>315</cp:revision>
  <dcterms:created xsi:type="dcterms:W3CDTF">2020-12-09T02:04:00Z</dcterms:created>
  <dcterms:modified xsi:type="dcterms:W3CDTF">2025-01-17T08:44:54Z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823C590716E34869B370A41AA84A4474_13</vt:lpwstr>
  </property>
  <property fmtid="{D5CDD505-2E9C-101B-9397-08002B2CF9AE}" pid="3" name="KSOProductBuildVer">
    <vt:lpwstr>1033-12.2.0.13359</vt:lpwstr>
  </property>
</Properties>
</file>