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sldIdLst>
    <p:sldId id="271" r:id="rId2"/>
    <p:sldId id="256" r:id="rId3"/>
    <p:sldId id="389" r:id="rId4"/>
    <p:sldId id="302" r:id="rId5"/>
    <p:sldId id="279" r:id="rId6"/>
    <p:sldId id="535" r:id="rId7"/>
    <p:sldId id="615" r:id="rId8"/>
    <p:sldId id="616" r:id="rId9"/>
    <p:sldId id="360" r:id="rId10"/>
    <p:sldId id="617" r:id="rId11"/>
    <p:sldId id="573" r:id="rId12"/>
    <p:sldId id="316" r:id="rId13"/>
    <p:sldId id="347" r:id="rId14"/>
    <p:sldId id="362" r:id="rId15"/>
    <p:sldId id="618" r:id="rId16"/>
    <p:sldId id="619" r:id="rId17"/>
    <p:sldId id="620" r:id="rId18"/>
    <p:sldId id="621" r:id="rId19"/>
    <p:sldId id="470" r:id="rId20"/>
    <p:sldId id="622" r:id="rId21"/>
    <p:sldId id="623" r:id="rId22"/>
    <p:sldId id="372" r:id="rId23"/>
    <p:sldId id="575" r:id="rId24"/>
    <p:sldId id="651" r:id="rId25"/>
    <p:sldId id="652" r:id="rId26"/>
    <p:sldId id="653" r:id="rId27"/>
    <p:sldId id="298" r:id="rId28"/>
    <p:sldId id="602" r:id="rId29"/>
    <p:sldId id="673" r:id="rId30"/>
    <p:sldId id="674" r:id="rId31"/>
    <p:sldId id="675" r:id="rId32"/>
    <p:sldId id="313" r:id="rId33"/>
    <p:sldId id="605" r:id="rId34"/>
    <p:sldId id="676" r:id="rId35"/>
    <p:sldId id="330" r:id="rId36"/>
    <p:sldId id="406" r:id="rId37"/>
    <p:sldId id="407" r:id="rId38"/>
    <p:sldId id="350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8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DB7ED"/>
    <a:srgbClr val="8DDFCB"/>
    <a:srgbClr val="ECEE7F"/>
    <a:srgbClr val="ECEE80"/>
    <a:srgbClr val="FFB4B4"/>
    <a:srgbClr val="B2A4FF"/>
    <a:srgbClr val="006CB7"/>
    <a:srgbClr val="ED7D31"/>
    <a:srgbClr val="ECB7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48" y="58"/>
      </p:cViewPr>
      <p:guideLst>
        <p:guide orient="horz" pos="258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jpe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0" Type="http://schemas.openxmlformats.org/officeDocument/2006/relationships/notesSlide" Target="../notesSlides/notesSlide16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3" Type="http://schemas.microsoft.com/office/2007/relationships/media" Target="../media/media6.mp3"/><Relationship Id="rId7" Type="http://schemas.microsoft.com/office/2007/relationships/media" Target="../media/media8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11.png"/><Relationship Id="rId5" Type="http://schemas.microsoft.com/office/2007/relationships/media" Target="../media/media7.mp3"/><Relationship Id="rId10" Type="http://schemas.openxmlformats.org/officeDocument/2006/relationships/notesSlide" Target="../notesSlides/notesSlide17.xml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0" y="-2966085"/>
            <a:ext cx="12484100" cy="22059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42" h="2454">
                <a:moveTo>
                  <a:pt x="6787" y="1329"/>
                </a:moveTo>
                <a:cubicBezTo>
                  <a:pt x="6838" y="1329"/>
                  <a:pt x="6864" y="1363"/>
                  <a:pt x="6864" y="1433"/>
                </a:cubicBezTo>
                <a:cubicBezTo>
                  <a:pt x="6864" y="1487"/>
                  <a:pt x="6841" y="1515"/>
                  <a:pt x="6796" y="1515"/>
                </a:cubicBezTo>
                <a:cubicBezTo>
                  <a:pt x="6781" y="1515"/>
                  <a:pt x="6771" y="1509"/>
                  <a:pt x="6766" y="1497"/>
                </a:cubicBezTo>
                <a:cubicBezTo>
                  <a:pt x="6760" y="1485"/>
                  <a:pt x="6758" y="1457"/>
                  <a:pt x="6758" y="1412"/>
                </a:cubicBezTo>
                <a:lnTo>
                  <a:pt x="6758" y="1363"/>
                </a:lnTo>
                <a:cubicBezTo>
                  <a:pt x="6758" y="1349"/>
                  <a:pt x="6760" y="1339"/>
                  <a:pt x="6763" y="1335"/>
                </a:cubicBezTo>
                <a:cubicBezTo>
                  <a:pt x="6767" y="1331"/>
                  <a:pt x="6775" y="1329"/>
                  <a:pt x="6787" y="1329"/>
                </a:cubicBezTo>
                <a:close/>
                <a:moveTo>
                  <a:pt x="14908" y="1198"/>
                </a:moveTo>
                <a:cubicBezTo>
                  <a:pt x="14911" y="1198"/>
                  <a:pt x="14916" y="1201"/>
                  <a:pt x="14920" y="1207"/>
                </a:cubicBezTo>
                <a:cubicBezTo>
                  <a:pt x="14925" y="1212"/>
                  <a:pt x="14933" y="1225"/>
                  <a:pt x="14945" y="1244"/>
                </a:cubicBezTo>
                <a:cubicBezTo>
                  <a:pt x="14970" y="1287"/>
                  <a:pt x="14982" y="1313"/>
                  <a:pt x="14982" y="1322"/>
                </a:cubicBezTo>
                <a:cubicBezTo>
                  <a:pt x="14982" y="1324"/>
                  <a:pt x="14977" y="1325"/>
                  <a:pt x="14965" y="1325"/>
                </a:cubicBezTo>
                <a:lnTo>
                  <a:pt x="14864" y="1325"/>
                </a:lnTo>
                <a:cubicBezTo>
                  <a:pt x="14855" y="1325"/>
                  <a:pt x="14851" y="1324"/>
                  <a:pt x="14851" y="1322"/>
                </a:cubicBezTo>
                <a:cubicBezTo>
                  <a:pt x="14851" y="1316"/>
                  <a:pt x="14857" y="1299"/>
                  <a:pt x="14869" y="1270"/>
                </a:cubicBezTo>
                <a:cubicBezTo>
                  <a:pt x="14880" y="1244"/>
                  <a:pt x="14886" y="1229"/>
                  <a:pt x="14887" y="1226"/>
                </a:cubicBezTo>
                <a:cubicBezTo>
                  <a:pt x="14894" y="1207"/>
                  <a:pt x="14901" y="1198"/>
                  <a:pt x="14908" y="1198"/>
                </a:cubicBezTo>
                <a:close/>
                <a:moveTo>
                  <a:pt x="14255" y="1037"/>
                </a:moveTo>
                <a:cubicBezTo>
                  <a:pt x="14275" y="1037"/>
                  <a:pt x="14293" y="1042"/>
                  <a:pt x="14308" y="1054"/>
                </a:cubicBezTo>
                <a:cubicBezTo>
                  <a:pt x="14331" y="1071"/>
                  <a:pt x="14343" y="1101"/>
                  <a:pt x="14343" y="1142"/>
                </a:cubicBezTo>
                <a:cubicBezTo>
                  <a:pt x="14343" y="1182"/>
                  <a:pt x="14333" y="1210"/>
                  <a:pt x="14313" y="1226"/>
                </a:cubicBezTo>
                <a:cubicBezTo>
                  <a:pt x="14300" y="1238"/>
                  <a:pt x="14283" y="1243"/>
                  <a:pt x="14263" y="1243"/>
                </a:cubicBezTo>
                <a:cubicBezTo>
                  <a:pt x="14249" y="1243"/>
                  <a:pt x="14238" y="1241"/>
                  <a:pt x="14230" y="1237"/>
                </a:cubicBezTo>
                <a:cubicBezTo>
                  <a:pt x="14228" y="1236"/>
                  <a:pt x="14227" y="1231"/>
                  <a:pt x="14227" y="1222"/>
                </a:cubicBezTo>
                <a:lnTo>
                  <a:pt x="14227" y="1046"/>
                </a:lnTo>
                <a:cubicBezTo>
                  <a:pt x="14227" y="1040"/>
                  <a:pt x="14236" y="1037"/>
                  <a:pt x="14255" y="1037"/>
                </a:cubicBezTo>
                <a:close/>
                <a:moveTo>
                  <a:pt x="8300" y="1035"/>
                </a:moveTo>
                <a:cubicBezTo>
                  <a:pt x="8340" y="1035"/>
                  <a:pt x="8359" y="1065"/>
                  <a:pt x="8359" y="1124"/>
                </a:cubicBezTo>
                <a:cubicBezTo>
                  <a:pt x="8359" y="1156"/>
                  <a:pt x="8353" y="1179"/>
                  <a:pt x="8342" y="1192"/>
                </a:cubicBezTo>
                <a:cubicBezTo>
                  <a:pt x="8330" y="1206"/>
                  <a:pt x="8310" y="1213"/>
                  <a:pt x="8284" y="1213"/>
                </a:cubicBezTo>
                <a:cubicBezTo>
                  <a:pt x="8276" y="1213"/>
                  <a:pt x="8271" y="1212"/>
                  <a:pt x="8270" y="1210"/>
                </a:cubicBezTo>
                <a:cubicBezTo>
                  <a:pt x="8268" y="1208"/>
                  <a:pt x="8267" y="1202"/>
                  <a:pt x="8267" y="1192"/>
                </a:cubicBezTo>
                <a:cubicBezTo>
                  <a:pt x="8267" y="1190"/>
                  <a:pt x="8267" y="1188"/>
                  <a:pt x="8267" y="1187"/>
                </a:cubicBezTo>
                <a:lnTo>
                  <a:pt x="8273" y="1067"/>
                </a:lnTo>
                <a:cubicBezTo>
                  <a:pt x="8273" y="1054"/>
                  <a:pt x="8275" y="1045"/>
                  <a:pt x="8279" y="1041"/>
                </a:cubicBezTo>
                <a:cubicBezTo>
                  <a:pt x="8283" y="1037"/>
                  <a:pt x="8289" y="1035"/>
                  <a:pt x="8300" y="1035"/>
                </a:cubicBezTo>
                <a:close/>
                <a:moveTo>
                  <a:pt x="2534" y="1035"/>
                </a:moveTo>
                <a:cubicBezTo>
                  <a:pt x="2574" y="1035"/>
                  <a:pt x="2593" y="1065"/>
                  <a:pt x="2593" y="1124"/>
                </a:cubicBezTo>
                <a:cubicBezTo>
                  <a:pt x="2593" y="1156"/>
                  <a:pt x="2587" y="1179"/>
                  <a:pt x="2576" y="1192"/>
                </a:cubicBezTo>
                <a:cubicBezTo>
                  <a:pt x="2564" y="1206"/>
                  <a:pt x="2544" y="1213"/>
                  <a:pt x="2518" y="1213"/>
                </a:cubicBezTo>
                <a:cubicBezTo>
                  <a:pt x="2510" y="1213"/>
                  <a:pt x="2505" y="1212"/>
                  <a:pt x="2504" y="1210"/>
                </a:cubicBezTo>
                <a:cubicBezTo>
                  <a:pt x="2502" y="1208"/>
                  <a:pt x="2501" y="1202"/>
                  <a:pt x="2501" y="1192"/>
                </a:cubicBezTo>
                <a:cubicBezTo>
                  <a:pt x="2501" y="1190"/>
                  <a:pt x="2501" y="1188"/>
                  <a:pt x="2501" y="1187"/>
                </a:cubicBezTo>
                <a:lnTo>
                  <a:pt x="2507" y="1067"/>
                </a:lnTo>
                <a:cubicBezTo>
                  <a:pt x="2507" y="1054"/>
                  <a:pt x="2509" y="1045"/>
                  <a:pt x="2513" y="1041"/>
                </a:cubicBezTo>
                <a:cubicBezTo>
                  <a:pt x="2517" y="1037"/>
                  <a:pt x="2523" y="1035"/>
                  <a:pt x="2534" y="1035"/>
                </a:cubicBezTo>
                <a:close/>
                <a:moveTo>
                  <a:pt x="6779" y="1030"/>
                </a:moveTo>
                <a:cubicBezTo>
                  <a:pt x="6798" y="1030"/>
                  <a:pt x="6812" y="1038"/>
                  <a:pt x="6823" y="1053"/>
                </a:cubicBezTo>
                <a:cubicBezTo>
                  <a:pt x="6834" y="1068"/>
                  <a:pt x="6839" y="1091"/>
                  <a:pt x="6839" y="1121"/>
                </a:cubicBezTo>
                <a:cubicBezTo>
                  <a:pt x="6839" y="1152"/>
                  <a:pt x="6834" y="1174"/>
                  <a:pt x="6824" y="1188"/>
                </a:cubicBezTo>
                <a:cubicBezTo>
                  <a:pt x="6813" y="1201"/>
                  <a:pt x="6797" y="1208"/>
                  <a:pt x="6776" y="1208"/>
                </a:cubicBezTo>
                <a:cubicBezTo>
                  <a:pt x="6769" y="1208"/>
                  <a:pt x="6764" y="1206"/>
                  <a:pt x="6762" y="1201"/>
                </a:cubicBezTo>
                <a:cubicBezTo>
                  <a:pt x="6759" y="1197"/>
                  <a:pt x="6758" y="1187"/>
                  <a:pt x="6758" y="1172"/>
                </a:cubicBezTo>
                <a:lnTo>
                  <a:pt x="6758" y="1065"/>
                </a:lnTo>
                <a:cubicBezTo>
                  <a:pt x="6758" y="1050"/>
                  <a:pt x="6759" y="1040"/>
                  <a:pt x="6762" y="1036"/>
                </a:cubicBezTo>
                <a:cubicBezTo>
                  <a:pt x="6765" y="1032"/>
                  <a:pt x="6770" y="1030"/>
                  <a:pt x="6779" y="1030"/>
                </a:cubicBezTo>
                <a:close/>
                <a:moveTo>
                  <a:pt x="6860" y="908"/>
                </a:moveTo>
                <a:cubicBezTo>
                  <a:pt x="6844" y="908"/>
                  <a:pt x="6822" y="908"/>
                  <a:pt x="6795" y="909"/>
                </a:cubicBezTo>
                <a:cubicBezTo>
                  <a:pt x="6723" y="911"/>
                  <a:pt x="6672" y="912"/>
                  <a:pt x="6643" y="912"/>
                </a:cubicBezTo>
                <a:cubicBezTo>
                  <a:pt x="6605" y="912"/>
                  <a:pt x="6573" y="911"/>
                  <a:pt x="6546" y="910"/>
                </a:cubicBezTo>
                <a:cubicBezTo>
                  <a:pt x="6525" y="909"/>
                  <a:pt x="6510" y="908"/>
                  <a:pt x="6499" y="908"/>
                </a:cubicBezTo>
                <a:cubicBezTo>
                  <a:pt x="6475" y="908"/>
                  <a:pt x="6456" y="914"/>
                  <a:pt x="6440" y="925"/>
                </a:cubicBezTo>
                <a:cubicBezTo>
                  <a:pt x="6424" y="936"/>
                  <a:pt x="6416" y="951"/>
                  <a:pt x="6416" y="970"/>
                </a:cubicBezTo>
                <a:cubicBezTo>
                  <a:pt x="6416" y="993"/>
                  <a:pt x="6429" y="1011"/>
                  <a:pt x="6456" y="1022"/>
                </a:cubicBezTo>
                <a:cubicBezTo>
                  <a:pt x="6473" y="1030"/>
                  <a:pt x="6484" y="1039"/>
                  <a:pt x="6488" y="1050"/>
                </a:cubicBezTo>
                <a:cubicBezTo>
                  <a:pt x="6493" y="1062"/>
                  <a:pt x="6495" y="1087"/>
                  <a:pt x="6495" y="1125"/>
                </a:cubicBezTo>
                <a:cubicBezTo>
                  <a:pt x="6495" y="1235"/>
                  <a:pt x="6492" y="1327"/>
                  <a:pt x="6485" y="1402"/>
                </a:cubicBezTo>
                <a:cubicBezTo>
                  <a:pt x="6481" y="1450"/>
                  <a:pt x="6477" y="1481"/>
                  <a:pt x="6474" y="1494"/>
                </a:cubicBezTo>
                <a:cubicBezTo>
                  <a:pt x="6470" y="1507"/>
                  <a:pt x="6465" y="1516"/>
                  <a:pt x="6457" y="1522"/>
                </a:cubicBezTo>
                <a:cubicBezTo>
                  <a:pt x="6438" y="1534"/>
                  <a:pt x="6427" y="1544"/>
                  <a:pt x="6421" y="1551"/>
                </a:cubicBezTo>
                <a:cubicBezTo>
                  <a:pt x="6416" y="1557"/>
                  <a:pt x="6413" y="1567"/>
                  <a:pt x="6413" y="1578"/>
                </a:cubicBezTo>
                <a:cubicBezTo>
                  <a:pt x="6413" y="1597"/>
                  <a:pt x="6421" y="1612"/>
                  <a:pt x="6436" y="1626"/>
                </a:cubicBezTo>
                <a:cubicBezTo>
                  <a:pt x="6450" y="1638"/>
                  <a:pt x="6468" y="1644"/>
                  <a:pt x="6492" y="1644"/>
                </a:cubicBezTo>
                <a:cubicBezTo>
                  <a:pt x="6501" y="1644"/>
                  <a:pt x="6516" y="1643"/>
                  <a:pt x="6537" y="1641"/>
                </a:cubicBezTo>
                <a:cubicBezTo>
                  <a:pt x="6558" y="1640"/>
                  <a:pt x="6593" y="1639"/>
                  <a:pt x="6642" y="1638"/>
                </a:cubicBezTo>
                <a:lnTo>
                  <a:pt x="6711" y="1637"/>
                </a:lnTo>
                <a:cubicBezTo>
                  <a:pt x="6721" y="1638"/>
                  <a:pt x="6749" y="1639"/>
                  <a:pt x="6794" y="1641"/>
                </a:cubicBezTo>
                <a:cubicBezTo>
                  <a:pt x="6844" y="1642"/>
                  <a:pt x="6876" y="1643"/>
                  <a:pt x="6889" y="1643"/>
                </a:cubicBezTo>
                <a:cubicBezTo>
                  <a:pt x="6986" y="1643"/>
                  <a:pt x="7059" y="1615"/>
                  <a:pt x="7109" y="1558"/>
                </a:cubicBezTo>
                <a:cubicBezTo>
                  <a:pt x="7148" y="1515"/>
                  <a:pt x="7167" y="1467"/>
                  <a:pt x="7167" y="1415"/>
                </a:cubicBezTo>
                <a:cubicBezTo>
                  <a:pt x="7167" y="1371"/>
                  <a:pt x="7154" y="1334"/>
                  <a:pt x="7128" y="1304"/>
                </a:cubicBezTo>
                <a:cubicBezTo>
                  <a:pt x="7104" y="1276"/>
                  <a:pt x="7077" y="1256"/>
                  <a:pt x="7047" y="1243"/>
                </a:cubicBezTo>
                <a:cubicBezTo>
                  <a:pt x="7037" y="1239"/>
                  <a:pt x="7032" y="1235"/>
                  <a:pt x="7032" y="1231"/>
                </a:cubicBezTo>
                <a:cubicBezTo>
                  <a:pt x="7032" y="1226"/>
                  <a:pt x="7037" y="1221"/>
                  <a:pt x="7046" y="1213"/>
                </a:cubicBezTo>
                <a:cubicBezTo>
                  <a:pt x="7064" y="1199"/>
                  <a:pt x="7079" y="1179"/>
                  <a:pt x="7090" y="1155"/>
                </a:cubicBezTo>
                <a:cubicBezTo>
                  <a:pt x="7100" y="1131"/>
                  <a:pt x="7106" y="1106"/>
                  <a:pt x="7106" y="1081"/>
                </a:cubicBezTo>
                <a:cubicBezTo>
                  <a:pt x="7106" y="1030"/>
                  <a:pt x="7087" y="990"/>
                  <a:pt x="7051" y="959"/>
                </a:cubicBezTo>
                <a:cubicBezTo>
                  <a:pt x="7029" y="940"/>
                  <a:pt x="7004" y="927"/>
                  <a:pt x="6974" y="919"/>
                </a:cubicBezTo>
                <a:cubicBezTo>
                  <a:pt x="6944" y="911"/>
                  <a:pt x="6906" y="908"/>
                  <a:pt x="6860" y="908"/>
                </a:cubicBezTo>
                <a:close/>
                <a:moveTo>
                  <a:pt x="14320" y="905"/>
                </a:moveTo>
                <a:cubicBezTo>
                  <a:pt x="14303" y="905"/>
                  <a:pt x="14284" y="906"/>
                  <a:pt x="14262" y="908"/>
                </a:cubicBezTo>
                <a:cubicBezTo>
                  <a:pt x="14203" y="914"/>
                  <a:pt x="14169" y="917"/>
                  <a:pt x="14160" y="917"/>
                </a:cubicBezTo>
                <a:cubicBezTo>
                  <a:pt x="14152" y="917"/>
                  <a:pt x="14118" y="917"/>
                  <a:pt x="14059" y="918"/>
                </a:cubicBezTo>
                <a:lnTo>
                  <a:pt x="14024" y="918"/>
                </a:lnTo>
                <a:cubicBezTo>
                  <a:pt x="13991" y="917"/>
                  <a:pt x="13972" y="917"/>
                  <a:pt x="13966" y="917"/>
                </a:cubicBezTo>
                <a:cubicBezTo>
                  <a:pt x="13939" y="917"/>
                  <a:pt x="13918" y="922"/>
                  <a:pt x="13902" y="932"/>
                </a:cubicBezTo>
                <a:cubicBezTo>
                  <a:pt x="13887" y="941"/>
                  <a:pt x="13879" y="956"/>
                  <a:pt x="13879" y="975"/>
                </a:cubicBezTo>
                <a:cubicBezTo>
                  <a:pt x="13879" y="1003"/>
                  <a:pt x="13896" y="1021"/>
                  <a:pt x="13930" y="1031"/>
                </a:cubicBezTo>
                <a:cubicBezTo>
                  <a:pt x="13951" y="1037"/>
                  <a:pt x="13963" y="1043"/>
                  <a:pt x="13966" y="1051"/>
                </a:cubicBezTo>
                <a:cubicBezTo>
                  <a:pt x="13970" y="1058"/>
                  <a:pt x="13972" y="1078"/>
                  <a:pt x="13972" y="1111"/>
                </a:cubicBezTo>
                <a:lnTo>
                  <a:pt x="13972" y="1383"/>
                </a:lnTo>
                <a:cubicBezTo>
                  <a:pt x="13971" y="1446"/>
                  <a:pt x="13970" y="1482"/>
                  <a:pt x="13968" y="1493"/>
                </a:cubicBezTo>
                <a:cubicBezTo>
                  <a:pt x="13966" y="1503"/>
                  <a:pt x="13964" y="1510"/>
                  <a:pt x="13960" y="1513"/>
                </a:cubicBezTo>
                <a:cubicBezTo>
                  <a:pt x="13933" y="1525"/>
                  <a:pt x="13916" y="1535"/>
                  <a:pt x="13909" y="1542"/>
                </a:cubicBezTo>
                <a:cubicBezTo>
                  <a:pt x="13903" y="1549"/>
                  <a:pt x="13899" y="1559"/>
                  <a:pt x="13899" y="1572"/>
                </a:cubicBezTo>
                <a:cubicBezTo>
                  <a:pt x="13899" y="1623"/>
                  <a:pt x="13967" y="1648"/>
                  <a:pt x="14101" y="1648"/>
                </a:cubicBezTo>
                <a:cubicBezTo>
                  <a:pt x="14164" y="1648"/>
                  <a:pt x="14213" y="1642"/>
                  <a:pt x="14249" y="1629"/>
                </a:cubicBezTo>
                <a:cubicBezTo>
                  <a:pt x="14285" y="1616"/>
                  <a:pt x="14303" y="1597"/>
                  <a:pt x="14303" y="1570"/>
                </a:cubicBezTo>
                <a:cubicBezTo>
                  <a:pt x="14303" y="1552"/>
                  <a:pt x="14291" y="1537"/>
                  <a:pt x="14268" y="1524"/>
                </a:cubicBezTo>
                <a:cubicBezTo>
                  <a:pt x="14250" y="1515"/>
                  <a:pt x="14239" y="1507"/>
                  <a:pt x="14235" y="1500"/>
                </a:cubicBezTo>
                <a:cubicBezTo>
                  <a:pt x="14230" y="1493"/>
                  <a:pt x="14228" y="1483"/>
                  <a:pt x="14227" y="1468"/>
                </a:cubicBezTo>
                <a:lnTo>
                  <a:pt x="14224" y="1387"/>
                </a:lnTo>
                <a:lnTo>
                  <a:pt x="14224" y="1380"/>
                </a:lnTo>
                <a:cubicBezTo>
                  <a:pt x="14224" y="1376"/>
                  <a:pt x="14225" y="1374"/>
                  <a:pt x="14228" y="1374"/>
                </a:cubicBezTo>
                <a:cubicBezTo>
                  <a:pt x="14231" y="1374"/>
                  <a:pt x="14239" y="1375"/>
                  <a:pt x="14252" y="1376"/>
                </a:cubicBezTo>
                <a:cubicBezTo>
                  <a:pt x="14279" y="1378"/>
                  <a:pt x="14302" y="1379"/>
                  <a:pt x="14321" y="1379"/>
                </a:cubicBezTo>
                <a:cubicBezTo>
                  <a:pt x="14396" y="1379"/>
                  <a:pt x="14459" y="1359"/>
                  <a:pt x="14512" y="1318"/>
                </a:cubicBezTo>
                <a:cubicBezTo>
                  <a:pt x="14569" y="1273"/>
                  <a:pt x="14597" y="1214"/>
                  <a:pt x="14597" y="1140"/>
                </a:cubicBezTo>
                <a:cubicBezTo>
                  <a:pt x="14597" y="1049"/>
                  <a:pt x="14557" y="983"/>
                  <a:pt x="14476" y="941"/>
                </a:cubicBezTo>
                <a:cubicBezTo>
                  <a:pt x="14430" y="917"/>
                  <a:pt x="14378" y="905"/>
                  <a:pt x="14320" y="905"/>
                </a:cubicBezTo>
                <a:close/>
                <a:moveTo>
                  <a:pt x="8383" y="902"/>
                </a:moveTo>
                <a:cubicBezTo>
                  <a:pt x="8371" y="902"/>
                  <a:pt x="8347" y="904"/>
                  <a:pt x="8311" y="906"/>
                </a:cubicBezTo>
                <a:cubicBezTo>
                  <a:pt x="8262" y="910"/>
                  <a:pt x="8222" y="912"/>
                  <a:pt x="8190" y="912"/>
                </a:cubicBezTo>
                <a:cubicBezTo>
                  <a:pt x="8171" y="912"/>
                  <a:pt x="8157" y="912"/>
                  <a:pt x="8150" y="911"/>
                </a:cubicBezTo>
                <a:cubicBezTo>
                  <a:pt x="8103" y="908"/>
                  <a:pt x="8074" y="906"/>
                  <a:pt x="8064" y="906"/>
                </a:cubicBezTo>
                <a:cubicBezTo>
                  <a:pt x="8037" y="906"/>
                  <a:pt x="8016" y="908"/>
                  <a:pt x="8000" y="912"/>
                </a:cubicBezTo>
                <a:cubicBezTo>
                  <a:pt x="7980" y="917"/>
                  <a:pt x="7965" y="925"/>
                  <a:pt x="7953" y="936"/>
                </a:cubicBezTo>
                <a:cubicBezTo>
                  <a:pt x="7942" y="947"/>
                  <a:pt x="7936" y="961"/>
                  <a:pt x="7936" y="976"/>
                </a:cubicBezTo>
                <a:cubicBezTo>
                  <a:pt x="7936" y="988"/>
                  <a:pt x="7939" y="998"/>
                  <a:pt x="7946" y="1006"/>
                </a:cubicBezTo>
                <a:cubicBezTo>
                  <a:pt x="7952" y="1014"/>
                  <a:pt x="7963" y="1021"/>
                  <a:pt x="7977" y="1028"/>
                </a:cubicBezTo>
                <a:cubicBezTo>
                  <a:pt x="7992" y="1035"/>
                  <a:pt x="8002" y="1047"/>
                  <a:pt x="8006" y="1062"/>
                </a:cubicBezTo>
                <a:cubicBezTo>
                  <a:pt x="8010" y="1077"/>
                  <a:pt x="8012" y="1108"/>
                  <a:pt x="8012" y="1155"/>
                </a:cubicBezTo>
                <a:cubicBezTo>
                  <a:pt x="8012" y="1305"/>
                  <a:pt x="8012" y="1392"/>
                  <a:pt x="8010" y="1416"/>
                </a:cubicBezTo>
                <a:cubicBezTo>
                  <a:pt x="8008" y="1449"/>
                  <a:pt x="8004" y="1472"/>
                  <a:pt x="8000" y="1485"/>
                </a:cubicBezTo>
                <a:cubicBezTo>
                  <a:pt x="7995" y="1497"/>
                  <a:pt x="7986" y="1507"/>
                  <a:pt x="7973" y="1516"/>
                </a:cubicBezTo>
                <a:cubicBezTo>
                  <a:pt x="7958" y="1526"/>
                  <a:pt x="7949" y="1534"/>
                  <a:pt x="7944" y="1540"/>
                </a:cubicBezTo>
                <a:cubicBezTo>
                  <a:pt x="7939" y="1546"/>
                  <a:pt x="7936" y="1555"/>
                  <a:pt x="7936" y="1565"/>
                </a:cubicBezTo>
                <a:cubicBezTo>
                  <a:pt x="7936" y="1621"/>
                  <a:pt x="8004" y="1648"/>
                  <a:pt x="8139" y="1648"/>
                </a:cubicBezTo>
                <a:cubicBezTo>
                  <a:pt x="8209" y="1648"/>
                  <a:pt x="8259" y="1643"/>
                  <a:pt x="8291" y="1633"/>
                </a:cubicBezTo>
                <a:cubicBezTo>
                  <a:pt x="8323" y="1622"/>
                  <a:pt x="8339" y="1603"/>
                  <a:pt x="8339" y="1575"/>
                </a:cubicBezTo>
                <a:cubicBezTo>
                  <a:pt x="8339" y="1552"/>
                  <a:pt x="8326" y="1534"/>
                  <a:pt x="8299" y="1519"/>
                </a:cubicBezTo>
                <a:cubicBezTo>
                  <a:pt x="8293" y="1516"/>
                  <a:pt x="8289" y="1513"/>
                  <a:pt x="8286" y="1510"/>
                </a:cubicBezTo>
                <a:cubicBezTo>
                  <a:pt x="8284" y="1507"/>
                  <a:pt x="8282" y="1503"/>
                  <a:pt x="8280" y="1496"/>
                </a:cubicBezTo>
                <a:cubicBezTo>
                  <a:pt x="8275" y="1474"/>
                  <a:pt x="8272" y="1441"/>
                  <a:pt x="8272" y="1397"/>
                </a:cubicBezTo>
                <a:cubicBezTo>
                  <a:pt x="8272" y="1370"/>
                  <a:pt x="8274" y="1354"/>
                  <a:pt x="8276" y="1349"/>
                </a:cubicBezTo>
                <a:cubicBezTo>
                  <a:pt x="8278" y="1344"/>
                  <a:pt x="8283" y="1341"/>
                  <a:pt x="8292" y="1341"/>
                </a:cubicBezTo>
                <a:cubicBezTo>
                  <a:pt x="8311" y="1342"/>
                  <a:pt x="8326" y="1348"/>
                  <a:pt x="8337" y="1360"/>
                </a:cubicBezTo>
                <a:cubicBezTo>
                  <a:pt x="8347" y="1372"/>
                  <a:pt x="8356" y="1393"/>
                  <a:pt x="8364" y="1424"/>
                </a:cubicBezTo>
                <a:cubicBezTo>
                  <a:pt x="8376" y="1475"/>
                  <a:pt x="8387" y="1513"/>
                  <a:pt x="8397" y="1538"/>
                </a:cubicBezTo>
                <a:cubicBezTo>
                  <a:pt x="8406" y="1563"/>
                  <a:pt x="8418" y="1584"/>
                  <a:pt x="8432" y="1601"/>
                </a:cubicBezTo>
                <a:cubicBezTo>
                  <a:pt x="8463" y="1639"/>
                  <a:pt x="8514" y="1658"/>
                  <a:pt x="8585" y="1658"/>
                </a:cubicBezTo>
                <a:cubicBezTo>
                  <a:pt x="8637" y="1658"/>
                  <a:pt x="8675" y="1651"/>
                  <a:pt x="8698" y="1638"/>
                </a:cubicBezTo>
                <a:cubicBezTo>
                  <a:pt x="8719" y="1630"/>
                  <a:pt x="8735" y="1620"/>
                  <a:pt x="8744" y="1608"/>
                </a:cubicBezTo>
                <a:cubicBezTo>
                  <a:pt x="8754" y="1595"/>
                  <a:pt x="8759" y="1582"/>
                  <a:pt x="8759" y="1569"/>
                </a:cubicBezTo>
                <a:cubicBezTo>
                  <a:pt x="8759" y="1559"/>
                  <a:pt x="8756" y="1550"/>
                  <a:pt x="8750" y="1541"/>
                </a:cubicBezTo>
                <a:cubicBezTo>
                  <a:pt x="8745" y="1533"/>
                  <a:pt x="8738" y="1527"/>
                  <a:pt x="8731" y="1525"/>
                </a:cubicBezTo>
                <a:cubicBezTo>
                  <a:pt x="8710" y="1519"/>
                  <a:pt x="8697" y="1513"/>
                  <a:pt x="8692" y="1508"/>
                </a:cubicBezTo>
                <a:cubicBezTo>
                  <a:pt x="8688" y="1503"/>
                  <a:pt x="8684" y="1489"/>
                  <a:pt x="8681" y="1469"/>
                </a:cubicBezTo>
                <a:cubicBezTo>
                  <a:pt x="8674" y="1413"/>
                  <a:pt x="8661" y="1371"/>
                  <a:pt x="8643" y="1342"/>
                </a:cubicBezTo>
                <a:cubicBezTo>
                  <a:pt x="8625" y="1314"/>
                  <a:pt x="8599" y="1294"/>
                  <a:pt x="8566" y="1283"/>
                </a:cubicBezTo>
                <a:cubicBezTo>
                  <a:pt x="8549" y="1276"/>
                  <a:pt x="8540" y="1270"/>
                  <a:pt x="8540" y="1264"/>
                </a:cubicBezTo>
                <a:cubicBezTo>
                  <a:pt x="8540" y="1261"/>
                  <a:pt x="8544" y="1258"/>
                  <a:pt x="8551" y="1254"/>
                </a:cubicBezTo>
                <a:cubicBezTo>
                  <a:pt x="8579" y="1240"/>
                  <a:pt x="8601" y="1219"/>
                  <a:pt x="8618" y="1191"/>
                </a:cubicBezTo>
                <a:cubicBezTo>
                  <a:pt x="8634" y="1164"/>
                  <a:pt x="8642" y="1133"/>
                  <a:pt x="8642" y="1099"/>
                </a:cubicBezTo>
                <a:cubicBezTo>
                  <a:pt x="8642" y="1039"/>
                  <a:pt x="8619" y="992"/>
                  <a:pt x="8572" y="958"/>
                </a:cubicBezTo>
                <a:cubicBezTo>
                  <a:pt x="8522" y="921"/>
                  <a:pt x="8459" y="902"/>
                  <a:pt x="8383" y="902"/>
                </a:cubicBezTo>
                <a:close/>
                <a:moveTo>
                  <a:pt x="2617" y="902"/>
                </a:moveTo>
                <a:cubicBezTo>
                  <a:pt x="2605" y="902"/>
                  <a:pt x="2581" y="904"/>
                  <a:pt x="2545" y="906"/>
                </a:cubicBezTo>
                <a:cubicBezTo>
                  <a:pt x="2496" y="910"/>
                  <a:pt x="2456" y="912"/>
                  <a:pt x="2424" y="912"/>
                </a:cubicBezTo>
                <a:cubicBezTo>
                  <a:pt x="2405" y="912"/>
                  <a:pt x="2391" y="912"/>
                  <a:pt x="2384" y="911"/>
                </a:cubicBezTo>
                <a:cubicBezTo>
                  <a:pt x="2337" y="908"/>
                  <a:pt x="2308" y="906"/>
                  <a:pt x="2298" y="906"/>
                </a:cubicBezTo>
                <a:cubicBezTo>
                  <a:pt x="2271" y="906"/>
                  <a:pt x="2250" y="908"/>
                  <a:pt x="2234" y="912"/>
                </a:cubicBezTo>
                <a:cubicBezTo>
                  <a:pt x="2214" y="917"/>
                  <a:pt x="2199" y="925"/>
                  <a:pt x="2187" y="936"/>
                </a:cubicBezTo>
                <a:cubicBezTo>
                  <a:pt x="2176" y="947"/>
                  <a:pt x="2170" y="961"/>
                  <a:pt x="2170" y="976"/>
                </a:cubicBezTo>
                <a:cubicBezTo>
                  <a:pt x="2170" y="988"/>
                  <a:pt x="2173" y="998"/>
                  <a:pt x="2180" y="1006"/>
                </a:cubicBezTo>
                <a:cubicBezTo>
                  <a:pt x="2186" y="1014"/>
                  <a:pt x="2197" y="1021"/>
                  <a:pt x="2211" y="1028"/>
                </a:cubicBezTo>
                <a:cubicBezTo>
                  <a:pt x="2226" y="1035"/>
                  <a:pt x="2236" y="1047"/>
                  <a:pt x="2240" y="1062"/>
                </a:cubicBezTo>
                <a:cubicBezTo>
                  <a:pt x="2244" y="1077"/>
                  <a:pt x="2246" y="1108"/>
                  <a:pt x="2246" y="1155"/>
                </a:cubicBezTo>
                <a:cubicBezTo>
                  <a:pt x="2246" y="1305"/>
                  <a:pt x="2246" y="1392"/>
                  <a:pt x="2244" y="1416"/>
                </a:cubicBezTo>
                <a:cubicBezTo>
                  <a:pt x="2242" y="1449"/>
                  <a:pt x="2238" y="1472"/>
                  <a:pt x="2234" y="1485"/>
                </a:cubicBezTo>
                <a:cubicBezTo>
                  <a:pt x="2229" y="1497"/>
                  <a:pt x="2220" y="1507"/>
                  <a:pt x="2207" y="1516"/>
                </a:cubicBezTo>
                <a:cubicBezTo>
                  <a:pt x="2192" y="1526"/>
                  <a:pt x="2183" y="1534"/>
                  <a:pt x="2178" y="1540"/>
                </a:cubicBezTo>
                <a:cubicBezTo>
                  <a:pt x="2173" y="1546"/>
                  <a:pt x="2170" y="1555"/>
                  <a:pt x="2170" y="1565"/>
                </a:cubicBezTo>
                <a:cubicBezTo>
                  <a:pt x="2170" y="1621"/>
                  <a:pt x="2238" y="1648"/>
                  <a:pt x="2373" y="1648"/>
                </a:cubicBezTo>
                <a:cubicBezTo>
                  <a:pt x="2443" y="1648"/>
                  <a:pt x="2493" y="1643"/>
                  <a:pt x="2525" y="1633"/>
                </a:cubicBezTo>
                <a:cubicBezTo>
                  <a:pt x="2557" y="1622"/>
                  <a:pt x="2573" y="1603"/>
                  <a:pt x="2573" y="1575"/>
                </a:cubicBezTo>
                <a:cubicBezTo>
                  <a:pt x="2573" y="1552"/>
                  <a:pt x="2560" y="1534"/>
                  <a:pt x="2533" y="1519"/>
                </a:cubicBezTo>
                <a:cubicBezTo>
                  <a:pt x="2527" y="1516"/>
                  <a:pt x="2523" y="1513"/>
                  <a:pt x="2520" y="1510"/>
                </a:cubicBezTo>
                <a:cubicBezTo>
                  <a:pt x="2518" y="1507"/>
                  <a:pt x="2516" y="1503"/>
                  <a:pt x="2514" y="1496"/>
                </a:cubicBezTo>
                <a:cubicBezTo>
                  <a:pt x="2509" y="1474"/>
                  <a:pt x="2506" y="1441"/>
                  <a:pt x="2506" y="1397"/>
                </a:cubicBezTo>
                <a:cubicBezTo>
                  <a:pt x="2506" y="1370"/>
                  <a:pt x="2508" y="1354"/>
                  <a:pt x="2510" y="1349"/>
                </a:cubicBezTo>
                <a:cubicBezTo>
                  <a:pt x="2512" y="1344"/>
                  <a:pt x="2517" y="1341"/>
                  <a:pt x="2526" y="1341"/>
                </a:cubicBezTo>
                <a:cubicBezTo>
                  <a:pt x="2545" y="1342"/>
                  <a:pt x="2560" y="1348"/>
                  <a:pt x="2571" y="1360"/>
                </a:cubicBezTo>
                <a:cubicBezTo>
                  <a:pt x="2581" y="1372"/>
                  <a:pt x="2590" y="1393"/>
                  <a:pt x="2598" y="1424"/>
                </a:cubicBezTo>
                <a:cubicBezTo>
                  <a:pt x="2610" y="1475"/>
                  <a:pt x="2621" y="1513"/>
                  <a:pt x="2631" y="1538"/>
                </a:cubicBezTo>
                <a:cubicBezTo>
                  <a:pt x="2640" y="1563"/>
                  <a:pt x="2652" y="1584"/>
                  <a:pt x="2666" y="1601"/>
                </a:cubicBezTo>
                <a:cubicBezTo>
                  <a:pt x="2697" y="1639"/>
                  <a:pt x="2748" y="1658"/>
                  <a:pt x="2819" y="1658"/>
                </a:cubicBezTo>
                <a:cubicBezTo>
                  <a:pt x="2871" y="1658"/>
                  <a:pt x="2909" y="1651"/>
                  <a:pt x="2932" y="1638"/>
                </a:cubicBezTo>
                <a:cubicBezTo>
                  <a:pt x="2953" y="1630"/>
                  <a:pt x="2969" y="1620"/>
                  <a:pt x="2978" y="1608"/>
                </a:cubicBezTo>
                <a:cubicBezTo>
                  <a:pt x="2988" y="1595"/>
                  <a:pt x="2993" y="1582"/>
                  <a:pt x="2993" y="1569"/>
                </a:cubicBezTo>
                <a:cubicBezTo>
                  <a:pt x="2993" y="1559"/>
                  <a:pt x="2990" y="1550"/>
                  <a:pt x="2984" y="1541"/>
                </a:cubicBezTo>
                <a:cubicBezTo>
                  <a:pt x="2979" y="1533"/>
                  <a:pt x="2972" y="1527"/>
                  <a:pt x="2965" y="1525"/>
                </a:cubicBezTo>
                <a:cubicBezTo>
                  <a:pt x="2944" y="1519"/>
                  <a:pt x="2931" y="1513"/>
                  <a:pt x="2926" y="1508"/>
                </a:cubicBezTo>
                <a:cubicBezTo>
                  <a:pt x="2922" y="1503"/>
                  <a:pt x="2918" y="1489"/>
                  <a:pt x="2915" y="1469"/>
                </a:cubicBezTo>
                <a:cubicBezTo>
                  <a:pt x="2908" y="1413"/>
                  <a:pt x="2895" y="1371"/>
                  <a:pt x="2877" y="1342"/>
                </a:cubicBezTo>
                <a:cubicBezTo>
                  <a:pt x="2859" y="1314"/>
                  <a:pt x="2833" y="1294"/>
                  <a:pt x="2800" y="1283"/>
                </a:cubicBezTo>
                <a:cubicBezTo>
                  <a:pt x="2783" y="1276"/>
                  <a:pt x="2774" y="1270"/>
                  <a:pt x="2774" y="1264"/>
                </a:cubicBezTo>
                <a:cubicBezTo>
                  <a:pt x="2774" y="1261"/>
                  <a:pt x="2778" y="1258"/>
                  <a:pt x="2785" y="1254"/>
                </a:cubicBezTo>
                <a:cubicBezTo>
                  <a:pt x="2813" y="1240"/>
                  <a:pt x="2835" y="1219"/>
                  <a:pt x="2852" y="1191"/>
                </a:cubicBezTo>
                <a:cubicBezTo>
                  <a:pt x="2868" y="1164"/>
                  <a:pt x="2876" y="1133"/>
                  <a:pt x="2876" y="1099"/>
                </a:cubicBezTo>
                <a:cubicBezTo>
                  <a:pt x="2876" y="1039"/>
                  <a:pt x="2853" y="992"/>
                  <a:pt x="2806" y="958"/>
                </a:cubicBezTo>
                <a:cubicBezTo>
                  <a:pt x="2756" y="921"/>
                  <a:pt x="2693" y="902"/>
                  <a:pt x="2617" y="902"/>
                </a:cubicBezTo>
                <a:close/>
                <a:moveTo>
                  <a:pt x="9420" y="900"/>
                </a:moveTo>
                <a:cubicBezTo>
                  <a:pt x="9371" y="900"/>
                  <a:pt x="9337" y="902"/>
                  <a:pt x="9317" y="905"/>
                </a:cubicBezTo>
                <a:cubicBezTo>
                  <a:pt x="9254" y="914"/>
                  <a:pt x="9222" y="938"/>
                  <a:pt x="9222" y="977"/>
                </a:cubicBezTo>
                <a:cubicBezTo>
                  <a:pt x="9222" y="990"/>
                  <a:pt x="9226" y="1001"/>
                  <a:pt x="9234" y="1010"/>
                </a:cubicBezTo>
                <a:cubicBezTo>
                  <a:pt x="9241" y="1019"/>
                  <a:pt x="9253" y="1027"/>
                  <a:pt x="9270" y="1036"/>
                </a:cubicBezTo>
                <a:cubicBezTo>
                  <a:pt x="9282" y="1041"/>
                  <a:pt x="9290" y="1047"/>
                  <a:pt x="9295" y="1053"/>
                </a:cubicBezTo>
                <a:cubicBezTo>
                  <a:pt x="9300" y="1059"/>
                  <a:pt x="9304" y="1069"/>
                  <a:pt x="9307" y="1082"/>
                </a:cubicBezTo>
                <a:cubicBezTo>
                  <a:pt x="9318" y="1122"/>
                  <a:pt x="9323" y="1186"/>
                  <a:pt x="9323" y="1274"/>
                </a:cubicBezTo>
                <a:cubicBezTo>
                  <a:pt x="9323" y="1356"/>
                  <a:pt x="9320" y="1420"/>
                  <a:pt x="9314" y="1464"/>
                </a:cubicBezTo>
                <a:cubicBezTo>
                  <a:pt x="9311" y="1486"/>
                  <a:pt x="9303" y="1501"/>
                  <a:pt x="9290" y="1508"/>
                </a:cubicBezTo>
                <a:cubicBezTo>
                  <a:pt x="9272" y="1519"/>
                  <a:pt x="9260" y="1528"/>
                  <a:pt x="9254" y="1535"/>
                </a:cubicBezTo>
                <a:cubicBezTo>
                  <a:pt x="9248" y="1542"/>
                  <a:pt x="9245" y="1553"/>
                  <a:pt x="9245" y="1567"/>
                </a:cubicBezTo>
                <a:cubicBezTo>
                  <a:pt x="9245" y="1594"/>
                  <a:pt x="9259" y="1614"/>
                  <a:pt x="9287" y="1628"/>
                </a:cubicBezTo>
                <a:cubicBezTo>
                  <a:pt x="9316" y="1642"/>
                  <a:pt x="9354" y="1648"/>
                  <a:pt x="9403" y="1648"/>
                </a:cubicBezTo>
                <a:cubicBezTo>
                  <a:pt x="9513" y="1648"/>
                  <a:pt x="9568" y="1621"/>
                  <a:pt x="9568" y="1565"/>
                </a:cubicBezTo>
                <a:cubicBezTo>
                  <a:pt x="9568" y="1543"/>
                  <a:pt x="9555" y="1526"/>
                  <a:pt x="9527" y="1512"/>
                </a:cubicBezTo>
                <a:cubicBezTo>
                  <a:pt x="9514" y="1505"/>
                  <a:pt x="9505" y="1494"/>
                  <a:pt x="9500" y="1478"/>
                </a:cubicBezTo>
                <a:cubicBezTo>
                  <a:pt x="9495" y="1463"/>
                  <a:pt x="9493" y="1431"/>
                  <a:pt x="9493" y="1384"/>
                </a:cubicBezTo>
                <a:cubicBezTo>
                  <a:pt x="9493" y="1333"/>
                  <a:pt x="9499" y="1308"/>
                  <a:pt x="9513" y="1308"/>
                </a:cubicBezTo>
                <a:cubicBezTo>
                  <a:pt x="9524" y="1308"/>
                  <a:pt x="9540" y="1316"/>
                  <a:pt x="9559" y="1334"/>
                </a:cubicBezTo>
                <a:lnTo>
                  <a:pt x="9866" y="1608"/>
                </a:lnTo>
                <a:cubicBezTo>
                  <a:pt x="9884" y="1625"/>
                  <a:pt x="9898" y="1636"/>
                  <a:pt x="9907" y="1641"/>
                </a:cubicBezTo>
                <a:cubicBezTo>
                  <a:pt x="9916" y="1646"/>
                  <a:pt x="9927" y="1649"/>
                  <a:pt x="9939" y="1649"/>
                </a:cubicBezTo>
                <a:cubicBezTo>
                  <a:pt x="9969" y="1649"/>
                  <a:pt x="9990" y="1630"/>
                  <a:pt x="10000" y="1591"/>
                </a:cubicBezTo>
                <a:cubicBezTo>
                  <a:pt x="10008" y="1563"/>
                  <a:pt x="10012" y="1518"/>
                  <a:pt x="10012" y="1456"/>
                </a:cubicBezTo>
                <a:cubicBezTo>
                  <a:pt x="10011" y="1419"/>
                  <a:pt x="10011" y="1384"/>
                  <a:pt x="10011" y="1350"/>
                </a:cubicBezTo>
                <a:lnTo>
                  <a:pt x="10011" y="1182"/>
                </a:lnTo>
                <a:cubicBezTo>
                  <a:pt x="10012" y="1120"/>
                  <a:pt x="10015" y="1080"/>
                  <a:pt x="10022" y="1064"/>
                </a:cubicBezTo>
                <a:cubicBezTo>
                  <a:pt x="10026" y="1054"/>
                  <a:pt x="10029" y="1048"/>
                  <a:pt x="10032" y="1045"/>
                </a:cubicBezTo>
                <a:cubicBezTo>
                  <a:pt x="10035" y="1042"/>
                  <a:pt x="10041" y="1039"/>
                  <a:pt x="10050" y="1035"/>
                </a:cubicBezTo>
                <a:cubicBezTo>
                  <a:pt x="10080" y="1022"/>
                  <a:pt x="10096" y="1002"/>
                  <a:pt x="10096" y="974"/>
                </a:cubicBezTo>
                <a:cubicBezTo>
                  <a:pt x="10096" y="943"/>
                  <a:pt x="10077" y="921"/>
                  <a:pt x="10040" y="910"/>
                </a:cubicBezTo>
                <a:cubicBezTo>
                  <a:pt x="10019" y="904"/>
                  <a:pt x="9982" y="900"/>
                  <a:pt x="9929" y="900"/>
                </a:cubicBezTo>
                <a:cubicBezTo>
                  <a:pt x="9888" y="900"/>
                  <a:pt x="9859" y="902"/>
                  <a:pt x="9842" y="906"/>
                </a:cubicBezTo>
                <a:cubicBezTo>
                  <a:pt x="9796" y="915"/>
                  <a:pt x="9774" y="937"/>
                  <a:pt x="9774" y="971"/>
                </a:cubicBezTo>
                <a:cubicBezTo>
                  <a:pt x="9774" y="986"/>
                  <a:pt x="9777" y="997"/>
                  <a:pt x="9784" y="1006"/>
                </a:cubicBezTo>
                <a:cubicBezTo>
                  <a:pt x="9790" y="1015"/>
                  <a:pt x="9801" y="1024"/>
                  <a:pt x="9816" y="1031"/>
                </a:cubicBezTo>
                <a:cubicBezTo>
                  <a:pt x="9830" y="1038"/>
                  <a:pt x="9839" y="1048"/>
                  <a:pt x="9844" y="1062"/>
                </a:cubicBezTo>
                <a:cubicBezTo>
                  <a:pt x="9848" y="1075"/>
                  <a:pt x="9851" y="1103"/>
                  <a:pt x="9851" y="1146"/>
                </a:cubicBezTo>
                <a:cubicBezTo>
                  <a:pt x="9851" y="1177"/>
                  <a:pt x="9845" y="1193"/>
                  <a:pt x="9835" y="1193"/>
                </a:cubicBezTo>
                <a:cubicBezTo>
                  <a:pt x="9827" y="1193"/>
                  <a:pt x="9812" y="1183"/>
                  <a:pt x="9790" y="1164"/>
                </a:cubicBezTo>
                <a:lnTo>
                  <a:pt x="9532" y="939"/>
                </a:lnTo>
                <a:cubicBezTo>
                  <a:pt x="9514" y="923"/>
                  <a:pt x="9498" y="912"/>
                  <a:pt x="9484" y="908"/>
                </a:cubicBezTo>
                <a:cubicBezTo>
                  <a:pt x="9470" y="903"/>
                  <a:pt x="9449" y="900"/>
                  <a:pt x="9420" y="900"/>
                </a:cubicBezTo>
                <a:close/>
                <a:moveTo>
                  <a:pt x="9014" y="900"/>
                </a:moveTo>
                <a:cubicBezTo>
                  <a:pt x="8969" y="900"/>
                  <a:pt x="8924" y="905"/>
                  <a:pt x="8878" y="914"/>
                </a:cubicBezTo>
                <a:cubicBezTo>
                  <a:pt x="8842" y="921"/>
                  <a:pt x="8816" y="929"/>
                  <a:pt x="8800" y="940"/>
                </a:cubicBezTo>
                <a:cubicBezTo>
                  <a:pt x="8783" y="950"/>
                  <a:pt x="8775" y="964"/>
                  <a:pt x="8775" y="982"/>
                </a:cubicBezTo>
                <a:cubicBezTo>
                  <a:pt x="8775" y="995"/>
                  <a:pt x="8778" y="1004"/>
                  <a:pt x="8784" y="1012"/>
                </a:cubicBezTo>
                <a:cubicBezTo>
                  <a:pt x="8790" y="1020"/>
                  <a:pt x="8800" y="1028"/>
                  <a:pt x="8814" y="1038"/>
                </a:cubicBezTo>
                <a:cubicBezTo>
                  <a:pt x="8831" y="1048"/>
                  <a:pt x="8842" y="1061"/>
                  <a:pt x="8847" y="1074"/>
                </a:cubicBezTo>
                <a:cubicBezTo>
                  <a:pt x="8855" y="1096"/>
                  <a:pt x="8859" y="1150"/>
                  <a:pt x="8859" y="1237"/>
                </a:cubicBezTo>
                <a:cubicBezTo>
                  <a:pt x="8859" y="1364"/>
                  <a:pt x="8855" y="1447"/>
                  <a:pt x="8849" y="1486"/>
                </a:cubicBezTo>
                <a:cubicBezTo>
                  <a:pt x="8846" y="1501"/>
                  <a:pt x="8838" y="1513"/>
                  <a:pt x="8824" y="1521"/>
                </a:cubicBezTo>
                <a:cubicBezTo>
                  <a:pt x="8799" y="1537"/>
                  <a:pt x="8786" y="1554"/>
                  <a:pt x="8786" y="1573"/>
                </a:cubicBezTo>
                <a:cubicBezTo>
                  <a:pt x="8786" y="1623"/>
                  <a:pt x="8846" y="1648"/>
                  <a:pt x="8965" y="1648"/>
                </a:cubicBezTo>
                <a:cubicBezTo>
                  <a:pt x="9032" y="1648"/>
                  <a:pt x="9089" y="1643"/>
                  <a:pt x="9135" y="1632"/>
                </a:cubicBezTo>
                <a:cubicBezTo>
                  <a:pt x="9183" y="1620"/>
                  <a:pt x="9207" y="1597"/>
                  <a:pt x="9207" y="1564"/>
                </a:cubicBezTo>
                <a:cubicBezTo>
                  <a:pt x="9207" y="1540"/>
                  <a:pt x="9193" y="1522"/>
                  <a:pt x="9166" y="1510"/>
                </a:cubicBezTo>
                <a:cubicBezTo>
                  <a:pt x="9155" y="1504"/>
                  <a:pt x="9148" y="1500"/>
                  <a:pt x="9144" y="1496"/>
                </a:cubicBezTo>
                <a:cubicBezTo>
                  <a:pt x="9140" y="1491"/>
                  <a:pt x="9137" y="1484"/>
                  <a:pt x="9134" y="1474"/>
                </a:cubicBezTo>
                <a:cubicBezTo>
                  <a:pt x="9128" y="1446"/>
                  <a:pt x="9125" y="1365"/>
                  <a:pt x="9125" y="1234"/>
                </a:cubicBezTo>
                <a:cubicBezTo>
                  <a:pt x="9125" y="1156"/>
                  <a:pt x="9128" y="1105"/>
                  <a:pt x="9132" y="1081"/>
                </a:cubicBezTo>
                <a:cubicBezTo>
                  <a:pt x="9137" y="1056"/>
                  <a:pt x="9145" y="1041"/>
                  <a:pt x="9158" y="1035"/>
                </a:cubicBezTo>
                <a:cubicBezTo>
                  <a:pt x="9178" y="1024"/>
                  <a:pt x="9191" y="1016"/>
                  <a:pt x="9197" y="1009"/>
                </a:cubicBezTo>
                <a:cubicBezTo>
                  <a:pt x="9203" y="1003"/>
                  <a:pt x="9207" y="993"/>
                  <a:pt x="9207" y="980"/>
                </a:cubicBezTo>
                <a:cubicBezTo>
                  <a:pt x="9207" y="945"/>
                  <a:pt x="9180" y="921"/>
                  <a:pt x="9127" y="911"/>
                </a:cubicBezTo>
                <a:cubicBezTo>
                  <a:pt x="9091" y="904"/>
                  <a:pt x="9054" y="900"/>
                  <a:pt x="9014" y="900"/>
                </a:cubicBezTo>
                <a:close/>
                <a:moveTo>
                  <a:pt x="5647" y="900"/>
                </a:moveTo>
                <a:cubicBezTo>
                  <a:pt x="5630" y="900"/>
                  <a:pt x="5608" y="902"/>
                  <a:pt x="5581" y="905"/>
                </a:cubicBezTo>
                <a:cubicBezTo>
                  <a:pt x="5555" y="909"/>
                  <a:pt x="5533" y="913"/>
                  <a:pt x="5515" y="919"/>
                </a:cubicBezTo>
                <a:cubicBezTo>
                  <a:pt x="5500" y="923"/>
                  <a:pt x="5488" y="930"/>
                  <a:pt x="5477" y="942"/>
                </a:cubicBezTo>
                <a:cubicBezTo>
                  <a:pt x="5466" y="954"/>
                  <a:pt x="5461" y="967"/>
                  <a:pt x="5461" y="981"/>
                </a:cubicBezTo>
                <a:cubicBezTo>
                  <a:pt x="5461" y="1004"/>
                  <a:pt x="5474" y="1022"/>
                  <a:pt x="5500" y="1035"/>
                </a:cubicBezTo>
                <a:cubicBezTo>
                  <a:pt x="5512" y="1041"/>
                  <a:pt x="5520" y="1046"/>
                  <a:pt x="5523" y="1048"/>
                </a:cubicBezTo>
                <a:cubicBezTo>
                  <a:pt x="5527" y="1051"/>
                  <a:pt x="5529" y="1055"/>
                  <a:pt x="5532" y="1060"/>
                </a:cubicBezTo>
                <a:cubicBezTo>
                  <a:pt x="5540" y="1079"/>
                  <a:pt x="5544" y="1115"/>
                  <a:pt x="5544" y="1170"/>
                </a:cubicBezTo>
                <a:cubicBezTo>
                  <a:pt x="5544" y="1214"/>
                  <a:pt x="5542" y="1268"/>
                  <a:pt x="5540" y="1330"/>
                </a:cubicBezTo>
                <a:cubicBezTo>
                  <a:pt x="5537" y="1393"/>
                  <a:pt x="5534" y="1438"/>
                  <a:pt x="5531" y="1466"/>
                </a:cubicBezTo>
                <a:cubicBezTo>
                  <a:pt x="5528" y="1491"/>
                  <a:pt x="5525" y="1507"/>
                  <a:pt x="5522" y="1515"/>
                </a:cubicBezTo>
                <a:cubicBezTo>
                  <a:pt x="5519" y="1522"/>
                  <a:pt x="5514" y="1527"/>
                  <a:pt x="5507" y="1530"/>
                </a:cubicBezTo>
                <a:cubicBezTo>
                  <a:pt x="5486" y="1540"/>
                  <a:pt x="5472" y="1549"/>
                  <a:pt x="5466" y="1554"/>
                </a:cubicBezTo>
                <a:cubicBezTo>
                  <a:pt x="5461" y="1560"/>
                  <a:pt x="5458" y="1569"/>
                  <a:pt x="5458" y="1581"/>
                </a:cubicBezTo>
                <a:cubicBezTo>
                  <a:pt x="5458" y="1626"/>
                  <a:pt x="5503" y="1648"/>
                  <a:pt x="5594" y="1648"/>
                </a:cubicBezTo>
                <a:cubicBezTo>
                  <a:pt x="5700" y="1648"/>
                  <a:pt x="5754" y="1625"/>
                  <a:pt x="5754" y="1579"/>
                </a:cubicBezTo>
                <a:cubicBezTo>
                  <a:pt x="5754" y="1561"/>
                  <a:pt x="5746" y="1548"/>
                  <a:pt x="5730" y="1540"/>
                </a:cubicBezTo>
                <a:cubicBezTo>
                  <a:pt x="5714" y="1531"/>
                  <a:pt x="5704" y="1526"/>
                  <a:pt x="5701" y="1523"/>
                </a:cubicBezTo>
                <a:cubicBezTo>
                  <a:pt x="5698" y="1521"/>
                  <a:pt x="5696" y="1517"/>
                  <a:pt x="5694" y="1512"/>
                </a:cubicBezTo>
                <a:cubicBezTo>
                  <a:pt x="5691" y="1500"/>
                  <a:pt x="5689" y="1476"/>
                  <a:pt x="5689" y="1441"/>
                </a:cubicBezTo>
                <a:cubicBezTo>
                  <a:pt x="5689" y="1405"/>
                  <a:pt x="5691" y="1368"/>
                  <a:pt x="5693" y="1329"/>
                </a:cubicBezTo>
                <a:cubicBezTo>
                  <a:pt x="5693" y="1317"/>
                  <a:pt x="5696" y="1312"/>
                  <a:pt x="5700" y="1312"/>
                </a:cubicBezTo>
                <a:cubicBezTo>
                  <a:pt x="5706" y="1312"/>
                  <a:pt x="5712" y="1320"/>
                  <a:pt x="5719" y="1337"/>
                </a:cubicBezTo>
                <a:lnTo>
                  <a:pt x="5788" y="1491"/>
                </a:lnTo>
                <a:cubicBezTo>
                  <a:pt x="5797" y="1511"/>
                  <a:pt x="5808" y="1535"/>
                  <a:pt x="5822" y="1562"/>
                </a:cubicBezTo>
                <a:cubicBezTo>
                  <a:pt x="5836" y="1589"/>
                  <a:pt x="5845" y="1605"/>
                  <a:pt x="5850" y="1609"/>
                </a:cubicBezTo>
                <a:cubicBezTo>
                  <a:pt x="5858" y="1618"/>
                  <a:pt x="5867" y="1622"/>
                  <a:pt x="5878" y="1622"/>
                </a:cubicBezTo>
                <a:cubicBezTo>
                  <a:pt x="5889" y="1622"/>
                  <a:pt x="5899" y="1618"/>
                  <a:pt x="5907" y="1608"/>
                </a:cubicBezTo>
                <a:cubicBezTo>
                  <a:pt x="5915" y="1598"/>
                  <a:pt x="5924" y="1581"/>
                  <a:pt x="5936" y="1557"/>
                </a:cubicBezTo>
                <a:lnTo>
                  <a:pt x="5998" y="1418"/>
                </a:lnTo>
                <a:cubicBezTo>
                  <a:pt x="6015" y="1378"/>
                  <a:pt x="6028" y="1353"/>
                  <a:pt x="6036" y="1342"/>
                </a:cubicBezTo>
                <a:cubicBezTo>
                  <a:pt x="6043" y="1330"/>
                  <a:pt x="6050" y="1325"/>
                  <a:pt x="6056" y="1325"/>
                </a:cubicBezTo>
                <a:cubicBezTo>
                  <a:pt x="6059" y="1325"/>
                  <a:pt x="6061" y="1327"/>
                  <a:pt x="6062" y="1333"/>
                </a:cubicBezTo>
                <a:cubicBezTo>
                  <a:pt x="6064" y="1339"/>
                  <a:pt x="6065" y="1355"/>
                  <a:pt x="6065" y="1381"/>
                </a:cubicBezTo>
                <a:cubicBezTo>
                  <a:pt x="6065" y="1429"/>
                  <a:pt x="6063" y="1464"/>
                  <a:pt x="6060" y="1483"/>
                </a:cubicBezTo>
                <a:cubicBezTo>
                  <a:pt x="6057" y="1503"/>
                  <a:pt x="6052" y="1515"/>
                  <a:pt x="6046" y="1521"/>
                </a:cubicBezTo>
                <a:cubicBezTo>
                  <a:pt x="6028" y="1535"/>
                  <a:pt x="6016" y="1546"/>
                  <a:pt x="6011" y="1553"/>
                </a:cubicBezTo>
                <a:cubicBezTo>
                  <a:pt x="6006" y="1559"/>
                  <a:pt x="6003" y="1567"/>
                  <a:pt x="6003" y="1578"/>
                </a:cubicBezTo>
                <a:cubicBezTo>
                  <a:pt x="6003" y="1606"/>
                  <a:pt x="6022" y="1625"/>
                  <a:pt x="6059" y="1636"/>
                </a:cubicBezTo>
                <a:cubicBezTo>
                  <a:pt x="6088" y="1645"/>
                  <a:pt x="6133" y="1649"/>
                  <a:pt x="6192" y="1649"/>
                </a:cubicBezTo>
                <a:cubicBezTo>
                  <a:pt x="6231" y="1649"/>
                  <a:pt x="6260" y="1648"/>
                  <a:pt x="6278" y="1646"/>
                </a:cubicBezTo>
                <a:cubicBezTo>
                  <a:pt x="6297" y="1644"/>
                  <a:pt x="6313" y="1641"/>
                  <a:pt x="6326" y="1635"/>
                </a:cubicBezTo>
                <a:cubicBezTo>
                  <a:pt x="6367" y="1624"/>
                  <a:pt x="6388" y="1603"/>
                  <a:pt x="6388" y="1573"/>
                </a:cubicBezTo>
                <a:cubicBezTo>
                  <a:pt x="6388" y="1556"/>
                  <a:pt x="6380" y="1542"/>
                  <a:pt x="6364" y="1532"/>
                </a:cubicBezTo>
                <a:cubicBezTo>
                  <a:pt x="6348" y="1521"/>
                  <a:pt x="6338" y="1513"/>
                  <a:pt x="6334" y="1509"/>
                </a:cubicBezTo>
                <a:cubicBezTo>
                  <a:pt x="6331" y="1504"/>
                  <a:pt x="6328" y="1494"/>
                  <a:pt x="6326" y="1479"/>
                </a:cubicBezTo>
                <a:cubicBezTo>
                  <a:pt x="6318" y="1414"/>
                  <a:pt x="6314" y="1338"/>
                  <a:pt x="6314" y="1250"/>
                </a:cubicBezTo>
                <a:cubicBezTo>
                  <a:pt x="6314" y="1182"/>
                  <a:pt x="6318" y="1121"/>
                  <a:pt x="6326" y="1068"/>
                </a:cubicBezTo>
                <a:cubicBezTo>
                  <a:pt x="6329" y="1055"/>
                  <a:pt x="6337" y="1043"/>
                  <a:pt x="6350" y="1034"/>
                </a:cubicBezTo>
                <a:cubicBezTo>
                  <a:pt x="6364" y="1023"/>
                  <a:pt x="6373" y="1014"/>
                  <a:pt x="6378" y="1007"/>
                </a:cubicBezTo>
                <a:cubicBezTo>
                  <a:pt x="6383" y="1000"/>
                  <a:pt x="6385" y="990"/>
                  <a:pt x="6385" y="978"/>
                </a:cubicBezTo>
                <a:cubicBezTo>
                  <a:pt x="6385" y="926"/>
                  <a:pt x="6332" y="901"/>
                  <a:pt x="6228" y="901"/>
                </a:cubicBezTo>
                <a:cubicBezTo>
                  <a:pt x="6170" y="901"/>
                  <a:pt x="6129" y="909"/>
                  <a:pt x="6106" y="925"/>
                </a:cubicBezTo>
                <a:cubicBezTo>
                  <a:pt x="6088" y="938"/>
                  <a:pt x="6070" y="962"/>
                  <a:pt x="6053" y="997"/>
                </a:cubicBezTo>
                <a:cubicBezTo>
                  <a:pt x="6050" y="1003"/>
                  <a:pt x="6044" y="1016"/>
                  <a:pt x="6034" y="1037"/>
                </a:cubicBezTo>
                <a:lnTo>
                  <a:pt x="5962" y="1175"/>
                </a:lnTo>
                <a:cubicBezTo>
                  <a:pt x="5955" y="1189"/>
                  <a:pt x="5950" y="1197"/>
                  <a:pt x="5946" y="1201"/>
                </a:cubicBezTo>
                <a:cubicBezTo>
                  <a:pt x="5942" y="1205"/>
                  <a:pt x="5939" y="1206"/>
                  <a:pt x="5935" y="1206"/>
                </a:cubicBezTo>
                <a:cubicBezTo>
                  <a:pt x="5930" y="1206"/>
                  <a:pt x="5926" y="1205"/>
                  <a:pt x="5923" y="1202"/>
                </a:cubicBezTo>
                <a:cubicBezTo>
                  <a:pt x="5920" y="1198"/>
                  <a:pt x="5913" y="1186"/>
                  <a:pt x="5902" y="1165"/>
                </a:cubicBezTo>
                <a:lnTo>
                  <a:pt x="5791" y="960"/>
                </a:lnTo>
                <a:cubicBezTo>
                  <a:pt x="5783" y="946"/>
                  <a:pt x="5776" y="935"/>
                  <a:pt x="5770" y="928"/>
                </a:cubicBezTo>
                <a:cubicBezTo>
                  <a:pt x="5764" y="922"/>
                  <a:pt x="5756" y="916"/>
                  <a:pt x="5745" y="912"/>
                </a:cubicBezTo>
                <a:cubicBezTo>
                  <a:pt x="5725" y="904"/>
                  <a:pt x="5693" y="900"/>
                  <a:pt x="5647" y="900"/>
                </a:cubicBezTo>
                <a:close/>
                <a:moveTo>
                  <a:pt x="3945" y="900"/>
                </a:moveTo>
                <a:cubicBezTo>
                  <a:pt x="3928" y="900"/>
                  <a:pt x="3906" y="902"/>
                  <a:pt x="3879" y="905"/>
                </a:cubicBezTo>
                <a:cubicBezTo>
                  <a:pt x="3853" y="909"/>
                  <a:pt x="3831" y="913"/>
                  <a:pt x="3813" y="919"/>
                </a:cubicBezTo>
                <a:cubicBezTo>
                  <a:pt x="3798" y="923"/>
                  <a:pt x="3786" y="930"/>
                  <a:pt x="3775" y="942"/>
                </a:cubicBezTo>
                <a:cubicBezTo>
                  <a:pt x="3764" y="954"/>
                  <a:pt x="3759" y="967"/>
                  <a:pt x="3759" y="981"/>
                </a:cubicBezTo>
                <a:cubicBezTo>
                  <a:pt x="3759" y="1004"/>
                  <a:pt x="3772" y="1022"/>
                  <a:pt x="3798" y="1035"/>
                </a:cubicBezTo>
                <a:cubicBezTo>
                  <a:pt x="3810" y="1041"/>
                  <a:pt x="3818" y="1046"/>
                  <a:pt x="3821" y="1048"/>
                </a:cubicBezTo>
                <a:cubicBezTo>
                  <a:pt x="3825" y="1051"/>
                  <a:pt x="3827" y="1055"/>
                  <a:pt x="3830" y="1060"/>
                </a:cubicBezTo>
                <a:cubicBezTo>
                  <a:pt x="3838" y="1079"/>
                  <a:pt x="3842" y="1115"/>
                  <a:pt x="3842" y="1170"/>
                </a:cubicBezTo>
                <a:cubicBezTo>
                  <a:pt x="3842" y="1214"/>
                  <a:pt x="3840" y="1268"/>
                  <a:pt x="3838" y="1330"/>
                </a:cubicBezTo>
                <a:cubicBezTo>
                  <a:pt x="3835" y="1393"/>
                  <a:pt x="3832" y="1438"/>
                  <a:pt x="3829" y="1466"/>
                </a:cubicBezTo>
                <a:cubicBezTo>
                  <a:pt x="3826" y="1491"/>
                  <a:pt x="3823" y="1507"/>
                  <a:pt x="3820" y="1515"/>
                </a:cubicBezTo>
                <a:cubicBezTo>
                  <a:pt x="3817" y="1522"/>
                  <a:pt x="3812" y="1527"/>
                  <a:pt x="3805" y="1530"/>
                </a:cubicBezTo>
                <a:cubicBezTo>
                  <a:pt x="3784" y="1540"/>
                  <a:pt x="3770" y="1549"/>
                  <a:pt x="3764" y="1554"/>
                </a:cubicBezTo>
                <a:cubicBezTo>
                  <a:pt x="3759" y="1560"/>
                  <a:pt x="3756" y="1569"/>
                  <a:pt x="3756" y="1581"/>
                </a:cubicBezTo>
                <a:cubicBezTo>
                  <a:pt x="3756" y="1626"/>
                  <a:pt x="3801" y="1648"/>
                  <a:pt x="3892" y="1648"/>
                </a:cubicBezTo>
                <a:cubicBezTo>
                  <a:pt x="3998" y="1648"/>
                  <a:pt x="4052" y="1625"/>
                  <a:pt x="4052" y="1579"/>
                </a:cubicBezTo>
                <a:cubicBezTo>
                  <a:pt x="4052" y="1561"/>
                  <a:pt x="4044" y="1548"/>
                  <a:pt x="4028" y="1540"/>
                </a:cubicBezTo>
                <a:cubicBezTo>
                  <a:pt x="4012" y="1531"/>
                  <a:pt x="4002" y="1526"/>
                  <a:pt x="3999" y="1523"/>
                </a:cubicBezTo>
                <a:cubicBezTo>
                  <a:pt x="3996" y="1521"/>
                  <a:pt x="3994" y="1517"/>
                  <a:pt x="3992" y="1512"/>
                </a:cubicBezTo>
                <a:cubicBezTo>
                  <a:pt x="3989" y="1500"/>
                  <a:pt x="3987" y="1476"/>
                  <a:pt x="3987" y="1441"/>
                </a:cubicBezTo>
                <a:cubicBezTo>
                  <a:pt x="3987" y="1405"/>
                  <a:pt x="3989" y="1368"/>
                  <a:pt x="3991" y="1329"/>
                </a:cubicBezTo>
                <a:cubicBezTo>
                  <a:pt x="3991" y="1317"/>
                  <a:pt x="3994" y="1312"/>
                  <a:pt x="3998" y="1312"/>
                </a:cubicBezTo>
                <a:cubicBezTo>
                  <a:pt x="4004" y="1312"/>
                  <a:pt x="4010" y="1320"/>
                  <a:pt x="4017" y="1337"/>
                </a:cubicBezTo>
                <a:lnTo>
                  <a:pt x="4086" y="1491"/>
                </a:lnTo>
                <a:cubicBezTo>
                  <a:pt x="4095" y="1511"/>
                  <a:pt x="4106" y="1535"/>
                  <a:pt x="4120" y="1562"/>
                </a:cubicBezTo>
                <a:cubicBezTo>
                  <a:pt x="4134" y="1589"/>
                  <a:pt x="4143" y="1605"/>
                  <a:pt x="4148" y="1609"/>
                </a:cubicBezTo>
                <a:cubicBezTo>
                  <a:pt x="4156" y="1618"/>
                  <a:pt x="4165" y="1622"/>
                  <a:pt x="4176" y="1622"/>
                </a:cubicBezTo>
                <a:cubicBezTo>
                  <a:pt x="4187" y="1622"/>
                  <a:pt x="4197" y="1618"/>
                  <a:pt x="4205" y="1608"/>
                </a:cubicBezTo>
                <a:cubicBezTo>
                  <a:pt x="4213" y="1598"/>
                  <a:pt x="4222" y="1581"/>
                  <a:pt x="4234" y="1557"/>
                </a:cubicBezTo>
                <a:lnTo>
                  <a:pt x="4296" y="1418"/>
                </a:lnTo>
                <a:cubicBezTo>
                  <a:pt x="4313" y="1378"/>
                  <a:pt x="4326" y="1353"/>
                  <a:pt x="4334" y="1342"/>
                </a:cubicBezTo>
                <a:cubicBezTo>
                  <a:pt x="4341" y="1330"/>
                  <a:pt x="4348" y="1325"/>
                  <a:pt x="4354" y="1325"/>
                </a:cubicBezTo>
                <a:cubicBezTo>
                  <a:pt x="4357" y="1325"/>
                  <a:pt x="4359" y="1327"/>
                  <a:pt x="4360" y="1333"/>
                </a:cubicBezTo>
                <a:cubicBezTo>
                  <a:pt x="4362" y="1339"/>
                  <a:pt x="4363" y="1355"/>
                  <a:pt x="4363" y="1381"/>
                </a:cubicBezTo>
                <a:cubicBezTo>
                  <a:pt x="4363" y="1429"/>
                  <a:pt x="4361" y="1464"/>
                  <a:pt x="4358" y="1483"/>
                </a:cubicBezTo>
                <a:cubicBezTo>
                  <a:pt x="4355" y="1503"/>
                  <a:pt x="4350" y="1515"/>
                  <a:pt x="4344" y="1521"/>
                </a:cubicBezTo>
                <a:cubicBezTo>
                  <a:pt x="4326" y="1535"/>
                  <a:pt x="4314" y="1546"/>
                  <a:pt x="4309" y="1553"/>
                </a:cubicBezTo>
                <a:cubicBezTo>
                  <a:pt x="4304" y="1559"/>
                  <a:pt x="4301" y="1567"/>
                  <a:pt x="4301" y="1578"/>
                </a:cubicBezTo>
                <a:cubicBezTo>
                  <a:pt x="4301" y="1606"/>
                  <a:pt x="4320" y="1625"/>
                  <a:pt x="4357" y="1636"/>
                </a:cubicBezTo>
                <a:cubicBezTo>
                  <a:pt x="4386" y="1645"/>
                  <a:pt x="4431" y="1649"/>
                  <a:pt x="4490" y="1649"/>
                </a:cubicBezTo>
                <a:cubicBezTo>
                  <a:pt x="4529" y="1649"/>
                  <a:pt x="4558" y="1648"/>
                  <a:pt x="4576" y="1646"/>
                </a:cubicBezTo>
                <a:cubicBezTo>
                  <a:pt x="4595" y="1644"/>
                  <a:pt x="4611" y="1641"/>
                  <a:pt x="4624" y="1635"/>
                </a:cubicBezTo>
                <a:cubicBezTo>
                  <a:pt x="4665" y="1624"/>
                  <a:pt x="4686" y="1603"/>
                  <a:pt x="4686" y="1573"/>
                </a:cubicBezTo>
                <a:cubicBezTo>
                  <a:pt x="4686" y="1556"/>
                  <a:pt x="4678" y="1542"/>
                  <a:pt x="4662" y="1532"/>
                </a:cubicBezTo>
                <a:cubicBezTo>
                  <a:pt x="4646" y="1521"/>
                  <a:pt x="4636" y="1513"/>
                  <a:pt x="4632" y="1509"/>
                </a:cubicBezTo>
                <a:cubicBezTo>
                  <a:pt x="4629" y="1504"/>
                  <a:pt x="4626" y="1494"/>
                  <a:pt x="4624" y="1479"/>
                </a:cubicBezTo>
                <a:cubicBezTo>
                  <a:pt x="4616" y="1414"/>
                  <a:pt x="4612" y="1338"/>
                  <a:pt x="4612" y="1250"/>
                </a:cubicBezTo>
                <a:cubicBezTo>
                  <a:pt x="4612" y="1182"/>
                  <a:pt x="4616" y="1121"/>
                  <a:pt x="4624" y="1068"/>
                </a:cubicBezTo>
                <a:cubicBezTo>
                  <a:pt x="4627" y="1055"/>
                  <a:pt x="4635" y="1043"/>
                  <a:pt x="4648" y="1034"/>
                </a:cubicBezTo>
                <a:cubicBezTo>
                  <a:pt x="4662" y="1023"/>
                  <a:pt x="4671" y="1014"/>
                  <a:pt x="4676" y="1007"/>
                </a:cubicBezTo>
                <a:cubicBezTo>
                  <a:pt x="4681" y="1000"/>
                  <a:pt x="4683" y="990"/>
                  <a:pt x="4683" y="978"/>
                </a:cubicBezTo>
                <a:cubicBezTo>
                  <a:pt x="4683" y="926"/>
                  <a:pt x="4630" y="901"/>
                  <a:pt x="4526" y="901"/>
                </a:cubicBezTo>
                <a:cubicBezTo>
                  <a:pt x="4468" y="901"/>
                  <a:pt x="4427" y="909"/>
                  <a:pt x="4404" y="925"/>
                </a:cubicBezTo>
                <a:cubicBezTo>
                  <a:pt x="4386" y="938"/>
                  <a:pt x="4368" y="962"/>
                  <a:pt x="4351" y="997"/>
                </a:cubicBezTo>
                <a:cubicBezTo>
                  <a:pt x="4348" y="1003"/>
                  <a:pt x="4342" y="1016"/>
                  <a:pt x="4332" y="1037"/>
                </a:cubicBezTo>
                <a:lnTo>
                  <a:pt x="4260" y="1175"/>
                </a:lnTo>
                <a:cubicBezTo>
                  <a:pt x="4253" y="1189"/>
                  <a:pt x="4248" y="1197"/>
                  <a:pt x="4244" y="1201"/>
                </a:cubicBezTo>
                <a:cubicBezTo>
                  <a:pt x="4240" y="1205"/>
                  <a:pt x="4237" y="1206"/>
                  <a:pt x="4233" y="1206"/>
                </a:cubicBezTo>
                <a:cubicBezTo>
                  <a:pt x="4228" y="1206"/>
                  <a:pt x="4224" y="1205"/>
                  <a:pt x="4221" y="1202"/>
                </a:cubicBezTo>
                <a:cubicBezTo>
                  <a:pt x="4218" y="1198"/>
                  <a:pt x="4211" y="1186"/>
                  <a:pt x="4200" y="1165"/>
                </a:cubicBezTo>
                <a:lnTo>
                  <a:pt x="4089" y="960"/>
                </a:lnTo>
                <a:cubicBezTo>
                  <a:pt x="4081" y="946"/>
                  <a:pt x="4074" y="935"/>
                  <a:pt x="4068" y="928"/>
                </a:cubicBezTo>
                <a:cubicBezTo>
                  <a:pt x="4062" y="922"/>
                  <a:pt x="4054" y="916"/>
                  <a:pt x="4043" y="912"/>
                </a:cubicBezTo>
                <a:cubicBezTo>
                  <a:pt x="4023" y="904"/>
                  <a:pt x="3991" y="900"/>
                  <a:pt x="3945" y="900"/>
                </a:cubicBezTo>
                <a:close/>
                <a:moveTo>
                  <a:pt x="12234" y="900"/>
                </a:moveTo>
                <a:cubicBezTo>
                  <a:pt x="12192" y="900"/>
                  <a:pt x="12151" y="904"/>
                  <a:pt x="12111" y="912"/>
                </a:cubicBezTo>
                <a:cubicBezTo>
                  <a:pt x="12037" y="927"/>
                  <a:pt x="12001" y="954"/>
                  <a:pt x="12001" y="994"/>
                </a:cubicBezTo>
                <a:cubicBezTo>
                  <a:pt x="12001" y="1013"/>
                  <a:pt x="12009" y="1027"/>
                  <a:pt x="12026" y="1035"/>
                </a:cubicBezTo>
                <a:cubicBezTo>
                  <a:pt x="12049" y="1046"/>
                  <a:pt x="12063" y="1056"/>
                  <a:pt x="12067" y="1064"/>
                </a:cubicBezTo>
                <a:cubicBezTo>
                  <a:pt x="12071" y="1071"/>
                  <a:pt x="12073" y="1089"/>
                  <a:pt x="12073" y="1117"/>
                </a:cubicBezTo>
                <a:cubicBezTo>
                  <a:pt x="12073" y="1128"/>
                  <a:pt x="12074" y="1176"/>
                  <a:pt x="12075" y="1259"/>
                </a:cubicBezTo>
                <a:cubicBezTo>
                  <a:pt x="12075" y="1275"/>
                  <a:pt x="12076" y="1289"/>
                  <a:pt x="12076" y="1301"/>
                </a:cubicBezTo>
                <a:cubicBezTo>
                  <a:pt x="12076" y="1366"/>
                  <a:pt x="12073" y="1417"/>
                  <a:pt x="12068" y="1457"/>
                </a:cubicBezTo>
                <a:cubicBezTo>
                  <a:pt x="12066" y="1475"/>
                  <a:pt x="12063" y="1487"/>
                  <a:pt x="12060" y="1493"/>
                </a:cubicBezTo>
                <a:cubicBezTo>
                  <a:pt x="12057" y="1499"/>
                  <a:pt x="12053" y="1503"/>
                  <a:pt x="12048" y="1505"/>
                </a:cubicBezTo>
                <a:cubicBezTo>
                  <a:pt x="12025" y="1517"/>
                  <a:pt x="12011" y="1527"/>
                  <a:pt x="12004" y="1535"/>
                </a:cubicBezTo>
                <a:cubicBezTo>
                  <a:pt x="11997" y="1542"/>
                  <a:pt x="11994" y="1553"/>
                  <a:pt x="11994" y="1567"/>
                </a:cubicBezTo>
                <a:cubicBezTo>
                  <a:pt x="11994" y="1581"/>
                  <a:pt x="11999" y="1594"/>
                  <a:pt x="12010" y="1605"/>
                </a:cubicBezTo>
                <a:cubicBezTo>
                  <a:pt x="12020" y="1616"/>
                  <a:pt x="12034" y="1625"/>
                  <a:pt x="12051" y="1630"/>
                </a:cubicBezTo>
                <a:cubicBezTo>
                  <a:pt x="12088" y="1642"/>
                  <a:pt x="12135" y="1648"/>
                  <a:pt x="12193" y="1648"/>
                </a:cubicBezTo>
                <a:cubicBezTo>
                  <a:pt x="12257" y="1648"/>
                  <a:pt x="12306" y="1641"/>
                  <a:pt x="12343" y="1627"/>
                </a:cubicBezTo>
                <a:cubicBezTo>
                  <a:pt x="12379" y="1614"/>
                  <a:pt x="12398" y="1592"/>
                  <a:pt x="12398" y="1563"/>
                </a:cubicBezTo>
                <a:cubicBezTo>
                  <a:pt x="12398" y="1540"/>
                  <a:pt x="12389" y="1524"/>
                  <a:pt x="12371" y="1514"/>
                </a:cubicBezTo>
                <a:cubicBezTo>
                  <a:pt x="12358" y="1506"/>
                  <a:pt x="12350" y="1500"/>
                  <a:pt x="12346" y="1495"/>
                </a:cubicBezTo>
                <a:cubicBezTo>
                  <a:pt x="12337" y="1480"/>
                  <a:pt x="12332" y="1454"/>
                  <a:pt x="12332" y="1416"/>
                </a:cubicBezTo>
                <a:cubicBezTo>
                  <a:pt x="12332" y="1392"/>
                  <a:pt x="12333" y="1372"/>
                  <a:pt x="12335" y="1356"/>
                </a:cubicBezTo>
                <a:cubicBezTo>
                  <a:pt x="12337" y="1347"/>
                  <a:pt x="12339" y="1342"/>
                  <a:pt x="12341" y="1341"/>
                </a:cubicBezTo>
                <a:cubicBezTo>
                  <a:pt x="12357" y="1335"/>
                  <a:pt x="12395" y="1331"/>
                  <a:pt x="12455" y="1331"/>
                </a:cubicBezTo>
                <a:cubicBezTo>
                  <a:pt x="12480" y="1331"/>
                  <a:pt x="12494" y="1333"/>
                  <a:pt x="12498" y="1336"/>
                </a:cubicBezTo>
                <a:cubicBezTo>
                  <a:pt x="12502" y="1340"/>
                  <a:pt x="12504" y="1350"/>
                  <a:pt x="12504" y="1368"/>
                </a:cubicBezTo>
                <a:cubicBezTo>
                  <a:pt x="12504" y="1410"/>
                  <a:pt x="12501" y="1444"/>
                  <a:pt x="12495" y="1471"/>
                </a:cubicBezTo>
                <a:cubicBezTo>
                  <a:pt x="12492" y="1486"/>
                  <a:pt x="12488" y="1496"/>
                  <a:pt x="12486" y="1500"/>
                </a:cubicBezTo>
                <a:cubicBezTo>
                  <a:pt x="12483" y="1504"/>
                  <a:pt x="12477" y="1509"/>
                  <a:pt x="12469" y="1513"/>
                </a:cubicBezTo>
                <a:cubicBezTo>
                  <a:pt x="12445" y="1526"/>
                  <a:pt x="12433" y="1545"/>
                  <a:pt x="12433" y="1568"/>
                </a:cubicBezTo>
                <a:cubicBezTo>
                  <a:pt x="12433" y="1596"/>
                  <a:pt x="12448" y="1617"/>
                  <a:pt x="12479" y="1630"/>
                </a:cubicBezTo>
                <a:cubicBezTo>
                  <a:pt x="12510" y="1642"/>
                  <a:pt x="12557" y="1648"/>
                  <a:pt x="12620" y="1648"/>
                </a:cubicBezTo>
                <a:cubicBezTo>
                  <a:pt x="12691" y="1648"/>
                  <a:pt x="12744" y="1642"/>
                  <a:pt x="12778" y="1629"/>
                </a:cubicBezTo>
                <a:cubicBezTo>
                  <a:pt x="12812" y="1616"/>
                  <a:pt x="12829" y="1594"/>
                  <a:pt x="12829" y="1562"/>
                </a:cubicBezTo>
                <a:cubicBezTo>
                  <a:pt x="12829" y="1544"/>
                  <a:pt x="12819" y="1529"/>
                  <a:pt x="12799" y="1518"/>
                </a:cubicBezTo>
                <a:cubicBezTo>
                  <a:pt x="12785" y="1510"/>
                  <a:pt x="12777" y="1505"/>
                  <a:pt x="12775" y="1502"/>
                </a:cubicBezTo>
                <a:cubicBezTo>
                  <a:pt x="12772" y="1500"/>
                  <a:pt x="12770" y="1494"/>
                  <a:pt x="12767" y="1485"/>
                </a:cubicBezTo>
                <a:cubicBezTo>
                  <a:pt x="12762" y="1468"/>
                  <a:pt x="12760" y="1424"/>
                  <a:pt x="12760" y="1355"/>
                </a:cubicBezTo>
                <a:cubicBezTo>
                  <a:pt x="12760" y="1311"/>
                  <a:pt x="12761" y="1257"/>
                  <a:pt x="12763" y="1191"/>
                </a:cubicBezTo>
                <a:cubicBezTo>
                  <a:pt x="12765" y="1126"/>
                  <a:pt x="12767" y="1089"/>
                  <a:pt x="12768" y="1080"/>
                </a:cubicBezTo>
                <a:cubicBezTo>
                  <a:pt x="12770" y="1066"/>
                  <a:pt x="12773" y="1057"/>
                  <a:pt x="12776" y="1053"/>
                </a:cubicBezTo>
                <a:cubicBezTo>
                  <a:pt x="12779" y="1049"/>
                  <a:pt x="12785" y="1044"/>
                  <a:pt x="12794" y="1039"/>
                </a:cubicBezTo>
                <a:cubicBezTo>
                  <a:pt x="12822" y="1026"/>
                  <a:pt x="12837" y="1007"/>
                  <a:pt x="12837" y="982"/>
                </a:cubicBezTo>
                <a:cubicBezTo>
                  <a:pt x="12837" y="953"/>
                  <a:pt x="12820" y="932"/>
                  <a:pt x="12787" y="919"/>
                </a:cubicBezTo>
                <a:cubicBezTo>
                  <a:pt x="12753" y="907"/>
                  <a:pt x="12705" y="900"/>
                  <a:pt x="12640" y="900"/>
                </a:cubicBezTo>
                <a:cubicBezTo>
                  <a:pt x="12585" y="900"/>
                  <a:pt x="12539" y="905"/>
                  <a:pt x="12502" y="914"/>
                </a:cubicBezTo>
                <a:cubicBezTo>
                  <a:pt x="12483" y="918"/>
                  <a:pt x="12467" y="927"/>
                  <a:pt x="12455" y="941"/>
                </a:cubicBezTo>
                <a:cubicBezTo>
                  <a:pt x="12442" y="954"/>
                  <a:pt x="12436" y="969"/>
                  <a:pt x="12436" y="985"/>
                </a:cubicBezTo>
                <a:cubicBezTo>
                  <a:pt x="12436" y="998"/>
                  <a:pt x="12439" y="1008"/>
                  <a:pt x="12445" y="1016"/>
                </a:cubicBezTo>
                <a:cubicBezTo>
                  <a:pt x="12451" y="1023"/>
                  <a:pt x="12464" y="1032"/>
                  <a:pt x="12482" y="1042"/>
                </a:cubicBezTo>
                <a:cubicBezTo>
                  <a:pt x="12489" y="1046"/>
                  <a:pt x="12495" y="1057"/>
                  <a:pt x="12498" y="1073"/>
                </a:cubicBezTo>
                <a:cubicBezTo>
                  <a:pt x="12502" y="1089"/>
                  <a:pt x="12504" y="1119"/>
                  <a:pt x="12504" y="1163"/>
                </a:cubicBezTo>
                <a:cubicBezTo>
                  <a:pt x="12504" y="1174"/>
                  <a:pt x="12501" y="1181"/>
                  <a:pt x="12495" y="1184"/>
                </a:cubicBezTo>
                <a:cubicBezTo>
                  <a:pt x="12489" y="1186"/>
                  <a:pt x="12470" y="1187"/>
                  <a:pt x="12436" y="1187"/>
                </a:cubicBezTo>
                <a:cubicBezTo>
                  <a:pt x="12396" y="1187"/>
                  <a:pt x="12371" y="1187"/>
                  <a:pt x="12363" y="1186"/>
                </a:cubicBezTo>
                <a:cubicBezTo>
                  <a:pt x="12354" y="1186"/>
                  <a:pt x="12348" y="1185"/>
                  <a:pt x="12345" y="1183"/>
                </a:cubicBezTo>
                <a:cubicBezTo>
                  <a:pt x="12339" y="1179"/>
                  <a:pt x="12336" y="1166"/>
                  <a:pt x="12336" y="1146"/>
                </a:cubicBezTo>
                <a:cubicBezTo>
                  <a:pt x="12336" y="1105"/>
                  <a:pt x="12337" y="1079"/>
                  <a:pt x="12340" y="1068"/>
                </a:cubicBezTo>
                <a:cubicBezTo>
                  <a:pt x="12343" y="1057"/>
                  <a:pt x="12352" y="1046"/>
                  <a:pt x="12367" y="1036"/>
                </a:cubicBezTo>
                <a:cubicBezTo>
                  <a:pt x="12380" y="1029"/>
                  <a:pt x="12390" y="1021"/>
                  <a:pt x="12396" y="1012"/>
                </a:cubicBezTo>
                <a:cubicBezTo>
                  <a:pt x="12403" y="1003"/>
                  <a:pt x="12406" y="991"/>
                  <a:pt x="12406" y="977"/>
                </a:cubicBezTo>
                <a:cubicBezTo>
                  <a:pt x="12406" y="925"/>
                  <a:pt x="12349" y="900"/>
                  <a:pt x="12234" y="900"/>
                </a:cubicBezTo>
                <a:close/>
                <a:moveTo>
                  <a:pt x="15762" y="897"/>
                </a:moveTo>
                <a:cubicBezTo>
                  <a:pt x="15676" y="897"/>
                  <a:pt x="15601" y="923"/>
                  <a:pt x="15539" y="976"/>
                </a:cubicBezTo>
                <a:cubicBezTo>
                  <a:pt x="15514" y="996"/>
                  <a:pt x="15495" y="1020"/>
                  <a:pt x="15480" y="1050"/>
                </a:cubicBezTo>
                <a:cubicBezTo>
                  <a:pt x="15465" y="1080"/>
                  <a:pt x="15458" y="1111"/>
                  <a:pt x="15458" y="1143"/>
                </a:cubicBezTo>
                <a:cubicBezTo>
                  <a:pt x="15458" y="1208"/>
                  <a:pt x="15492" y="1266"/>
                  <a:pt x="15562" y="1318"/>
                </a:cubicBezTo>
                <a:cubicBezTo>
                  <a:pt x="15572" y="1337"/>
                  <a:pt x="15591" y="1353"/>
                  <a:pt x="15618" y="1366"/>
                </a:cubicBezTo>
                <a:cubicBezTo>
                  <a:pt x="15644" y="1380"/>
                  <a:pt x="15680" y="1393"/>
                  <a:pt x="15725" y="1407"/>
                </a:cubicBezTo>
                <a:cubicBezTo>
                  <a:pt x="15756" y="1417"/>
                  <a:pt x="15778" y="1426"/>
                  <a:pt x="15788" y="1435"/>
                </a:cubicBezTo>
                <a:cubicBezTo>
                  <a:pt x="15799" y="1443"/>
                  <a:pt x="15804" y="1452"/>
                  <a:pt x="15804" y="1463"/>
                </a:cubicBezTo>
                <a:cubicBezTo>
                  <a:pt x="15804" y="1474"/>
                  <a:pt x="15797" y="1483"/>
                  <a:pt x="15784" y="1491"/>
                </a:cubicBezTo>
                <a:cubicBezTo>
                  <a:pt x="15771" y="1499"/>
                  <a:pt x="15752" y="1503"/>
                  <a:pt x="15729" y="1503"/>
                </a:cubicBezTo>
                <a:cubicBezTo>
                  <a:pt x="15701" y="1503"/>
                  <a:pt x="15674" y="1497"/>
                  <a:pt x="15648" y="1485"/>
                </a:cubicBezTo>
                <a:cubicBezTo>
                  <a:pt x="15622" y="1473"/>
                  <a:pt x="15603" y="1458"/>
                  <a:pt x="15591" y="1441"/>
                </a:cubicBezTo>
                <a:cubicBezTo>
                  <a:pt x="15564" y="1399"/>
                  <a:pt x="15546" y="1374"/>
                  <a:pt x="15537" y="1364"/>
                </a:cubicBezTo>
                <a:cubicBezTo>
                  <a:pt x="15524" y="1350"/>
                  <a:pt x="15510" y="1343"/>
                  <a:pt x="15493" y="1343"/>
                </a:cubicBezTo>
                <a:cubicBezTo>
                  <a:pt x="15476" y="1343"/>
                  <a:pt x="15462" y="1353"/>
                  <a:pt x="15450" y="1372"/>
                </a:cubicBezTo>
                <a:cubicBezTo>
                  <a:pt x="15443" y="1377"/>
                  <a:pt x="15439" y="1389"/>
                  <a:pt x="15439" y="1408"/>
                </a:cubicBezTo>
                <a:cubicBezTo>
                  <a:pt x="15439" y="1444"/>
                  <a:pt x="15446" y="1482"/>
                  <a:pt x="15460" y="1521"/>
                </a:cubicBezTo>
                <a:cubicBezTo>
                  <a:pt x="15474" y="1560"/>
                  <a:pt x="15488" y="1584"/>
                  <a:pt x="15504" y="1593"/>
                </a:cubicBezTo>
                <a:cubicBezTo>
                  <a:pt x="15530" y="1611"/>
                  <a:pt x="15568" y="1625"/>
                  <a:pt x="15618" y="1636"/>
                </a:cubicBezTo>
                <a:cubicBezTo>
                  <a:pt x="15668" y="1647"/>
                  <a:pt x="15715" y="1652"/>
                  <a:pt x="15760" y="1652"/>
                </a:cubicBezTo>
                <a:cubicBezTo>
                  <a:pt x="15862" y="1652"/>
                  <a:pt x="15944" y="1627"/>
                  <a:pt x="16008" y="1578"/>
                </a:cubicBezTo>
                <a:cubicBezTo>
                  <a:pt x="16070" y="1530"/>
                  <a:pt x="16102" y="1467"/>
                  <a:pt x="16102" y="1390"/>
                </a:cubicBezTo>
                <a:cubicBezTo>
                  <a:pt x="16102" y="1303"/>
                  <a:pt x="16056" y="1237"/>
                  <a:pt x="15964" y="1192"/>
                </a:cubicBezTo>
                <a:cubicBezTo>
                  <a:pt x="15943" y="1182"/>
                  <a:pt x="15899" y="1167"/>
                  <a:pt x="15832" y="1147"/>
                </a:cubicBezTo>
                <a:cubicBezTo>
                  <a:pt x="15780" y="1132"/>
                  <a:pt x="15754" y="1112"/>
                  <a:pt x="15754" y="1087"/>
                </a:cubicBezTo>
                <a:cubicBezTo>
                  <a:pt x="15754" y="1076"/>
                  <a:pt x="15758" y="1066"/>
                  <a:pt x="15768" y="1059"/>
                </a:cubicBezTo>
                <a:cubicBezTo>
                  <a:pt x="15777" y="1051"/>
                  <a:pt x="15790" y="1047"/>
                  <a:pt x="15806" y="1047"/>
                </a:cubicBezTo>
                <a:cubicBezTo>
                  <a:pt x="15844" y="1047"/>
                  <a:pt x="15882" y="1066"/>
                  <a:pt x="15921" y="1102"/>
                </a:cubicBezTo>
                <a:cubicBezTo>
                  <a:pt x="15951" y="1130"/>
                  <a:pt x="15971" y="1147"/>
                  <a:pt x="15980" y="1153"/>
                </a:cubicBezTo>
                <a:cubicBezTo>
                  <a:pt x="15990" y="1160"/>
                  <a:pt x="16003" y="1163"/>
                  <a:pt x="16019" y="1163"/>
                </a:cubicBezTo>
                <a:cubicBezTo>
                  <a:pt x="16039" y="1163"/>
                  <a:pt x="16056" y="1155"/>
                  <a:pt x="16069" y="1140"/>
                </a:cubicBezTo>
                <a:cubicBezTo>
                  <a:pt x="16083" y="1124"/>
                  <a:pt x="16089" y="1105"/>
                  <a:pt x="16089" y="1083"/>
                </a:cubicBezTo>
                <a:cubicBezTo>
                  <a:pt x="16089" y="1048"/>
                  <a:pt x="16076" y="1011"/>
                  <a:pt x="16048" y="972"/>
                </a:cubicBezTo>
                <a:cubicBezTo>
                  <a:pt x="16021" y="933"/>
                  <a:pt x="15994" y="914"/>
                  <a:pt x="15967" y="914"/>
                </a:cubicBezTo>
                <a:cubicBezTo>
                  <a:pt x="15959" y="914"/>
                  <a:pt x="15952" y="915"/>
                  <a:pt x="15945" y="918"/>
                </a:cubicBezTo>
                <a:cubicBezTo>
                  <a:pt x="15929" y="923"/>
                  <a:pt x="15920" y="926"/>
                  <a:pt x="15918" y="926"/>
                </a:cubicBezTo>
                <a:cubicBezTo>
                  <a:pt x="15915" y="926"/>
                  <a:pt x="15911" y="925"/>
                  <a:pt x="15905" y="924"/>
                </a:cubicBezTo>
                <a:cubicBezTo>
                  <a:pt x="15846" y="906"/>
                  <a:pt x="15799" y="897"/>
                  <a:pt x="15762" y="897"/>
                </a:cubicBezTo>
                <a:close/>
                <a:moveTo>
                  <a:pt x="10522" y="897"/>
                </a:moveTo>
                <a:cubicBezTo>
                  <a:pt x="10448" y="897"/>
                  <a:pt x="10385" y="911"/>
                  <a:pt x="10333" y="939"/>
                </a:cubicBezTo>
                <a:cubicBezTo>
                  <a:pt x="10261" y="974"/>
                  <a:pt x="10206" y="1028"/>
                  <a:pt x="10169" y="1101"/>
                </a:cubicBezTo>
                <a:cubicBezTo>
                  <a:pt x="10135" y="1148"/>
                  <a:pt x="10118" y="1204"/>
                  <a:pt x="10118" y="1268"/>
                </a:cubicBezTo>
                <a:cubicBezTo>
                  <a:pt x="10118" y="1331"/>
                  <a:pt x="10132" y="1391"/>
                  <a:pt x="10161" y="1445"/>
                </a:cubicBezTo>
                <a:cubicBezTo>
                  <a:pt x="10196" y="1511"/>
                  <a:pt x="10247" y="1562"/>
                  <a:pt x="10314" y="1599"/>
                </a:cubicBezTo>
                <a:cubicBezTo>
                  <a:pt x="10378" y="1634"/>
                  <a:pt x="10449" y="1652"/>
                  <a:pt x="10527" y="1652"/>
                </a:cubicBezTo>
                <a:cubicBezTo>
                  <a:pt x="10574" y="1652"/>
                  <a:pt x="10620" y="1645"/>
                  <a:pt x="10663" y="1630"/>
                </a:cubicBezTo>
                <a:cubicBezTo>
                  <a:pt x="10706" y="1616"/>
                  <a:pt x="10743" y="1595"/>
                  <a:pt x="10773" y="1569"/>
                </a:cubicBezTo>
                <a:cubicBezTo>
                  <a:pt x="10818" y="1531"/>
                  <a:pt x="10848" y="1483"/>
                  <a:pt x="10864" y="1426"/>
                </a:cubicBezTo>
                <a:cubicBezTo>
                  <a:pt x="10867" y="1414"/>
                  <a:pt x="10870" y="1407"/>
                  <a:pt x="10872" y="1405"/>
                </a:cubicBezTo>
                <a:cubicBezTo>
                  <a:pt x="10874" y="1403"/>
                  <a:pt x="10881" y="1401"/>
                  <a:pt x="10892" y="1399"/>
                </a:cubicBezTo>
                <a:cubicBezTo>
                  <a:pt x="10907" y="1397"/>
                  <a:pt x="10919" y="1391"/>
                  <a:pt x="10930" y="1380"/>
                </a:cubicBezTo>
                <a:cubicBezTo>
                  <a:pt x="10940" y="1369"/>
                  <a:pt x="10945" y="1355"/>
                  <a:pt x="10945" y="1340"/>
                </a:cubicBezTo>
                <a:cubicBezTo>
                  <a:pt x="10945" y="1305"/>
                  <a:pt x="10926" y="1281"/>
                  <a:pt x="10887" y="1269"/>
                </a:cubicBezTo>
                <a:cubicBezTo>
                  <a:pt x="10843" y="1255"/>
                  <a:pt x="10791" y="1248"/>
                  <a:pt x="10731" y="1248"/>
                </a:cubicBezTo>
                <a:cubicBezTo>
                  <a:pt x="10675" y="1248"/>
                  <a:pt x="10626" y="1255"/>
                  <a:pt x="10584" y="1269"/>
                </a:cubicBezTo>
                <a:cubicBezTo>
                  <a:pt x="10541" y="1282"/>
                  <a:pt x="10519" y="1306"/>
                  <a:pt x="10519" y="1339"/>
                </a:cubicBezTo>
                <a:cubicBezTo>
                  <a:pt x="10519" y="1357"/>
                  <a:pt x="10525" y="1371"/>
                  <a:pt x="10537" y="1383"/>
                </a:cubicBezTo>
                <a:cubicBezTo>
                  <a:pt x="10549" y="1394"/>
                  <a:pt x="10564" y="1400"/>
                  <a:pt x="10582" y="1400"/>
                </a:cubicBezTo>
                <a:cubicBezTo>
                  <a:pt x="10597" y="1400"/>
                  <a:pt x="10606" y="1400"/>
                  <a:pt x="10609" y="1401"/>
                </a:cubicBezTo>
                <a:cubicBezTo>
                  <a:pt x="10611" y="1401"/>
                  <a:pt x="10613" y="1402"/>
                  <a:pt x="10616" y="1404"/>
                </a:cubicBezTo>
                <a:cubicBezTo>
                  <a:pt x="10622" y="1409"/>
                  <a:pt x="10626" y="1417"/>
                  <a:pt x="10626" y="1430"/>
                </a:cubicBezTo>
                <a:cubicBezTo>
                  <a:pt x="10626" y="1446"/>
                  <a:pt x="10621" y="1459"/>
                  <a:pt x="10611" y="1469"/>
                </a:cubicBezTo>
                <a:cubicBezTo>
                  <a:pt x="10602" y="1479"/>
                  <a:pt x="10590" y="1484"/>
                  <a:pt x="10575" y="1484"/>
                </a:cubicBezTo>
                <a:cubicBezTo>
                  <a:pt x="10555" y="1484"/>
                  <a:pt x="10535" y="1478"/>
                  <a:pt x="10515" y="1466"/>
                </a:cubicBezTo>
                <a:cubicBezTo>
                  <a:pt x="10494" y="1455"/>
                  <a:pt x="10476" y="1437"/>
                  <a:pt x="10458" y="1414"/>
                </a:cubicBezTo>
                <a:cubicBezTo>
                  <a:pt x="10420" y="1361"/>
                  <a:pt x="10400" y="1294"/>
                  <a:pt x="10400" y="1214"/>
                </a:cubicBezTo>
                <a:cubicBezTo>
                  <a:pt x="10400" y="1161"/>
                  <a:pt x="10413" y="1119"/>
                  <a:pt x="10437" y="1089"/>
                </a:cubicBezTo>
                <a:cubicBezTo>
                  <a:pt x="10462" y="1059"/>
                  <a:pt x="10494" y="1043"/>
                  <a:pt x="10536" y="1043"/>
                </a:cubicBezTo>
                <a:cubicBezTo>
                  <a:pt x="10581" y="1043"/>
                  <a:pt x="10622" y="1065"/>
                  <a:pt x="10658" y="1109"/>
                </a:cubicBezTo>
                <a:cubicBezTo>
                  <a:pt x="10681" y="1138"/>
                  <a:pt x="10696" y="1154"/>
                  <a:pt x="10703" y="1160"/>
                </a:cubicBezTo>
                <a:cubicBezTo>
                  <a:pt x="10724" y="1176"/>
                  <a:pt x="10746" y="1183"/>
                  <a:pt x="10768" y="1183"/>
                </a:cubicBezTo>
                <a:cubicBezTo>
                  <a:pt x="10796" y="1183"/>
                  <a:pt x="10819" y="1173"/>
                  <a:pt x="10836" y="1153"/>
                </a:cubicBezTo>
                <a:cubicBezTo>
                  <a:pt x="10853" y="1132"/>
                  <a:pt x="10861" y="1105"/>
                  <a:pt x="10861" y="1073"/>
                </a:cubicBezTo>
                <a:cubicBezTo>
                  <a:pt x="10861" y="1028"/>
                  <a:pt x="10846" y="986"/>
                  <a:pt x="10816" y="947"/>
                </a:cubicBezTo>
                <a:cubicBezTo>
                  <a:pt x="10797" y="922"/>
                  <a:pt x="10775" y="909"/>
                  <a:pt x="10752" y="909"/>
                </a:cubicBezTo>
                <a:cubicBezTo>
                  <a:pt x="10744" y="909"/>
                  <a:pt x="10734" y="911"/>
                  <a:pt x="10724" y="914"/>
                </a:cubicBezTo>
                <a:cubicBezTo>
                  <a:pt x="10705" y="921"/>
                  <a:pt x="10692" y="925"/>
                  <a:pt x="10687" y="925"/>
                </a:cubicBezTo>
                <a:cubicBezTo>
                  <a:pt x="10681" y="925"/>
                  <a:pt x="10670" y="922"/>
                  <a:pt x="10653" y="916"/>
                </a:cubicBezTo>
                <a:cubicBezTo>
                  <a:pt x="10612" y="903"/>
                  <a:pt x="10568" y="897"/>
                  <a:pt x="10522" y="897"/>
                </a:cubicBezTo>
                <a:close/>
                <a:moveTo>
                  <a:pt x="16755" y="895"/>
                </a:moveTo>
                <a:cubicBezTo>
                  <a:pt x="16746" y="895"/>
                  <a:pt x="16735" y="897"/>
                  <a:pt x="16722" y="900"/>
                </a:cubicBezTo>
                <a:cubicBezTo>
                  <a:pt x="16700" y="907"/>
                  <a:pt x="16676" y="910"/>
                  <a:pt x="16651" y="911"/>
                </a:cubicBezTo>
                <a:lnTo>
                  <a:pt x="16374" y="911"/>
                </a:lnTo>
                <a:cubicBezTo>
                  <a:pt x="16359" y="911"/>
                  <a:pt x="16345" y="911"/>
                  <a:pt x="16334" y="909"/>
                </a:cubicBezTo>
                <a:cubicBezTo>
                  <a:pt x="16323" y="908"/>
                  <a:pt x="16309" y="906"/>
                  <a:pt x="16293" y="902"/>
                </a:cubicBezTo>
                <a:cubicBezTo>
                  <a:pt x="16281" y="900"/>
                  <a:pt x="16271" y="898"/>
                  <a:pt x="16264" y="898"/>
                </a:cubicBezTo>
                <a:cubicBezTo>
                  <a:pt x="16234" y="898"/>
                  <a:pt x="16206" y="917"/>
                  <a:pt x="16177" y="955"/>
                </a:cubicBezTo>
                <a:cubicBezTo>
                  <a:pt x="16161" y="978"/>
                  <a:pt x="16147" y="1002"/>
                  <a:pt x="16137" y="1029"/>
                </a:cubicBezTo>
                <a:cubicBezTo>
                  <a:pt x="16127" y="1056"/>
                  <a:pt x="16122" y="1080"/>
                  <a:pt x="16122" y="1103"/>
                </a:cubicBezTo>
                <a:cubicBezTo>
                  <a:pt x="16122" y="1127"/>
                  <a:pt x="16129" y="1148"/>
                  <a:pt x="16143" y="1164"/>
                </a:cubicBezTo>
                <a:cubicBezTo>
                  <a:pt x="16157" y="1180"/>
                  <a:pt x="16175" y="1188"/>
                  <a:pt x="16197" y="1188"/>
                </a:cubicBezTo>
                <a:cubicBezTo>
                  <a:pt x="16216" y="1188"/>
                  <a:pt x="16235" y="1181"/>
                  <a:pt x="16255" y="1166"/>
                </a:cubicBezTo>
                <a:cubicBezTo>
                  <a:pt x="16271" y="1153"/>
                  <a:pt x="16291" y="1129"/>
                  <a:pt x="16314" y="1093"/>
                </a:cubicBezTo>
                <a:cubicBezTo>
                  <a:pt x="16325" y="1077"/>
                  <a:pt x="16335" y="1069"/>
                  <a:pt x="16344" y="1069"/>
                </a:cubicBezTo>
                <a:cubicBezTo>
                  <a:pt x="16350" y="1069"/>
                  <a:pt x="16355" y="1074"/>
                  <a:pt x="16359" y="1085"/>
                </a:cubicBezTo>
                <a:cubicBezTo>
                  <a:pt x="16363" y="1095"/>
                  <a:pt x="16365" y="1115"/>
                  <a:pt x="16365" y="1144"/>
                </a:cubicBezTo>
                <a:cubicBezTo>
                  <a:pt x="16365" y="1188"/>
                  <a:pt x="16363" y="1240"/>
                  <a:pt x="16361" y="1300"/>
                </a:cubicBezTo>
                <a:cubicBezTo>
                  <a:pt x="16359" y="1359"/>
                  <a:pt x="16356" y="1403"/>
                  <a:pt x="16353" y="1430"/>
                </a:cubicBezTo>
                <a:cubicBezTo>
                  <a:pt x="16350" y="1460"/>
                  <a:pt x="16347" y="1479"/>
                  <a:pt x="16342" y="1487"/>
                </a:cubicBezTo>
                <a:cubicBezTo>
                  <a:pt x="16338" y="1496"/>
                  <a:pt x="16331" y="1502"/>
                  <a:pt x="16319" y="1506"/>
                </a:cubicBezTo>
                <a:cubicBezTo>
                  <a:pt x="16298" y="1512"/>
                  <a:pt x="16286" y="1516"/>
                  <a:pt x="16282" y="1518"/>
                </a:cubicBezTo>
                <a:cubicBezTo>
                  <a:pt x="16266" y="1528"/>
                  <a:pt x="16259" y="1542"/>
                  <a:pt x="16259" y="1560"/>
                </a:cubicBezTo>
                <a:cubicBezTo>
                  <a:pt x="16259" y="1591"/>
                  <a:pt x="16278" y="1614"/>
                  <a:pt x="16318" y="1627"/>
                </a:cubicBezTo>
                <a:cubicBezTo>
                  <a:pt x="16361" y="1642"/>
                  <a:pt x="16425" y="1649"/>
                  <a:pt x="16512" y="1649"/>
                </a:cubicBezTo>
                <a:cubicBezTo>
                  <a:pt x="16583" y="1649"/>
                  <a:pt x="16637" y="1642"/>
                  <a:pt x="16673" y="1629"/>
                </a:cubicBezTo>
                <a:cubicBezTo>
                  <a:pt x="16710" y="1616"/>
                  <a:pt x="16728" y="1594"/>
                  <a:pt x="16728" y="1564"/>
                </a:cubicBezTo>
                <a:cubicBezTo>
                  <a:pt x="16728" y="1550"/>
                  <a:pt x="16724" y="1538"/>
                  <a:pt x="16716" y="1529"/>
                </a:cubicBezTo>
                <a:cubicBezTo>
                  <a:pt x="16708" y="1521"/>
                  <a:pt x="16694" y="1512"/>
                  <a:pt x="16673" y="1504"/>
                </a:cubicBezTo>
                <a:cubicBezTo>
                  <a:pt x="16659" y="1497"/>
                  <a:pt x="16649" y="1489"/>
                  <a:pt x="16644" y="1477"/>
                </a:cubicBezTo>
                <a:cubicBezTo>
                  <a:pt x="16638" y="1465"/>
                  <a:pt x="16636" y="1445"/>
                  <a:pt x="16636" y="1417"/>
                </a:cubicBezTo>
                <a:lnTo>
                  <a:pt x="16636" y="1127"/>
                </a:lnTo>
                <a:cubicBezTo>
                  <a:pt x="16636" y="1105"/>
                  <a:pt x="16638" y="1089"/>
                  <a:pt x="16642" y="1081"/>
                </a:cubicBezTo>
                <a:cubicBezTo>
                  <a:pt x="16646" y="1074"/>
                  <a:pt x="16652" y="1070"/>
                  <a:pt x="16660" y="1070"/>
                </a:cubicBezTo>
                <a:cubicBezTo>
                  <a:pt x="16667" y="1070"/>
                  <a:pt x="16672" y="1072"/>
                  <a:pt x="16677" y="1077"/>
                </a:cubicBezTo>
                <a:cubicBezTo>
                  <a:pt x="16682" y="1083"/>
                  <a:pt x="16690" y="1094"/>
                  <a:pt x="16700" y="1113"/>
                </a:cubicBezTo>
                <a:cubicBezTo>
                  <a:pt x="16715" y="1140"/>
                  <a:pt x="16730" y="1159"/>
                  <a:pt x="16745" y="1170"/>
                </a:cubicBezTo>
                <a:cubicBezTo>
                  <a:pt x="16760" y="1181"/>
                  <a:pt x="16778" y="1187"/>
                  <a:pt x="16799" y="1187"/>
                </a:cubicBezTo>
                <a:cubicBezTo>
                  <a:pt x="16820" y="1187"/>
                  <a:pt x="16839" y="1181"/>
                  <a:pt x="16855" y="1170"/>
                </a:cubicBezTo>
                <a:cubicBezTo>
                  <a:pt x="16876" y="1153"/>
                  <a:pt x="16887" y="1129"/>
                  <a:pt x="16887" y="1095"/>
                </a:cubicBezTo>
                <a:cubicBezTo>
                  <a:pt x="16887" y="1050"/>
                  <a:pt x="16873" y="1005"/>
                  <a:pt x="16845" y="961"/>
                </a:cubicBezTo>
                <a:cubicBezTo>
                  <a:pt x="16817" y="917"/>
                  <a:pt x="16787" y="895"/>
                  <a:pt x="16755" y="895"/>
                </a:cubicBezTo>
                <a:close/>
                <a:moveTo>
                  <a:pt x="11855" y="895"/>
                </a:moveTo>
                <a:cubicBezTo>
                  <a:pt x="11846" y="895"/>
                  <a:pt x="11835" y="897"/>
                  <a:pt x="11822" y="900"/>
                </a:cubicBezTo>
                <a:cubicBezTo>
                  <a:pt x="11800" y="907"/>
                  <a:pt x="11776" y="910"/>
                  <a:pt x="11751" y="911"/>
                </a:cubicBezTo>
                <a:lnTo>
                  <a:pt x="11474" y="911"/>
                </a:lnTo>
                <a:cubicBezTo>
                  <a:pt x="11459" y="911"/>
                  <a:pt x="11445" y="911"/>
                  <a:pt x="11434" y="909"/>
                </a:cubicBezTo>
                <a:cubicBezTo>
                  <a:pt x="11423" y="908"/>
                  <a:pt x="11409" y="906"/>
                  <a:pt x="11393" y="902"/>
                </a:cubicBezTo>
                <a:cubicBezTo>
                  <a:pt x="11381" y="900"/>
                  <a:pt x="11371" y="898"/>
                  <a:pt x="11364" y="898"/>
                </a:cubicBezTo>
                <a:cubicBezTo>
                  <a:pt x="11334" y="898"/>
                  <a:pt x="11306" y="917"/>
                  <a:pt x="11277" y="955"/>
                </a:cubicBezTo>
                <a:cubicBezTo>
                  <a:pt x="11261" y="978"/>
                  <a:pt x="11247" y="1002"/>
                  <a:pt x="11237" y="1029"/>
                </a:cubicBezTo>
                <a:cubicBezTo>
                  <a:pt x="11227" y="1056"/>
                  <a:pt x="11222" y="1080"/>
                  <a:pt x="11222" y="1103"/>
                </a:cubicBezTo>
                <a:cubicBezTo>
                  <a:pt x="11222" y="1127"/>
                  <a:pt x="11229" y="1148"/>
                  <a:pt x="11243" y="1164"/>
                </a:cubicBezTo>
                <a:cubicBezTo>
                  <a:pt x="11257" y="1180"/>
                  <a:pt x="11275" y="1188"/>
                  <a:pt x="11297" y="1188"/>
                </a:cubicBezTo>
                <a:cubicBezTo>
                  <a:pt x="11316" y="1188"/>
                  <a:pt x="11335" y="1181"/>
                  <a:pt x="11355" y="1166"/>
                </a:cubicBezTo>
                <a:cubicBezTo>
                  <a:pt x="11371" y="1153"/>
                  <a:pt x="11391" y="1129"/>
                  <a:pt x="11414" y="1093"/>
                </a:cubicBezTo>
                <a:cubicBezTo>
                  <a:pt x="11425" y="1077"/>
                  <a:pt x="11435" y="1069"/>
                  <a:pt x="11444" y="1069"/>
                </a:cubicBezTo>
                <a:cubicBezTo>
                  <a:pt x="11450" y="1069"/>
                  <a:pt x="11455" y="1074"/>
                  <a:pt x="11459" y="1085"/>
                </a:cubicBezTo>
                <a:cubicBezTo>
                  <a:pt x="11463" y="1095"/>
                  <a:pt x="11465" y="1115"/>
                  <a:pt x="11465" y="1144"/>
                </a:cubicBezTo>
                <a:cubicBezTo>
                  <a:pt x="11465" y="1188"/>
                  <a:pt x="11463" y="1240"/>
                  <a:pt x="11461" y="1300"/>
                </a:cubicBezTo>
                <a:cubicBezTo>
                  <a:pt x="11459" y="1359"/>
                  <a:pt x="11456" y="1403"/>
                  <a:pt x="11453" y="1430"/>
                </a:cubicBezTo>
                <a:cubicBezTo>
                  <a:pt x="11450" y="1460"/>
                  <a:pt x="11447" y="1479"/>
                  <a:pt x="11442" y="1487"/>
                </a:cubicBezTo>
                <a:cubicBezTo>
                  <a:pt x="11438" y="1496"/>
                  <a:pt x="11431" y="1502"/>
                  <a:pt x="11419" y="1506"/>
                </a:cubicBezTo>
                <a:cubicBezTo>
                  <a:pt x="11398" y="1512"/>
                  <a:pt x="11386" y="1516"/>
                  <a:pt x="11382" y="1518"/>
                </a:cubicBezTo>
                <a:cubicBezTo>
                  <a:pt x="11366" y="1528"/>
                  <a:pt x="11359" y="1542"/>
                  <a:pt x="11359" y="1560"/>
                </a:cubicBezTo>
                <a:cubicBezTo>
                  <a:pt x="11359" y="1591"/>
                  <a:pt x="11378" y="1614"/>
                  <a:pt x="11418" y="1627"/>
                </a:cubicBezTo>
                <a:cubicBezTo>
                  <a:pt x="11461" y="1642"/>
                  <a:pt x="11525" y="1649"/>
                  <a:pt x="11612" y="1649"/>
                </a:cubicBezTo>
                <a:cubicBezTo>
                  <a:pt x="11683" y="1649"/>
                  <a:pt x="11737" y="1642"/>
                  <a:pt x="11773" y="1629"/>
                </a:cubicBezTo>
                <a:cubicBezTo>
                  <a:pt x="11810" y="1616"/>
                  <a:pt x="11828" y="1594"/>
                  <a:pt x="11828" y="1564"/>
                </a:cubicBezTo>
                <a:cubicBezTo>
                  <a:pt x="11828" y="1550"/>
                  <a:pt x="11824" y="1538"/>
                  <a:pt x="11816" y="1529"/>
                </a:cubicBezTo>
                <a:cubicBezTo>
                  <a:pt x="11808" y="1521"/>
                  <a:pt x="11794" y="1512"/>
                  <a:pt x="11773" y="1504"/>
                </a:cubicBezTo>
                <a:cubicBezTo>
                  <a:pt x="11759" y="1497"/>
                  <a:pt x="11749" y="1489"/>
                  <a:pt x="11744" y="1477"/>
                </a:cubicBezTo>
                <a:cubicBezTo>
                  <a:pt x="11738" y="1465"/>
                  <a:pt x="11736" y="1445"/>
                  <a:pt x="11736" y="1417"/>
                </a:cubicBezTo>
                <a:lnTo>
                  <a:pt x="11736" y="1127"/>
                </a:lnTo>
                <a:cubicBezTo>
                  <a:pt x="11736" y="1105"/>
                  <a:pt x="11738" y="1089"/>
                  <a:pt x="11742" y="1081"/>
                </a:cubicBezTo>
                <a:cubicBezTo>
                  <a:pt x="11746" y="1074"/>
                  <a:pt x="11752" y="1070"/>
                  <a:pt x="11760" y="1070"/>
                </a:cubicBezTo>
                <a:cubicBezTo>
                  <a:pt x="11767" y="1070"/>
                  <a:pt x="11772" y="1072"/>
                  <a:pt x="11777" y="1077"/>
                </a:cubicBezTo>
                <a:cubicBezTo>
                  <a:pt x="11782" y="1083"/>
                  <a:pt x="11790" y="1094"/>
                  <a:pt x="11800" y="1113"/>
                </a:cubicBezTo>
                <a:cubicBezTo>
                  <a:pt x="11815" y="1140"/>
                  <a:pt x="11830" y="1159"/>
                  <a:pt x="11845" y="1170"/>
                </a:cubicBezTo>
                <a:cubicBezTo>
                  <a:pt x="11860" y="1181"/>
                  <a:pt x="11878" y="1187"/>
                  <a:pt x="11899" y="1187"/>
                </a:cubicBezTo>
                <a:cubicBezTo>
                  <a:pt x="11920" y="1187"/>
                  <a:pt x="11939" y="1181"/>
                  <a:pt x="11955" y="1170"/>
                </a:cubicBezTo>
                <a:cubicBezTo>
                  <a:pt x="11976" y="1153"/>
                  <a:pt x="11987" y="1129"/>
                  <a:pt x="11987" y="1095"/>
                </a:cubicBezTo>
                <a:cubicBezTo>
                  <a:pt x="11987" y="1050"/>
                  <a:pt x="11973" y="1005"/>
                  <a:pt x="11945" y="961"/>
                </a:cubicBezTo>
                <a:cubicBezTo>
                  <a:pt x="11917" y="917"/>
                  <a:pt x="11887" y="895"/>
                  <a:pt x="11855" y="895"/>
                </a:cubicBezTo>
                <a:close/>
                <a:moveTo>
                  <a:pt x="14932" y="894"/>
                </a:moveTo>
                <a:cubicBezTo>
                  <a:pt x="14892" y="894"/>
                  <a:pt x="14858" y="907"/>
                  <a:pt x="14832" y="933"/>
                </a:cubicBezTo>
                <a:cubicBezTo>
                  <a:pt x="14820" y="945"/>
                  <a:pt x="14812" y="958"/>
                  <a:pt x="14808" y="971"/>
                </a:cubicBezTo>
                <a:cubicBezTo>
                  <a:pt x="14805" y="983"/>
                  <a:pt x="14803" y="1005"/>
                  <a:pt x="14802" y="1035"/>
                </a:cubicBezTo>
                <a:cubicBezTo>
                  <a:pt x="14802" y="1062"/>
                  <a:pt x="14797" y="1090"/>
                  <a:pt x="14788" y="1119"/>
                </a:cubicBezTo>
                <a:cubicBezTo>
                  <a:pt x="14779" y="1147"/>
                  <a:pt x="14761" y="1191"/>
                  <a:pt x="14735" y="1249"/>
                </a:cubicBezTo>
                <a:lnTo>
                  <a:pt x="14662" y="1408"/>
                </a:lnTo>
                <a:cubicBezTo>
                  <a:pt x="14641" y="1455"/>
                  <a:pt x="14625" y="1485"/>
                  <a:pt x="14614" y="1498"/>
                </a:cubicBezTo>
                <a:cubicBezTo>
                  <a:pt x="14604" y="1511"/>
                  <a:pt x="14588" y="1521"/>
                  <a:pt x="14568" y="1528"/>
                </a:cubicBezTo>
                <a:cubicBezTo>
                  <a:pt x="14552" y="1534"/>
                  <a:pt x="14541" y="1540"/>
                  <a:pt x="14534" y="1548"/>
                </a:cubicBezTo>
                <a:cubicBezTo>
                  <a:pt x="14527" y="1555"/>
                  <a:pt x="14524" y="1565"/>
                  <a:pt x="14524" y="1578"/>
                </a:cubicBezTo>
                <a:cubicBezTo>
                  <a:pt x="14524" y="1608"/>
                  <a:pt x="14537" y="1627"/>
                  <a:pt x="14563" y="1635"/>
                </a:cubicBezTo>
                <a:cubicBezTo>
                  <a:pt x="14594" y="1644"/>
                  <a:pt x="14637" y="1648"/>
                  <a:pt x="14694" y="1648"/>
                </a:cubicBezTo>
                <a:cubicBezTo>
                  <a:pt x="14800" y="1648"/>
                  <a:pt x="14853" y="1624"/>
                  <a:pt x="14853" y="1576"/>
                </a:cubicBezTo>
                <a:cubicBezTo>
                  <a:pt x="14853" y="1552"/>
                  <a:pt x="14838" y="1536"/>
                  <a:pt x="14809" y="1528"/>
                </a:cubicBezTo>
                <a:cubicBezTo>
                  <a:pt x="14797" y="1524"/>
                  <a:pt x="14791" y="1522"/>
                  <a:pt x="14790" y="1521"/>
                </a:cubicBezTo>
                <a:cubicBezTo>
                  <a:pt x="14789" y="1520"/>
                  <a:pt x="14788" y="1517"/>
                  <a:pt x="14788" y="1513"/>
                </a:cubicBezTo>
                <a:cubicBezTo>
                  <a:pt x="14788" y="1506"/>
                  <a:pt x="14790" y="1499"/>
                  <a:pt x="14793" y="1492"/>
                </a:cubicBezTo>
                <a:cubicBezTo>
                  <a:pt x="14796" y="1485"/>
                  <a:pt x="14800" y="1480"/>
                  <a:pt x="14803" y="1478"/>
                </a:cubicBezTo>
                <a:cubicBezTo>
                  <a:pt x="14811" y="1473"/>
                  <a:pt x="14836" y="1471"/>
                  <a:pt x="14880" y="1471"/>
                </a:cubicBezTo>
                <a:cubicBezTo>
                  <a:pt x="14933" y="1471"/>
                  <a:pt x="14974" y="1473"/>
                  <a:pt x="15002" y="1477"/>
                </a:cubicBezTo>
                <a:cubicBezTo>
                  <a:pt x="15026" y="1480"/>
                  <a:pt x="15037" y="1490"/>
                  <a:pt x="15037" y="1507"/>
                </a:cubicBezTo>
                <a:cubicBezTo>
                  <a:pt x="15037" y="1516"/>
                  <a:pt x="15032" y="1522"/>
                  <a:pt x="15021" y="1526"/>
                </a:cubicBezTo>
                <a:cubicBezTo>
                  <a:pt x="15004" y="1531"/>
                  <a:pt x="14993" y="1537"/>
                  <a:pt x="14986" y="1545"/>
                </a:cubicBezTo>
                <a:cubicBezTo>
                  <a:pt x="14979" y="1552"/>
                  <a:pt x="14975" y="1562"/>
                  <a:pt x="14975" y="1575"/>
                </a:cubicBezTo>
                <a:cubicBezTo>
                  <a:pt x="14975" y="1591"/>
                  <a:pt x="14981" y="1605"/>
                  <a:pt x="14994" y="1617"/>
                </a:cubicBezTo>
                <a:cubicBezTo>
                  <a:pt x="15006" y="1628"/>
                  <a:pt x="15021" y="1635"/>
                  <a:pt x="15041" y="1639"/>
                </a:cubicBezTo>
                <a:cubicBezTo>
                  <a:pt x="15078" y="1646"/>
                  <a:pt x="15137" y="1649"/>
                  <a:pt x="15216" y="1649"/>
                </a:cubicBezTo>
                <a:cubicBezTo>
                  <a:pt x="15286" y="1649"/>
                  <a:pt x="15338" y="1643"/>
                  <a:pt x="15372" y="1631"/>
                </a:cubicBezTo>
                <a:cubicBezTo>
                  <a:pt x="15405" y="1619"/>
                  <a:pt x="15421" y="1597"/>
                  <a:pt x="15421" y="1567"/>
                </a:cubicBezTo>
                <a:cubicBezTo>
                  <a:pt x="15421" y="1540"/>
                  <a:pt x="15407" y="1524"/>
                  <a:pt x="15378" y="1520"/>
                </a:cubicBezTo>
                <a:cubicBezTo>
                  <a:pt x="15366" y="1518"/>
                  <a:pt x="15357" y="1515"/>
                  <a:pt x="15352" y="1510"/>
                </a:cubicBezTo>
                <a:cubicBezTo>
                  <a:pt x="15347" y="1505"/>
                  <a:pt x="15340" y="1493"/>
                  <a:pt x="15331" y="1475"/>
                </a:cubicBezTo>
                <a:lnTo>
                  <a:pt x="15234" y="1265"/>
                </a:lnTo>
                <a:cubicBezTo>
                  <a:pt x="15149" y="1085"/>
                  <a:pt x="15084" y="975"/>
                  <a:pt x="15038" y="937"/>
                </a:cubicBezTo>
                <a:cubicBezTo>
                  <a:pt x="15005" y="908"/>
                  <a:pt x="14969" y="894"/>
                  <a:pt x="14932" y="894"/>
                </a:cubicBezTo>
                <a:close/>
                <a:moveTo>
                  <a:pt x="13458" y="891"/>
                </a:moveTo>
                <a:cubicBezTo>
                  <a:pt x="13453" y="891"/>
                  <a:pt x="13446" y="892"/>
                  <a:pt x="13438" y="895"/>
                </a:cubicBezTo>
                <a:cubicBezTo>
                  <a:pt x="13415" y="901"/>
                  <a:pt x="13392" y="906"/>
                  <a:pt x="13368" y="908"/>
                </a:cubicBezTo>
                <a:cubicBezTo>
                  <a:pt x="13345" y="910"/>
                  <a:pt x="13306" y="911"/>
                  <a:pt x="13252" y="911"/>
                </a:cubicBezTo>
                <a:lnTo>
                  <a:pt x="12986" y="911"/>
                </a:lnTo>
                <a:cubicBezTo>
                  <a:pt x="12946" y="911"/>
                  <a:pt x="12920" y="912"/>
                  <a:pt x="12907" y="915"/>
                </a:cubicBezTo>
                <a:cubicBezTo>
                  <a:pt x="12892" y="919"/>
                  <a:pt x="12881" y="927"/>
                  <a:pt x="12873" y="937"/>
                </a:cubicBezTo>
                <a:cubicBezTo>
                  <a:pt x="12865" y="948"/>
                  <a:pt x="12861" y="959"/>
                  <a:pt x="12861" y="972"/>
                </a:cubicBezTo>
                <a:cubicBezTo>
                  <a:pt x="12861" y="998"/>
                  <a:pt x="12873" y="1015"/>
                  <a:pt x="12898" y="1022"/>
                </a:cubicBezTo>
                <a:cubicBezTo>
                  <a:pt x="12910" y="1026"/>
                  <a:pt x="12918" y="1028"/>
                  <a:pt x="12921" y="1030"/>
                </a:cubicBezTo>
                <a:cubicBezTo>
                  <a:pt x="12923" y="1032"/>
                  <a:pt x="12926" y="1036"/>
                  <a:pt x="12929" y="1041"/>
                </a:cubicBezTo>
                <a:cubicBezTo>
                  <a:pt x="12945" y="1074"/>
                  <a:pt x="12952" y="1156"/>
                  <a:pt x="12952" y="1288"/>
                </a:cubicBezTo>
                <a:cubicBezTo>
                  <a:pt x="12952" y="1375"/>
                  <a:pt x="12947" y="1445"/>
                  <a:pt x="12936" y="1496"/>
                </a:cubicBezTo>
                <a:cubicBezTo>
                  <a:pt x="12933" y="1508"/>
                  <a:pt x="12930" y="1516"/>
                  <a:pt x="12926" y="1521"/>
                </a:cubicBezTo>
                <a:cubicBezTo>
                  <a:pt x="12922" y="1527"/>
                  <a:pt x="12915" y="1531"/>
                  <a:pt x="12905" y="1536"/>
                </a:cubicBezTo>
                <a:cubicBezTo>
                  <a:pt x="12890" y="1543"/>
                  <a:pt x="12880" y="1549"/>
                  <a:pt x="12874" y="1555"/>
                </a:cubicBezTo>
                <a:cubicBezTo>
                  <a:pt x="12869" y="1561"/>
                  <a:pt x="12866" y="1570"/>
                  <a:pt x="12866" y="1583"/>
                </a:cubicBezTo>
                <a:cubicBezTo>
                  <a:pt x="12866" y="1600"/>
                  <a:pt x="12872" y="1614"/>
                  <a:pt x="12884" y="1624"/>
                </a:cubicBezTo>
                <a:cubicBezTo>
                  <a:pt x="12896" y="1633"/>
                  <a:pt x="12912" y="1638"/>
                  <a:pt x="12932" y="1638"/>
                </a:cubicBezTo>
                <a:lnTo>
                  <a:pt x="13370" y="1638"/>
                </a:lnTo>
                <a:cubicBezTo>
                  <a:pt x="13407" y="1639"/>
                  <a:pt x="13438" y="1642"/>
                  <a:pt x="13464" y="1646"/>
                </a:cubicBezTo>
                <a:cubicBezTo>
                  <a:pt x="13472" y="1648"/>
                  <a:pt x="13480" y="1649"/>
                  <a:pt x="13488" y="1649"/>
                </a:cubicBezTo>
                <a:cubicBezTo>
                  <a:pt x="13498" y="1649"/>
                  <a:pt x="13507" y="1646"/>
                  <a:pt x="13513" y="1641"/>
                </a:cubicBezTo>
                <a:cubicBezTo>
                  <a:pt x="13520" y="1636"/>
                  <a:pt x="13527" y="1628"/>
                  <a:pt x="13534" y="1618"/>
                </a:cubicBezTo>
                <a:cubicBezTo>
                  <a:pt x="13552" y="1591"/>
                  <a:pt x="13566" y="1561"/>
                  <a:pt x="13577" y="1529"/>
                </a:cubicBezTo>
                <a:cubicBezTo>
                  <a:pt x="13588" y="1497"/>
                  <a:pt x="13593" y="1470"/>
                  <a:pt x="13593" y="1448"/>
                </a:cubicBezTo>
                <a:cubicBezTo>
                  <a:pt x="13593" y="1427"/>
                  <a:pt x="13588" y="1409"/>
                  <a:pt x="13577" y="1394"/>
                </a:cubicBezTo>
                <a:cubicBezTo>
                  <a:pt x="13565" y="1379"/>
                  <a:pt x="13551" y="1372"/>
                  <a:pt x="13532" y="1372"/>
                </a:cubicBezTo>
                <a:cubicBezTo>
                  <a:pt x="13517" y="1372"/>
                  <a:pt x="13505" y="1376"/>
                  <a:pt x="13495" y="1384"/>
                </a:cubicBezTo>
                <a:cubicBezTo>
                  <a:pt x="13486" y="1393"/>
                  <a:pt x="13476" y="1407"/>
                  <a:pt x="13466" y="1428"/>
                </a:cubicBezTo>
                <a:cubicBezTo>
                  <a:pt x="13450" y="1461"/>
                  <a:pt x="13430" y="1484"/>
                  <a:pt x="13406" y="1496"/>
                </a:cubicBezTo>
                <a:cubicBezTo>
                  <a:pt x="13382" y="1508"/>
                  <a:pt x="13345" y="1515"/>
                  <a:pt x="13295" y="1515"/>
                </a:cubicBezTo>
                <a:cubicBezTo>
                  <a:pt x="13262" y="1515"/>
                  <a:pt x="13240" y="1513"/>
                  <a:pt x="13228" y="1510"/>
                </a:cubicBezTo>
                <a:cubicBezTo>
                  <a:pt x="13217" y="1507"/>
                  <a:pt x="13210" y="1501"/>
                  <a:pt x="13208" y="1493"/>
                </a:cubicBezTo>
                <a:cubicBezTo>
                  <a:pt x="13206" y="1486"/>
                  <a:pt x="13204" y="1471"/>
                  <a:pt x="13202" y="1446"/>
                </a:cubicBezTo>
                <a:cubicBezTo>
                  <a:pt x="13199" y="1421"/>
                  <a:pt x="13198" y="1400"/>
                  <a:pt x="13198" y="1383"/>
                </a:cubicBezTo>
                <a:cubicBezTo>
                  <a:pt x="13198" y="1359"/>
                  <a:pt x="13200" y="1343"/>
                  <a:pt x="13205" y="1336"/>
                </a:cubicBezTo>
                <a:cubicBezTo>
                  <a:pt x="13209" y="1329"/>
                  <a:pt x="13216" y="1325"/>
                  <a:pt x="13228" y="1325"/>
                </a:cubicBezTo>
                <a:cubicBezTo>
                  <a:pt x="13262" y="1325"/>
                  <a:pt x="13281" y="1341"/>
                  <a:pt x="13285" y="1374"/>
                </a:cubicBezTo>
                <a:cubicBezTo>
                  <a:pt x="13288" y="1395"/>
                  <a:pt x="13292" y="1410"/>
                  <a:pt x="13298" y="1418"/>
                </a:cubicBezTo>
                <a:cubicBezTo>
                  <a:pt x="13304" y="1426"/>
                  <a:pt x="13315" y="1430"/>
                  <a:pt x="13331" y="1430"/>
                </a:cubicBezTo>
                <a:cubicBezTo>
                  <a:pt x="13354" y="1430"/>
                  <a:pt x="13372" y="1419"/>
                  <a:pt x="13383" y="1396"/>
                </a:cubicBezTo>
                <a:cubicBezTo>
                  <a:pt x="13401" y="1359"/>
                  <a:pt x="13409" y="1313"/>
                  <a:pt x="13409" y="1257"/>
                </a:cubicBezTo>
                <a:cubicBezTo>
                  <a:pt x="13409" y="1229"/>
                  <a:pt x="13407" y="1202"/>
                  <a:pt x="13402" y="1175"/>
                </a:cubicBezTo>
                <a:cubicBezTo>
                  <a:pt x="13396" y="1149"/>
                  <a:pt x="13388" y="1128"/>
                  <a:pt x="13377" y="1113"/>
                </a:cubicBezTo>
                <a:cubicBezTo>
                  <a:pt x="13368" y="1101"/>
                  <a:pt x="13354" y="1094"/>
                  <a:pt x="13336" y="1094"/>
                </a:cubicBezTo>
                <a:cubicBezTo>
                  <a:pt x="13324" y="1094"/>
                  <a:pt x="13312" y="1099"/>
                  <a:pt x="13302" y="1108"/>
                </a:cubicBezTo>
                <a:cubicBezTo>
                  <a:pt x="13294" y="1114"/>
                  <a:pt x="13289" y="1121"/>
                  <a:pt x="13286" y="1129"/>
                </a:cubicBezTo>
                <a:cubicBezTo>
                  <a:pt x="13283" y="1138"/>
                  <a:pt x="13281" y="1152"/>
                  <a:pt x="13278" y="1173"/>
                </a:cubicBezTo>
                <a:cubicBezTo>
                  <a:pt x="13277" y="1186"/>
                  <a:pt x="13274" y="1195"/>
                  <a:pt x="13269" y="1199"/>
                </a:cubicBezTo>
                <a:cubicBezTo>
                  <a:pt x="13265" y="1203"/>
                  <a:pt x="13257" y="1205"/>
                  <a:pt x="13245" y="1205"/>
                </a:cubicBezTo>
                <a:cubicBezTo>
                  <a:pt x="13218" y="1205"/>
                  <a:pt x="13203" y="1204"/>
                  <a:pt x="13198" y="1201"/>
                </a:cubicBezTo>
                <a:cubicBezTo>
                  <a:pt x="13194" y="1197"/>
                  <a:pt x="13192" y="1187"/>
                  <a:pt x="13192" y="1169"/>
                </a:cubicBezTo>
                <a:cubicBezTo>
                  <a:pt x="13192" y="1116"/>
                  <a:pt x="13192" y="1084"/>
                  <a:pt x="13193" y="1073"/>
                </a:cubicBezTo>
                <a:cubicBezTo>
                  <a:pt x="13194" y="1062"/>
                  <a:pt x="13196" y="1053"/>
                  <a:pt x="13199" y="1047"/>
                </a:cubicBezTo>
                <a:cubicBezTo>
                  <a:pt x="13206" y="1036"/>
                  <a:pt x="13227" y="1031"/>
                  <a:pt x="13262" y="1031"/>
                </a:cubicBezTo>
                <a:cubicBezTo>
                  <a:pt x="13314" y="1031"/>
                  <a:pt x="13351" y="1035"/>
                  <a:pt x="13372" y="1042"/>
                </a:cubicBezTo>
                <a:cubicBezTo>
                  <a:pt x="13394" y="1049"/>
                  <a:pt x="13411" y="1063"/>
                  <a:pt x="13425" y="1084"/>
                </a:cubicBezTo>
                <a:cubicBezTo>
                  <a:pt x="13437" y="1101"/>
                  <a:pt x="13446" y="1113"/>
                  <a:pt x="13454" y="1118"/>
                </a:cubicBezTo>
                <a:cubicBezTo>
                  <a:pt x="13462" y="1124"/>
                  <a:pt x="13473" y="1127"/>
                  <a:pt x="13487" y="1127"/>
                </a:cubicBezTo>
                <a:cubicBezTo>
                  <a:pt x="13507" y="1127"/>
                  <a:pt x="13523" y="1119"/>
                  <a:pt x="13534" y="1104"/>
                </a:cubicBezTo>
                <a:cubicBezTo>
                  <a:pt x="13545" y="1089"/>
                  <a:pt x="13551" y="1068"/>
                  <a:pt x="13551" y="1044"/>
                </a:cubicBezTo>
                <a:cubicBezTo>
                  <a:pt x="13551" y="997"/>
                  <a:pt x="13540" y="962"/>
                  <a:pt x="13517" y="939"/>
                </a:cubicBezTo>
                <a:cubicBezTo>
                  <a:pt x="13500" y="907"/>
                  <a:pt x="13480" y="891"/>
                  <a:pt x="13458" y="891"/>
                </a:cubicBezTo>
                <a:close/>
                <a:moveTo>
                  <a:pt x="7786" y="891"/>
                </a:moveTo>
                <a:cubicBezTo>
                  <a:pt x="7781" y="891"/>
                  <a:pt x="7774" y="892"/>
                  <a:pt x="7766" y="895"/>
                </a:cubicBezTo>
                <a:cubicBezTo>
                  <a:pt x="7743" y="901"/>
                  <a:pt x="7720" y="906"/>
                  <a:pt x="7696" y="908"/>
                </a:cubicBezTo>
                <a:cubicBezTo>
                  <a:pt x="7673" y="910"/>
                  <a:pt x="7634" y="911"/>
                  <a:pt x="7580" y="911"/>
                </a:cubicBezTo>
                <a:lnTo>
                  <a:pt x="7314" y="911"/>
                </a:lnTo>
                <a:cubicBezTo>
                  <a:pt x="7274" y="911"/>
                  <a:pt x="7248" y="912"/>
                  <a:pt x="7235" y="915"/>
                </a:cubicBezTo>
                <a:cubicBezTo>
                  <a:pt x="7220" y="919"/>
                  <a:pt x="7209" y="927"/>
                  <a:pt x="7201" y="937"/>
                </a:cubicBezTo>
                <a:cubicBezTo>
                  <a:pt x="7193" y="948"/>
                  <a:pt x="7189" y="959"/>
                  <a:pt x="7189" y="972"/>
                </a:cubicBezTo>
                <a:cubicBezTo>
                  <a:pt x="7189" y="998"/>
                  <a:pt x="7201" y="1015"/>
                  <a:pt x="7226" y="1022"/>
                </a:cubicBezTo>
                <a:cubicBezTo>
                  <a:pt x="7238" y="1026"/>
                  <a:pt x="7246" y="1028"/>
                  <a:pt x="7249" y="1030"/>
                </a:cubicBezTo>
                <a:cubicBezTo>
                  <a:pt x="7251" y="1032"/>
                  <a:pt x="7254" y="1036"/>
                  <a:pt x="7257" y="1041"/>
                </a:cubicBezTo>
                <a:cubicBezTo>
                  <a:pt x="7273" y="1074"/>
                  <a:pt x="7280" y="1156"/>
                  <a:pt x="7280" y="1288"/>
                </a:cubicBezTo>
                <a:cubicBezTo>
                  <a:pt x="7280" y="1375"/>
                  <a:pt x="7275" y="1445"/>
                  <a:pt x="7264" y="1496"/>
                </a:cubicBezTo>
                <a:cubicBezTo>
                  <a:pt x="7261" y="1508"/>
                  <a:pt x="7258" y="1516"/>
                  <a:pt x="7254" y="1521"/>
                </a:cubicBezTo>
                <a:cubicBezTo>
                  <a:pt x="7250" y="1527"/>
                  <a:pt x="7243" y="1531"/>
                  <a:pt x="7233" y="1536"/>
                </a:cubicBezTo>
                <a:cubicBezTo>
                  <a:pt x="7218" y="1543"/>
                  <a:pt x="7208" y="1549"/>
                  <a:pt x="7202" y="1555"/>
                </a:cubicBezTo>
                <a:cubicBezTo>
                  <a:pt x="7197" y="1561"/>
                  <a:pt x="7194" y="1570"/>
                  <a:pt x="7194" y="1583"/>
                </a:cubicBezTo>
                <a:cubicBezTo>
                  <a:pt x="7194" y="1600"/>
                  <a:pt x="7200" y="1614"/>
                  <a:pt x="7212" y="1624"/>
                </a:cubicBezTo>
                <a:cubicBezTo>
                  <a:pt x="7224" y="1633"/>
                  <a:pt x="7240" y="1638"/>
                  <a:pt x="7260" y="1638"/>
                </a:cubicBezTo>
                <a:lnTo>
                  <a:pt x="7698" y="1638"/>
                </a:lnTo>
                <a:cubicBezTo>
                  <a:pt x="7735" y="1639"/>
                  <a:pt x="7766" y="1642"/>
                  <a:pt x="7792" y="1646"/>
                </a:cubicBezTo>
                <a:cubicBezTo>
                  <a:pt x="7800" y="1648"/>
                  <a:pt x="7808" y="1649"/>
                  <a:pt x="7816" y="1649"/>
                </a:cubicBezTo>
                <a:cubicBezTo>
                  <a:pt x="7826" y="1649"/>
                  <a:pt x="7835" y="1646"/>
                  <a:pt x="7841" y="1641"/>
                </a:cubicBezTo>
                <a:cubicBezTo>
                  <a:pt x="7848" y="1636"/>
                  <a:pt x="7855" y="1628"/>
                  <a:pt x="7862" y="1618"/>
                </a:cubicBezTo>
                <a:cubicBezTo>
                  <a:pt x="7880" y="1591"/>
                  <a:pt x="7894" y="1561"/>
                  <a:pt x="7905" y="1529"/>
                </a:cubicBezTo>
                <a:cubicBezTo>
                  <a:pt x="7916" y="1497"/>
                  <a:pt x="7921" y="1470"/>
                  <a:pt x="7921" y="1448"/>
                </a:cubicBezTo>
                <a:cubicBezTo>
                  <a:pt x="7921" y="1427"/>
                  <a:pt x="7916" y="1409"/>
                  <a:pt x="7905" y="1394"/>
                </a:cubicBezTo>
                <a:cubicBezTo>
                  <a:pt x="7893" y="1379"/>
                  <a:pt x="7879" y="1372"/>
                  <a:pt x="7860" y="1372"/>
                </a:cubicBezTo>
                <a:cubicBezTo>
                  <a:pt x="7845" y="1372"/>
                  <a:pt x="7833" y="1376"/>
                  <a:pt x="7823" y="1384"/>
                </a:cubicBezTo>
                <a:cubicBezTo>
                  <a:pt x="7814" y="1393"/>
                  <a:pt x="7804" y="1407"/>
                  <a:pt x="7794" y="1428"/>
                </a:cubicBezTo>
                <a:cubicBezTo>
                  <a:pt x="7778" y="1461"/>
                  <a:pt x="7758" y="1484"/>
                  <a:pt x="7734" y="1496"/>
                </a:cubicBezTo>
                <a:cubicBezTo>
                  <a:pt x="7710" y="1508"/>
                  <a:pt x="7673" y="1515"/>
                  <a:pt x="7623" y="1515"/>
                </a:cubicBezTo>
                <a:cubicBezTo>
                  <a:pt x="7590" y="1515"/>
                  <a:pt x="7568" y="1513"/>
                  <a:pt x="7556" y="1510"/>
                </a:cubicBezTo>
                <a:cubicBezTo>
                  <a:pt x="7545" y="1507"/>
                  <a:pt x="7538" y="1501"/>
                  <a:pt x="7536" y="1493"/>
                </a:cubicBezTo>
                <a:cubicBezTo>
                  <a:pt x="7534" y="1486"/>
                  <a:pt x="7532" y="1471"/>
                  <a:pt x="7530" y="1446"/>
                </a:cubicBezTo>
                <a:cubicBezTo>
                  <a:pt x="7527" y="1421"/>
                  <a:pt x="7526" y="1400"/>
                  <a:pt x="7526" y="1383"/>
                </a:cubicBezTo>
                <a:cubicBezTo>
                  <a:pt x="7526" y="1359"/>
                  <a:pt x="7528" y="1343"/>
                  <a:pt x="7533" y="1336"/>
                </a:cubicBezTo>
                <a:cubicBezTo>
                  <a:pt x="7537" y="1329"/>
                  <a:pt x="7544" y="1325"/>
                  <a:pt x="7556" y="1325"/>
                </a:cubicBezTo>
                <a:cubicBezTo>
                  <a:pt x="7590" y="1325"/>
                  <a:pt x="7609" y="1341"/>
                  <a:pt x="7613" y="1374"/>
                </a:cubicBezTo>
                <a:cubicBezTo>
                  <a:pt x="7616" y="1395"/>
                  <a:pt x="7620" y="1410"/>
                  <a:pt x="7626" y="1418"/>
                </a:cubicBezTo>
                <a:cubicBezTo>
                  <a:pt x="7632" y="1426"/>
                  <a:pt x="7643" y="1430"/>
                  <a:pt x="7659" y="1430"/>
                </a:cubicBezTo>
                <a:cubicBezTo>
                  <a:pt x="7682" y="1430"/>
                  <a:pt x="7700" y="1419"/>
                  <a:pt x="7711" y="1396"/>
                </a:cubicBezTo>
                <a:cubicBezTo>
                  <a:pt x="7729" y="1359"/>
                  <a:pt x="7737" y="1313"/>
                  <a:pt x="7737" y="1257"/>
                </a:cubicBezTo>
                <a:cubicBezTo>
                  <a:pt x="7737" y="1229"/>
                  <a:pt x="7735" y="1202"/>
                  <a:pt x="7730" y="1175"/>
                </a:cubicBezTo>
                <a:cubicBezTo>
                  <a:pt x="7724" y="1149"/>
                  <a:pt x="7716" y="1128"/>
                  <a:pt x="7705" y="1113"/>
                </a:cubicBezTo>
                <a:cubicBezTo>
                  <a:pt x="7696" y="1101"/>
                  <a:pt x="7682" y="1094"/>
                  <a:pt x="7664" y="1094"/>
                </a:cubicBezTo>
                <a:cubicBezTo>
                  <a:pt x="7652" y="1094"/>
                  <a:pt x="7640" y="1099"/>
                  <a:pt x="7630" y="1108"/>
                </a:cubicBezTo>
                <a:cubicBezTo>
                  <a:pt x="7622" y="1114"/>
                  <a:pt x="7617" y="1121"/>
                  <a:pt x="7614" y="1129"/>
                </a:cubicBezTo>
                <a:cubicBezTo>
                  <a:pt x="7611" y="1138"/>
                  <a:pt x="7609" y="1152"/>
                  <a:pt x="7606" y="1173"/>
                </a:cubicBezTo>
                <a:cubicBezTo>
                  <a:pt x="7605" y="1186"/>
                  <a:pt x="7602" y="1195"/>
                  <a:pt x="7597" y="1199"/>
                </a:cubicBezTo>
                <a:cubicBezTo>
                  <a:pt x="7593" y="1203"/>
                  <a:pt x="7585" y="1205"/>
                  <a:pt x="7573" y="1205"/>
                </a:cubicBezTo>
                <a:cubicBezTo>
                  <a:pt x="7546" y="1205"/>
                  <a:pt x="7531" y="1204"/>
                  <a:pt x="7526" y="1201"/>
                </a:cubicBezTo>
                <a:cubicBezTo>
                  <a:pt x="7522" y="1197"/>
                  <a:pt x="7520" y="1187"/>
                  <a:pt x="7520" y="1169"/>
                </a:cubicBezTo>
                <a:cubicBezTo>
                  <a:pt x="7520" y="1116"/>
                  <a:pt x="7520" y="1084"/>
                  <a:pt x="7521" y="1073"/>
                </a:cubicBezTo>
                <a:cubicBezTo>
                  <a:pt x="7522" y="1062"/>
                  <a:pt x="7524" y="1053"/>
                  <a:pt x="7527" y="1047"/>
                </a:cubicBezTo>
                <a:cubicBezTo>
                  <a:pt x="7534" y="1036"/>
                  <a:pt x="7555" y="1031"/>
                  <a:pt x="7590" y="1031"/>
                </a:cubicBezTo>
                <a:cubicBezTo>
                  <a:pt x="7642" y="1031"/>
                  <a:pt x="7679" y="1035"/>
                  <a:pt x="7700" y="1042"/>
                </a:cubicBezTo>
                <a:cubicBezTo>
                  <a:pt x="7722" y="1049"/>
                  <a:pt x="7739" y="1063"/>
                  <a:pt x="7753" y="1084"/>
                </a:cubicBezTo>
                <a:cubicBezTo>
                  <a:pt x="7765" y="1101"/>
                  <a:pt x="7774" y="1113"/>
                  <a:pt x="7782" y="1118"/>
                </a:cubicBezTo>
                <a:cubicBezTo>
                  <a:pt x="7790" y="1124"/>
                  <a:pt x="7801" y="1127"/>
                  <a:pt x="7815" y="1127"/>
                </a:cubicBezTo>
                <a:cubicBezTo>
                  <a:pt x="7835" y="1127"/>
                  <a:pt x="7851" y="1119"/>
                  <a:pt x="7862" y="1104"/>
                </a:cubicBezTo>
                <a:cubicBezTo>
                  <a:pt x="7873" y="1089"/>
                  <a:pt x="7879" y="1068"/>
                  <a:pt x="7879" y="1044"/>
                </a:cubicBezTo>
                <a:cubicBezTo>
                  <a:pt x="7879" y="997"/>
                  <a:pt x="7868" y="962"/>
                  <a:pt x="7845" y="939"/>
                </a:cubicBezTo>
                <a:cubicBezTo>
                  <a:pt x="7828" y="907"/>
                  <a:pt x="7808" y="891"/>
                  <a:pt x="7786" y="891"/>
                </a:cubicBezTo>
                <a:close/>
                <a:moveTo>
                  <a:pt x="5308" y="891"/>
                </a:moveTo>
                <a:cubicBezTo>
                  <a:pt x="5303" y="891"/>
                  <a:pt x="5296" y="892"/>
                  <a:pt x="5288" y="895"/>
                </a:cubicBezTo>
                <a:cubicBezTo>
                  <a:pt x="5265" y="901"/>
                  <a:pt x="5242" y="906"/>
                  <a:pt x="5218" y="908"/>
                </a:cubicBezTo>
                <a:cubicBezTo>
                  <a:pt x="5195" y="910"/>
                  <a:pt x="5156" y="911"/>
                  <a:pt x="5102" y="911"/>
                </a:cubicBezTo>
                <a:lnTo>
                  <a:pt x="4836" y="911"/>
                </a:lnTo>
                <a:cubicBezTo>
                  <a:pt x="4796" y="911"/>
                  <a:pt x="4770" y="912"/>
                  <a:pt x="4757" y="915"/>
                </a:cubicBezTo>
                <a:cubicBezTo>
                  <a:pt x="4742" y="919"/>
                  <a:pt x="4731" y="927"/>
                  <a:pt x="4723" y="937"/>
                </a:cubicBezTo>
                <a:cubicBezTo>
                  <a:pt x="4715" y="948"/>
                  <a:pt x="4711" y="959"/>
                  <a:pt x="4711" y="972"/>
                </a:cubicBezTo>
                <a:cubicBezTo>
                  <a:pt x="4711" y="998"/>
                  <a:pt x="4723" y="1015"/>
                  <a:pt x="4748" y="1022"/>
                </a:cubicBezTo>
                <a:cubicBezTo>
                  <a:pt x="4760" y="1026"/>
                  <a:pt x="4768" y="1028"/>
                  <a:pt x="4771" y="1030"/>
                </a:cubicBezTo>
                <a:cubicBezTo>
                  <a:pt x="4773" y="1032"/>
                  <a:pt x="4776" y="1036"/>
                  <a:pt x="4779" y="1041"/>
                </a:cubicBezTo>
                <a:cubicBezTo>
                  <a:pt x="4795" y="1074"/>
                  <a:pt x="4802" y="1156"/>
                  <a:pt x="4802" y="1288"/>
                </a:cubicBezTo>
                <a:cubicBezTo>
                  <a:pt x="4802" y="1375"/>
                  <a:pt x="4797" y="1445"/>
                  <a:pt x="4786" y="1496"/>
                </a:cubicBezTo>
                <a:cubicBezTo>
                  <a:pt x="4783" y="1508"/>
                  <a:pt x="4780" y="1516"/>
                  <a:pt x="4776" y="1521"/>
                </a:cubicBezTo>
                <a:cubicBezTo>
                  <a:pt x="4772" y="1527"/>
                  <a:pt x="4765" y="1531"/>
                  <a:pt x="4755" y="1536"/>
                </a:cubicBezTo>
                <a:cubicBezTo>
                  <a:pt x="4740" y="1543"/>
                  <a:pt x="4730" y="1549"/>
                  <a:pt x="4724" y="1555"/>
                </a:cubicBezTo>
                <a:cubicBezTo>
                  <a:pt x="4719" y="1561"/>
                  <a:pt x="4716" y="1570"/>
                  <a:pt x="4716" y="1583"/>
                </a:cubicBezTo>
                <a:cubicBezTo>
                  <a:pt x="4716" y="1600"/>
                  <a:pt x="4722" y="1614"/>
                  <a:pt x="4734" y="1624"/>
                </a:cubicBezTo>
                <a:cubicBezTo>
                  <a:pt x="4746" y="1633"/>
                  <a:pt x="4762" y="1638"/>
                  <a:pt x="4782" y="1638"/>
                </a:cubicBezTo>
                <a:lnTo>
                  <a:pt x="5220" y="1638"/>
                </a:lnTo>
                <a:cubicBezTo>
                  <a:pt x="5257" y="1639"/>
                  <a:pt x="5288" y="1642"/>
                  <a:pt x="5314" y="1646"/>
                </a:cubicBezTo>
                <a:cubicBezTo>
                  <a:pt x="5322" y="1648"/>
                  <a:pt x="5330" y="1649"/>
                  <a:pt x="5338" y="1649"/>
                </a:cubicBezTo>
                <a:cubicBezTo>
                  <a:pt x="5348" y="1649"/>
                  <a:pt x="5357" y="1646"/>
                  <a:pt x="5363" y="1641"/>
                </a:cubicBezTo>
                <a:cubicBezTo>
                  <a:pt x="5370" y="1636"/>
                  <a:pt x="5377" y="1628"/>
                  <a:pt x="5384" y="1618"/>
                </a:cubicBezTo>
                <a:cubicBezTo>
                  <a:pt x="5402" y="1591"/>
                  <a:pt x="5416" y="1561"/>
                  <a:pt x="5427" y="1529"/>
                </a:cubicBezTo>
                <a:cubicBezTo>
                  <a:pt x="5438" y="1497"/>
                  <a:pt x="5443" y="1470"/>
                  <a:pt x="5443" y="1448"/>
                </a:cubicBezTo>
                <a:cubicBezTo>
                  <a:pt x="5443" y="1427"/>
                  <a:pt x="5438" y="1409"/>
                  <a:pt x="5427" y="1394"/>
                </a:cubicBezTo>
                <a:cubicBezTo>
                  <a:pt x="5415" y="1379"/>
                  <a:pt x="5401" y="1372"/>
                  <a:pt x="5382" y="1372"/>
                </a:cubicBezTo>
                <a:cubicBezTo>
                  <a:pt x="5367" y="1372"/>
                  <a:pt x="5355" y="1376"/>
                  <a:pt x="5345" y="1384"/>
                </a:cubicBezTo>
                <a:cubicBezTo>
                  <a:pt x="5336" y="1393"/>
                  <a:pt x="5326" y="1407"/>
                  <a:pt x="5316" y="1428"/>
                </a:cubicBezTo>
                <a:cubicBezTo>
                  <a:pt x="5300" y="1461"/>
                  <a:pt x="5280" y="1484"/>
                  <a:pt x="5256" y="1496"/>
                </a:cubicBezTo>
                <a:cubicBezTo>
                  <a:pt x="5232" y="1508"/>
                  <a:pt x="5195" y="1515"/>
                  <a:pt x="5145" y="1515"/>
                </a:cubicBezTo>
                <a:cubicBezTo>
                  <a:pt x="5112" y="1515"/>
                  <a:pt x="5090" y="1513"/>
                  <a:pt x="5078" y="1510"/>
                </a:cubicBezTo>
                <a:cubicBezTo>
                  <a:pt x="5067" y="1507"/>
                  <a:pt x="5060" y="1501"/>
                  <a:pt x="5058" y="1493"/>
                </a:cubicBezTo>
                <a:cubicBezTo>
                  <a:pt x="5056" y="1486"/>
                  <a:pt x="5054" y="1471"/>
                  <a:pt x="5052" y="1446"/>
                </a:cubicBezTo>
                <a:cubicBezTo>
                  <a:pt x="5049" y="1421"/>
                  <a:pt x="5048" y="1400"/>
                  <a:pt x="5048" y="1383"/>
                </a:cubicBezTo>
                <a:cubicBezTo>
                  <a:pt x="5048" y="1359"/>
                  <a:pt x="5050" y="1343"/>
                  <a:pt x="5055" y="1336"/>
                </a:cubicBezTo>
                <a:cubicBezTo>
                  <a:pt x="5059" y="1329"/>
                  <a:pt x="5066" y="1325"/>
                  <a:pt x="5078" y="1325"/>
                </a:cubicBezTo>
                <a:cubicBezTo>
                  <a:pt x="5112" y="1325"/>
                  <a:pt x="5131" y="1341"/>
                  <a:pt x="5135" y="1374"/>
                </a:cubicBezTo>
                <a:cubicBezTo>
                  <a:pt x="5138" y="1395"/>
                  <a:pt x="5142" y="1410"/>
                  <a:pt x="5148" y="1418"/>
                </a:cubicBezTo>
                <a:cubicBezTo>
                  <a:pt x="5154" y="1426"/>
                  <a:pt x="5165" y="1430"/>
                  <a:pt x="5181" y="1430"/>
                </a:cubicBezTo>
                <a:cubicBezTo>
                  <a:pt x="5204" y="1430"/>
                  <a:pt x="5222" y="1419"/>
                  <a:pt x="5233" y="1396"/>
                </a:cubicBezTo>
                <a:cubicBezTo>
                  <a:pt x="5251" y="1359"/>
                  <a:pt x="5259" y="1313"/>
                  <a:pt x="5259" y="1257"/>
                </a:cubicBezTo>
                <a:cubicBezTo>
                  <a:pt x="5259" y="1229"/>
                  <a:pt x="5257" y="1202"/>
                  <a:pt x="5252" y="1175"/>
                </a:cubicBezTo>
                <a:cubicBezTo>
                  <a:pt x="5246" y="1149"/>
                  <a:pt x="5238" y="1128"/>
                  <a:pt x="5227" y="1113"/>
                </a:cubicBezTo>
                <a:cubicBezTo>
                  <a:pt x="5218" y="1101"/>
                  <a:pt x="5204" y="1094"/>
                  <a:pt x="5186" y="1094"/>
                </a:cubicBezTo>
                <a:cubicBezTo>
                  <a:pt x="5174" y="1094"/>
                  <a:pt x="5162" y="1099"/>
                  <a:pt x="5152" y="1108"/>
                </a:cubicBezTo>
                <a:cubicBezTo>
                  <a:pt x="5144" y="1114"/>
                  <a:pt x="5139" y="1121"/>
                  <a:pt x="5136" y="1129"/>
                </a:cubicBezTo>
                <a:cubicBezTo>
                  <a:pt x="5133" y="1138"/>
                  <a:pt x="5131" y="1152"/>
                  <a:pt x="5128" y="1173"/>
                </a:cubicBezTo>
                <a:cubicBezTo>
                  <a:pt x="5127" y="1186"/>
                  <a:pt x="5124" y="1195"/>
                  <a:pt x="5119" y="1199"/>
                </a:cubicBezTo>
                <a:cubicBezTo>
                  <a:pt x="5115" y="1203"/>
                  <a:pt x="5107" y="1205"/>
                  <a:pt x="5095" y="1205"/>
                </a:cubicBezTo>
                <a:cubicBezTo>
                  <a:pt x="5068" y="1205"/>
                  <a:pt x="5053" y="1204"/>
                  <a:pt x="5048" y="1201"/>
                </a:cubicBezTo>
                <a:cubicBezTo>
                  <a:pt x="5044" y="1197"/>
                  <a:pt x="5042" y="1187"/>
                  <a:pt x="5042" y="1169"/>
                </a:cubicBezTo>
                <a:cubicBezTo>
                  <a:pt x="5042" y="1116"/>
                  <a:pt x="5042" y="1084"/>
                  <a:pt x="5043" y="1073"/>
                </a:cubicBezTo>
                <a:cubicBezTo>
                  <a:pt x="5044" y="1062"/>
                  <a:pt x="5046" y="1053"/>
                  <a:pt x="5049" y="1047"/>
                </a:cubicBezTo>
                <a:cubicBezTo>
                  <a:pt x="5056" y="1036"/>
                  <a:pt x="5077" y="1031"/>
                  <a:pt x="5112" y="1031"/>
                </a:cubicBezTo>
                <a:cubicBezTo>
                  <a:pt x="5164" y="1031"/>
                  <a:pt x="5201" y="1035"/>
                  <a:pt x="5222" y="1042"/>
                </a:cubicBezTo>
                <a:cubicBezTo>
                  <a:pt x="5244" y="1049"/>
                  <a:pt x="5261" y="1063"/>
                  <a:pt x="5275" y="1084"/>
                </a:cubicBezTo>
                <a:cubicBezTo>
                  <a:pt x="5287" y="1101"/>
                  <a:pt x="5296" y="1113"/>
                  <a:pt x="5304" y="1118"/>
                </a:cubicBezTo>
                <a:cubicBezTo>
                  <a:pt x="5312" y="1124"/>
                  <a:pt x="5323" y="1127"/>
                  <a:pt x="5337" y="1127"/>
                </a:cubicBezTo>
                <a:cubicBezTo>
                  <a:pt x="5357" y="1127"/>
                  <a:pt x="5373" y="1119"/>
                  <a:pt x="5384" y="1104"/>
                </a:cubicBezTo>
                <a:cubicBezTo>
                  <a:pt x="5395" y="1089"/>
                  <a:pt x="5401" y="1068"/>
                  <a:pt x="5401" y="1044"/>
                </a:cubicBezTo>
                <a:cubicBezTo>
                  <a:pt x="5401" y="997"/>
                  <a:pt x="5390" y="962"/>
                  <a:pt x="5367" y="939"/>
                </a:cubicBezTo>
                <a:cubicBezTo>
                  <a:pt x="5350" y="907"/>
                  <a:pt x="5330" y="891"/>
                  <a:pt x="5308" y="891"/>
                </a:cubicBezTo>
                <a:close/>
                <a:moveTo>
                  <a:pt x="3606" y="891"/>
                </a:moveTo>
                <a:cubicBezTo>
                  <a:pt x="3601" y="891"/>
                  <a:pt x="3594" y="892"/>
                  <a:pt x="3586" y="895"/>
                </a:cubicBezTo>
                <a:cubicBezTo>
                  <a:pt x="3563" y="901"/>
                  <a:pt x="3540" y="906"/>
                  <a:pt x="3516" y="908"/>
                </a:cubicBezTo>
                <a:cubicBezTo>
                  <a:pt x="3493" y="910"/>
                  <a:pt x="3454" y="911"/>
                  <a:pt x="3400" y="911"/>
                </a:cubicBezTo>
                <a:lnTo>
                  <a:pt x="3134" y="911"/>
                </a:lnTo>
                <a:cubicBezTo>
                  <a:pt x="3094" y="911"/>
                  <a:pt x="3068" y="912"/>
                  <a:pt x="3055" y="915"/>
                </a:cubicBezTo>
                <a:cubicBezTo>
                  <a:pt x="3040" y="919"/>
                  <a:pt x="3029" y="927"/>
                  <a:pt x="3021" y="937"/>
                </a:cubicBezTo>
                <a:cubicBezTo>
                  <a:pt x="3013" y="948"/>
                  <a:pt x="3009" y="959"/>
                  <a:pt x="3009" y="972"/>
                </a:cubicBezTo>
                <a:cubicBezTo>
                  <a:pt x="3009" y="998"/>
                  <a:pt x="3021" y="1015"/>
                  <a:pt x="3046" y="1022"/>
                </a:cubicBezTo>
                <a:cubicBezTo>
                  <a:pt x="3058" y="1026"/>
                  <a:pt x="3066" y="1028"/>
                  <a:pt x="3069" y="1030"/>
                </a:cubicBezTo>
                <a:cubicBezTo>
                  <a:pt x="3071" y="1032"/>
                  <a:pt x="3074" y="1036"/>
                  <a:pt x="3077" y="1041"/>
                </a:cubicBezTo>
                <a:cubicBezTo>
                  <a:pt x="3093" y="1074"/>
                  <a:pt x="3100" y="1156"/>
                  <a:pt x="3100" y="1288"/>
                </a:cubicBezTo>
                <a:cubicBezTo>
                  <a:pt x="3100" y="1375"/>
                  <a:pt x="3095" y="1445"/>
                  <a:pt x="3084" y="1496"/>
                </a:cubicBezTo>
                <a:cubicBezTo>
                  <a:pt x="3081" y="1508"/>
                  <a:pt x="3078" y="1516"/>
                  <a:pt x="3074" y="1521"/>
                </a:cubicBezTo>
                <a:cubicBezTo>
                  <a:pt x="3070" y="1527"/>
                  <a:pt x="3063" y="1531"/>
                  <a:pt x="3053" y="1536"/>
                </a:cubicBezTo>
                <a:cubicBezTo>
                  <a:pt x="3038" y="1543"/>
                  <a:pt x="3028" y="1549"/>
                  <a:pt x="3022" y="1555"/>
                </a:cubicBezTo>
                <a:cubicBezTo>
                  <a:pt x="3017" y="1561"/>
                  <a:pt x="3014" y="1570"/>
                  <a:pt x="3014" y="1583"/>
                </a:cubicBezTo>
                <a:cubicBezTo>
                  <a:pt x="3014" y="1600"/>
                  <a:pt x="3020" y="1614"/>
                  <a:pt x="3032" y="1624"/>
                </a:cubicBezTo>
                <a:cubicBezTo>
                  <a:pt x="3044" y="1633"/>
                  <a:pt x="3060" y="1638"/>
                  <a:pt x="3080" y="1638"/>
                </a:cubicBezTo>
                <a:lnTo>
                  <a:pt x="3518" y="1638"/>
                </a:lnTo>
                <a:cubicBezTo>
                  <a:pt x="3555" y="1639"/>
                  <a:pt x="3586" y="1642"/>
                  <a:pt x="3612" y="1646"/>
                </a:cubicBezTo>
                <a:cubicBezTo>
                  <a:pt x="3620" y="1648"/>
                  <a:pt x="3628" y="1649"/>
                  <a:pt x="3636" y="1649"/>
                </a:cubicBezTo>
                <a:cubicBezTo>
                  <a:pt x="3646" y="1649"/>
                  <a:pt x="3655" y="1646"/>
                  <a:pt x="3661" y="1641"/>
                </a:cubicBezTo>
                <a:cubicBezTo>
                  <a:pt x="3668" y="1636"/>
                  <a:pt x="3675" y="1628"/>
                  <a:pt x="3682" y="1618"/>
                </a:cubicBezTo>
                <a:cubicBezTo>
                  <a:pt x="3700" y="1591"/>
                  <a:pt x="3714" y="1561"/>
                  <a:pt x="3725" y="1529"/>
                </a:cubicBezTo>
                <a:cubicBezTo>
                  <a:pt x="3736" y="1497"/>
                  <a:pt x="3741" y="1470"/>
                  <a:pt x="3741" y="1448"/>
                </a:cubicBezTo>
                <a:cubicBezTo>
                  <a:pt x="3741" y="1427"/>
                  <a:pt x="3736" y="1409"/>
                  <a:pt x="3725" y="1394"/>
                </a:cubicBezTo>
                <a:cubicBezTo>
                  <a:pt x="3713" y="1379"/>
                  <a:pt x="3699" y="1372"/>
                  <a:pt x="3680" y="1372"/>
                </a:cubicBezTo>
                <a:cubicBezTo>
                  <a:pt x="3665" y="1372"/>
                  <a:pt x="3653" y="1376"/>
                  <a:pt x="3643" y="1384"/>
                </a:cubicBezTo>
                <a:cubicBezTo>
                  <a:pt x="3634" y="1393"/>
                  <a:pt x="3624" y="1407"/>
                  <a:pt x="3614" y="1428"/>
                </a:cubicBezTo>
                <a:cubicBezTo>
                  <a:pt x="3598" y="1461"/>
                  <a:pt x="3578" y="1484"/>
                  <a:pt x="3554" y="1496"/>
                </a:cubicBezTo>
                <a:cubicBezTo>
                  <a:pt x="3530" y="1508"/>
                  <a:pt x="3493" y="1515"/>
                  <a:pt x="3443" y="1515"/>
                </a:cubicBezTo>
                <a:cubicBezTo>
                  <a:pt x="3410" y="1515"/>
                  <a:pt x="3388" y="1513"/>
                  <a:pt x="3376" y="1510"/>
                </a:cubicBezTo>
                <a:cubicBezTo>
                  <a:pt x="3365" y="1507"/>
                  <a:pt x="3358" y="1501"/>
                  <a:pt x="3356" y="1493"/>
                </a:cubicBezTo>
                <a:cubicBezTo>
                  <a:pt x="3354" y="1486"/>
                  <a:pt x="3352" y="1471"/>
                  <a:pt x="3350" y="1446"/>
                </a:cubicBezTo>
                <a:cubicBezTo>
                  <a:pt x="3347" y="1421"/>
                  <a:pt x="3346" y="1400"/>
                  <a:pt x="3346" y="1383"/>
                </a:cubicBezTo>
                <a:cubicBezTo>
                  <a:pt x="3346" y="1359"/>
                  <a:pt x="3348" y="1343"/>
                  <a:pt x="3353" y="1336"/>
                </a:cubicBezTo>
                <a:cubicBezTo>
                  <a:pt x="3357" y="1329"/>
                  <a:pt x="3364" y="1325"/>
                  <a:pt x="3376" y="1325"/>
                </a:cubicBezTo>
                <a:cubicBezTo>
                  <a:pt x="3410" y="1325"/>
                  <a:pt x="3429" y="1341"/>
                  <a:pt x="3433" y="1374"/>
                </a:cubicBezTo>
                <a:cubicBezTo>
                  <a:pt x="3436" y="1395"/>
                  <a:pt x="3440" y="1410"/>
                  <a:pt x="3446" y="1418"/>
                </a:cubicBezTo>
                <a:cubicBezTo>
                  <a:pt x="3452" y="1426"/>
                  <a:pt x="3463" y="1430"/>
                  <a:pt x="3479" y="1430"/>
                </a:cubicBezTo>
                <a:cubicBezTo>
                  <a:pt x="3502" y="1430"/>
                  <a:pt x="3520" y="1419"/>
                  <a:pt x="3531" y="1396"/>
                </a:cubicBezTo>
                <a:cubicBezTo>
                  <a:pt x="3549" y="1359"/>
                  <a:pt x="3557" y="1313"/>
                  <a:pt x="3557" y="1257"/>
                </a:cubicBezTo>
                <a:cubicBezTo>
                  <a:pt x="3557" y="1229"/>
                  <a:pt x="3555" y="1202"/>
                  <a:pt x="3550" y="1175"/>
                </a:cubicBezTo>
                <a:cubicBezTo>
                  <a:pt x="3544" y="1149"/>
                  <a:pt x="3536" y="1128"/>
                  <a:pt x="3525" y="1113"/>
                </a:cubicBezTo>
                <a:cubicBezTo>
                  <a:pt x="3516" y="1101"/>
                  <a:pt x="3502" y="1094"/>
                  <a:pt x="3484" y="1094"/>
                </a:cubicBezTo>
                <a:cubicBezTo>
                  <a:pt x="3472" y="1094"/>
                  <a:pt x="3460" y="1099"/>
                  <a:pt x="3450" y="1108"/>
                </a:cubicBezTo>
                <a:cubicBezTo>
                  <a:pt x="3442" y="1114"/>
                  <a:pt x="3437" y="1121"/>
                  <a:pt x="3434" y="1129"/>
                </a:cubicBezTo>
                <a:cubicBezTo>
                  <a:pt x="3431" y="1138"/>
                  <a:pt x="3429" y="1152"/>
                  <a:pt x="3426" y="1173"/>
                </a:cubicBezTo>
                <a:cubicBezTo>
                  <a:pt x="3425" y="1186"/>
                  <a:pt x="3422" y="1195"/>
                  <a:pt x="3417" y="1199"/>
                </a:cubicBezTo>
                <a:cubicBezTo>
                  <a:pt x="3413" y="1203"/>
                  <a:pt x="3405" y="1205"/>
                  <a:pt x="3393" y="1205"/>
                </a:cubicBezTo>
                <a:cubicBezTo>
                  <a:pt x="3366" y="1205"/>
                  <a:pt x="3351" y="1204"/>
                  <a:pt x="3346" y="1201"/>
                </a:cubicBezTo>
                <a:cubicBezTo>
                  <a:pt x="3342" y="1197"/>
                  <a:pt x="3340" y="1187"/>
                  <a:pt x="3340" y="1169"/>
                </a:cubicBezTo>
                <a:cubicBezTo>
                  <a:pt x="3340" y="1116"/>
                  <a:pt x="3340" y="1084"/>
                  <a:pt x="3341" y="1073"/>
                </a:cubicBezTo>
                <a:cubicBezTo>
                  <a:pt x="3342" y="1062"/>
                  <a:pt x="3344" y="1053"/>
                  <a:pt x="3347" y="1047"/>
                </a:cubicBezTo>
                <a:cubicBezTo>
                  <a:pt x="3354" y="1036"/>
                  <a:pt x="3375" y="1031"/>
                  <a:pt x="3410" y="1031"/>
                </a:cubicBezTo>
                <a:cubicBezTo>
                  <a:pt x="3462" y="1031"/>
                  <a:pt x="3499" y="1035"/>
                  <a:pt x="3520" y="1042"/>
                </a:cubicBezTo>
                <a:cubicBezTo>
                  <a:pt x="3542" y="1049"/>
                  <a:pt x="3559" y="1063"/>
                  <a:pt x="3573" y="1084"/>
                </a:cubicBezTo>
                <a:cubicBezTo>
                  <a:pt x="3585" y="1101"/>
                  <a:pt x="3594" y="1113"/>
                  <a:pt x="3602" y="1118"/>
                </a:cubicBezTo>
                <a:cubicBezTo>
                  <a:pt x="3610" y="1124"/>
                  <a:pt x="3621" y="1127"/>
                  <a:pt x="3635" y="1127"/>
                </a:cubicBezTo>
                <a:cubicBezTo>
                  <a:pt x="3655" y="1127"/>
                  <a:pt x="3671" y="1119"/>
                  <a:pt x="3682" y="1104"/>
                </a:cubicBezTo>
                <a:cubicBezTo>
                  <a:pt x="3693" y="1089"/>
                  <a:pt x="3699" y="1068"/>
                  <a:pt x="3699" y="1044"/>
                </a:cubicBezTo>
                <a:cubicBezTo>
                  <a:pt x="3699" y="997"/>
                  <a:pt x="3688" y="962"/>
                  <a:pt x="3665" y="939"/>
                </a:cubicBezTo>
                <a:cubicBezTo>
                  <a:pt x="3648" y="907"/>
                  <a:pt x="3628" y="891"/>
                  <a:pt x="3606" y="891"/>
                </a:cubicBezTo>
                <a:close/>
                <a:moveTo>
                  <a:pt x="0" y="0"/>
                </a:moveTo>
                <a:lnTo>
                  <a:pt x="19242" y="0"/>
                </a:lnTo>
                <a:lnTo>
                  <a:pt x="19242" y="2454"/>
                </a:lnTo>
                <a:lnTo>
                  <a:pt x="0" y="245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effectLst/>
        </p:spPr>
        <p:txBody>
          <a:bodyPr wrap="square" rtlCol="0">
            <a:noAutofit/>
          </a:bodyPr>
          <a:lstStyle/>
          <a:p>
            <a:endParaRPr lang="en-US" sz="5400" b="1" dirty="0">
              <a:solidFill>
                <a:srgbClr val="FF0000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pic>
        <p:nvPicPr>
          <p:cNvPr id="24" name="Content Placeholder 23" descr="creative-brochure-2-768x54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6535" y="1775460"/>
            <a:ext cx="3745865" cy="2648585"/>
          </a:xfrm>
          <a:prstGeom prst="rect">
            <a:avLst/>
          </a:prstGeom>
        </p:spPr>
      </p:pic>
      <p:sp>
        <p:nvSpPr>
          <p:cNvPr id="25" name="TextBox 3"/>
          <p:cNvSpPr txBox="1"/>
          <p:nvPr/>
        </p:nvSpPr>
        <p:spPr>
          <a:xfrm>
            <a:off x="389255" y="4424045"/>
            <a:ext cx="2996565" cy="187452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no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CREATE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TRAVEL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BROCHURE</a:t>
            </a:r>
          </a:p>
        </p:txBody>
      </p:sp>
      <p:sp>
        <p:nvSpPr>
          <p:cNvPr id="2" name="TextBox 3"/>
          <p:cNvSpPr txBox="1"/>
          <p:nvPr/>
        </p:nvSpPr>
        <p:spPr>
          <a:xfrm>
            <a:off x="5215255" y="1435100"/>
            <a:ext cx="70453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- Work in groups.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215255" y="2018665"/>
            <a:ext cx="679831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- Each group chooses a beautiful place you like.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15255" y="3044190"/>
            <a:ext cx="679831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- Use the information you find to create a travel brochure for that place.</a:t>
            </a:r>
          </a:p>
        </p:txBody>
      </p:sp>
      <p:sp>
        <p:nvSpPr>
          <p:cNvPr id="5" name="TextBox 3"/>
          <p:cNvSpPr txBox="1"/>
          <p:nvPr/>
        </p:nvSpPr>
        <p:spPr>
          <a:xfrm>
            <a:off x="5215255" y="4206875"/>
            <a:ext cx="679831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/>
              <a:t>Information in brochures:</a:t>
            </a:r>
          </a:p>
          <a:p>
            <a:pPr algn="just"/>
            <a:r>
              <a:rPr lang="en-US" sz="3200" dirty="0"/>
              <a:t>- Location</a:t>
            </a:r>
          </a:p>
          <a:p>
            <a:pPr algn="just"/>
            <a:r>
              <a:rPr lang="en-US" sz="3200" dirty="0"/>
              <a:t>- Climate</a:t>
            </a:r>
          </a:p>
          <a:p>
            <a:pPr algn="just"/>
            <a:r>
              <a:rPr lang="en-US" sz="3200" dirty="0"/>
              <a:t>- Why someone should visit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1"/>
      <p:bldP spid="2" grpId="0"/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107950" y="1356995"/>
            <a:ext cx="6459855" cy="440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crazy (adj) about </a:t>
            </a:r>
            <a:r>
              <a:rPr lang="en-US" sz="8000" b="1" dirty="0" err="1">
                <a:solidFill>
                  <a:srgbClr val="AD4F0F"/>
                </a:solidFill>
              </a:rPr>
              <a:t>smb</a:t>
            </a:r>
            <a:r>
              <a:rPr lang="en-US" sz="8000" b="1" dirty="0">
                <a:solidFill>
                  <a:srgbClr val="AD4F0F"/>
                </a:solidFill>
              </a:rPr>
              <a:t>/</a:t>
            </a:r>
            <a:r>
              <a:rPr lang="en-US" sz="8000" b="1" dirty="0" err="1">
                <a:solidFill>
                  <a:srgbClr val="AD4F0F"/>
                </a:solidFill>
              </a:rPr>
              <a:t>sth</a:t>
            </a:r>
            <a:r>
              <a:rPr lang="en-US" sz="6600" b="1" dirty="0"/>
              <a:t> 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55222" y="4644320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thích mê</a:t>
            </a:r>
          </a:p>
        </p:txBody>
      </p:sp>
      <p:sp>
        <p:nvSpPr>
          <p:cNvPr id="2" name="Rectangle 1"/>
          <p:cNvSpPr/>
          <p:nvPr/>
        </p:nvSpPr>
        <p:spPr>
          <a:xfrm>
            <a:off x="1637927" y="3694995"/>
            <a:ext cx="228473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/ˈkreɪzi/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212205" y="1595120"/>
            <a:ext cx="591693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like </a:t>
            </a:r>
            <a:r>
              <a:rPr lang="en-US" sz="44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smb</a:t>
            </a:r>
            <a:r>
              <a:rPr lang="en-US" sz="4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/</a:t>
            </a:r>
            <a:r>
              <a:rPr lang="en-US" sz="44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sth</a:t>
            </a:r>
            <a:r>
              <a:rPr lang="en-US" sz="4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very much</a:t>
            </a:r>
          </a:p>
        </p:txBody>
      </p:sp>
      <p:pic>
        <p:nvPicPr>
          <p:cNvPr id="3" name="craz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2315" y="3748970"/>
            <a:ext cx="895350" cy="89535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6351905" y="2780030"/>
            <a:ext cx="5262245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E.g.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I </a:t>
            </a:r>
            <a:r>
              <a:rPr lang="en-US" sz="44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was crazy about baseball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when I was seven. </a:t>
            </a:r>
          </a:p>
        </p:txBody>
      </p:sp>
      <p:pic>
        <p:nvPicPr>
          <p:cNvPr id="9" name="Content Placeholder 8" descr="coral_noun_002_08529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-3630295" y="4739640"/>
            <a:ext cx="3239770" cy="2006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286385" y="1584960"/>
            <a:ext cx="5842635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coral (n, 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7045" y="4043045"/>
            <a:ext cx="501523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/>
              <a:t>san hô</a:t>
            </a:r>
          </a:p>
        </p:txBody>
      </p:sp>
      <p:sp>
        <p:nvSpPr>
          <p:cNvPr id="2" name="Rectangle 1"/>
          <p:cNvSpPr/>
          <p:nvPr/>
        </p:nvSpPr>
        <p:spPr>
          <a:xfrm>
            <a:off x="1986261" y="3044857"/>
            <a:ext cx="217741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/ˈkɒrəl/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15355" y="1102995"/>
            <a:ext cx="5902960" cy="22453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5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substance like rock, formed in the sea by groups of particular types of small animal, often used in jewelry.</a:t>
            </a:r>
          </a:p>
        </p:txBody>
      </p:sp>
      <p:pic>
        <p:nvPicPr>
          <p:cNvPr id="18" name="Content Placeholder 17" descr="coral_noun_002_08529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024880" y="3375660"/>
            <a:ext cx="5893435" cy="3649980"/>
          </a:xfrm>
          <a:prstGeom prst="rect">
            <a:avLst/>
          </a:prstGeom>
        </p:spPr>
      </p:pic>
      <p:pic>
        <p:nvPicPr>
          <p:cNvPr id="20" name="coral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3630" y="3044825"/>
            <a:ext cx="1007110" cy="1007110"/>
          </a:xfrm>
          <a:prstGeom prst="rect">
            <a:avLst/>
          </a:prstGeom>
        </p:spPr>
      </p:pic>
      <p:pic>
        <p:nvPicPr>
          <p:cNvPr id="21" name="Content Placeholder 13" descr="landscape-photography-tips-yosemite-valley-featur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670300" y="4789170"/>
            <a:ext cx="2904490" cy="1638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landscape</a:t>
            </a:r>
            <a:r>
              <a:rPr lang="en-US" sz="6600" b="1"/>
              <a:t> </a:t>
            </a:r>
            <a:r>
              <a:rPr lang="en-US" sz="6000" b="1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phong cảnh</a:t>
            </a:r>
          </a:p>
        </p:txBody>
      </p:sp>
      <p:sp>
        <p:nvSpPr>
          <p:cNvPr id="2" name="Rectangle 1"/>
          <p:cNvSpPr/>
          <p:nvPr/>
        </p:nvSpPr>
        <p:spPr>
          <a:xfrm>
            <a:off x="1365194" y="3130480"/>
            <a:ext cx="367474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/ˈlænd.skeɪp/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501765" y="1075690"/>
            <a:ext cx="541655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view or picture of the countryside, or the art of making such pictures.</a:t>
            </a:r>
          </a:p>
        </p:txBody>
      </p:sp>
      <p:pic>
        <p:nvPicPr>
          <p:cNvPr id="14" name="Content Placeholder 13" descr="landscape-photography-tips-yosemite-valley-feature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311265" y="3100070"/>
            <a:ext cx="5607050" cy="3162300"/>
          </a:xfrm>
          <a:prstGeom prst="rect">
            <a:avLst/>
          </a:prstGeom>
        </p:spPr>
      </p:pic>
      <p:pic>
        <p:nvPicPr>
          <p:cNvPr id="16" name="Content Placeholder 17" descr="coral_noun_002_085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58140" y="5247005"/>
            <a:ext cx="2352675" cy="1457325"/>
          </a:xfrm>
          <a:prstGeom prst="rect">
            <a:avLst/>
          </a:prstGeom>
        </p:spPr>
      </p:pic>
      <p:pic>
        <p:nvPicPr>
          <p:cNvPr id="23" name="landscap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3855" y="2807970"/>
            <a:ext cx="1242060" cy="1242060"/>
          </a:xfrm>
          <a:prstGeom prst="rect">
            <a:avLst/>
          </a:prstGeom>
        </p:spPr>
      </p:pic>
      <p:pic>
        <p:nvPicPr>
          <p:cNvPr id="24" name="Content Placeholder 12" descr="istockphoto-1135481871-612x6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674235" y="4646930"/>
            <a:ext cx="2592070" cy="17741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1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>
                <a:solidFill>
                  <a:srgbClr val="AD4F0F"/>
                </a:solidFill>
              </a:rPr>
              <a:t>peak (n)</a:t>
            </a:r>
            <a:r>
              <a:rPr lang="en-US" sz="4400" b="1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đỉnh, đỉnh núi</a:t>
            </a:r>
          </a:p>
        </p:txBody>
      </p:sp>
      <p:sp>
        <p:nvSpPr>
          <p:cNvPr id="2" name="Rectangle 1"/>
          <p:cNvSpPr/>
          <p:nvPr/>
        </p:nvSpPr>
        <p:spPr>
          <a:xfrm>
            <a:off x="2465649" y="3082855"/>
            <a:ext cx="164655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/piːk/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891530" y="1458595"/>
            <a:ext cx="541655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highest point</a:t>
            </a:r>
          </a:p>
        </p:txBody>
      </p:sp>
      <p:pic>
        <p:nvPicPr>
          <p:cNvPr id="13" name="Content Placeholder 12" descr="istockphoto-1135481871-612x612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891530" y="2334260"/>
            <a:ext cx="5970270" cy="4086860"/>
          </a:xfrm>
          <a:prstGeom prst="rect">
            <a:avLst/>
          </a:prstGeom>
        </p:spPr>
      </p:pic>
      <p:pic>
        <p:nvPicPr>
          <p:cNvPr id="14" name="Content Placeholder 13" descr="landscape-photography-tips-yosemite-valley-featur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70865" y="4961890"/>
            <a:ext cx="2305685" cy="1300480"/>
          </a:xfrm>
          <a:prstGeom prst="rect">
            <a:avLst/>
          </a:prstGeom>
        </p:spPr>
      </p:pic>
      <p:pic>
        <p:nvPicPr>
          <p:cNvPr id="22" name="peak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6355" y="3000375"/>
            <a:ext cx="1149350" cy="1149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>
                <a:solidFill>
                  <a:srgbClr val="AD4F0F"/>
                </a:solidFill>
              </a:rPr>
              <a:t>charming (adj)</a:t>
            </a:r>
            <a:r>
              <a:rPr lang="en-US" sz="4400" b="1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đẹp</a:t>
            </a:r>
          </a:p>
        </p:txBody>
      </p:sp>
      <p:sp>
        <p:nvSpPr>
          <p:cNvPr id="2" name="Rectangle 1"/>
          <p:cNvSpPr/>
          <p:nvPr/>
        </p:nvSpPr>
        <p:spPr>
          <a:xfrm>
            <a:off x="1826839" y="3082855"/>
            <a:ext cx="292417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/ˈtʃɑː.mɪŋ/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891530" y="1458595"/>
            <a:ext cx="541655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pleasant and attractive</a:t>
            </a:r>
          </a:p>
        </p:txBody>
      </p:sp>
      <p:pic>
        <p:nvPicPr>
          <p:cNvPr id="13" name="Content Placeholder 12" descr="istockphoto-1135481871-612x612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3117830" y="4592320"/>
            <a:ext cx="2541270" cy="1739900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6045835" y="3000375"/>
            <a:ext cx="5416550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E.g.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What a </a:t>
            </a:r>
            <a:r>
              <a:rPr lang="en-US" sz="44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charming street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 this is.</a:t>
            </a:r>
          </a:p>
        </p:txBody>
      </p:sp>
      <p:pic>
        <p:nvPicPr>
          <p:cNvPr id="3" name="charmi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5345" y="2964815"/>
            <a:ext cx="1007110" cy="1007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>
                <a:solidFill>
                  <a:srgbClr val="AD4F0F"/>
                </a:solidFill>
              </a:rPr>
              <a:t>sustainable (adj)</a:t>
            </a:r>
            <a:r>
              <a:rPr lang="en-US" sz="4400" b="1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bền</a:t>
            </a:r>
            <a:r>
              <a:rPr lang="en-US" sz="4800" dirty="0"/>
              <a:t> </a:t>
            </a:r>
            <a:r>
              <a:rPr lang="en-US" sz="4800" dirty="0" err="1"/>
              <a:t>vững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551884" y="3082855"/>
            <a:ext cx="347408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/səˈsteɪnəbl/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94730" y="1280795"/>
            <a:ext cx="541655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able to be maintained or continued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944236" y="2801620"/>
            <a:ext cx="5852430" cy="280076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E.g.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The website encourages </a:t>
            </a:r>
            <a:r>
              <a:rPr lang="en-US" sz="44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sustainable fashion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 through swapping.</a:t>
            </a:r>
          </a:p>
        </p:txBody>
      </p:sp>
      <p:pic>
        <p:nvPicPr>
          <p:cNvPr id="4" name="sustainabl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0225" y="2846705"/>
            <a:ext cx="1301750" cy="1301750"/>
          </a:xfrm>
          <a:prstGeom prst="rect">
            <a:avLst/>
          </a:prstGeom>
        </p:spPr>
      </p:pic>
      <p:pic>
        <p:nvPicPr>
          <p:cNvPr id="6" name="Content Placeholder 5" descr="m2K9A0A0N4N4A0G6"/>
          <p:cNvPicPr>
            <a:picLocks noGrp="1" noChangeAspect="1"/>
          </p:cNvPicPr>
          <p:nvPr>
            <p:ph idx="1"/>
          </p:nvPr>
        </p:nvPicPr>
        <p:blipFill>
          <a:blip r:embed="rId6">
            <a:clrChange>
              <a:clrFrom>
                <a:srgbClr val="EDEDED">
                  <a:alpha val="100000"/>
                </a:srgbClr>
              </a:clrFrom>
              <a:clrTo>
                <a:srgbClr val="EDEDE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917825" y="4417060"/>
            <a:ext cx="2209800" cy="2127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>
                <a:solidFill>
                  <a:srgbClr val="AD4F0F"/>
                </a:solidFill>
              </a:rPr>
              <a:t>location (n)</a:t>
            </a:r>
            <a:r>
              <a:rPr lang="en-US" sz="4400" b="1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địa điểm, nơi chốn</a:t>
            </a:r>
          </a:p>
        </p:txBody>
      </p:sp>
      <p:sp>
        <p:nvSpPr>
          <p:cNvPr id="2" name="Rectangle 1"/>
          <p:cNvSpPr/>
          <p:nvPr/>
        </p:nvSpPr>
        <p:spPr>
          <a:xfrm>
            <a:off x="1812551" y="3082855"/>
            <a:ext cx="295275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/ləʊˈkeɪʃn/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94730" y="1280795"/>
            <a:ext cx="541655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place or position</a:t>
            </a:r>
          </a:p>
        </p:txBody>
      </p:sp>
      <p:pic>
        <p:nvPicPr>
          <p:cNvPr id="3" name="Content Placeholder 2" descr="m2K9A0A0N4N4A0G6"/>
          <p:cNvPicPr>
            <a:picLocks noGrp="1" noChangeAspect="1"/>
          </p:cNvPicPr>
          <p:nvPr>
            <p:ph idx="1"/>
          </p:nvPr>
        </p:nvPicPr>
        <p:blipFill>
          <a:blip r:embed="rId5">
            <a:clrChange>
              <a:clrFrom>
                <a:srgbClr val="EDEDED">
                  <a:alpha val="100000"/>
                </a:srgbClr>
              </a:clrFrom>
              <a:clrTo>
                <a:srgbClr val="EDEDE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43040" y="2192655"/>
            <a:ext cx="4520565" cy="4351655"/>
          </a:xfrm>
          <a:prstGeom prst="rect">
            <a:avLst/>
          </a:prstGeom>
        </p:spPr>
      </p:pic>
      <p:pic>
        <p:nvPicPr>
          <p:cNvPr id="6" name="locatio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8225" y="3032125"/>
            <a:ext cx="882650" cy="882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>
                <a:solidFill>
                  <a:srgbClr val="AD4F0F"/>
                </a:solidFill>
              </a:rPr>
              <a:t>possess (v)</a:t>
            </a:r>
            <a:r>
              <a:rPr lang="en-US" sz="4400" b="1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có, sở hữu</a:t>
            </a:r>
          </a:p>
        </p:txBody>
      </p:sp>
      <p:sp>
        <p:nvSpPr>
          <p:cNvPr id="2" name="Rectangle 1"/>
          <p:cNvSpPr/>
          <p:nvPr/>
        </p:nvSpPr>
        <p:spPr>
          <a:xfrm>
            <a:off x="2139576" y="3082855"/>
            <a:ext cx="229870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/pəˈzes/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94730" y="1280795"/>
            <a:ext cx="541655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have or own sth</a:t>
            </a:r>
          </a:p>
        </p:txBody>
      </p:sp>
      <p:pic>
        <p:nvPicPr>
          <p:cNvPr id="3" name="Content Placeholder 2" descr="m2K9A0A0N4N4A0G6"/>
          <p:cNvPicPr>
            <a:picLocks noGrp="1" noChangeAspect="1"/>
          </p:cNvPicPr>
          <p:nvPr>
            <p:ph idx="1"/>
          </p:nvPr>
        </p:nvPicPr>
        <p:blipFill>
          <a:blip r:embed="rId5">
            <a:clrChange>
              <a:clrFrom>
                <a:srgbClr val="EDEDED">
                  <a:alpha val="100000"/>
                </a:srgbClr>
              </a:clrFrom>
              <a:clrTo>
                <a:srgbClr val="EDEDE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613640" y="4046855"/>
            <a:ext cx="2593975" cy="249745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5432425" y="2621280"/>
            <a:ext cx="6604000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E.g.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I don't </a:t>
            </a:r>
            <a:r>
              <a:rPr lang="en-US" sz="44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possess a single DVD.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 (= I don't have even one DVD).</a:t>
            </a:r>
          </a:p>
        </p:txBody>
      </p:sp>
      <p:pic>
        <p:nvPicPr>
          <p:cNvPr id="4" name="possess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140" y="2788285"/>
            <a:ext cx="1174750" cy="1174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0" dur="9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810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655988"/>
              </p:ext>
            </p:extLst>
          </p:nvPr>
        </p:nvGraphicFramePr>
        <p:xfrm>
          <a:off x="628015" y="988060"/>
          <a:ext cx="11428730" cy="559930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087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7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41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868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7800">
                <a:tc>
                  <a:txBody>
                    <a:bodyPr/>
                    <a:lstStyle/>
                    <a:p>
                      <a:pPr marL="144145" marR="0" indent="-144145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crazy (adj) about </a:t>
                      </a: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smb</a:t>
                      </a: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sth</a:t>
                      </a:r>
                      <a:endParaRPr lang="en-US" sz="4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/ˈkreɪzi/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thích mê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coral (n, 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/ˈkɒrəl/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hô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631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landscape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/ˈlænd.skeɪp/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phong cảnh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504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peak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/piːk/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đỉnh</a:t>
                      </a: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đỉnh</a:t>
                      </a: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endParaRPr lang="en-US" sz="4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66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craz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9535" y="2186870"/>
            <a:ext cx="895350" cy="895350"/>
          </a:xfrm>
          <a:prstGeom prst="rect">
            <a:avLst/>
          </a:prstGeom>
        </p:spPr>
      </p:pic>
      <p:pic>
        <p:nvPicPr>
          <p:cNvPr id="20" name="coral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9535" y="3204775"/>
            <a:ext cx="895350" cy="895350"/>
          </a:xfrm>
          <a:prstGeom prst="rect">
            <a:avLst/>
          </a:prstGeom>
        </p:spPr>
      </p:pic>
      <p:pic>
        <p:nvPicPr>
          <p:cNvPr id="23" name="landscape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9535" y="4222680"/>
            <a:ext cx="895350" cy="895350"/>
          </a:xfrm>
          <a:prstGeom prst="rect">
            <a:avLst/>
          </a:prstGeom>
        </p:spPr>
      </p:pic>
      <p:pic>
        <p:nvPicPr>
          <p:cNvPr id="22" name="peak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9535" y="5316785"/>
            <a:ext cx="895350" cy="895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6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91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7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s 26"/>
          <p:cNvSpPr/>
          <p:nvPr/>
        </p:nvSpPr>
        <p:spPr>
          <a:xfrm>
            <a:off x="0" y="12700"/>
            <a:ext cx="12217400" cy="6845300"/>
          </a:xfrm>
          <a:prstGeom prst="rect">
            <a:avLst/>
          </a:prstGeom>
          <a:blipFill rotWithShape="1">
            <a:blip r:embed="rId2">
              <a:alphaModFix amt="77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1" name="Picture 170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5026" t="-93" r="93869" b="100000"/>
          <a:stretch>
            <a:fillRect/>
          </a:stretch>
        </p:blipFill>
        <p:spPr>
          <a:xfrm>
            <a:off x="61339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2" name="Picture 171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11527" t="-93" r="87369" b="100000"/>
          <a:stretch>
            <a:fillRect/>
          </a:stretch>
        </p:blipFill>
        <p:spPr>
          <a:xfrm>
            <a:off x="140587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3" name="Picture 172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18027" t="-93" r="80869" b="100000"/>
          <a:stretch>
            <a:fillRect/>
          </a:stretch>
        </p:blipFill>
        <p:spPr>
          <a:xfrm>
            <a:off x="219835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4" name="Picture 173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24527" t="-93" r="74368" b="100000"/>
          <a:stretch>
            <a:fillRect/>
          </a:stretch>
        </p:blipFill>
        <p:spPr>
          <a:xfrm>
            <a:off x="299083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5" name="Picture 174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31028" t="-93" r="67868" b="100000"/>
          <a:stretch>
            <a:fillRect/>
          </a:stretch>
        </p:blipFill>
        <p:spPr>
          <a:xfrm>
            <a:off x="378331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6" name="Picture 175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37528" t="-93" r="61368" b="100000"/>
          <a:stretch>
            <a:fillRect/>
          </a:stretch>
        </p:blipFill>
        <p:spPr>
          <a:xfrm>
            <a:off x="457579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7" name="Picture 176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44028" t="-93" r="54867" b="100000"/>
          <a:stretch>
            <a:fillRect/>
          </a:stretch>
        </p:blipFill>
        <p:spPr>
          <a:xfrm>
            <a:off x="536827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8" name="Picture 177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50529" t="-93" r="48367" b="100000"/>
          <a:stretch>
            <a:fillRect/>
          </a:stretch>
        </p:blipFill>
        <p:spPr>
          <a:xfrm>
            <a:off x="616075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9" name="Picture 178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57029" t="-93" r="41867" b="100000"/>
          <a:stretch>
            <a:fillRect/>
          </a:stretch>
        </p:blipFill>
        <p:spPr>
          <a:xfrm>
            <a:off x="695323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0" name="Picture 179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63529" t="-93" r="35366" b="100000"/>
          <a:stretch>
            <a:fillRect/>
          </a:stretch>
        </p:blipFill>
        <p:spPr>
          <a:xfrm>
            <a:off x="774571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1" name="Picture 180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70030" t="-93" r="28866" b="100000"/>
          <a:stretch>
            <a:fillRect/>
          </a:stretch>
        </p:blipFill>
        <p:spPr>
          <a:xfrm>
            <a:off x="853819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2" name="Picture 181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76530" t="-93" r="22366" b="100000"/>
          <a:stretch>
            <a:fillRect/>
          </a:stretch>
        </p:blipFill>
        <p:spPr>
          <a:xfrm>
            <a:off x="933067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3" name="Picture 182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83030" t="-93" r="15865" b="100000"/>
          <a:stretch>
            <a:fillRect/>
          </a:stretch>
        </p:blipFill>
        <p:spPr>
          <a:xfrm>
            <a:off x="1012315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4" name="Picture 183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89531" t="-93" r="9365" b="100000"/>
          <a:stretch>
            <a:fillRect/>
          </a:stretch>
        </p:blipFill>
        <p:spPr>
          <a:xfrm>
            <a:off x="1091563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5" name="Picture 184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96031" t="-93" r="2865" b="100000"/>
          <a:stretch>
            <a:fillRect/>
          </a:stretch>
        </p:blipFill>
        <p:spPr>
          <a:xfrm>
            <a:off x="1170811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6" name="Picture 185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93614" r="448" b="3981"/>
          <a:stretch>
            <a:fillRect/>
          </a:stretch>
        </p:blipFill>
        <p:spPr>
          <a:xfrm>
            <a:off x="11413490" y="0"/>
            <a:ext cx="723900" cy="65849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10370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9800"/>
                </a:lnTo>
                <a:cubicBezTo>
                  <a:pt x="1140" y="10115"/>
                  <a:pt x="885" y="10370"/>
                  <a:pt x="570" y="10370"/>
                </a:cubicBezTo>
                <a:cubicBezTo>
                  <a:pt x="255" y="10370"/>
                  <a:pt x="0" y="10115"/>
                  <a:pt x="0" y="9800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87" name="Picture 186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87114" r="6948" b="9944"/>
          <a:stretch>
            <a:fillRect/>
          </a:stretch>
        </p:blipFill>
        <p:spPr>
          <a:xfrm>
            <a:off x="10621010" y="0"/>
            <a:ext cx="723900" cy="617601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9726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9156"/>
                </a:lnTo>
                <a:cubicBezTo>
                  <a:pt x="1140" y="9471"/>
                  <a:pt x="885" y="9726"/>
                  <a:pt x="570" y="9726"/>
                </a:cubicBezTo>
                <a:cubicBezTo>
                  <a:pt x="255" y="9726"/>
                  <a:pt x="0" y="9471"/>
                  <a:pt x="0" y="9156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88" name="Picture 187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80614" r="13449" b="17343"/>
          <a:stretch>
            <a:fillRect/>
          </a:stretch>
        </p:blipFill>
        <p:spPr>
          <a:xfrm>
            <a:off x="9828530" y="0"/>
            <a:ext cx="723900" cy="56686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8927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8357"/>
                </a:lnTo>
                <a:cubicBezTo>
                  <a:pt x="1140" y="8672"/>
                  <a:pt x="885" y="8927"/>
                  <a:pt x="570" y="8927"/>
                </a:cubicBezTo>
                <a:cubicBezTo>
                  <a:pt x="255" y="8927"/>
                  <a:pt x="0" y="8672"/>
                  <a:pt x="0" y="8357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89" name="Picture 188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74113" r="19949" b="22889"/>
          <a:stretch>
            <a:fillRect/>
          </a:stretch>
        </p:blipFill>
        <p:spPr>
          <a:xfrm>
            <a:off x="9036050" y="0"/>
            <a:ext cx="723900" cy="528828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8328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7758"/>
                </a:lnTo>
                <a:cubicBezTo>
                  <a:pt x="1140" y="8073"/>
                  <a:pt x="885" y="8328"/>
                  <a:pt x="570" y="8328"/>
                </a:cubicBezTo>
                <a:cubicBezTo>
                  <a:pt x="255" y="8328"/>
                  <a:pt x="0" y="8073"/>
                  <a:pt x="0" y="7758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0" name="Picture 189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67613" r="26449" b="31222"/>
          <a:stretch>
            <a:fillRect/>
          </a:stretch>
        </p:blipFill>
        <p:spPr>
          <a:xfrm>
            <a:off x="8243570" y="0"/>
            <a:ext cx="723900" cy="471678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7428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6858"/>
                </a:lnTo>
                <a:cubicBezTo>
                  <a:pt x="1140" y="7173"/>
                  <a:pt x="885" y="7428"/>
                  <a:pt x="570" y="7428"/>
                </a:cubicBezTo>
                <a:cubicBezTo>
                  <a:pt x="255" y="7428"/>
                  <a:pt x="0" y="7173"/>
                  <a:pt x="0" y="6858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1" name="Picture 190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61113" r="32950" b="38056"/>
          <a:stretch>
            <a:fillRect/>
          </a:stretch>
        </p:blipFill>
        <p:spPr>
          <a:xfrm>
            <a:off x="7451090" y="0"/>
            <a:ext cx="723900" cy="42481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6690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6120"/>
                </a:lnTo>
                <a:cubicBezTo>
                  <a:pt x="1140" y="6435"/>
                  <a:pt x="885" y="6690"/>
                  <a:pt x="570" y="6690"/>
                </a:cubicBezTo>
                <a:cubicBezTo>
                  <a:pt x="255" y="6690"/>
                  <a:pt x="0" y="6435"/>
                  <a:pt x="0" y="6120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2" name="Picture 191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54612" r="39450" b="45259"/>
          <a:stretch>
            <a:fillRect/>
          </a:stretch>
        </p:blipFill>
        <p:spPr>
          <a:xfrm>
            <a:off x="6658610" y="0"/>
            <a:ext cx="723900" cy="375412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5912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5342"/>
                </a:lnTo>
                <a:cubicBezTo>
                  <a:pt x="1140" y="5657"/>
                  <a:pt x="885" y="5912"/>
                  <a:pt x="570" y="5912"/>
                </a:cubicBezTo>
                <a:cubicBezTo>
                  <a:pt x="255" y="5912"/>
                  <a:pt x="0" y="5657"/>
                  <a:pt x="0" y="5342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3" name="Picture 192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48112" r="45950" b="53593"/>
          <a:stretch>
            <a:fillRect/>
          </a:stretch>
        </p:blipFill>
        <p:spPr>
          <a:xfrm>
            <a:off x="5866130" y="0"/>
            <a:ext cx="723900" cy="318262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5012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4442"/>
                </a:lnTo>
                <a:cubicBezTo>
                  <a:pt x="1140" y="4757"/>
                  <a:pt x="885" y="5012"/>
                  <a:pt x="570" y="5012"/>
                </a:cubicBezTo>
                <a:cubicBezTo>
                  <a:pt x="255" y="5012"/>
                  <a:pt x="0" y="4757"/>
                  <a:pt x="0" y="4442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4" name="Picture 193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41612" r="52451" b="63269"/>
          <a:stretch>
            <a:fillRect/>
          </a:stretch>
        </p:blipFill>
        <p:spPr>
          <a:xfrm>
            <a:off x="5073650" y="0"/>
            <a:ext cx="723900" cy="25190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3967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3397"/>
                </a:lnTo>
                <a:cubicBezTo>
                  <a:pt x="1140" y="3712"/>
                  <a:pt x="885" y="3967"/>
                  <a:pt x="570" y="3967"/>
                </a:cubicBezTo>
                <a:cubicBezTo>
                  <a:pt x="255" y="3967"/>
                  <a:pt x="0" y="3712"/>
                  <a:pt x="0" y="3397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5" name="Picture 194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35111" r="58951" b="70435"/>
          <a:stretch>
            <a:fillRect/>
          </a:stretch>
        </p:blipFill>
        <p:spPr>
          <a:xfrm>
            <a:off x="4281170" y="0"/>
            <a:ext cx="723900" cy="202755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3193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2623"/>
                </a:lnTo>
                <a:cubicBezTo>
                  <a:pt x="1140" y="2938"/>
                  <a:pt x="885" y="3193"/>
                  <a:pt x="570" y="3193"/>
                </a:cubicBezTo>
                <a:cubicBezTo>
                  <a:pt x="255" y="3193"/>
                  <a:pt x="0" y="2938"/>
                  <a:pt x="0" y="2623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6" name="Picture 195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28611" r="65451" b="74500"/>
          <a:stretch>
            <a:fillRect/>
          </a:stretch>
        </p:blipFill>
        <p:spPr>
          <a:xfrm>
            <a:off x="3488690" y="0"/>
            <a:ext cx="723900" cy="17487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2754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2184"/>
                </a:lnTo>
                <a:cubicBezTo>
                  <a:pt x="1140" y="2499"/>
                  <a:pt x="885" y="2754"/>
                  <a:pt x="570" y="2754"/>
                </a:cubicBezTo>
                <a:cubicBezTo>
                  <a:pt x="255" y="2754"/>
                  <a:pt x="0" y="2499"/>
                  <a:pt x="0" y="2184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7" name="Picture 196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22111" r="71952" b="75796"/>
          <a:stretch>
            <a:fillRect/>
          </a:stretch>
        </p:blipFill>
        <p:spPr>
          <a:xfrm>
            <a:off x="2696210" y="0"/>
            <a:ext cx="723900" cy="16598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2614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2044"/>
                </a:lnTo>
                <a:cubicBezTo>
                  <a:pt x="1140" y="2359"/>
                  <a:pt x="885" y="2614"/>
                  <a:pt x="570" y="2614"/>
                </a:cubicBezTo>
                <a:cubicBezTo>
                  <a:pt x="255" y="2614"/>
                  <a:pt x="0" y="2359"/>
                  <a:pt x="0" y="2044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8" name="Picture 197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15610" r="78452" b="81343"/>
          <a:stretch>
            <a:fillRect/>
          </a:stretch>
        </p:blipFill>
        <p:spPr>
          <a:xfrm>
            <a:off x="1903730" y="0"/>
            <a:ext cx="723900" cy="12795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2015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1445"/>
                </a:lnTo>
                <a:cubicBezTo>
                  <a:pt x="1140" y="1760"/>
                  <a:pt x="885" y="2015"/>
                  <a:pt x="570" y="2015"/>
                </a:cubicBezTo>
                <a:cubicBezTo>
                  <a:pt x="255" y="2015"/>
                  <a:pt x="0" y="1760"/>
                  <a:pt x="0" y="1445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9" name="Picture 198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9110" r="84952" b="85972"/>
          <a:stretch>
            <a:fillRect/>
          </a:stretch>
        </p:blipFill>
        <p:spPr>
          <a:xfrm>
            <a:off x="1111250" y="0"/>
            <a:ext cx="723900" cy="9620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1515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945"/>
                </a:lnTo>
                <a:cubicBezTo>
                  <a:pt x="1140" y="1260"/>
                  <a:pt x="885" y="1515"/>
                  <a:pt x="570" y="1515"/>
                </a:cubicBezTo>
                <a:cubicBezTo>
                  <a:pt x="255" y="1515"/>
                  <a:pt x="0" y="1260"/>
                  <a:pt x="0" y="945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200" name="Picture 199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2610" r="91453" b="88204"/>
          <a:stretch>
            <a:fillRect/>
          </a:stretch>
        </p:blipFill>
        <p:spPr>
          <a:xfrm>
            <a:off x="318770" y="0"/>
            <a:ext cx="723900" cy="8089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1274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704"/>
                </a:lnTo>
                <a:cubicBezTo>
                  <a:pt x="1140" y="1019"/>
                  <a:pt x="885" y="1274"/>
                  <a:pt x="570" y="1274"/>
                </a:cubicBezTo>
                <a:cubicBezTo>
                  <a:pt x="255" y="1274"/>
                  <a:pt x="0" y="1019"/>
                  <a:pt x="0" y="704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grpSp>
        <p:nvGrpSpPr>
          <p:cNvPr id="5" name="Group 4"/>
          <p:cNvGrpSpPr/>
          <p:nvPr/>
        </p:nvGrpSpPr>
        <p:grpSpPr>
          <a:xfrm>
            <a:off x="593173" y="2207533"/>
            <a:ext cx="10945400" cy="3650147"/>
            <a:chOff x="104885" y="3817673"/>
            <a:chExt cx="10945400" cy="3650147"/>
          </a:xfrm>
        </p:grpSpPr>
        <p:grpSp>
          <p:nvGrpSpPr>
            <p:cNvPr id="33" name="Group 32"/>
            <p:cNvGrpSpPr/>
            <p:nvPr/>
          </p:nvGrpSpPr>
          <p:grpSpPr>
            <a:xfrm>
              <a:off x="1828035" y="3866206"/>
              <a:ext cx="712470" cy="709295"/>
              <a:chOff x="2180974" y="148629"/>
              <a:chExt cx="712319" cy="709214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u="sng"/>
              </a:p>
            </p:txBody>
          </p:sp>
          <p:sp>
            <p:nvSpPr>
              <p:cNvPr id="31" name="Chord 30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u="sng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104885" y="3817673"/>
              <a:ext cx="2089150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809620" y="3849696"/>
              <a:ext cx="730250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Myriad Pro" pitchFamily="34" charset="0"/>
                </a:rPr>
                <a:t>7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650937" y="6761065"/>
              <a:ext cx="6442710" cy="70675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4000" b="1" dirty="0">
                  <a:solidFill>
                    <a:schemeClr val="bg1"/>
                  </a:solidFill>
                </a:rPr>
                <a:t>Meeting on the corridor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627628" y="3870325"/>
              <a:ext cx="8422657" cy="156966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4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NATURAL WONDERS OF THE WORLD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599565" y="5919470"/>
              <a:ext cx="6565900" cy="941705"/>
              <a:chOff x="7123" y="6616"/>
              <a:chExt cx="10340" cy="1483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8181" y="6796"/>
                <a:ext cx="9282" cy="985"/>
              </a:xfrm>
              <a:prstGeom prst="roundRect">
                <a:avLst>
                  <a:gd name="adj" fmla="val 42661"/>
                </a:avLst>
              </a:prstGeom>
              <a:solidFill>
                <a:srgbClr val="6D9F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9254" y="6924"/>
                <a:ext cx="7422" cy="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</a:rPr>
                  <a:t>LESSON 1: GETTING STARTED</a:t>
                </a:r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7123" y="6616"/>
                <a:ext cx="1560" cy="1483"/>
                <a:chOff x="3923426" y="3114974"/>
                <a:chExt cx="990895" cy="941618"/>
              </a:xfrm>
            </p:grpSpPr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aturation sat="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23426" y="3114974"/>
                  <a:ext cx="990895" cy="941618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5582"/>
                <a:stretch>
                  <a:fillRect/>
                </a:stretch>
              </p:blipFill>
              <p:spPr>
                <a:xfrm>
                  <a:off x="4087285" y="3335161"/>
                  <a:ext cx="710920" cy="499184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" name="Rectangle 3"/>
          <p:cNvSpPr/>
          <p:nvPr/>
        </p:nvSpPr>
        <p:spPr>
          <a:xfrm>
            <a:off x="4153126" y="-93385"/>
            <a:ext cx="80985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Monday, January 13</a:t>
            </a:r>
            <a:r>
              <a:rPr lang="en-US" sz="5400" b="1" cap="none" spc="0" baseline="300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th</a:t>
            </a:r>
            <a:r>
              <a:rPr lang="en-U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, 2025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6623" y="344041"/>
            <a:ext cx="209544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Week: 19</a:t>
            </a:r>
          </a:p>
          <a:p>
            <a:pPr algn="ctr"/>
            <a:r>
              <a:rPr lang="en-US" sz="36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Period: 55</a:t>
            </a:r>
            <a:endParaRPr lang="en-US" sz="3600" b="0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0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10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10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1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1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10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10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9" dur="100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0" dur="100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3" dur="1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4" dur="1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7" dur="10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8" dur="10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1" dur="10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2" dur="10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5" dur="10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6" dur="10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9" dur="10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0" dur="10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3" dur="1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4" dur="1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2" presetClass="entr" presetSubtype="8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6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6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0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1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810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628015" y="988060"/>
          <a:ext cx="11276330" cy="498373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250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779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476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630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1530">
                <a:tc>
                  <a:txBody>
                    <a:bodyPr/>
                    <a:lstStyle/>
                    <a:p>
                      <a:pPr marL="144145" marR="0" indent="-144145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charming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/ˈtʃɑː.mɪŋ/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518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sustainable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/səˈsteɪnəbl/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bền vững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393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 location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/ləʊˈkeɪʃn/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 điểm, nơi chốn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266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 possess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/pəˈzes/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có, sở hữu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66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harming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30334" y="1837055"/>
            <a:ext cx="958850" cy="958850"/>
          </a:xfrm>
          <a:prstGeom prst="rect">
            <a:avLst/>
          </a:prstGeom>
        </p:spPr>
      </p:pic>
      <p:pic>
        <p:nvPicPr>
          <p:cNvPr id="3" name="sustainable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30334" y="2692400"/>
            <a:ext cx="958850" cy="958850"/>
          </a:xfrm>
          <a:prstGeom prst="rect">
            <a:avLst/>
          </a:prstGeom>
        </p:spPr>
      </p:pic>
      <p:pic>
        <p:nvPicPr>
          <p:cNvPr id="8" name="location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30334" y="3801745"/>
            <a:ext cx="958850" cy="958850"/>
          </a:xfrm>
          <a:prstGeom prst="rect">
            <a:avLst/>
          </a:prstGeom>
        </p:spPr>
      </p:pic>
      <p:pic>
        <p:nvPicPr>
          <p:cNvPr id="9" name="possess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30334" y="5025390"/>
            <a:ext cx="958850" cy="958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7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9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163328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 Think!</a:t>
            </a: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Create a Travel Brochure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665" y="2790190"/>
            <a:ext cx="5755005" cy="204470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Read the conversation again and tick (√) T (True) o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 (False) for each sentence.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ask 3: Complete each sentence with a word or a phrase from the box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Underline the correct answer to complete each sentence.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6385" y="1225550"/>
            <a:ext cx="4561205" cy="6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Answer the questions:</a:t>
            </a:r>
          </a:p>
        </p:txBody>
      </p:sp>
      <p:sp>
        <p:nvSpPr>
          <p:cNvPr id="12" name="TextBox 10"/>
          <p:cNvSpPr txBox="1"/>
          <p:nvPr/>
        </p:nvSpPr>
        <p:spPr>
          <a:xfrm>
            <a:off x="487045" y="1907540"/>
            <a:ext cx="11227435" cy="2453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Have you ever been to Ha Long Bay?</a:t>
            </a:r>
          </a:p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Do you know that it is a famous natural wonder of the world?</a:t>
            </a:r>
          </a:p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Have you heard of / read about other wonders: 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Mount Everest, the Dead Sea, 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…?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270" y="656590"/>
            <a:ext cx="12192000" cy="683831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4475" y="1794510"/>
            <a:ext cx="11619865" cy="638573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242021"/>
                </a:solidFill>
                <a:latin typeface="Comic Sans MS" panose="030F0702030302020204" charset="0"/>
                <a:cs typeface="Comic Sans MS" panose="030F0702030302020204" charset="0"/>
              </a:rPr>
              <a:t>Look at the pictures on page 72 and answer:</a:t>
            </a:r>
          </a:p>
        </p:txBody>
      </p:sp>
      <p:sp>
        <p:nvSpPr>
          <p:cNvPr id="3" name="TextBox 10"/>
          <p:cNvSpPr txBox="1"/>
          <p:nvPr/>
        </p:nvSpPr>
        <p:spPr>
          <a:xfrm>
            <a:off x="393065" y="2682240"/>
            <a:ext cx="11619865" cy="638573"/>
          </a:xfrm>
          <a:prstGeom prst="rect">
            <a:avLst/>
          </a:prstGeom>
          <a:solidFill>
            <a:schemeClr val="tx1">
              <a:alpha val="33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chemeClr val="bg1"/>
                </a:solidFill>
                <a:latin typeface="Comic Sans MS" panose="030F0702030302020204" charset="0"/>
                <a:cs typeface="Comic Sans MS" panose="030F0702030302020204" charset="0"/>
              </a:rPr>
              <a:t>What is the conversation between Lan and Tom about?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s 6"/>
          <p:cNvSpPr/>
          <p:nvPr/>
        </p:nvSpPr>
        <p:spPr>
          <a:xfrm>
            <a:off x="-17145" y="-7620"/>
            <a:ext cx="12207875" cy="6958965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143510" y="790575"/>
            <a:ext cx="5307077" cy="584835"/>
            <a:chOff x="226" y="1245"/>
            <a:chExt cx="6751" cy="921"/>
          </a:xfrm>
        </p:grpSpPr>
        <p:sp>
          <p:nvSpPr>
            <p:cNvPr id="9" name="Rectangles 8"/>
            <p:cNvSpPr/>
            <p:nvPr/>
          </p:nvSpPr>
          <p:spPr>
            <a:xfrm>
              <a:off x="226" y="1305"/>
              <a:ext cx="6593" cy="792"/>
            </a:xfrm>
            <a:prstGeom prst="rect">
              <a:avLst/>
            </a:prstGeom>
            <a:solidFill>
              <a:schemeClr val="tx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 Box 9"/>
            <p:cNvSpPr txBox="1"/>
            <p:nvPr/>
          </p:nvSpPr>
          <p:spPr>
            <a:xfrm>
              <a:off x="226" y="1245"/>
              <a:ext cx="6751" cy="92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635" indent="-635"/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Task 1: Listen and read. (p. 72)</a:t>
              </a:r>
            </a:p>
          </p:txBody>
        </p:sp>
      </p:grpSp>
      <p:sp>
        <p:nvSpPr>
          <p:cNvPr id="12" name="Text Box 11"/>
          <p:cNvSpPr txBox="1"/>
          <p:nvPr/>
        </p:nvSpPr>
        <p:spPr>
          <a:xfrm>
            <a:off x="-15875" y="1411605"/>
            <a:ext cx="12206605" cy="58674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b="1"/>
              <a:t>Lan: </a:t>
            </a:r>
            <a:r>
              <a:rPr lang="en-US" sz="3200"/>
              <a:t>Hi, Tom. I hear that you’ve won second prize in the Natural Wonders Contest. Congratulations!</a:t>
            </a:r>
          </a:p>
          <a:p>
            <a:pPr algn="just"/>
            <a:r>
              <a:rPr lang="en-US" sz="3200" b="1"/>
              <a:t>Tom:</a:t>
            </a:r>
            <a:r>
              <a:rPr lang="en-US" sz="3200"/>
              <a:t> Thanks, Lan. I like exploring the wonders of nature. I’m crazy about them.</a:t>
            </a:r>
          </a:p>
          <a:p>
            <a:pPr algn="just"/>
            <a:r>
              <a:rPr lang="en-US" sz="3200" b="1"/>
              <a:t>Lan:</a:t>
            </a:r>
            <a:r>
              <a:rPr lang="en-US" sz="3200"/>
              <a:t> What did you talk about in the contest?</a:t>
            </a:r>
          </a:p>
          <a:p>
            <a:pPr algn="just"/>
            <a:r>
              <a:rPr lang="en-US" sz="3200" b="1"/>
              <a:t>Tom: </a:t>
            </a:r>
            <a:r>
              <a:rPr lang="en-US" sz="3200"/>
              <a:t>I talked about some natural wonders like Mount Everest, the Great Barrier Reef, and the Dead Sea.</a:t>
            </a:r>
          </a:p>
          <a:p>
            <a:pPr algn="just"/>
            <a:r>
              <a:rPr lang="en-US" sz="3200" b="1"/>
              <a:t>Lan:</a:t>
            </a:r>
            <a:r>
              <a:rPr lang="en-US" sz="3200"/>
              <a:t> Wonderful! I’m interested in them too.</a:t>
            </a:r>
          </a:p>
          <a:p>
            <a:pPr algn="just"/>
            <a:r>
              <a:rPr lang="en-US" sz="3200" b="1"/>
              <a:t>Tom:</a:t>
            </a:r>
            <a:r>
              <a:rPr lang="en-US" sz="3200"/>
              <a:t> Well, you know our planet has so many beautiful landscapes, from snow-covered peaks to charming rivers, lakes, and other natural places that we can’t help admiring. So that’s what I talked about. </a:t>
            </a:r>
          </a:p>
          <a:p>
            <a:pPr algn="just"/>
            <a:endParaRPr lang="en-US" sz="3200"/>
          </a:p>
        </p:txBody>
      </p:sp>
      <p:grpSp>
        <p:nvGrpSpPr>
          <p:cNvPr id="13" name="Group 12"/>
          <p:cNvGrpSpPr/>
          <p:nvPr/>
        </p:nvGrpSpPr>
        <p:grpSpPr>
          <a:xfrm>
            <a:off x="-1270" y="5080"/>
            <a:ext cx="12192000" cy="664210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7"/>
          <p:cNvSpPr txBox="1"/>
          <p:nvPr/>
        </p:nvSpPr>
        <p:spPr>
          <a:xfrm>
            <a:off x="487067" y="218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04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26380" y="629099"/>
            <a:ext cx="885190" cy="833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" dur="108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s 6"/>
          <p:cNvSpPr/>
          <p:nvPr/>
        </p:nvSpPr>
        <p:spPr>
          <a:xfrm>
            <a:off x="-17145" y="-7620"/>
            <a:ext cx="12207875" cy="6958965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11"/>
          <p:cNvSpPr txBox="1"/>
          <p:nvPr/>
        </p:nvSpPr>
        <p:spPr>
          <a:xfrm>
            <a:off x="-15875" y="1411605"/>
            <a:ext cx="12206605" cy="58674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b="1" dirty="0">
                <a:sym typeface="+mn-ea"/>
              </a:rPr>
              <a:t>Lan:</a:t>
            </a:r>
            <a:r>
              <a:rPr lang="en-US" sz="3200" dirty="0">
                <a:sym typeface="+mn-ea"/>
              </a:rPr>
              <a:t> Oh yeah … And what else did you mention?</a:t>
            </a:r>
          </a:p>
          <a:p>
            <a:pPr algn="just"/>
            <a:r>
              <a:rPr lang="en-US" sz="3200" b="1" dirty="0"/>
              <a:t>Tom:</a:t>
            </a:r>
            <a:r>
              <a:rPr lang="en-US" sz="3200" dirty="0"/>
              <a:t> Well, I mentioned the risk of us, humans, destroying natural wonders, and I suggested ways to preserve them and support sustainable development.</a:t>
            </a:r>
          </a:p>
          <a:p>
            <a:pPr algn="just"/>
            <a:r>
              <a:rPr lang="en-US" sz="3200" b="1" dirty="0"/>
              <a:t>Lan: </a:t>
            </a:r>
            <a:r>
              <a:rPr lang="en-US" sz="3200" dirty="0"/>
              <a:t>Sounds interesting. Do you want to visit any of these places?</a:t>
            </a:r>
          </a:p>
          <a:p>
            <a:pPr algn="just"/>
            <a:r>
              <a:rPr lang="en-US" sz="3200" b="1" dirty="0"/>
              <a:t>Tom:</a:t>
            </a:r>
            <a:r>
              <a:rPr lang="en-US" sz="3200" dirty="0"/>
              <a:t> The host also asked me if I wanted to visit those places, and I answered that I wanted to see two of them: the Grand Canyon and Ha Long Bay.</a:t>
            </a:r>
          </a:p>
          <a:p>
            <a:pPr algn="just"/>
            <a:r>
              <a:rPr lang="en-US" sz="3200" b="1" dirty="0"/>
              <a:t>Lan:</a:t>
            </a:r>
            <a:r>
              <a:rPr lang="en-US" sz="3200" dirty="0"/>
              <a:t> I’d love to visit them too.</a:t>
            </a:r>
          </a:p>
          <a:p>
            <a:pPr algn="just"/>
            <a:endParaRPr lang="en-US" sz="32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-1270" y="5080"/>
            <a:ext cx="12192000" cy="664210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7"/>
          <p:cNvSpPr txBox="1"/>
          <p:nvPr/>
        </p:nvSpPr>
        <p:spPr>
          <a:xfrm>
            <a:off x="487067" y="218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43510" y="790575"/>
            <a:ext cx="5315724" cy="584835"/>
            <a:chOff x="226" y="1245"/>
            <a:chExt cx="6762" cy="921"/>
          </a:xfrm>
        </p:grpSpPr>
        <p:sp>
          <p:nvSpPr>
            <p:cNvPr id="3" name="Rectangles 2"/>
            <p:cNvSpPr/>
            <p:nvPr/>
          </p:nvSpPr>
          <p:spPr>
            <a:xfrm>
              <a:off x="226" y="1305"/>
              <a:ext cx="6593" cy="792"/>
            </a:xfrm>
            <a:prstGeom prst="rect">
              <a:avLst/>
            </a:prstGeom>
            <a:solidFill>
              <a:schemeClr val="tx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 Box 3"/>
            <p:cNvSpPr txBox="1"/>
            <p:nvPr/>
          </p:nvSpPr>
          <p:spPr>
            <a:xfrm>
              <a:off x="226" y="1245"/>
              <a:ext cx="6762" cy="92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635" indent="-635"/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Task 1: Listen and read. (p. 72)</a:t>
              </a:r>
            </a:p>
          </p:txBody>
        </p:sp>
      </p:grpSp>
      <p:pic>
        <p:nvPicPr>
          <p:cNvPr id="5" name="041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59233" y="599758"/>
            <a:ext cx="881380" cy="8813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87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6385" y="1225550"/>
            <a:ext cx="4561205" cy="6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Questions:</a:t>
            </a:r>
          </a:p>
        </p:txBody>
      </p:sp>
      <p:sp>
        <p:nvSpPr>
          <p:cNvPr id="12" name="TextBox 10"/>
          <p:cNvSpPr txBox="1"/>
          <p:nvPr/>
        </p:nvSpPr>
        <p:spPr>
          <a:xfrm>
            <a:off x="487045" y="1263650"/>
            <a:ext cx="11227435" cy="5015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Which prize did Tom win?</a:t>
            </a:r>
          </a:p>
          <a:p>
            <a:pPr algn="just">
              <a:lnSpc>
                <a:spcPct val="2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Which natural wonders did Tom talk about?</a:t>
            </a:r>
          </a:p>
          <a:p>
            <a:pPr algn="just">
              <a:lnSpc>
                <a:spcPct val="2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Which risks did Tom mention?</a:t>
            </a:r>
          </a:p>
          <a:p>
            <a:pPr algn="just">
              <a:lnSpc>
                <a:spcPct val="2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Where will Tom visit?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778510" y="2355850"/>
            <a:ext cx="1133030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second prize in the Natural Wonders Contest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778510" y="3686175"/>
            <a:ext cx="1025715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Mount Everest, the Great Barrier Reef, and the Dead Sea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953135" y="4832985"/>
            <a:ext cx="1025715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humans, destroying natural wonders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953135" y="5950585"/>
            <a:ext cx="1025715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Grand Canyon and Ha Long Bay.</a:t>
            </a:r>
          </a:p>
        </p:txBody>
      </p:sp>
      <p:graphicFrame>
        <p:nvGraphicFramePr>
          <p:cNvPr id="5" name="Table 4"/>
          <p:cNvGraphicFramePr/>
          <p:nvPr/>
        </p:nvGraphicFramePr>
        <p:xfrm>
          <a:off x="953135" y="7448550"/>
          <a:ext cx="10452735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68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15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05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T</a:t>
                      </a:r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F</a:t>
                      </a:r>
                    </a:p>
                  </a:txBody>
                  <a:tcPr>
                    <a:solidFill>
                      <a:srgbClr val="53FC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53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1. Tom took part in the Natural Wonders Contest.</a:t>
                      </a:r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53FC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53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2. Lan is not keen on natural wonders.</a:t>
                      </a:r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53FC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53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3. Tom suggested ways to preserve natural wonders.</a:t>
                      </a:r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53FC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053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4. Tom asked the host if he wanted to go to Ha Long Bay.</a:t>
                      </a:r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53FC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00" grpId="0"/>
      <p:bldP spid="100" grpId="1"/>
      <p:bldP spid="2" grpId="0"/>
      <p:bldP spid="2" grpId="1"/>
      <p:bldP spid="3" grpId="0"/>
      <p:bldP spid="3" grpId="1"/>
      <p:bldP spid="4" grpId="0"/>
      <p:bldP spid="4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440" y="1154430"/>
            <a:ext cx="10677525" cy="10147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tick (√) T (True) or F (False) for each sentence.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3" name="Table 2"/>
          <p:cNvGraphicFramePr/>
          <p:nvPr/>
        </p:nvGraphicFramePr>
        <p:xfrm>
          <a:off x="657225" y="2082800"/>
          <a:ext cx="10452735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68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15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05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T</a:t>
                      </a:r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F</a:t>
                      </a:r>
                    </a:p>
                  </a:txBody>
                  <a:tcPr>
                    <a:solidFill>
                      <a:srgbClr val="53FC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53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1. Tom took part in the Natural Wonders Contest.</a:t>
                      </a:r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53FC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53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2. Lan is not keen on natural wonders.</a:t>
                      </a:r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53FC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53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3. Tom suggested ways to preserve natural wonders.</a:t>
                      </a:r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53FC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053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4. Tom asked the host if he wanted to go to Ha Long Bay.</a:t>
                      </a:r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53FC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0" name="Text Box 99"/>
          <p:cNvSpPr txBox="1"/>
          <p:nvPr/>
        </p:nvSpPr>
        <p:spPr>
          <a:xfrm>
            <a:off x="8938260" y="2811145"/>
            <a:ext cx="713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0252710" y="3670300"/>
            <a:ext cx="713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8938260" y="4377055"/>
            <a:ext cx="713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10189210" y="5599430"/>
            <a:ext cx="713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10" grpId="0"/>
      <p:bldP spid="10" grpId="1"/>
      <p:bldP spid="13" grpId="0"/>
      <p:bldP spid="13" grpId="1"/>
      <p:bldP spid="18" grpId="0"/>
      <p:bldP spid="18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3025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504825" y="2649220"/>
            <a:ext cx="11224895" cy="1076325"/>
          </a:xfrm>
          <a:prstGeom prst="rect">
            <a:avLst/>
          </a:prstGeom>
          <a:solidFill>
            <a:srgbClr val="EBB762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1.</a:t>
            </a:r>
            <a:r>
              <a:rPr lang="en-US" sz="3200" dirty="0"/>
              <a:t> A _____________________ is everything you can see in a large area of land, especially in the countryside.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87045" y="3970655"/>
            <a:ext cx="11224260" cy="1076325"/>
          </a:xfrm>
          <a:prstGeom prst="rect">
            <a:avLst/>
          </a:prstGeom>
          <a:solidFill>
            <a:srgbClr val="86ABBA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2.</a:t>
            </a:r>
            <a:r>
              <a:rPr lang="en-US" sz="3200" dirty="0"/>
              <a:t> It was risky for him to climb the peak, but we </a:t>
            </a:r>
            <a:r>
              <a:rPr lang="en-US" sz="3200" dirty="0">
                <a:sym typeface="+mn-ea"/>
              </a:rPr>
              <a:t>______________ </a:t>
            </a:r>
            <a:r>
              <a:rPr lang="en-US" sz="3200" dirty="0"/>
              <a:t>admiring his courage.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487045" y="5292090"/>
            <a:ext cx="11224895" cy="1076325"/>
          </a:xfrm>
          <a:prstGeom prst="rect">
            <a:avLst/>
          </a:prstGeom>
          <a:solidFill>
            <a:srgbClr val="ECB762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3.</a:t>
            </a:r>
            <a:r>
              <a:rPr lang="en-US" sz="3200"/>
              <a:t>The best way to _____________ the Trang An Landscape Complex is by boat.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929005" y="1862455"/>
            <a:ext cx="1370965" cy="553085"/>
          </a:xfrm>
          <a:prstGeom prst="rect">
            <a:avLst/>
          </a:prstGeom>
          <a:solidFill>
            <a:srgbClr val="DEB0B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explore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564130" y="1851025"/>
            <a:ext cx="2394585" cy="553085"/>
          </a:xfrm>
          <a:prstGeom prst="rect">
            <a:avLst/>
          </a:prstGeom>
          <a:solidFill>
            <a:srgbClr val="CBD69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couldn’t help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222875" y="1851025"/>
            <a:ext cx="2123440" cy="553085"/>
          </a:xfrm>
          <a:prstGeom prst="rect">
            <a:avLst/>
          </a:prstGeom>
          <a:solidFill>
            <a:srgbClr val="DEB0B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landscape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7450455" y="1851025"/>
            <a:ext cx="1998980" cy="553085"/>
          </a:xfrm>
          <a:prstGeom prst="rect">
            <a:avLst/>
          </a:prstGeom>
          <a:solidFill>
            <a:srgbClr val="CBD69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support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563735" y="1836420"/>
            <a:ext cx="2240915" cy="553085"/>
          </a:xfrm>
          <a:prstGeom prst="rect">
            <a:avLst/>
          </a:prstGeom>
          <a:solidFill>
            <a:srgbClr val="DEB0B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development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1687" y="1061434"/>
            <a:ext cx="1106041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with a word or a phrase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-11678920" y="3068955"/>
            <a:ext cx="11224260" cy="1076325"/>
          </a:xfrm>
          <a:prstGeom prst="rect">
            <a:avLst/>
          </a:prstGeom>
          <a:solidFill>
            <a:srgbClr val="86ABBA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4.</a:t>
            </a:r>
            <a:r>
              <a:rPr lang="en-US" sz="3200"/>
              <a:t> Environmentalists strongly ______________ measures to save these heritage trees.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-11679555" y="4555490"/>
            <a:ext cx="11224895" cy="1076325"/>
          </a:xfrm>
          <a:prstGeom prst="rect">
            <a:avLst/>
          </a:prstGeom>
          <a:solidFill>
            <a:srgbClr val="ECB762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5.</a:t>
            </a:r>
            <a:r>
              <a:rPr lang="en-US" sz="3200"/>
              <a:t>Sustainable ________________ goals will guide us to create a more sustainable future for all.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36823 0.118796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00" y="7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0974 0.331759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00" y="71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42083 0.518981 " pathEditMode="relative" rAng="0" ptsTypes="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00" y="262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7" grpId="0" bldLvl="0" animBg="1"/>
      <p:bldP spid="8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3025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487045" y="3068955"/>
            <a:ext cx="11224260" cy="1076325"/>
          </a:xfrm>
          <a:prstGeom prst="rect">
            <a:avLst/>
          </a:prstGeom>
          <a:solidFill>
            <a:srgbClr val="86ABBA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4.</a:t>
            </a:r>
            <a:r>
              <a:rPr lang="en-US" sz="3200" dirty="0"/>
              <a:t> Environmentalists strongly ______________ measures to save these heritage trees.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486410" y="4555490"/>
            <a:ext cx="11224895" cy="1076325"/>
          </a:xfrm>
          <a:prstGeom prst="rect">
            <a:avLst/>
          </a:prstGeom>
          <a:solidFill>
            <a:srgbClr val="ECB762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5. </a:t>
            </a:r>
            <a:r>
              <a:rPr lang="en-US" sz="3200" dirty="0"/>
              <a:t>Sustainable ________________ goals will guide us to create a more sustainable future for all.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929005" y="1862455"/>
            <a:ext cx="1370965" cy="553085"/>
          </a:xfrm>
          <a:prstGeom prst="rect">
            <a:avLst/>
          </a:prstGeom>
          <a:solidFill>
            <a:srgbClr val="DEB0B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explore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564130" y="1851025"/>
            <a:ext cx="2394585" cy="553085"/>
          </a:xfrm>
          <a:prstGeom prst="rect">
            <a:avLst/>
          </a:prstGeom>
          <a:solidFill>
            <a:srgbClr val="CBD69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couldn’t help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222875" y="1851025"/>
            <a:ext cx="2123440" cy="553085"/>
          </a:xfrm>
          <a:prstGeom prst="rect">
            <a:avLst/>
          </a:prstGeom>
          <a:solidFill>
            <a:srgbClr val="DEB0B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landscape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7450455" y="1851025"/>
            <a:ext cx="1998980" cy="553085"/>
          </a:xfrm>
          <a:prstGeom prst="rect">
            <a:avLst/>
          </a:prstGeom>
          <a:solidFill>
            <a:srgbClr val="CBD69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support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563735" y="1836420"/>
            <a:ext cx="2240915" cy="553085"/>
          </a:xfrm>
          <a:prstGeom prst="rect">
            <a:avLst/>
          </a:prstGeom>
          <a:solidFill>
            <a:srgbClr val="DEB0B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development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1687" y="1061434"/>
            <a:ext cx="11060411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with a word or a phrase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2468225" y="2404110"/>
            <a:ext cx="11224895" cy="1076325"/>
          </a:xfrm>
          <a:prstGeom prst="rect">
            <a:avLst/>
          </a:prstGeom>
          <a:solidFill>
            <a:srgbClr val="EBB762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1.</a:t>
            </a:r>
            <a:r>
              <a:rPr lang="en-US" sz="3200"/>
              <a:t> A _____________________ is everything you can see in a large area of land, especially in the countryside.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2450445" y="3725545"/>
            <a:ext cx="11224260" cy="1076325"/>
          </a:xfrm>
          <a:prstGeom prst="rect">
            <a:avLst/>
          </a:prstGeom>
          <a:solidFill>
            <a:srgbClr val="86ABBA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2.</a:t>
            </a:r>
            <a:r>
              <a:rPr lang="en-US" sz="3200"/>
              <a:t> It was risky for him to climb the peak, but we </a:t>
            </a:r>
            <a:r>
              <a:rPr lang="en-US" sz="3200">
                <a:sym typeface="+mn-ea"/>
              </a:rPr>
              <a:t>______________ </a:t>
            </a:r>
            <a:r>
              <a:rPr lang="en-US" sz="3200"/>
              <a:t>admiring his courage.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2450445" y="5046980"/>
            <a:ext cx="11224895" cy="1076325"/>
          </a:xfrm>
          <a:prstGeom prst="rect">
            <a:avLst/>
          </a:prstGeom>
          <a:solidFill>
            <a:srgbClr val="ECB762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3.</a:t>
            </a:r>
            <a:r>
              <a:rPr lang="en-US" sz="3200"/>
              <a:t>The best way to _____________ the Trang An Landscape Complex is by boat.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24271 0.189167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00" y="25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18958 0.393148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00" y="259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86530" y="499745"/>
            <a:ext cx="5113655" cy="1024255"/>
          </a:xfrm>
          <a:prstGeom prst="roundRect">
            <a:avLst>
              <a:gd name="adj" fmla="val 42661"/>
            </a:avLst>
          </a:prstGeom>
          <a:solidFill>
            <a:srgbClr val="FFC00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311982" y="1524127"/>
            <a:ext cx="10274531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By the end of the lesson, students will be able to:</a:t>
            </a:r>
          </a:p>
          <a:p>
            <a:pPr marL="457200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Use the words related to the topic </a:t>
            </a:r>
            <a:r>
              <a:rPr lang="en-US" sz="3600" i="1" dirty="0"/>
              <a:t>Natural wonders of the world;</a:t>
            </a:r>
          </a:p>
          <a:p>
            <a:pPr marL="457200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Gain vocabulary to talk about</a:t>
            </a:r>
            <a:r>
              <a:rPr lang="en-US" sz="3600" i="1" dirty="0"/>
              <a:t> </a:t>
            </a:r>
            <a:r>
              <a:rPr lang="en-US" sz="3600" dirty="0"/>
              <a:t>natural wonders of the world.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480" y="-2222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8870" y="111315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Underline the correct answer to complete each sentence.</a:t>
            </a:r>
            <a:endParaRPr lang="en-US" sz="3200" b="1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452756" y="1781175"/>
            <a:ext cx="11453495" cy="1568450"/>
          </a:xfrm>
          <a:prstGeom prst="rect">
            <a:avLst/>
          </a:prstGeom>
          <a:solidFill>
            <a:srgbClr val="B2A4F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1.</a:t>
            </a:r>
            <a:r>
              <a:rPr lang="en-US" sz="3200"/>
              <a:t> Charles is </a:t>
            </a:r>
            <a:r>
              <a:rPr lang="en-US" sz="3200" b="1">
                <a:solidFill>
                  <a:srgbClr val="ED7D31"/>
                </a:solidFill>
              </a:rPr>
              <a:t>crazy / interested</a:t>
            </a:r>
            <a:r>
              <a:rPr lang="en-US" sz="3200"/>
              <a:t> about football. He follows all the World Cup matches. </a:t>
            </a:r>
          </a:p>
          <a:p>
            <a:pPr algn="just"/>
            <a:r>
              <a:rPr lang="en-US" sz="3200"/>
              <a:t>matches.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452756" y="2839720"/>
            <a:ext cx="11453495" cy="1076325"/>
          </a:xfrm>
          <a:prstGeom prst="rect">
            <a:avLst/>
          </a:prstGeom>
          <a:solidFill>
            <a:srgbClr val="FFB4B4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2.</a:t>
            </a:r>
            <a:r>
              <a:rPr lang="en-US" sz="3200"/>
              <a:t> When you go to Mui Ne, you can see the unique </a:t>
            </a:r>
            <a:r>
              <a:rPr lang="en-US" sz="3200" b="1">
                <a:solidFill>
                  <a:srgbClr val="ED7D31"/>
                </a:solidFill>
              </a:rPr>
              <a:t>location / landscape</a:t>
            </a:r>
            <a:r>
              <a:rPr lang="en-US" sz="3200"/>
              <a:t> of a desert.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PRACTICE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52756" y="3902710"/>
            <a:ext cx="11453495" cy="1076325"/>
          </a:xfrm>
          <a:prstGeom prst="rect">
            <a:avLst/>
          </a:prstGeom>
          <a:solidFill>
            <a:srgbClr val="B2A4F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3.</a:t>
            </a:r>
            <a:r>
              <a:rPr lang="en-US" sz="3200"/>
              <a:t> The children were very eager to </a:t>
            </a:r>
            <a:r>
              <a:rPr lang="en-US" sz="3200" b="1">
                <a:solidFill>
                  <a:srgbClr val="ED7D31"/>
                </a:solidFill>
              </a:rPr>
              <a:t>explore/ possess</a:t>
            </a:r>
            <a:r>
              <a:rPr lang="en-US" sz="3200"/>
              <a:t> the surrounding countryside.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52756" y="4964430"/>
            <a:ext cx="11453495" cy="583565"/>
          </a:xfrm>
          <a:prstGeom prst="rect">
            <a:avLst/>
          </a:prstGeom>
          <a:solidFill>
            <a:srgbClr val="FFB4B4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4. </a:t>
            </a:r>
            <a:r>
              <a:rPr lang="en-US" sz="3200"/>
              <a:t>Can you </a:t>
            </a:r>
            <a:r>
              <a:rPr lang="en-US" sz="3200" b="1">
                <a:solidFill>
                  <a:srgbClr val="ED7D31"/>
                </a:solidFill>
              </a:rPr>
              <a:t>suggest / discover</a:t>
            </a:r>
            <a:r>
              <a:rPr lang="en-US" sz="3200"/>
              <a:t> ways of boosting our local tourism?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452756" y="5577205"/>
            <a:ext cx="11453495" cy="1076325"/>
          </a:xfrm>
          <a:prstGeom prst="rect">
            <a:avLst/>
          </a:prstGeom>
          <a:solidFill>
            <a:srgbClr val="B2A4F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5.</a:t>
            </a:r>
            <a:r>
              <a:rPr lang="en-US" sz="3200"/>
              <a:t> Tourism </a:t>
            </a:r>
            <a:r>
              <a:rPr lang="en-US" sz="3200" b="1">
                <a:solidFill>
                  <a:srgbClr val="ED7D31"/>
                </a:solidFill>
              </a:rPr>
              <a:t>develops / contributes</a:t>
            </a:r>
            <a:r>
              <a:rPr lang="en-US" sz="3200"/>
              <a:t> millions of dollars to our country’s economy.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2804160" y="2319020"/>
            <a:ext cx="11652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77850" y="3778885"/>
            <a:ext cx="16954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</p:cNvCxnSpPr>
          <p:nvPr/>
        </p:nvCxnSpPr>
        <p:spPr>
          <a:xfrm>
            <a:off x="7954392" y="4463378"/>
            <a:ext cx="118960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273300" y="5532120"/>
            <a:ext cx="12795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806950" y="6075680"/>
            <a:ext cx="21412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9" grpId="0" animBg="1"/>
      <p:bldP spid="29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49988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163328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 Think!</a:t>
            </a: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Create a Travel Brochure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665" y="2790190"/>
            <a:ext cx="5755005" cy="204470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Read the conversation again and tick (√) T (True) o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 (False) for each sentence.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ask 3: Complete each sentence with a word or a phrase from the box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Underline the correct answer to complete each sentence.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8487" y="5021230"/>
            <a:ext cx="5743692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Natural Wonders Knowledge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2103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" name="Rectangles 7"/>
          <p:cNvSpPr/>
          <p:nvPr/>
        </p:nvSpPr>
        <p:spPr>
          <a:xfrm>
            <a:off x="2889250" y="6819265"/>
            <a:ext cx="6882765" cy="3448685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65" y="1260475"/>
            <a:ext cx="10841355" cy="15684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EBE4D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highlight>
                  <a:srgbClr val="0000FF"/>
                </a:highlight>
              </a:rPr>
              <a:t>G</a:t>
            </a:r>
            <a:r>
              <a:rPr lang="en-US" sz="3200" b="1" dirty="0">
                <a:solidFill>
                  <a:schemeClr val="bg1"/>
                </a:solidFill>
                <a:highlight>
                  <a:srgbClr val="FF0000"/>
                </a:highlight>
              </a:rPr>
              <a:t>A</a:t>
            </a:r>
            <a:r>
              <a:rPr lang="en-US" sz="3200" b="1" dirty="0">
                <a:solidFill>
                  <a:schemeClr val="bg1"/>
                </a:solidFill>
                <a:highlight>
                  <a:srgbClr val="00FF00"/>
                </a:highlight>
              </a:rPr>
              <a:t>M</a:t>
            </a:r>
            <a:r>
              <a:rPr lang="en-US" sz="3200" b="1" dirty="0">
                <a:solidFill>
                  <a:schemeClr val="bg1"/>
                </a:solidFill>
                <a:highlight>
                  <a:srgbClr val="FFFF00"/>
                </a:highlight>
              </a:rPr>
              <a:t>E</a:t>
            </a:r>
            <a:r>
              <a:rPr lang="en-US" sz="3200" b="1" dirty="0">
                <a:solidFill>
                  <a:schemeClr val="bg1"/>
                </a:solidFill>
              </a:rPr>
              <a:t>:</a:t>
            </a:r>
            <a:r>
              <a:rPr lang="en-US" sz="3200" b="1" dirty="0"/>
              <a:t> Natural Wonders Knowledge.</a:t>
            </a:r>
          </a:p>
          <a:p>
            <a:r>
              <a:rPr lang="en-US" sz="3200" b="1" dirty="0"/>
              <a:t>Work in groups. List some natural wonders and say where they are located. The group that has the most correct answers wins.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91992" y="16806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9" name="TextBox 16"/>
          <p:cNvSpPr txBox="1"/>
          <p:nvPr/>
        </p:nvSpPr>
        <p:spPr>
          <a:xfrm>
            <a:off x="644777" y="156043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0" name="Rectangles 9"/>
          <p:cNvSpPr/>
          <p:nvPr/>
        </p:nvSpPr>
        <p:spPr>
          <a:xfrm>
            <a:off x="2829560" y="3013710"/>
            <a:ext cx="6882765" cy="344868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751840" y="2152015"/>
            <a:ext cx="1143889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- The Grand Canyon, USA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- The Great Barrier Reef, Australia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- Ha Long Bay, Viet Nam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- Northern Lights, Arctic and </a:t>
            </a:r>
            <a:r>
              <a:rPr lang="en-US" sz="3200" dirty="0" err="1"/>
              <a:t>Antartic</a:t>
            </a:r>
            <a:endParaRPr lang="en-US" sz="3200" dirty="0"/>
          </a:p>
        </p:txBody>
      </p:sp>
      <p:sp>
        <p:nvSpPr>
          <p:cNvPr id="2" name="TextBox 11"/>
          <p:cNvSpPr txBox="1"/>
          <p:nvPr/>
        </p:nvSpPr>
        <p:spPr>
          <a:xfrm>
            <a:off x="1078865" y="1445260"/>
            <a:ext cx="10841355" cy="70675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EBE4D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4000" b="1" dirty="0">
                <a:solidFill>
                  <a:schemeClr val="tx1"/>
                </a:solidFill>
              </a:rPr>
              <a:t>SUGGESTED ANSWERS: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49988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163328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 Think!</a:t>
            </a: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Create a Travel Brochure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665" y="2790190"/>
            <a:ext cx="5755005" cy="204470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Read the conversation again and tick (√) T (True) o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 (False) for each sentence.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ask 3: Complete each sentence with a word or a phrase from the box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Underline the correct answer to complete each sentence.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8487" y="5021230"/>
            <a:ext cx="5743692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Natural Wonders Knowledge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2103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500" y="5299710"/>
            <a:ext cx="1011555" cy="62674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63476"/>
            <a:ext cx="574080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017521"/>
            <a:ext cx="8149852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Do exercises in the workbook.</a:t>
            </a:r>
          </a:p>
          <a:p>
            <a:pPr>
              <a:lnSpc>
                <a:spcPct val="150000"/>
              </a:lnSpc>
            </a:pPr>
            <a:endParaRPr lang="en-US" sz="36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831831" y="1395551"/>
            <a:ext cx="4231514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Homework:</a:t>
            </a:r>
            <a:endParaRPr lang="en-US" sz="5400" b="1" dirty="0">
              <a:effectLst>
                <a:glow rad="889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771" y="2967335"/>
            <a:ext cx="1212447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>
              <a:buFontTx/>
              <a:buChar char="-"/>
            </a:pPr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Learn by heart the new words.</a:t>
            </a:r>
          </a:p>
          <a:p>
            <a:pPr marL="685800" indent="-685800">
              <a:buFontTx/>
              <a:buChar char="-"/>
            </a:pPr>
            <a:r>
              <a:rPr lang="en-U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Prepare the next lesson: A closer look 1.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-11395709" y="1638300"/>
            <a:ext cx="10014381" cy="1804670"/>
          </a:xfrm>
          <a:prstGeom prst="rect">
            <a:avLst/>
          </a:prstGeom>
          <a:solidFill>
            <a:srgbClr val="ECEE7F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 algn="just"/>
            <a:r>
              <a:rPr lang="en-US" sz="3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Collecting information and pictures (searching the Internet, reading books / magazines, brainstorming ideas, etc. about a natural wonder: its location, its special features / attractions, threats to its existence, and ways / plans to preserve it.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-11346815" y="3874770"/>
            <a:ext cx="10014381" cy="857885"/>
          </a:xfrm>
          <a:prstGeom prst="rect">
            <a:avLst/>
          </a:prstGeom>
          <a:solidFill>
            <a:srgbClr val="8DDFCB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 algn="ctr"/>
            <a:r>
              <a:rPr lang="en-US" sz="30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Organising</a:t>
            </a:r>
            <a:r>
              <a:rPr lang="en-US" sz="3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ideas and visuals, and designing the posters . 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-11346814" y="5261610"/>
            <a:ext cx="9965486" cy="1054735"/>
          </a:xfrm>
          <a:prstGeom prst="rect">
            <a:avLst/>
          </a:prstGeom>
          <a:solidFill>
            <a:srgbClr val="EDB7ED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 algn="just"/>
            <a:r>
              <a:rPr lang="en-US" sz="30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Practising</a:t>
            </a:r>
            <a:r>
              <a:rPr lang="en-US" sz="3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explaining your posters and answering questions about the content</a:t>
            </a:r>
          </a:p>
        </p:txBody>
      </p:sp>
      <p:sp>
        <p:nvSpPr>
          <p:cNvPr id="6" name="Rectangles 5"/>
          <p:cNvSpPr/>
          <p:nvPr/>
        </p:nvSpPr>
        <p:spPr>
          <a:xfrm>
            <a:off x="-635" y="1688465"/>
            <a:ext cx="2140720" cy="1691640"/>
          </a:xfrm>
          <a:prstGeom prst="rect">
            <a:avLst/>
          </a:prstGeom>
          <a:solidFill>
            <a:srgbClr val="ECEE8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Step 1</a:t>
            </a:r>
          </a:p>
        </p:txBody>
      </p:sp>
      <p:sp>
        <p:nvSpPr>
          <p:cNvPr id="9" name="Rectangles 8"/>
          <p:cNvSpPr/>
          <p:nvPr/>
        </p:nvSpPr>
        <p:spPr>
          <a:xfrm>
            <a:off x="1" y="3874135"/>
            <a:ext cx="2140084" cy="902335"/>
          </a:xfrm>
          <a:prstGeom prst="rect">
            <a:avLst/>
          </a:prstGeom>
          <a:solidFill>
            <a:srgbClr val="8DDFC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Step 2</a:t>
            </a:r>
          </a:p>
        </p:txBody>
      </p:sp>
      <p:sp>
        <p:nvSpPr>
          <p:cNvPr id="10" name="Rectangles 9"/>
          <p:cNvSpPr/>
          <p:nvPr/>
        </p:nvSpPr>
        <p:spPr>
          <a:xfrm>
            <a:off x="0" y="5261610"/>
            <a:ext cx="2140084" cy="902335"/>
          </a:xfrm>
          <a:prstGeom prst="rect">
            <a:avLst/>
          </a:prstGeom>
          <a:solidFill>
            <a:srgbClr val="EDB7ED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Step 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1.10482 -0.00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3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1.09114 0.0078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557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1.10287 -0.0064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143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4" grpId="1"/>
      <p:bldP spid="4" grpId="2" animBg="1"/>
      <p:bldP spid="5" grpId="1"/>
      <p:bldP spid="5" grpId="2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49988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163328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 Think!</a:t>
            </a: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Create a Travel Brochure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665" y="2790190"/>
            <a:ext cx="5755005" cy="204470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Read the conversation again and tick (√) T (True) o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 (False) for each sentence.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ask 3: Complete each sentence with a word or a phrase from the box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Underline the correct answer to complete each sentence.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8487" y="5021230"/>
            <a:ext cx="5743692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Natural Wonders Knowledge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2103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500" y="5299710"/>
            <a:ext cx="1011555" cy="62674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63476"/>
            <a:ext cx="574080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4" name="TextBox 11"/>
          <p:cNvSpPr txBox="1"/>
          <p:nvPr/>
        </p:nvSpPr>
        <p:spPr>
          <a:xfrm>
            <a:off x="6630670" y="1788160"/>
            <a:ext cx="374777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Questions: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4995545" y="2274570"/>
            <a:ext cx="7018020" cy="3046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>
              <a:lnSpc>
                <a:spcPct val="150000"/>
              </a:lnSpc>
            </a:pPr>
            <a:r>
              <a:rPr lang="en-US" sz="3200" b="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the most beautiful places in your country?</a:t>
            </a:r>
          </a:p>
          <a:p>
            <a:pPr marL="635" indent="-635" algn="just">
              <a:lnSpc>
                <a:spcPct val="150000"/>
              </a:lnSpc>
            </a:pPr>
            <a:r>
              <a:rPr lang="en-US" sz="3200" b="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are they? </a:t>
            </a:r>
          </a:p>
          <a:p>
            <a:pPr marL="635" indent="-635" algn="just">
              <a:lnSpc>
                <a:spcPct val="150000"/>
              </a:lnSpc>
            </a:pPr>
            <a:r>
              <a:rPr lang="en-US" sz="3200" b="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they natural or man-made? …</a:t>
            </a:r>
          </a:p>
        </p:txBody>
      </p:sp>
      <p:pic>
        <p:nvPicPr>
          <p:cNvPr id="6" name="Content Placeholder 5" descr="tải xuố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8485" y="1574165"/>
            <a:ext cx="3500120" cy="3500120"/>
          </a:xfrm>
          <a:prstGeom prst="rect">
            <a:avLst/>
          </a:prstGeom>
        </p:spPr>
      </p:pic>
      <p:sp>
        <p:nvSpPr>
          <p:cNvPr id="8" name="TextBox 11"/>
          <p:cNvSpPr txBox="1"/>
          <p:nvPr/>
        </p:nvSpPr>
        <p:spPr>
          <a:xfrm>
            <a:off x="578485" y="5295900"/>
            <a:ext cx="3499485" cy="6451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THINK</a:t>
            </a:r>
          </a:p>
        </p:txBody>
      </p:sp>
      <p:pic>
        <p:nvPicPr>
          <p:cNvPr id="10" name="Content Placeholder 9" descr="tour-ha-lo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95" y="7212330"/>
            <a:ext cx="1116965" cy="698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141960" y="772160"/>
            <a:ext cx="5624195" cy="6840220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</a:pPr>
            <a:endParaRPr lang="en-US" sz="6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100" grpId="0"/>
      <p:bldP spid="100" grpId="1"/>
      <p:bldP spid="8" grpId="1" animBg="1"/>
      <p:bldP spid="12" grpId="0" bldLvl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tour-ha-lo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685800"/>
            <a:ext cx="12191365" cy="762000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567170" y="942340"/>
            <a:ext cx="5624195" cy="6840220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</a:pP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6413500" y="2760980"/>
            <a:ext cx="609600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HA LONG BAY</a:t>
            </a:r>
          </a:p>
        </p:txBody>
      </p:sp>
      <p:pic>
        <p:nvPicPr>
          <p:cNvPr id="17" name="Content Placeholder 5" descr="Lady-Musgrave-Island-Great-Barrier-Ree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75" y="9200515"/>
            <a:ext cx="4109085" cy="2739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16" grpId="0"/>
      <p:bldP spid="1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Lady-Musgrave-Island-Great-Barrier-Reef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82550" y="271780"/>
            <a:ext cx="12190730" cy="8127365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0" y="989965"/>
            <a:ext cx="5624195" cy="6536690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</a:pP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-82550" y="2106930"/>
            <a:ext cx="5706745" cy="2122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GREAT BARRIER</a:t>
            </a:r>
          </a:p>
          <a:p>
            <a:pPr algn="ctr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REEF</a:t>
            </a:r>
          </a:p>
        </p:txBody>
      </p:sp>
      <p:pic>
        <p:nvPicPr>
          <p:cNvPr id="7" name="Content Placeholder 9" descr="tour-ha-lo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1710" y="-1555115"/>
            <a:ext cx="3186430" cy="1991360"/>
          </a:xfrm>
          <a:prstGeom prst="rect">
            <a:avLst/>
          </a:prstGeom>
        </p:spPr>
      </p:pic>
      <p:pic>
        <p:nvPicPr>
          <p:cNvPr id="9" name="Content Placeholder 8" descr="sahara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-4500245" y="8203565"/>
            <a:ext cx="3818890" cy="2822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16" grpId="0"/>
      <p:bldP spid="1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Lady-Musgrave-Island-Great-Barrier-Reef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772515" y="-1869440"/>
            <a:ext cx="2242185" cy="149479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9" name="Content Placeholder 8" descr="sahara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-94615" y="772160"/>
            <a:ext cx="12284710" cy="90805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0" y="5260975"/>
            <a:ext cx="12012930" cy="2265680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</a:pP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2572385" y="5694045"/>
            <a:ext cx="6995795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SAHARA DESERT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16" grpId="0"/>
      <p:bldP spid="1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pic>
        <p:nvPicPr>
          <p:cNvPr id="24" name="Content Placeholder 23" descr="creative-brochure-2-768x54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7045" y="1268095"/>
            <a:ext cx="7228840" cy="5111115"/>
          </a:xfrm>
          <a:prstGeom prst="rect">
            <a:avLst/>
          </a:prstGeom>
        </p:spPr>
      </p:pic>
      <p:sp>
        <p:nvSpPr>
          <p:cNvPr id="25" name="TextBox 3"/>
          <p:cNvSpPr txBox="1"/>
          <p:nvPr/>
        </p:nvSpPr>
        <p:spPr>
          <a:xfrm>
            <a:off x="8121015" y="2117725"/>
            <a:ext cx="3399790" cy="2584450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CREATE 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</a:rPr>
              <a:t>TRAVEL 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</a:rPr>
              <a:t>BROCHURE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</TotalTime>
  <Words>1899</Words>
  <Application>Microsoft Office PowerPoint</Application>
  <PresentationFormat>Widescreen</PresentationFormat>
  <Paragraphs>329</Paragraphs>
  <Slides>38</Slides>
  <Notes>31</Notes>
  <HiddenSlides>0</HiddenSlides>
  <MMClips>18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Adobe Gothic Std B</vt:lpstr>
      <vt:lpstr>Arial</vt:lpstr>
      <vt:lpstr>Calibri</vt:lpstr>
      <vt:lpstr>Calibri Light</vt:lpstr>
      <vt:lpstr>Comic Sans MS</vt:lpstr>
      <vt:lpstr>Cooper Black</vt:lpstr>
      <vt:lpstr>Courier New</vt:lpstr>
      <vt:lpstr>Myriad Pro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299</cp:revision>
  <dcterms:created xsi:type="dcterms:W3CDTF">2020-12-09T02:04:00Z</dcterms:created>
  <dcterms:modified xsi:type="dcterms:W3CDTF">2025-01-13T02:25:32Z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8C7035F1CAF14C38A987F017ED973128_13</vt:lpwstr>
  </property>
  <property fmtid="{D5CDD505-2E9C-101B-9397-08002B2CF9AE}" pid="3" name="KSOProductBuildVer">
    <vt:lpwstr>1033-12.2.0.13359</vt:lpwstr>
  </property>
</Properties>
</file>