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291" r:id="rId3"/>
    <p:sldId id="295" r:id="rId4"/>
    <p:sldId id="257" r:id="rId5"/>
    <p:sldId id="276" r:id="rId6"/>
    <p:sldId id="258" r:id="rId7"/>
    <p:sldId id="273" r:id="rId8"/>
    <p:sldId id="260" r:id="rId9"/>
    <p:sldId id="293" r:id="rId10"/>
    <p:sldId id="261" r:id="rId11"/>
    <p:sldId id="294" r:id="rId12"/>
    <p:sldId id="277" r:id="rId13"/>
    <p:sldId id="262" r:id="rId14"/>
    <p:sldId id="292" r:id="rId15"/>
    <p:sldId id="296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jpeg"/><Relationship Id="rId11" Type="http://schemas.openxmlformats.org/officeDocument/2006/relationships/slide" Target="slide11.xml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106" y="471041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100118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4810876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three</a:t>
            </a:r>
            <a:r>
              <a:rPr lang="en-US" sz="2400" dirty="0"/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918552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275641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  <a:r>
              <a:rPr lang="en-US" sz="2400" dirty="0"/>
              <a:t> every Saturday.</a:t>
            </a:r>
          </a:p>
        </p:txBody>
      </p:sp>
      <p:sp>
        <p:nvSpPr>
          <p:cNvPr id="30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2061" y="1766455"/>
            <a:ext cx="6203373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/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1529-787E-0BD6-A48F-211E5AB0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854964"/>
            <a:ext cx="6736919" cy="1431036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950" b="1" smtClean="0">
                <a:solidFill>
                  <a:schemeClr val="bg1"/>
                </a:solidFill>
              </a:rPr>
              <a:t>HOMEWORK</a:t>
            </a:r>
            <a:endParaRPr lang="en-US" sz="495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C9D6F-1807-D493-B891-2F0D887A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0019"/>
            <a:ext cx="8300607" cy="2027682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82191" marR="164783" indent="-342900" algn="just">
              <a:lnSpc>
                <a:spcPct val="100000"/>
              </a:lnSpc>
              <a:spcAft>
                <a:spcPts val="274"/>
              </a:spcAft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Learn by heart the new words.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3000" b="1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Do exercises in part E in Workbook.</a:t>
            </a:r>
            <a:endParaRPr lang="vi-VN" sz="3000" b="1" dirty="0">
              <a:solidFill>
                <a:srgbClr val="002060"/>
              </a:solidFill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vi-VN" sz="3000" b="1" dirty="0">
                <a:solidFill>
                  <a:srgbClr val="002060"/>
                </a:solidFill>
                <a:latin typeface="+mj-lt"/>
              </a:rPr>
              <a:t> Prepare the next lesson:</a:t>
            </a:r>
            <a:endParaRPr lang="en-US" sz="4050" b="1" dirty="0">
              <a:solidFill>
                <a:srgbClr val="00B0F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6349" y="3829050"/>
            <a:ext cx="322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Looking back </a:t>
            </a:r>
            <a:r>
              <a:rPr lang="en-US" sz="2400" smtClean="0">
                <a:solidFill>
                  <a:srgbClr val="0070C0"/>
                </a:solidFill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project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96216" y="901114"/>
            <a:ext cx="4735592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038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Monday</a:t>
            </a:r>
            <a:r>
              <a:rPr lang="en-US" sz="3038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February </a:t>
            </a:r>
            <a:r>
              <a:rPr lang="en-US" sz="3038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17</a:t>
            </a:r>
            <a:r>
              <a:rPr lang="en-US" sz="3038" b="1" baseline="300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</a:t>
            </a:r>
            <a:r>
              <a:rPr lang="en-US" sz="3038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2025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2118" y="1576299"/>
            <a:ext cx="1891415" cy="986938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038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Week: </a:t>
            </a:r>
            <a:r>
              <a:rPr lang="en-US" sz="3038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23</a:t>
            </a: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038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Period: </a:t>
            </a:r>
            <a:r>
              <a:rPr lang="en-US" sz="3038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67 </a:t>
            </a: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9775" y="3027461"/>
            <a:ext cx="6143605" cy="57131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375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8 :SPORTS AND GAMES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7824" y="3962326"/>
            <a:ext cx="5147508" cy="519439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03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LESSON </a:t>
            </a:r>
            <a:r>
              <a:rPr lang="en-US" sz="3038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6: </a:t>
            </a:r>
            <a:r>
              <a:rPr lang="en-US" sz="303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SKILLS </a:t>
            </a:r>
            <a:r>
              <a:rPr lang="en-US" sz="3038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3038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145" y="4233425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1357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1745" y="6006775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5349706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809" y="5315882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2127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00B050"/>
                </a:solidFill>
                <a:effectLst/>
              </a:rPr>
              <a:t>The listening passages are about Hai and Alice.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67471"/>
              </p:ext>
            </p:extLst>
          </p:nvPr>
        </p:nvGraphicFramePr>
        <p:xfrm>
          <a:off x="621722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51123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1891</TotalTime>
  <Words>734</Words>
  <Application>Microsoft Office PowerPoint</Application>
  <PresentationFormat>On-screen Show (4:3)</PresentationFormat>
  <Paragraphs>69</Paragraphs>
  <Slides>16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Algerian</vt:lpstr>
      <vt:lpstr>Arial</vt:lpstr>
      <vt:lpstr>Bernard MT Condensed</vt:lpstr>
      <vt:lpstr>Calibri</vt:lpstr>
      <vt:lpstr>Calibri Light</vt:lpstr>
      <vt:lpstr>Helvetica Neue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118</cp:revision>
  <dcterms:created xsi:type="dcterms:W3CDTF">2020-12-09T02:04:09Z</dcterms:created>
  <dcterms:modified xsi:type="dcterms:W3CDTF">2025-02-18T02:35:34Z</dcterms:modified>
</cp:coreProperties>
</file>