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912" r:id="rId3"/>
    <p:sldMasterId id="2147483988" r:id="rId4"/>
  </p:sldMasterIdLst>
  <p:notesMasterIdLst>
    <p:notesMasterId r:id="rId19"/>
  </p:notesMasterIdLst>
  <p:sldIdLst>
    <p:sldId id="348" r:id="rId5"/>
    <p:sldId id="257" r:id="rId6"/>
    <p:sldId id="264" r:id="rId7"/>
    <p:sldId id="339" r:id="rId8"/>
    <p:sldId id="343" r:id="rId9"/>
    <p:sldId id="337" r:id="rId10"/>
    <p:sldId id="325" r:id="rId11"/>
    <p:sldId id="347" r:id="rId12"/>
    <p:sldId id="326" r:id="rId13"/>
    <p:sldId id="336" r:id="rId14"/>
    <p:sldId id="344" r:id="rId15"/>
    <p:sldId id="333" r:id="rId16"/>
    <p:sldId id="334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000099"/>
    <a:srgbClr val="FF0000"/>
    <a:srgbClr val="800000"/>
    <a:srgbClr val="F16649"/>
    <a:srgbClr val="E3F1DB"/>
    <a:srgbClr val="D8EBCD"/>
    <a:srgbClr val="00A1DA"/>
    <a:srgbClr val="61D6FF"/>
    <a:srgbClr val="62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87" y="67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89326-CA7F-4AC7-A28A-D38F40EC3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83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69F7E-431D-4CFB-B965-C109CE3CF0E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442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84D67-D7C1-4202-8BCE-17D0106E3FD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023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B78E5C-491E-45F1-AD53-53E2445810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20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96575-D6C7-4353-8D78-C08286AD204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903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0EA38-0E58-42A9-A6B3-1ABFFCF756E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415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DAAB5-8305-499A-A706-93F1F1D890C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71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9EB965-E9A2-407A-B384-4A8F99EEB05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456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6F7FD-90AD-4DA1-B73A-CB0C29326AC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291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B59BF-5104-44D0-84C6-D3554805988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76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60267B-8947-42C7-B6F4-0B5D10DA597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08456-ED90-4E82-89AA-05BAD6E4BD6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617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B454C2-2981-44F8-8F07-9B157E4EE72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807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A651FE-AA51-4AC7-B32E-FF69DA3D96C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90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7747E-5099-467A-972F-A27C7822B48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52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F487B-A872-4D42-BBE4-3D16A6AF50D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513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A72DF-FE27-49CD-8303-97E0196E24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759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EC38D9-E861-4AC9-9D18-F826A150D85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172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A8A99C-2E2D-40C1-B47E-11E3C62B68E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117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CC3E6D-849D-4B98-8C34-36E54190AEA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315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4B1975-C8A9-4F27-99AD-E426CEF829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0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4EC497-8B21-4576-BFA0-56DE9F26F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07118E-5452-4A70-A449-3B02E8C48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52026F-FCA6-4FA7-8C26-11D33EC1B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1C2B-1387-4642-945F-7936BB30C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2296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81DC5-9612-4884-B5F7-EC7A6117D9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156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7041B8-F4D1-4031-AB51-9142C58BB45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163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AF8411-B4F8-4D9B-8D05-9A1E2A7315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750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94FDB-1D2F-4616-84DA-0A5146CDF8C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779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7CDC6F-39AF-4B1F-9D33-C527026607B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061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60953-C79E-46A5-98A2-8A19DE38E7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43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91108B-5569-4C88-B099-B79CBE6EEC3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921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FA2F27-BC06-4633-AD71-CA380CBCBA9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83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3B1DD6-248C-4A0C-B853-BA2390BD4B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023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9C781-46DA-4F7F-B5D8-6D0DBB541B2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1D4BCE-74DA-4E38-AE56-421BE7AA7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A3B5B2-1D1D-4DEB-B503-A2241F4CF3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A83922-99F5-487A-B481-5B6DA9211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F1C4-D77D-441F-A951-019DEF6A6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40368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08617-C5DC-4C48-85F3-06FF2580486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561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8CCE7-269C-49DE-9E49-168D63DA7C8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496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2BA45B-6730-4E80-BA65-01E8852B58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027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3DFFC2-01D1-4CDC-83CC-CD10AD8700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257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B84F30-4317-4F53-827D-9CFFEB8694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871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0F684-5FAC-4919-A767-03D7F2AC892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288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759BD6-694B-4269-AF17-8F33292AB12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765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0BFF0-0B44-4765-B9B7-8DD43207FD8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72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B4103-531C-426F-8BA2-DB0488E2551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286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6164D-4067-485F-9678-953DD290B66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01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390E91-137D-4A4A-8029-A0DEA1812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AADB68-349B-4913-9817-B379BD7BF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BD88DE-9D79-4D66-B5A4-FA7FDD299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35A01-0978-4854-93E3-684D5ECAE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2209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EDF931-E18D-45E7-8B94-CA7D4F0F23C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529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58B6B-2C2A-4EEA-B4F0-51B0070C32A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891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A8B0CE-2BE6-4150-BB16-6A1127B5C7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678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074564-F5D6-4DC0-B862-991548CD361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05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297898-C4F5-42C4-994F-C7F1E9D78A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01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91768-3A2C-4FEB-B8E7-A51C5E130B8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729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3EB38-71C1-4985-86BA-EFD56837F7E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931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28D5E8-74B5-4381-94DA-B8877BEBD86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485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82B068-E76B-453D-B311-11A42F1F2AB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234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35971-7E2F-4B4A-BE2B-DFE4208B9E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5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25FAD3-C909-4005-B414-9DE9F6082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EF6A7D-26F5-4DCB-B78C-E29B9AF69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89BF64-F115-4E1B-AD8D-146363C6C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623A-E716-4E83-83BE-BC2903A85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97060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09489-1D3A-4A2B-8231-71BDE7218C5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23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AD48EE-03CE-475A-AC87-2CA53C3318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518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5D234-7DB2-4972-9644-05EF4CC31E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49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6DE6C0-C4E9-44A2-B0BE-7C760CCA38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308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5D64D6-B623-4A61-B883-9B3126B44F5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074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F8C95-D1A9-4D8E-B273-E7D32276717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3640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7C6DA-F4D6-48E4-B394-43C0424B6F9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938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30DCF8-4DC0-478C-B8C9-EDB6A405154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259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D1697-52C4-4ABD-9D74-4E10AF1D06A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784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18472-7F8E-4575-BA85-99CF14F2B61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7F6109-ECE7-480D-8710-ECE7A245D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781F17-26EC-4B54-99A1-767632337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AFEE16-C8CD-4FC9-805E-63DB2D0EB3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B3351-9926-4FD6-9FCA-1A1F2DB44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2117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601BB-804C-4C1B-9F67-5DF45B951A2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202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3EAE50-24A3-410F-9A45-A8275B3692E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039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96495" y="-2410387"/>
            <a:ext cx="10481321" cy="13067979"/>
            <a:chOff x="-796495" y="-1807790"/>
            <a:chExt cx="10481321" cy="9800984"/>
          </a:xfrm>
        </p:grpSpPr>
        <p:sp>
          <p:nvSpPr>
            <p:cNvPr id="10" name="Google Shape;10;p2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914450" y="1928375"/>
            <a:ext cx="5429400" cy="3487521"/>
            <a:chOff x="1857300" y="1352550"/>
            <a:chExt cx="5429400" cy="27432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857300" y="1352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371600" y="1221367"/>
            <a:ext cx="6534000" cy="469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1923900" y="1944167"/>
            <a:ext cx="5429400" cy="3251200"/>
            <a:chOff x="1857300" y="1657350"/>
            <a:chExt cx="5429400" cy="2438400"/>
          </a:xfrm>
        </p:grpSpPr>
        <p:cxnSp>
          <p:nvCxnSpPr>
            <p:cNvPr id="28" name="Google Shape;28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11700" y="2463800"/>
            <a:ext cx="8520600" cy="13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accent1"/>
                </a:solidFill>
                <a:latin typeface="Handlee" panose="02000000000000000000"/>
                <a:ea typeface="Handlee" panose="02000000000000000000"/>
                <a:cs typeface="Handlee" panose="02000000000000000000"/>
                <a:sym typeface="Handlee" panose="020000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311700" y="3905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12013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/>
          <p:nvPr/>
        </p:nvSpPr>
        <p:spPr>
          <a:xfrm flipH="1">
            <a:off x="8026910" y="818941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" name="Google Shape;41;p3"/>
          <p:cNvSpPr/>
          <p:nvPr/>
        </p:nvSpPr>
        <p:spPr>
          <a:xfrm flipH="1">
            <a:off x="2580239" y="4586273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42;p3"/>
          <p:cNvSpPr/>
          <p:nvPr/>
        </p:nvSpPr>
        <p:spPr>
          <a:xfrm flipH="1">
            <a:off x="4768884" y="95691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01100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 flipH="1">
            <a:off x="8026910" y="818941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2580239" y="4586273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4"/>
          <p:cNvSpPr/>
          <p:nvPr/>
        </p:nvSpPr>
        <p:spPr>
          <a:xfrm rot="761566" flipH="1">
            <a:off x="-1996562" y="-2404784"/>
            <a:ext cx="4556332" cy="6945317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552450" y="0"/>
            <a:ext cx="8058000" cy="62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13225" y="1569447"/>
            <a:ext cx="7708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225" y="759067"/>
            <a:ext cx="77082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2981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>
            <a:off x="-12661" y="-56156"/>
            <a:ext cx="9304236" cy="7037291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713225" y="759067"/>
            <a:ext cx="77082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796495" y="818941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689915" y="4586273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866649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5" y="-2410387"/>
            <a:ext cx="10481321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6870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 rot="10800000" flipH="1">
            <a:off x="4477669" y="-630190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9"/>
          <p:cNvSpPr/>
          <p:nvPr/>
        </p:nvSpPr>
        <p:spPr>
          <a:xfrm rot="10800000" flipH="1">
            <a:off x="41706" y="4356256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p9"/>
          <p:cNvSpPr/>
          <p:nvPr/>
        </p:nvSpPr>
        <p:spPr>
          <a:xfrm rot="10800000">
            <a:off x="6680890" y="1162491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4416725" y="3030395"/>
            <a:ext cx="3336900" cy="31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2"/>
          </p:nvPr>
        </p:nvSpPr>
        <p:spPr>
          <a:xfrm>
            <a:off x="4477675" y="2032000"/>
            <a:ext cx="3737400" cy="7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andlee" panose="02000000000000000000"/>
              <a:buNone/>
              <a:defRPr sz="2000" b="1">
                <a:solidFill>
                  <a:schemeClr val="accent1"/>
                </a:solidFill>
                <a:latin typeface="Handlee" panose="02000000000000000000"/>
                <a:ea typeface="Handlee" panose="02000000000000000000"/>
                <a:cs typeface="Handlee" panose="02000000000000000000"/>
                <a:sym typeface="Handlee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713225" y="759067"/>
            <a:ext cx="77082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409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70" y="-2372287"/>
            <a:ext cx="10481321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38565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508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96064C-AA15-4B07-B012-C6DFF84FD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CC3ECA-A195-459A-9A2A-19B67499C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736BE3-DD91-4A7E-87A9-B5312C5A1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E563C-4080-4CB1-B29A-524B3D71E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5790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 rot="10800000" flipH="1">
            <a:off x="3147119" y="5770610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713225" y="759067"/>
            <a:ext cx="77082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41706" y="4356256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" name="Google Shape;145;p15"/>
          <p:cNvSpPr/>
          <p:nvPr/>
        </p:nvSpPr>
        <p:spPr>
          <a:xfrm rot="10800000" flipH="1">
            <a:off x="6214165" y="-2431609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49213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/>
          <p:nvPr/>
        </p:nvSpPr>
        <p:spPr>
          <a:xfrm rot="10800000">
            <a:off x="4267483" y="5059410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flipH="1">
            <a:off x="713225" y="759067"/>
            <a:ext cx="70473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55" name="Google Shape;155;p17"/>
          <p:cNvSpPr/>
          <p:nvPr/>
        </p:nvSpPr>
        <p:spPr>
          <a:xfrm rot="10800000">
            <a:off x="7525509" y="3645056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Google Shape;156;p17"/>
          <p:cNvSpPr/>
          <p:nvPr/>
        </p:nvSpPr>
        <p:spPr>
          <a:xfrm rot="10800000">
            <a:off x="2078837" y="-3968309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265442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 rot="10800000" flipH="1">
            <a:off x="80069" y="-249190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18"/>
          <p:cNvSpPr/>
          <p:nvPr/>
        </p:nvSpPr>
        <p:spPr>
          <a:xfrm rot="10800000" flipH="1">
            <a:off x="41706" y="4356256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Google Shape;160;p18"/>
          <p:cNvSpPr/>
          <p:nvPr/>
        </p:nvSpPr>
        <p:spPr>
          <a:xfrm rot="10800000" flipH="1">
            <a:off x="6214165" y="-2431609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713225" y="759067"/>
            <a:ext cx="77082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21418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/>
          <p:nvPr/>
        </p:nvSpPr>
        <p:spPr>
          <a:xfrm>
            <a:off x="-12661" y="-56156"/>
            <a:ext cx="9304236" cy="7037291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21"/>
          <p:cNvSpPr/>
          <p:nvPr/>
        </p:nvSpPr>
        <p:spPr>
          <a:xfrm rot="-1164508" flipH="1">
            <a:off x="6517784" y="4472951"/>
            <a:ext cx="3618183" cy="6071325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1"/>
          <p:cNvSpPr/>
          <p:nvPr/>
        </p:nvSpPr>
        <p:spPr>
          <a:xfrm flipH="1">
            <a:off x="-2296798" y="-3038087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5" name="Google Shape;175;p21"/>
          <p:cNvGrpSpPr/>
          <p:nvPr/>
        </p:nvGrpSpPr>
        <p:grpSpPr>
          <a:xfrm>
            <a:off x="1371600" y="-76209"/>
            <a:ext cx="6534000" cy="6223260"/>
            <a:chOff x="1371600" y="916025"/>
            <a:chExt cx="6534000" cy="3522600"/>
          </a:xfrm>
        </p:grpSpPr>
        <p:sp>
          <p:nvSpPr>
            <p:cNvPr id="176" name="Google Shape;176;p21"/>
            <p:cNvSpPr txBox="1"/>
            <p:nvPr/>
          </p:nvSpPr>
          <p:spPr>
            <a:xfrm>
              <a:off x="2879400" y="3531475"/>
              <a:ext cx="33852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aloo 2" panose="03080502040302020200"/>
                  <a:ea typeface="Baloo 2" panose="03080502040302020200"/>
                  <a:cs typeface="Baloo 2" panose="03080502040302020200"/>
                  <a:sym typeface="Baloo 2" panose="03080502040302020200"/>
                </a:rPr>
                <a:t>CREDITS: This presentation template was created by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>
                    <a:noFill/>
                  </a:uFill>
                  <a:latin typeface="Baloo 2" panose="03080502040302020200"/>
                  <a:ea typeface="Baloo 2" panose="03080502040302020200"/>
                  <a:cs typeface="Baloo 2" panose="03080502040302020200"/>
                  <a:sym typeface="Baloo 2" panose="03080502040302020200"/>
                  <a:hlinkClick r:id="rId2"/>
                </a:rPr>
                <a:t>Slidesgo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aloo 2" panose="03080502040302020200"/>
                  <a:ea typeface="Baloo 2" panose="03080502040302020200"/>
                  <a:cs typeface="Baloo 2" panose="03080502040302020200"/>
                  <a:sym typeface="Baloo 2" panose="03080502040302020200"/>
                </a:rPr>
                <a:t>, including icons by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>
                    <a:noFill/>
                  </a:uFill>
                  <a:latin typeface="Baloo 2" panose="03080502040302020200"/>
                  <a:ea typeface="Baloo 2" panose="03080502040302020200"/>
                  <a:cs typeface="Baloo 2" panose="03080502040302020200"/>
                  <a:sym typeface="Baloo 2" panose="03080502040302020200"/>
                  <a:hlinkClick r:id="rId3"/>
                </a:rPr>
                <a:t>Flaticon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aloo 2" panose="03080502040302020200"/>
                  <a:ea typeface="Baloo 2" panose="03080502040302020200"/>
                  <a:cs typeface="Baloo 2" panose="03080502040302020200"/>
                  <a:sym typeface="Baloo 2" panose="03080502040302020200"/>
                </a:rPr>
                <a:t>, and infographics &amp; images by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>
                    <a:noFill/>
                  </a:uFill>
                  <a:latin typeface="Baloo 2" panose="03080502040302020200"/>
                  <a:ea typeface="Baloo 2" panose="03080502040302020200"/>
                  <a:cs typeface="Baloo 2" panose="03080502040302020200"/>
                  <a:sym typeface="Baloo 2" panose="03080502040302020200"/>
                  <a:hlinkClick r:id="rId4"/>
                </a:rPr>
                <a:t>Freepik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aloo 2" panose="03080502040302020200"/>
                  <a:ea typeface="Baloo 2" panose="03080502040302020200"/>
                  <a:cs typeface="Baloo 2" panose="03080502040302020200"/>
                  <a:sym typeface="Baloo 2" panose="03080502040302020200"/>
                </a:rPr>
                <a:t>. 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3F3C3B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1371600" y="916025"/>
              <a:ext cx="6534000" cy="3522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8" name="Google Shape;178;p21"/>
          <p:cNvGrpSpPr/>
          <p:nvPr/>
        </p:nvGrpSpPr>
        <p:grpSpPr>
          <a:xfrm>
            <a:off x="1923900" y="2350567"/>
            <a:ext cx="5429400" cy="2844800"/>
            <a:chOff x="1857300" y="1962150"/>
            <a:chExt cx="5429400" cy="2133600"/>
          </a:xfrm>
        </p:grpSpPr>
        <p:cxnSp>
          <p:nvCxnSpPr>
            <p:cNvPr id="179" name="Google Shape;179;p21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21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21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21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21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21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21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21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7" name="Google Shape;187;p21"/>
          <p:cNvSpPr txBox="1">
            <a:spLocks noGrp="1"/>
          </p:cNvSpPr>
          <p:nvPr>
            <p:ph type="ctrTitle"/>
          </p:nvPr>
        </p:nvSpPr>
        <p:spPr>
          <a:xfrm>
            <a:off x="1847850" y="863600"/>
            <a:ext cx="5486400" cy="13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Handlee" panose="02000000000000000000"/>
                <a:ea typeface="Handlee" panose="02000000000000000000"/>
                <a:cs typeface="Handlee" panose="02000000000000000000"/>
                <a:sym typeface="Handlee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1"/>
          </p:nvPr>
        </p:nvSpPr>
        <p:spPr>
          <a:xfrm>
            <a:off x="2619450" y="2318333"/>
            <a:ext cx="3943200" cy="1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9" name="Google Shape;189;p21"/>
          <p:cNvGrpSpPr/>
          <p:nvPr/>
        </p:nvGrpSpPr>
        <p:grpSpPr>
          <a:xfrm>
            <a:off x="1923900" y="1944167"/>
            <a:ext cx="5429400" cy="2032000"/>
            <a:chOff x="1857300" y="1657350"/>
            <a:chExt cx="5429400" cy="1524000"/>
          </a:xfrm>
        </p:grpSpPr>
        <p:cxnSp>
          <p:nvCxnSpPr>
            <p:cNvPr id="190" name="Google Shape;190;p21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21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21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21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21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21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6" name="Google Shape;196;p21"/>
          <p:cNvSpPr txBox="1"/>
          <p:nvPr/>
        </p:nvSpPr>
        <p:spPr>
          <a:xfrm>
            <a:off x="2028900" y="4302233"/>
            <a:ext cx="51243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rPr>
              <a:t>CREDITS: This presentation template was created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>
                  <a:noFill/>
                </a:u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  <a:hlinkClick r:id="rId2"/>
              </a:rPr>
              <a:t>Slidesgo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rPr>
              <a:t>, including icons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>
                  <a:noFill/>
                </a:u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  <a:hlinkClick r:id="rId3"/>
              </a:rPr>
              <a:t>Flaticon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rPr>
              <a:t>, and infographics &amp; images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>
                  <a:noFill/>
                </a:u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  <a:hlinkClick r:id="rId4"/>
              </a:rPr>
              <a:t>Freepik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rPr>
              <a:t>.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aloo 2" panose="03080502040302020200"/>
              <a:ea typeface="Baloo 2" panose="03080502040302020200"/>
              <a:cs typeface="Baloo 2" panose="03080502040302020200"/>
              <a:sym typeface="Baloo 2" panose="0308050204030202020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aloo 2" panose="03080502040302020200"/>
              <a:ea typeface="Baloo 2" panose="03080502040302020200"/>
              <a:cs typeface="Baloo 2" panose="03080502040302020200"/>
              <a:sym typeface="Baloo 2" panose="03080502040302020200"/>
            </a:endParaRPr>
          </a:p>
        </p:txBody>
      </p:sp>
    </p:spTree>
    <p:extLst>
      <p:ext uri="{BB962C8B-B14F-4D97-AF65-F5344CB8AC3E}">
        <p14:creationId xmlns:p14="http://schemas.microsoft.com/office/powerpoint/2010/main" val="210601199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3920279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15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19" y="5334634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88" y="24294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066325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10" y="3920279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39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4" y="5334634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8325317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10" y="3920279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39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5" y="22262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8183319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2" y="3704379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171" y="-469266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3" y="3798847"/>
            <a:ext cx="3618141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1896057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439"/>
            <a:ext cx="9147400" cy="6857124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2346992"/>
            <a:ext cx="7533900" cy="37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720000"/>
            <a:ext cx="3852000" cy="13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736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26BB16-E1E6-4C18-90AC-ABA6A51A3D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D746E0-F681-4B13-9314-2FF7CB42F0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B4D848-8537-41B5-A769-DB29E4D20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3B54-82D6-4D42-A23F-F26E93692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42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587CA7-F96B-4648-8705-DDC599B7D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DB0680-CE14-4C8A-9C77-789A486C5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C4550E-0A79-443E-8BCB-039B830AEE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819D-CE94-4579-886E-0A6084540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23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D68DBD-4937-479F-A5CE-2973C751B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CC8C76-0155-4241-88C6-8F88A4552A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1745CF-F774-4F31-B1FD-BC2BE5F36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8319-4187-40D8-8EF4-1EA4F75B4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09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317E74-5E62-4EDF-A52D-11934BECB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37FABE-CE3D-46CE-8649-CE6504FAD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434235-AF03-4872-A6ED-D5B06B95D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235D-AE47-4740-8E3D-18D0CC624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817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62605-A1AE-4E9E-979E-13DED4B6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3F53B4-D941-48BD-8E30-A484DB0250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3EE542-D029-47A1-B7C4-D1C221A9E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FCE1D-0E9E-4376-872C-C10981857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72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5FBCD5-BCC7-4E5A-B4C1-9DC703C44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F7B04E-EDEB-4815-8883-A9523FACA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2BB4BB-2A99-4284-B0F2-27E796462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E001C-4B94-49A5-B3E6-43F104596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498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5CF245-0512-4285-9A55-7AE671C18D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8A94CC-6224-4738-8EC1-FCF1E0155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AFDE74-2000-4527-BC8E-4D5BFF754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5A083-F814-45C7-AB08-98ED9529D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95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9BBFB3-0439-4E60-A98D-421790672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BEB3A6-DC78-4B46-A606-766E2AFEB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0BEDA8-4BFC-4A98-9FE1-54EF3FD08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D3F2-E7FD-4B84-BEEB-B6CAFE805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697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B62475-A14E-4AB4-BD25-2ED8248DF1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33DED2-F725-4823-861D-09F3967501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3330B0-B92D-469C-BE21-5EE0DA36B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306A4-FC8C-4B6B-9A36-30E4EB058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694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029F6-5FC3-42E1-98EC-31996CBA2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BA6297-2865-4534-9E63-CB809EB27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411133-CE50-4C88-9CB8-BAB1613B2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077C2-8BEB-42D2-907B-E8B1F8CC11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888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F30256-E7EB-4D69-9AA1-C25BFF85E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607F98-C146-4648-9EEF-4CADBBAFE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424B73-3A9C-404A-9458-489B58A9F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F0486-0A65-4E08-904E-83A6BDB71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533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EFCD8E-3EB9-472F-B779-A723194BD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8FB8DD-1924-424F-9F2D-7D4F814EEB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07697C-665D-4038-B5A0-23243CA81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D8D6-0BE2-4536-9280-AF00B16AC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31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D6F1B0-4D3D-43B4-AF8C-B7A7CBB25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4608D7-EDA6-46FA-B518-9079A730C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5EAD21-33C8-413D-BEB6-B19FEC4E6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8D884-414E-4D8B-A9C6-98C14D8FF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433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F20472-5FFD-422C-8B5C-60358C552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49EE42-B86C-48B7-ABBE-300075FB0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D60F55-04E2-4044-8318-524216647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D1B0-E2B4-4D04-9669-32B5EC3C3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000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61CC6B-DD4B-4E0E-83C5-95378A8EC3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EEDF5B-082B-477D-9855-6EA24D784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BFFA59-18A8-4918-93E4-681E2C739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A3BC1-8B6E-4D41-9945-AFE70E1011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22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45E015-2DF2-4B93-B453-ABD5974F74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E9C9C2-DD08-4AF6-AEE4-D208B4493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268D4B-4A52-48FB-B678-8B1DC55C8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6ACED-5987-49B2-B845-825831746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878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B0DC2E-102B-4F77-AECF-A54E7D7A1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05B68-075D-4DA9-97D7-A7D5718E0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5085CF-C4DF-4C48-BB39-ACB864AA5D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4F591-BE69-4135-97D4-F7C20FB59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65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301234-99AA-4E4F-B412-7AD9E5527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2BE9F0-359A-46B3-8E75-5DE8F4F0A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4AE6B5-0A47-47D8-8F3E-0F5A3AA298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BF86B-1F6E-46B5-A982-58EC63C32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5316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ECBD13-877E-4182-8FA2-A32277299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1E70BB-A622-4C49-A61B-BA7DA2B87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EA73C3-AE69-4DE6-8D4E-251C3C422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C9370-4FD6-48F5-9F9C-94D270F86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837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D22AA0-1BE8-4CD4-9DE1-603E46553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9ADA94-9CF7-4513-A674-D7D46CB73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FFC728-9F81-4C8C-A260-348C3457B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0411-6FB9-4F02-BA5E-1E24522CD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78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89EFBE-04A3-4F95-9833-9C08E449DB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454F6D-3BB4-4135-AB9D-2DED7E001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4BFE5C-8FB4-424F-9A6E-919BA7B7B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0BD3C-FB73-4ED6-A90A-7F2AA611D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836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A7AC95-1B3E-4532-929D-3D0E26D8C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FAE74D-E787-465B-B2AF-A00B972A7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A63E96-DA22-411C-B3FA-8010599A2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5398A-8CDD-41B5-BC4D-35225E6FD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93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BCC16F-29F4-4A5D-9185-41DFB7CA5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78BF5A-3E92-4821-9DB9-C4048CBBB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F5F441-9579-483F-87A2-9363C74E2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58D2-C6B8-4459-B2E3-C38905803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544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5C8594-A196-4FCB-AF16-B74656E7B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85E3E0-0D40-4227-B077-2C2CF77469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06A667-0ED3-4721-A309-A5848BB49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F59F8-5E0D-44F5-91F5-1BED3BC70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505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C13DBB-4CAB-461A-B31A-36554763C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E65BCF-278D-49C4-A738-76D28FBB5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CCBF4F-BED8-4969-9531-86B09B994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EA34-0C5C-440C-8167-6B58B7094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298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6A12ED-7FDF-4006-9413-456D51BD4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AB8205-625C-4E78-B5E4-01E7BB2C9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9CB88-5F02-4D8D-825A-FCF608C23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6AE45-39D0-4094-9EC7-741EC12C5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14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11F57F-8AA8-4582-AC7C-6F649D0EF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3758A-15D7-4086-856C-23D46AC72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133431-7B5D-405D-8198-E7C233E7F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744-022C-4633-9C71-87C835FA7A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29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6241FB-9B04-498B-99DC-5DC4D37EE8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B7C474-04D3-4AC8-9C03-05EE40E49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32AEF-56CE-41C6-B0EA-837584A8B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65DDA-5FBB-4B8F-B6B3-88A9883E7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365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916D00-2AF3-41D5-AE5C-E9F003A3E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F24C6E-C152-4D41-B32E-2E5615FB6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FAC46F-625B-43AB-864E-FF94E9A70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6F22F-9099-43C4-A73B-9D0F562C71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627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B5FD4B-379E-4603-B86E-852FB2768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9E8C9C-908B-472A-80A3-210F1034D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F502FE-F890-484E-9466-136CFB738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231EC-2397-4408-BDDA-0E32168F7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180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F0B3DC-17D3-41B2-A484-44A10EEAB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82ED39-12CF-4BF2-834A-BE22A4193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C5EFA8-DF69-4D73-8D72-79438BCEF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39D2D-00B2-4FA2-834D-6E2592237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325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FFB29B-6B47-45EC-89D0-6E4B95CB1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1CD4DF-0857-4C78-98CC-B2FAD8EA7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B6B00-9928-452C-930E-0079A4DA2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C187-3071-454D-877F-CC6B75950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75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4FCFA7-E2B5-4A5A-BB7D-ABEEEDFBF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3302-EE39-4A83-8D4D-94D5DEAE1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2FE48-34D2-4E8B-8234-4C5004F71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A377F-5630-4F23-88DB-B9DF8BC03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272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4EFAF2-4140-4870-93CC-FD4401B7D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8DA43-361E-4516-AB45-D6E15AF5FA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49F763-6CFF-4456-BAE6-0E468680B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B53D2-C275-4DAA-A0D2-C5263825E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525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4E2311-1A9C-4440-8704-3434A4DBB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4A91BA-B716-4B5E-8BD8-12A719B7F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E63E6A-403E-481A-8F47-68610464A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21FA-82A3-4BAA-A00D-BA300252A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446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C8D786-9BA1-44B4-958F-E3F4C1E6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1E68B1-6D48-4267-BD4F-4012B4083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3AA684-050E-4D9F-8FB2-9C70C4B2D3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1A912-B9B3-4431-96B5-2168784E0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5072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A4F4BA-46E5-4A17-96DC-96743286F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2D2435-6AEB-4E82-A7DC-88BACC808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C23297-0C14-4633-84E5-871A3D09A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603E-6E84-4063-8863-1E52EB99F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5597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66971B-9668-4590-B0F0-0F14E7798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B3AE01-F30E-4709-88DF-392977E14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74385D-A57A-4772-BFFE-E970D0DA7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0A65-81F9-435E-BF85-5D3712496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255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69683-CACE-490B-8079-CF10397AE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43CED9-176B-4509-A95D-0E1116175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365D29-1893-4B44-A7A1-56427730E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24E12-8078-4175-A23F-D8C6351E9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505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20A727-46F6-48CF-B90C-02A420D56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3E2961-BC45-479B-BBAD-36889D4A7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A7A3EE-11D3-4BA1-9229-321D0738A1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9A865-73DF-4FE1-9A89-A47E6D9E6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62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2CA3F0-DAD3-4DC8-A511-447FA6C24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A92DD5-F643-44E5-9F96-1E6A16067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58538-8402-4CA5-87DB-8D714A64B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3B583-0ECD-4F4D-BEC4-B5CD087A9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090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8FC71D-9005-4E8E-986F-A5FB67F18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6BE2E2-AE71-40D0-8FE6-E7B903B58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41F67A-BDC9-4E6C-8346-B1F69E43C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7DEEB-10F6-4EE4-ABD3-103E9EF34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73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B8D949-6D8D-4E93-97CD-1F204E816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A9EE1A-30B1-4E05-8BBB-713D0ED88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9FC331-E490-4FF4-933F-6F2645067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16E9F-2037-42D6-8FC7-77ECE64D8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5484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0D6707-404F-4105-9429-2DC59F73E2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9C76A-5003-4240-AC73-6C55A6306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80CDB5-D700-4E1B-B662-3C8A73D40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5B61-D879-406B-A9E8-775424298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519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13BE3F-8C40-4E37-AD6B-A474A1E104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543C7A-F67C-42C8-938E-DEEA6F95B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6E8A3EF-7A48-4DD1-8750-0503D4C85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C97F-A818-47F3-B28A-8A2797025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744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4D49DF-2D21-4130-AF89-D72918192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02D89C-7C6D-4C87-BDEC-5475441BF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154B24-76E9-4E55-A867-4113EE8FB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500DD-3375-4A1C-90C9-CE346A64B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6859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500285-2564-4E6A-871E-279A16861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CF34EF-88B2-495C-8EE0-8D8AA3833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F4A313-D3C2-49A9-872D-97A87555C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986F4-0A52-41C3-B18C-08AB8ABE8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110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9C455A-0A8F-4ECB-BD4B-8872C6505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8EEDD1-497A-4766-9D06-477203E92F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537A54-5A41-45B2-B5AC-5FD8B0C24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EAA1-E4B6-4641-ADD3-E442B8E08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4515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5BB452-B35E-46DA-8585-BF0048DA7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838C92-A07D-4AA2-9117-734118AEDE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39695B-C44D-4E23-A476-D9039F1B0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CD5FB-D07E-401B-B07E-91D0C4996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9546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81C4D1-AC3C-4E09-AA64-30E879B37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74070A-ADE1-400E-B6D6-C1DF31EBB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3252CA-2529-458C-AF8F-5B62F0D5C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C258-25B0-4921-849C-9D0AFD773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350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DA9439-B98B-464F-BE99-C42BFC02F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0D49DE-E5AF-4309-8019-A04F45C86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9DBF0D-9672-44BF-A897-8489531B9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12525-8B90-45D2-9B83-968A453A8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642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4AFCA6-88A1-4455-92AB-53C4558518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BFBAA3-484B-4A15-BEE4-2922B8F84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32383D-D528-4126-8974-9DDBBF6AC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B766-18E7-4148-B5CD-9B4B91F9E8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04246E-2826-48CE-B19E-FCB54B23E3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AA9121-BE4C-47A0-93A3-658D1E16B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EC0AAA-569A-4D02-B141-477CCF087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4B586-84F4-47B5-9B97-6288DA3B5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5425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547F92-933C-44FF-A78C-B240E641B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3F7774-D9C4-4E22-A846-2E3CD9D70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DD93B9-F50D-49F0-B4D4-6731194BC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B11A5-9BA1-4A11-AC7E-3EB962AC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037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B9ED7CC-9355-413F-A54F-32C82E66D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4DE0261-FCC6-4EAF-BCF0-C125A52EA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809724-C9EE-4EF7-B6B6-D5DBB0DA9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870C7-422C-422E-AABD-B2E155678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736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D88971-BB01-42E5-8D20-C4396ED93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2C613F-9344-469E-98DF-9E56A75AA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573EEC-FD4F-4C49-952C-0EED7013C7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F09B3-C2B3-42EF-9BFC-63931D81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801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A31FFF-C7E3-4D01-BB92-8B58E254D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908501-6A6D-42BB-B0FC-E70307C1D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928AD9-505A-4A34-923A-D698B0E4B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BF70E-6605-4C48-AFB0-7DBF48B1D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4926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8741E8-5D92-491D-A8A6-7E2DB0EB8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042A54-4150-4183-9553-0365A9718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F679CE-4F3E-4567-8107-3A974EDFE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EA24-DF46-43E2-9B64-A7AED2A37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564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455AB2-9035-4AAB-9917-7789C0829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8F6A12-B1BD-4F8E-AB3B-5B42E682E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CA6063-84A1-46A2-9431-7769C0163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BDD01-B1AE-4FC6-9C1E-FE24628B3E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6476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84DCE5-4E2E-4E4F-A901-DE45E2F20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9CF324-F561-47A5-A46D-9D60861EE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4495E5-1291-46C5-92AF-164A0C979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B1E45-C249-4978-879F-E5218CD2A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807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8D449D9-78E0-482F-92EF-F32C5D665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E0E8E7-B56F-484D-999A-CB204C4C58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E29280-F848-4F2C-8222-63099E7F8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09C0D-705D-4863-8685-071F0519AB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8658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F29021-4749-442B-B006-9020AD258D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353662-85FE-41D0-A485-C928B4A93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8796A4-C34A-4859-AF6C-4ACEE1E4A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DB729-7372-401B-B1AC-1064AA7933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83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F2948E-2307-4750-9571-7D6069C4DC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70C94A-418D-4F25-A1EC-838CB42E7F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269C8E-2A7B-419F-9340-8FD99BEA14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A8752-CE41-42A0-8F8A-AC0C617CA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5724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F8F9A16-B97D-4ADF-9FF6-46A466B27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7A52E3-44A5-4C83-90C6-01F28B76B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C25E2B-FD9D-415B-8B1A-891B5CC20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700C-4FF8-4454-8F2B-456BCB437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00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FA806A-2DA9-4451-9707-F1AFEF3B5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F583E7-77A5-4E67-ABA6-0521333E8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A3CBFB-E963-457F-B3E9-109ADF9D7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87819-6473-4885-A4DD-AEB393F0C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4419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19EC-5DE9-4DFB-9E8A-0EB5C503C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84E8D-55D0-4355-9E13-F18571EE1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28E03-6A0D-4939-9407-C471D4105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4F5DD-47BC-46CA-B58F-C552C438C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5836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33231-C2D8-4C6F-86A9-2DB34DF42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6CDEA-448C-4190-855C-33B3313C0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245D3E-43A4-404C-BDF8-64FCA121D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9BA72-91E8-4072-A895-01558A231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1477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00FDA3-838F-4A94-9B00-65FA09D23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5F6FF9-9DA4-48D6-99BB-DD373909C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D1C37F-E8EB-4BEF-B2AB-65C86C007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1F3E5-130D-400D-8135-DCD562EBB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2644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41BB88-28F8-4D49-BCD0-3BF3AA5FA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28691A-F974-43FE-9E10-CF26C4BB2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4AE990-18E5-4F9E-A896-F8FAE69055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1C9FE-F686-4282-B897-EF6512104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2020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C5108-9809-4025-BBED-91AE19503C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622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78251F-E2FF-485E-B604-4EC8608F325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043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F659BC-8E7E-4BFA-B681-A9842F38899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2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DA5ED-452B-4FBA-AF26-68E3C2C3D0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785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081C2F-C7C1-4D55-BD1F-FF61D5FF85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743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5CBBEF-D203-4248-8916-883199ED3F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373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83F875-F420-45F0-BF74-95EE6B93FC2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685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8376A-47C4-4D11-BFD7-C48955AA2C8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414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0C0F2-2E22-4E57-92A1-F0F44173EFB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95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E4F616-F81D-4C14-B8FC-38ABA8601C1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621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72C2A-D7CD-4C69-AAF4-5AE5F33BB1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271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5FED0-580E-499A-9979-89040AB1B3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034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A52BA4-FCA1-4F4B-94A9-96C8EDB176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1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image" Target="../media/image1.jpeg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07.xml"/><Relationship Id="rId42" Type="http://schemas.openxmlformats.org/officeDocument/2006/relationships/slideLayout" Target="../slideLayouts/slideLayout128.xml"/><Relationship Id="rId47" Type="http://schemas.openxmlformats.org/officeDocument/2006/relationships/slideLayout" Target="../slideLayouts/slideLayout133.xml"/><Relationship Id="rId63" Type="http://schemas.openxmlformats.org/officeDocument/2006/relationships/slideLayout" Target="../slideLayouts/slideLayout149.xml"/><Relationship Id="rId68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slideLayout" Target="../slideLayouts/slideLayout118.xml"/><Relationship Id="rId37" Type="http://schemas.openxmlformats.org/officeDocument/2006/relationships/slideLayout" Target="../slideLayouts/slideLayout123.xml"/><Relationship Id="rId40" Type="http://schemas.openxmlformats.org/officeDocument/2006/relationships/slideLayout" Target="../slideLayouts/slideLayout126.xml"/><Relationship Id="rId45" Type="http://schemas.openxmlformats.org/officeDocument/2006/relationships/slideLayout" Target="../slideLayouts/slideLayout131.xml"/><Relationship Id="rId53" Type="http://schemas.openxmlformats.org/officeDocument/2006/relationships/slideLayout" Target="../slideLayouts/slideLayout139.xml"/><Relationship Id="rId58" Type="http://schemas.openxmlformats.org/officeDocument/2006/relationships/slideLayout" Target="../slideLayouts/slideLayout144.xml"/><Relationship Id="rId66" Type="http://schemas.openxmlformats.org/officeDocument/2006/relationships/slideLayout" Target="../slideLayouts/slideLayout152.xml"/><Relationship Id="rId7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91.xml"/><Relationship Id="rId61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slideLayout" Target="../slideLayouts/slideLayout116.xml"/><Relationship Id="rId35" Type="http://schemas.openxmlformats.org/officeDocument/2006/relationships/slideLayout" Target="../slideLayouts/slideLayout121.xml"/><Relationship Id="rId43" Type="http://schemas.openxmlformats.org/officeDocument/2006/relationships/slideLayout" Target="../slideLayouts/slideLayout129.xml"/><Relationship Id="rId48" Type="http://schemas.openxmlformats.org/officeDocument/2006/relationships/slideLayout" Target="../slideLayouts/slideLayout134.xml"/><Relationship Id="rId56" Type="http://schemas.openxmlformats.org/officeDocument/2006/relationships/slideLayout" Target="../slideLayouts/slideLayout142.xml"/><Relationship Id="rId64" Type="http://schemas.openxmlformats.org/officeDocument/2006/relationships/slideLayout" Target="../slideLayouts/slideLayout150.xml"/><Relationship Id="rId69" Type="http://schemas.openxmlformats.org/officeDocument/2006/relationships/slideLayout" Target="../slideLayouts/slideLayout155.xml"/><Relationship Id="rId77" Type="http://schemas.openxmlformats.org/officeDocument/2006/relationships/image" Target="../media/image1.jpeg"/><Relationship Id="rId8" Type="http://schemas.openxmlformats.org/officeDocument/2006/relationships/slideLayout" Target="../slideLayouts/slideLayout94.xml"/><Relationship Id="rId51" Type="http://schemas.openxmlformats.org/officeDocument/2006/relationships/slideLayout" Target="../slideLayouts/slideLayout137.xml"/><Relationship Id="rId72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slideLayout" Target="../slideLayouts/slideLayout119.xml"/><Relationship Id="rId38" Type="http://schemas.openxmlformats.org/officeDocument/2006/relationships/slideLayout" Target="../slideLayouts/slideLayout124.xml"/><Relationship Id="rId46" Type="http://schemas.openxmlformats.org/officeDocument/2006/relationships/slideLayout" Target="../slideLayouts/slideLayout132.xml"/><Relationship Id="rId59" Type="http://schemas.openxmlformats.org/officeDocument/2006/relationships/slideLayout" Target="../slideLayouts/slideLayout145.xml"/><Relationship Id="rId67" Type="http://schemas.openxmlformats.org/officeDocument/2006/relationships/slideLayout" Target="../slideLayouts/slideLayout153.xml"/><Relationship Id="rId20" Type="http://schemas.openxmlformats.org/officeDocument/2006/relationships/slideLayout" Target="../slideLayouts/slideLayout106.xml"/><Relationship Id="rId41" Type="http://schemas.openxmlformats.org/officeDocument/2006/relationships/slideLayout" Target="../slideLayouts/slideLayout127.xml"/><Relationship Id="rId54" Type="http://schemas.openxmlformats.org/officeDocument/2006/relationships/slideLayout" Target="../slideLayouts/slideLayout140.xml"/><Relationship Id="rId62" Type="http://schemas.openxmlformats.org/officeDocument/2006/relationships/slideLayout" Target="../slideLayouts/slideLayout148.xml"/><Relationship Id="rId70" Type="http://schemas.openxmlformats.org/officeDocument/2006/relationships/slideLayout" Target="../slideLayouts/slideLayout156.xml"/><Relationship Id="rId75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36" Type="http://schemas.openxmlformats.org/officeDocument/2006/relationships/slideLayout" Target="../slideLayouts/slideLayout122.xml"/><Relationship Id="rId49" Type="http://schemas.openxmlformats.org/officeDocument/2006/relationships/slideLayout" Target="../slideLayouts/slideLayout135.xml"/><Relationship Id="rId57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17.xml"/><Relationship Id="rId44" Type="http://schemas.openxmlformats.org/officeDocument/2006/relationships/slideLayout" Target="../slideLayouts/slideLayout130.xml"/><Relationship Id="rId52" Type="http://schemas.openxmlformats.org/officeDocument/2006/relationships/slideLayout" Target="../slideLayouts/slideLayout138.xml"/><Relationship Id="rId60" Type="http://schemas.openxmlformats.org/officeDocument/2006/relationships/slideLayout" Target="../slideLayouts/slideLayout146.xml"/><Relationship Id="rId65" Type="http://schemas.openxmlformats.org/officeDocument/2006/relationships/slideLayout" Target="../slideLayouts/slideLayout151.xml"/><Relationship Id="rId73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9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20.xml"/><Relationship Id="rId50" Type="http://schemas.openxmlformats.org/officeDocument/2006/relationships/slideLayout" Target="../slideLayouts/slideLayout136.xml"/><Relationship Id="rId55" Type="http://schemas.openxmlformats.org/officeDocument/2006/relationships/slideLayout" Target="../slideLayouts/slideLayout141.xml"/><Relationship Id="rId76" Type="http://schemas.openxmlformats.org/officeDocument/2006/relationships/theme" Target="../theme/theme3.xml"/><Relationship Id="rId7" Type="http://schemas.openxmlformats.org/officeDocument/2006/relationships/slideLayout" Target="../slideLayouts/slideLayout93.xml"/><Relationship Id="rId71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1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E96F79-DFCB-4F40-85F5-C1BC6B315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2A7A54-A486-4F08-8723-A90BA5718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E209CC-8EAD-489B-BB01-76EBB6C105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260F65-4346-4F72-BBC2-91A7DED3AB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81D397-487D-4FB3-B110-954C4518EA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94CF852-7230-4A9E-BF29-555DD52E1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3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  <p:sldLayoutId id="2147483736" r:id="rId64"/>
    <p:sldLayoutId id="2147483737" r:id="rId65"/>
    <p:sldLayoutId id="2147483738" r:id="rId66"/>
    <p:sldLayoutId id="2147483739" r:id="rId67"/>
    <p:sldLayoutId id="2147483740" r:id="rId68"/>
    <p:sldLayoutId id="2147483741" r:id="rId69"/>
    <p:sldLayoutId id="2147483742" r:id="rId70"/>
    <p:sldLayoutId id="2147483743" r:id="rId71"/>
    <p:sldLayoutId id="2147483744" r:id="rId72"/>
    <p:sldLayoutId id="2147483745" r:id="rId73"/>
    <p:sldLayoutId id="2147483746" r:id="rId74"/>
    <p:sldLayoutId id="2147483747" r:id="rId7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1DD70C-FC9C-48C7-B2D4-2B9E5E799B9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7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  <p:sldLayoutId id="2147483932" r:id="rId20"/>
    <p:sldLayoutId id="2147483933" r:id="rId21"/>
    <p:sldLayoutId id="2147483934" r:id="rId22"/>
    <p:sldLayoutId id="2147483935" r:id="rId23"/>
    <p:sldLayoutId id="2147483936" r:id="rId24"/>
    <p:sldLayoutId id="2147483937" r:id="rId25"/>
    <p:sldLayoutId id="2147483938" r:id="rId26"/>
    <p:sldLayoutId id="2147483939" r:id="rId27"/>
    <p:sldLayoutId id="2147483940" r:id="rId28"/>
    <p:sldLayoutId id="2147483941" r:id="rId29"/>
    <p:sldLayoutId id="2147483942" r:id="rId30"/>
    <p:sldLayoutId id="2147483943" r:id="rId31"/>
    <p:sldLayoutId id="2147483944" r:id="rId32"/>
    <p:sldLayoutId id="2147483945" r:id="rId33"/>
    <p:sldLayoutId id="2147483946" r:id="rId34"/>
    <p:sldLayoutId id="2147483947" r:id="rId35"/>
    <p:sldLayoutId id="2147483948" r:id="rId36"/>
    <p:sldLayoutId id="2147483949" r:id="rId37"/>
    <p:sldLayoutId id="2147483950" r:id="rId38"/>
    <p:sldLayoutId id="2147483951" r:id="rId39"/>
    <p:sldLayoutId id="2147483952" r:id="rId40"/>
    <p:sldLayoutId id="2147483953" r:id="rId41"/>
    <p:sldLayoutId id="2147483954" r:id="rId42"/>
    <p:sldLayoutId id="2147483955" r:id="rId43"/>
    <p:sldLayoutId id="2147483956" r:id="rId44"/>
    <p:sldLayoutId id="2147483957" r:id="rId45"/>
    <p:sldLayoutId id="2147483958" r:id="rId46"/>
    <p:sldLayoutId id="2147483959" r:id="rId47"/>
    <p:sldLayoutId id="2147483960" r:id="rId48"/>
    <p:sldLayoutId id="2147483961" r:id="rId49"/>
    <p:sldLayoutId id="2147483962" r:id="rId50"/>
    <p:sldLayoutId id="2147483963" r:id="rId51"/>
    <p:sldLayoutId id="2147483964" r:id="rId52"/>
    <p:sldLayoutId id="2147483965" r:id="rId53"/>
    <p:sldLayoutId id="2147483966" r:id="rId54"/>
    <p:sldLayoutId id="2147483967" r:id="rId55"/>
    <p:sldLayoutId id="2147483968" r:id="rId56"/>
    <p:sldLayoutId id="2147483969" r:id="rId57"/>
    <p:sldLayoutId id="2147483970" r:id="rId58"/>
    <p:sldLayoutId id="2147483971" r:id="rId59"/>
    <p:sldLayoutId id="2147483972" r:id="rId60"/>
    <p:sldLayoutId id="2147483973" r:id="rId61"/>
    <p:sldLayoutId id="2147483974" r:id="rId62"/>
    <p:sldLayoutId id="2147483975" r:id="rId63"/>
    <p:sldLayoutId id="2147483976" r:id="rId64"/>
    <p:sldLayoutId id="2147483977" r:id="rId65"/>
    <p:sldLayoutId id="2147483978" r:id="rId66"/>
    <p:sldLayoutId id="2147483979" r:id="rId67"/>
    <p:sldLayoutId id="2147483980" r:id="rId68"/>
    <p:sldLayoutId id="2147483981" r:id="rId69"/>
    <p:sldLayoutId id="2147483982" r:id="rId70"/>
    <p:sldLayoutId id="2147483983" r:id="rId71"/>
    <p:sldLayoutId id="2147483984" r:id="rId72"/>
    <p:sldLayoutId id="2147483985" r:id="rId73"/>
    <p:sldLayoutId id="2147483986" r:id="rId74"/>
    <p:sldLayoutId id="2147483987" r:id="rId7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 panose="02000000000000000000"/>
              <a:buNone/>
              <a:defRPr sz="2800">
                <a:solidFill>
                  <a:schemeClr val="accent1"/>
                </a:solidFill>
                <a:latin typeface="Handlee" panose="02000000000000000000"/>
                <a:ea typeface="Handlee" panose="02000000000000000000"/>
                <a:cs typeface="Handlee" panose="02000000000000000000"/>
                <a:sym typeface="Handlee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 panose="03080502040302020200"/>
              <a:buChar char="●"/>
              <a:defRPr sz="1800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 panose="03080502040302020200"/>
              <a:buChar char="○"/>
              <a:defRPr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 panose="03080502040302020200"/>
              <a:buChar char="■"/>
              <a:defRPr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 panose="03080502040302020200"/>
              <a:buChar char="●"/>
              <a:defRPr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 panose="03080502040302020200"/>
              <a:buChar char="○"/>
              <a:defRPr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 panose="03080502040302020200"/>
              <a:buChar char="■"/>
              <a:defRPr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 panose="03080502040302020200"/>
              <a:buChar char="●"/>
              <a:defRPr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 panose="03080502040302020200"/>
              <a:buChar char="○"/>
              <a:defRPr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 panose="03080502040302020200"/>
              <a:buChar char="■"/>
              <a:defRPr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6163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9587" y="58484"/>
            <a:ext cx="631685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Monday, February 10</a:t>
            </a:r>
            <a:r>
              <a:rPr lang="en-US" sz="4050" b="1" baseline="30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2025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472" y="958731"/>
            <a:ext cx="2516586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Week: 22</a:t>
            </a:r>
          </a:p>
          <a:p>
            <a:pPr algn="ctr"/>
            <a:r>
              <a:rPr lang="en-US" sz="405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Period: 64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7880" y="2893613"/>
            <a:ext cx="8187113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:SPORTS AND GAMES</a:t>
            </a:r>
            <a:endParaRPr lang="en-US" sz="4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9765" y="4140101"/>
            <a:ext cx="6863344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LESSON 3: A CLOSER LOOK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80462" y="5317339"/>
            <a:ext cx="85849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26649"/>
                </a:solidFill>
              </a:rPr>
              <a:t>Grammar: </a:t>
            </a:r>
            <a:r>
              <a:rPr lang="en-US" sz="2700" b="1" dirty="0" smtClean="0">
                <a:solidFill>
                  <a:srgbClr val="F26649"/>
                </a:solidFill>
              </a:rPr>
              <a:t>THE SIMPLE PAST TENSE</a:t>
            </a:r>
            <a:endParaRPr lang="en-US" sz="2700" b="1" i="1" dirty="0">
              <a:solidFill>
                <a:srgbClr val="F26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A6ECC0-80E1-4BDC-B954-463B1F2CA2A6}"/>
              </a:ext>
            </a:extLst>
          </p:cNvPr>
          <p:cNvSpPr/>
          <p:nvPr/>
        </p:nvSpPr>
        <p:spPr>
          <a:xfrm>
            <a:off x="69904" y="670683"/>
            <a:ext cx="6756292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skɔ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:[r]/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1FE288-0738-4C87-B819-72D8B3FA84D3}"/>
              </a:ext>
            </a:extLst>
          </p:cNvPr>
          <p:cNvSpPr txBox="1"/>
          <p:nvPr/>
        </p:nvSpPr>
        <p:spPr>
          <a:xfrm>
            <a:off x="0" y="90948"/>
            <a:ext cx="6116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Vocabulary: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FD30F-F6D5-43CB-A087-3E110C7A4769}"/>
              </a:ext>
            </a:extLst>
          </p:cNvPr>
          <p:cNvSpPr/>
          <p:nvPr/>
        </p:nvSpPr>
        <p:spPr>
          <a:xfrm>
            <a:off x="85824" y="1127248"/>
            <a:ext cx="6756292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fantastic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(adj.)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fæn'tæstik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5DA333-C64E-4A9F-BA38-83CAF68163CA}"/>
              </a:ext>
            </a:extLst>
          </p:cNvPr>
          <p:cNvSpPr/>
          <p:nvPr/>
        </p:nvSpPr>
        <p:spPr>
          <a:xfrm>
            <a:off x="85824" y="1600805"/>
            <a:ext cx="6756292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chew (v)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343B6D-23A3-440D-A589-F871E8AA2DB6}"/>
              </a:ext>
            </a:extLst>
          </p:cNvPr>
          <p:cNvSpPr/>
          <p:nvPr/>
        </p:nvSpPr>
        <p:spPr>
          <a:xfrm>
            <a:off x="85824" y="2158377"/>
            <a:ext cx="6756292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swallow (v)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/'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swɒləʊ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nuốt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141B7-213B-4AFB-B9A5-C02D0939604B}"/>
              </a:ext>
            </a:extLst>
          </p:cNvPr>
          <p:cNvSpPr/>
          <p:nvPr/>
        </p:nvSpPr>
        <p:spPr>
          <a:xfrm>
            <a:off x="60799" y="2558427"/>
            <a:ext cx="8428107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tidy up (v)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/'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taidi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ʌp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9C582E-AED6-4319-A934-3B5C0CA8BCB6}"/>
              </a:ext>
            </a:extLst>
          </p:cNvPr>
          <p:cNvSpPr/>
          <p:nvPr/>
        </p:nvSpPr>
        <p:spPr>
          <a:xfrm>
            <a:off x="60801" y="3022444"/>
            <a:ext cx="6756292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lift (n)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/lift/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66E556D-C367-4D79-8FBA-D12647B12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280367"/>
              </p:ext>
            </p:extLst>
          </p:nvPr>
        </p:nvGraphicFramePr>
        <p:xfrm>
          <a:off x="85823" y="3497019"/>
          <a:ext cx="419957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366">
                  <a:extLst>
                    <a:ext uri="{9D8B030D-6E8A-4147-A177-3AD203B41FA5}">
                      <a16:colId xmlns:a16="http://schemas.microsoft.com/office/drawing/2014/main" val="2297757513"/>
                    </a:ext>
                  </a:extLst>
                </a:gridCol>
                <a:gridCol w="2770208">
                  <a:extLst>
                    <a:ext uri="{9D8B030D-6E8A-4147-A177-3AD203B41FA5}">
                      <a16:colId xmlns:a16="http://schemas.microsoft.com/office/drawing/2014/main" val="3156770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4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was/were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29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went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521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had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6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did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335060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7B2BE41D-A894-4E81-AC8A-FC433C233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50121"/>
              </p:ext>
            </p:extLst>
          </p:nvPr>
        </p:nvGraphicFramePr>
        <p:xfrm>
          <a:off x="4572001" y="3526587"/>
          <a:ext cx="448617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220">
                  <a:extLst>
                    <a:ext uri="{9D8B030D-6E8A-4147-A177-3AD203B41FA5}">
                      <a16:colId xmlns:a16="http://schemas.microsoft.com/office/drawing/2014/main" val="2297757513"/>
                    </a:ext>
                  </a:extLst>
                </a:gridCol>
                <a:gridCol w="3076956">
                  <a:extLst>
                    <a:ext uri="{9D8B030D-6E8A-4147-A177-3AD203B41FA5}">
                      <a16:colId xmlns:a16="http://schemas.microsoft.com/office/drawing/2014/main" val="3156770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4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ate (</a:t>
                      </a:r>
                      <a:r>
                        <a:rPr lang="en-US" altLang="en-US" sz="2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29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saw (thấy)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521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took</a:t>
                      </a:r>
                      <a:r>
                        <a:rPr lang="vi-VN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(cầm, lấy)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6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wrote (viết)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33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2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2683" y="5525041"/>
            <a:ext cx="57992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Don't try to get up early to do some exercise.</a:t>
            </a:r>
          </a:p>
          <a:p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98C7E72-723E-4CD0-A9AB-25A4BE76A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0" y="130160"/>
            <a:ext cx="90237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FB3226D0-D29C-4816-AF90-D5BF8C64D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3" y="197020"/>
            <a:ext cx="55237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2DF5DF-AB71-4EF6-8287-938E1AE1D75C}"/>
              </a:ext>
            </a:extLst>
          </p:cNvPr>
          <p:cNvSpPr txBox="1"/>
          <p:nvPr/>
        </p:nvSpPr>
        <p:spPr>
          <a:xfrm>
            <a:off x="753992" y="171570"/>
            <a:ext cx="8097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each picture and choose the correct answer.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1B47CAB-DAA3-4C17-BEC8-613DF1CCD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1" y="966789"/>
            <a:ext cx="1397911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97241" y="1099246"/>
            <a:ext cx="5847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(Park / Don't park) here.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8F60690D-C4C0-4C29-AC5F-E5A9E59D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98" y="1642074"/>
            <a:ext cx="2735800" cy="192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94649" y="1983409"/>
            <a:ext cx="5484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(Close / Open) the window. It's windy outside.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02ADE9AC-EFD4-4624-8EC7-3DB5DA19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9" y="3067283"/>
            <a:ext cx="2056449" cy="14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76748" y="3378720"/>
            <a:ext cx="7327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(Tidy up/Don't tidy up) your room.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A7104834-BB9D-4916-B857-6C8B0A7B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28" y="3481460"/>
            <a:ext cx="3091593" cy="21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989852" y="414626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Don't use) the lift when there is fire.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B9BA1F42-B6A4-48CC-B669-D6C9F9F3C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" y="5032417"/>
            <a:ext cx="2917681" cy="17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AADAF016-1704-467D-9E70-D31ED28B893B}"/>
              </a:ext>
            </a:extLst>
          </p:cNvPr>
          <p:cNvSpPr/>
          <p:nvPr/>
        </p:nvSpPr>
        <p:spPr>
          <a:xfrm>
            <a:off x="3698539" y="1210990"/>
            <a:ext cx="2100682" cy="41592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AADAF016-1704-467D-9E70-D31ED28B893B}"/>
              </a:ext>
            </a:extLst>
          </p:cNvPr>
          <p:cNvSpPr/>
          <p:nvPr/>
        </p:nvSpPr>
        <p:spPr>
          <a:xfrm>
            <a:off x="2047634" y="2078548"/>
            <a:ext cx="1128704" cy="41592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: Rounded Corners 7">
            <a:extLst>
              <a:ext uri="{FF2B5EF4-FFF2-40B4-BE49-F238E27FC236}">
                <a16:creationId xmlns:a16="http://schemas.microsoft.com/office/drawing/2014/main" id="{AADAF016-1704-467D-9E70-D31ED28B893B}"/>
              </a:ext>
            </a:extLst>
          </p:cNvPr>
          <p:cNvSpPr/>
          <p:nvPr/>
        </p:nvSpPr>
        <p:spPr>
          <a:xfrm>
            <a:off x="2719137" y="3471728"/>
            <a:ext cx="1542132" cy="41592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: Rounded Corners 7">
            <a:extLst>
              <a:ext uri="{FF2B5EF4-FFF2-40B4-BE49-F238E27FC236}">
                <a16:creationId xmlns:a16="http://schemas.microsoft.com/office/drawing/2014/main" id="{AADAF016-1704-467D-9E70-D31ED28B893B}"/>
              </a:ext>
            </a:extLst>
          </p:cNvPr>
          <p:cNvSpPr/>
          <p:nvPr/>
        </p:nvSpPr>
        <p:spPr>
          <a:xfrm>
            <a:off x="3573379" y="5658194"/>
            <a:ext cx="794083" cy="41592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: Rounded Corners 7">
            <a:extLst>
              <a:ext uri="{FF2B5EF4-FFF2-40B4-BE49-F238E27FC236}">
                <a16:creationId xmlns:a16="http://schemas.microsoft.com/office/drawing/2014/main" id="{AADAF016-1704-467D-9E70-D31ED28B893B}"/>
              </a:ext>
            </a:extLst>
          </p:cNvPr>
          <p:cNvSpPr/>
          <p:nvPr/>
        </p:nvSpPr>
        <p:spPr>
          <a:xfrm>
            <a:off x="4463800" y="4265052"/>
            <a:ext cx="1816684" cy="41592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99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A24F60-6599-44E5-9E9A-4AA0951D4F86}"/>
              </a:ext>
            </a:extLst>
          </p:cNvPr>
          <p:cNvSpPr txBox="1"/>
          <p:nvPr/>
        </p:nvSpPr>
        <p:spPr>
          <a:xfrm>
            <a:off x="1736224" y="3429000"/>
            <a:ext cx="69691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your fee first.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Put on your trainers/ sports shoes.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Listen to the instructor carefully.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Don’t litter.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eat or drink at the gym.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004DD798-3BCF-4D93-A757-7A3C77F5FA36}"/>
              </a:ext>
            </a:extLst>
          </p:cNvPr>
          <p:cNvSpPr/>
          <p:nvPr/>
        </p:nvSpPr>
        <p:spPr>
          <a:xfrm>
            <a:off x="2051050" y="1208593"/>
            <a:ext cx="4770438" cy="627062"/>
          </a:xfrm>
          <a:prstGeom prst="roundRect">
            <a:avLst>
              <a:gd name="adj" fmla="val 61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Arial"/>
              </a:rPr>
              <a:t>GYM RULES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BEEA9FD8-C686-45CE-B235-1E1B1E223AD1}"/>
              </a:ext>
            </a:extLst>
          </p:cNvPr>
          <p:cNvSpPr/>
          <p:nvPr/>
        </p:nvSpPr>
        <p:spPr>
          <a:xfrm>
            <a:off x="390526" y="1120676"/>
            <a:ext cx="8475663" cy="5534351"/>
          </a:xfrm>
          <a:prstGeom prst="roundRect">
            <a:avLst/>
          </a:prstGeom>
          <a:noFill/>
          <a:ln w="762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8326F-B092-4366-8CB3-DC8BBF575063}"/>
              </a:ext>
            </a:extLst>
          </p:cNvPr>
          <p:cNvSpPr txBox="1"/>
          <p:nvPr/>
        </p:nvSpPr>
        <p:spPr>
          <a:xfrm>
            <a:off x="1746252" y="1856794"/>
            <a:ext cx="4572000" cy="15983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Change your clothes.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Don’t speak loudly.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F9DF0-6242-4039-A028-D768211F3FE1}"/>
              </a:ext>
            </a:extLst>
          </p:cNvPr>
          <p:cNvSpPr txBox="1"/>
          <p:nvPr/>
        </p:nvSpPr>
        <p:spPr>
          <a:xfrm>
            <a:off x="310749" y="202972"/>
            <a:ext cx="8052602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Tell your friends what to do and what not to do at the gym.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377F281-4DB6-4102-8A02-1AD8C80F1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258FDE5-78D4-4D47-A285-8C56232B2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4" descr="13">
            <a:extLst>
              <a:ext uri="{FF2B5EF4-FFF2-40B4-BE49-F238E27FC236}">
                <a16:creationId xmlns:a16="http://schemas.microsoft.com/office/drawing/2014/main" id="{D36171DC-C02C-4155-BC83-B1CB970D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tải xuống">
            <a:extLst>
              <a:ext uri="{FF2B5EF4-FFF2-40B4-BE49-F238E27FC236}">
                <a16:creationId xmlns:a16="http://schemas.microsoft.com/office/drawing/2014/main" id="{A230B572-3499-46F8-9096-FC0C8280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44563"/>
            <a:ext cx="87360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9EDAE1C7-4CC8-4B1B-A1AF-8FC820C54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9" y="3502819"/>
            <a:ext cx="858837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Learn by heart the grammar notes.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Do exercises in part B in the workbook.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Prepare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new lesson: Communication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584" y="763051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6844" y="1134219"/>
            <a:ext cx="7781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past simple </a:t>
            </a:r>
            <a:r>
              <a:rPr lang="en-US" sz="40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1664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1664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1664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1664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1664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1664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1664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1664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166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847" y="2345904"/>
            <a:ext cx="8155371" cy="1892129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02" y="1638018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3550" y="2502538"/>
            <a:ext cx="7150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We use the past simple to talk about something that happened in the past.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847" y="3241791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2793" y="3345481"/>
            <a:ext cx="593867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I </a:t>
            </a:r>
            <a:r>
              <a:rPr lang="en-US" sz="2600" b="1" dirty="0"/>
              <a:t>played</a:t>
            </a:r>
            <a:r>
              <a:rPr lang="en-US" sz="2600" dirty="0"/>
              <a:t> badminton with </a:t>
            </a:r>
            <a:r>
              <a:rPr lang="en-US" sz="2600" dirty="0" err="1"/>
              <a:t>Phong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F16649"/>
                </a:solidFill>
              </a:rPr>
              <a:t>yesterday</a:t>
            </a:r>
            <a:r>
              <a:rPr lang="en-US" sz="2600" dirty="0"/>
              <a:t>.</a:t>
            </a:r>
          </a:p>
          <a:p>
            <a:r>
              <a:rPr lang="en-US" sz="2600" dirty="0"/>
              <a:t>I </a:t>
            </a:r>
            <a:r>
              <a:rPr lang="en-US" sz="2600" b="1" dirty="0"/>
              <a:t>was</a:t>
            </a:r>
            <a:r>
              <a:rPr lang="en-US" sz="2600" dirty="0"/>
              <a:t> at the beach 2 days </a:t>
            </a:r>
            <a:r>
              <a:rPr lang="en-US" sz="2600" b="1" dirty="0">
                <a:solidFill>
                  <a:srgbClr val="F16649"/>
                </a:solidFill>
              </a:rPr>
              <a:t>ago</a:t>
            </a:r>
            <a:r>
              <a:rPr lang="en-US" sz="2600" dirty="0"/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CDD88E-41CB-4841-AF3C-3272E3ED7B7A}"/>
              </a:ext>
            </a:extLst>
          </p:cNvPr>
          <p:cNvSpPr txBox="1">
            <a:spLocks/>
          </p:cNvSpPr>
          <p:nvPr/>
        </p:nvSpPr>
        <p:spPr bwMode="auto">
          <a:xfrm>
            <a:off x="29178" y="4177509"/>
            <a:ext cx="8929605" cy="12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thuong</a:t>
            </a:r>
            <a:r>
              <a:rPr lang="en-US" alt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esterday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alt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………ago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+…......: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r</a:t>
            </a:r>
            <a:r>
              <a:rPr lang="vi-V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ồi, trước</a:t>
            </a:r>
          </a:p>
          <a:p>
            <a:pPr marL="0" indent="0">
              <a:buNone/>
              <a:defRPr/>
            </a:pPr>
            <a:endParaRPr lang="vi-VN" alt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07C9-AA5C-4FD8-9580-F2D2B2D02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16" y="502258"/>
            <a:ext cx="2217822" cy="552665"/>
          </a:xfrm>
        </p:spPr>
        <p:txBody>
          <a:bodyPr anchorCtr="1"/>
          <a:lstStyle/>
          <a:p>
            <a:pPr marL="0" indent="0">
              <a:buNone/>
              <a:defRPr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be: </a:t>
            </a:r>
            <a:r>
              <a:rPr lang="vi-VN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FC74F7-EDD0-4A65-BAFC-CEBF9086851C}"/>
              </a:ext>
            </a:extLst>
          </p:cNvPr>
          <p:cNvSpPr/>
          <p:nvPr/>
        </p:nvSpPr>
        <p:spPr>
          <a:xfrm>
            <a:off x="0" y="50219"/>
            <a:ext cx="9557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Grammar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3600" b="1" i="0" u="none" strike="noStrike" kern="120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36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past simple: </a:t>
            </a:r>
            <a:r>
              <a:rPr kumimoji="0" lang="en-US" sz="3600" b="1" i="0" u="none" strike="noStrike" kern="1200" cap="none" spc="0" normalizeH="0" baseline="0" noProof="0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6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khứ</a:t>
            </a:r>
            <a:r>
              <a:rPr kumimoji="0" lang="en-US" sz="36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endParaRPr kumimoji="0" lang="en-US" sz="3600" b="1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B65E5F-155B-40D9-BDD8-1EE0640E6126}"/>
              </a:ext>
            </a:extLst>
          </p:cNvPr>
          <p:cNvSpPr txBox="1">
            <a:spLocks/>
          </p:cNvSpPr>
          <p:nvPr/>
        </p:nvSpPr>
        <p:spPr bwMode="auto">
          <a:xfrm>
            <a:off x="188494" y="1754223"/>
            <a:ext cx="8715214" cy="122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8338" y="1051067"/>
            <a:ext cx="5825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I/ He/ She/ It w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You/ We/ They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were 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.......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494" y="1963942"/>
            <a:ext cx="908716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(-) 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asn’t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/weren’t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(?)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Was/Were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+ S + …? </a:t>
            </a:r>
            <a:endParaRPr kumimoji="0" lang="vi-VN" altLang="en-US" sz="32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Ex: We .............at the festival last night.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He</a:t>
            </a:r>
            <a:r>
              <a:rPr kumimoji="0" lang="vi-VN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..............late for school yesterday.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Yesterday............. </a:t>
            </a:r>
            <a:r>
              <a:rPr lang="vi-VN" alt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rainy day. (not)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Where ..............you two days ago?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2317" y="2941133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66072" y="3448182"/>
            <a:ext cx="949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65660" y="3912743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wasn’t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58337" y="4439389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700" y="624071"/>
            <a:ext cx="9144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+ 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0100" y="661868"/>
            <a:ext cx="47244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+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vi-V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V2 (cột 2).........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5700" y="1073004"/>
            <a:ext cx="9144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- )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5700" y="1509245"/>
            <a:ext cx="9144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? 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5700" y="2481407"/>
            <a:ext cx="7699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vi-VN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(watch) ...............</a:t>
            </a:r>
            <a:r>
              <a:rPr lang="en-US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 </a:t>
            </a:r>
            <a:r>
              <a:rPr lang="en-US" alt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5700" y="3569364"/>
            <a:ext cx="7699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Nga (not do)</a:t>
            </a:r>
            <a:r>
              <a:rPr lang="en-US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  last night</a:t>
            </a:r>
            <a:r>
              <a:rPr lang="en-US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168" y="4094698"/>
            <a:ext cx="8951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vi-VN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(see)       our teacher two hours ago</a:t>
            </a:r>
            <a:r>
              <a:rPr lang="en-US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5068" y="-99080"/>
            <a:ext cx="61166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Ordinery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vebs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Động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74369" y="1061918"/>
            <a:ext cx="4664567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+ </a:t>
            </a:r>
            <a:r>
              <a:rPr lang="vi-V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not (didn’t) V.....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9933" y="1509245"/>
            <a:ext cx="4664567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+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V................... ?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55700" y="1948090"/>
            <a:ext cx="7092778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Short answer:</a:t>
            </a: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Yes, S+did/ No, S+didn’t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7908" y="2995665"/>
            <a:ext cx="69802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vi-VN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They (go)............</a:t>
            </a:r>
            <a:r>
              <a:rPr lang="en-US" alt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yesterday.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5068" y="4657321"/>
            <a:ext cx="63764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Yes, </a:t>
            </a:r>
            <a:r>
              <a:rPr lang="vi-VN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alt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  No, </a:t>
            </a:r>
            <a:r>
              <a:rPr lang="vi-VN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alt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169751" y="2433952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69751" y="2967105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62216" y="3520999"/>
            <a:ext cx="1891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 </a:t>
            </a:r>
            <a:r>
              <a:rPr lang="vi-VN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200847" y="4098249"/>
            <a:ext cx="3232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vi-VN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1" grpId="0"/>
      <p:bldP spid="12" grpId="0"/>
      <p:bldP spid="14" grpId="0"/>
      <p:bldP spid="18" grpId="0" animBg="1"/>
      <p:bldP spid="19" grpId="0" animBg="1"/>
      <p:bldP spid="20" grpId="0" animBg="1"/>
      <p:bldP spid="21" grpId="0"/>
      <p:bldP spid="24" grpId="0"/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232306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17188" y="1953038"/>
            <a:ext cx="2111832" cy="461665"/>
            <a:chOff x="1230086" y="1785257"/>
            <a:chExt cx="2111832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56173" y="1946700"/>
            <a:ext cx="2049781" cy="461665"/>
            <a:chOff x="1230086" y="1785257"/>
            <a:chExt cx="2049781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were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2508" y="2497761"/>
            <a:ext cx="7180427" cy="461665"/>
            <a:chOff x="369902" y="2142097"/>
            <a:chExt cx="7180427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 dad _______ a lot of tennis some years ago.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8075" y="2975819"/>
            <a:ext cx="1796143" cy="461665"/>
            <a:chOff x="1230086" y="1785257"/>
            <a:chExt cx="1796143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plays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61210" y="2969481"/>
            <a:ext cx="2349641" cy="461665"/>
            <a:chOff x="1230086" y="1785257"/>
            <a:chExt cx="2349641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played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2508" y="3509654"/>
            <a:ext cx="7790310" cy="470318"/>
            <a:chOff x="363373" y="4026312"/>
            <a:chExt cx="7790310" cy="470318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was at the gym last Sunday, but I _______ you there.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5416" y="4054012"/>
            <a:ext cx="3374583" cy="461665"/>
            <a:chOff x="1230086" y="1785257"/>
            <a:chExt cx="337458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 saw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45967" y="4047674"/>
            <a:ext cx="3002378" cy="461665"/>
            <a:chOff x="1230086" y="1785257"/>
            <a:chExt cx="3002378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don’t see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3394" y="4650929"/>
            <a:ext cx="8550606" cy="830997"/>
            <a:chOff x="363373" y="3312302"/>
            <a:chExt cx="8131964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2" y="3312302"/>
              <a:ext cx="7657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teacher _______ us about our homework this morning.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2159" y="5151549"/>
            <a:ext cx="4113820" cy="461665"/>
            <a:chOff x="1230086" y="1785257"/>
            <a:chExt cx="4113820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didn’t ask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048312" y="5134587"/>
            <a:ext cx="3296328" cy="461665"/>
            <a:chOff x="1230086" y="1785257"/>
            <a:chExt cx="3296328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 asking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9850" y="1495769"/>
            <a:ext cx="7734834" cy="470318"/>
            <a:chOff x="363373" y="1262747"/>
            <a:chExt cx="7734834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There _______ an interesting match on TV last night.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4280" y="5739501"/>
            <a:ext cx="6869272" cy="470318"/>
            <a:chOff x="363373" y="3312302"/>
            <a:chExt cx="6869272" cy="470318"/>
          </a:xfrm>
        </p:grpSpPr>
        <p:sp>
          <p:nvSpPr>
            <p:cNvPr id="69" name="TextBox 6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_______ sleep well last night?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13045" y="6240121"/>
            <a:ext cx="3356954" cy="461665"/>
            <a:chOff x="1230086" y="1785257"/>
            <a:chExt cx="335695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 you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059198" y="6223159"/>
            <a:ext cx="2975954" cy="461665"/>
            <a:chOff x="1230086" y="1785257"/>
            <a:chExt cx="2975954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Did you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140307" y="1946700"/>
            <a:ext cx="2049781" cy="461665"/>
            <a:chOff x="1230086" y="1785257"/>
            <a:chExt cx="2049781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was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145344" y="2969481"/>
            <a:ext cx="2349641" cy="461665"/>
            <a:chOff x="1230086" y="1785257"/>
            <a:chExt cx="2349641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 playing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130101" y="4047674"/>
            <a:ext cx="3002378" cy="461665"/>
            <a:chOff x="1230086" y="1785257"/>
            <a:chExt cx="3002378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didn’t see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32446" y="5134587"/>
            <a:ext cx="3296328" cy="461665"/>
            <a:chOff x="1230086" y="1785257"/>
            <a:chExt cx="3296328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C.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doesn’t ask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143332" y="6223159"/>
            <a:ext cx="2975954" cy="461665"/>
            <a:chOff x="1230086" y="1785257"/>
            <a:chExt cx="2975954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Were you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BFD01E12-D3D8-4D54-B48F-A05BB0F9A316}"/>
              </a:ext>
            </a:extLst>
          </p:cNvPr>
          <p:cNvSpPr/>
          <p:nvPr/>
        </p:nvSpPr>
        <p:spPr>
          <a:xfrm>
            <a:off x="6140307" y="196608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BA3E862-9392-4562-A1A0-02CAD5B43541}"/>
              </a:ext>
            </a:extLst>
          </p:cNvPr>
          <p:cNvSpPr/>
          <p:nvPr/>
        </p:nvSpPr>
        <p:spPr>
          <a:xfrm>
            <a:off x="3056173" y="296922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1FE2387-52F2-4F84-B3C0-95D587AA9565}"/>
              </a:ext>
            </a:extLst>
          </p:cNvPr>
          <p:cNvSpPr/>
          <p:nvPr/>
        </p:nvSpPr>
        <p:spPr>
          <a:xfrm>
            <a:off x="6121307" y="406230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D789BD0-6249-4425-8C98-923565E63621}"/>
              </a:ext>
            </a:extLst>
          </p:cNvPr>
          <p:cNvSpPr/>
          <p:nvPr/>
        </p:nvSpPr>
        <p:spPr>
          <a:xfrm>
            <a:off x="495416" y="516466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323EB34-9818-4888-83BC-56CD9DB02120}"/>
              </a:ext>
            </a:extLst>
          </p:cNvPr>
          <p:cNvSpPr/>
          <p:nvPr/>
        </p:nvSpPr>
        <p:spPr>
          <a:xfrm>
            <a:off x="3061829" y="621812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90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49DBBD4D-F010-4E09-B83E-A32CE16C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6" y="1165225"/>
            <a:ext cx="8278813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00" i="1">
                <a:solidFill>
                  <a:srgbClr val="000000"/>
                </a:solidFill>
              </a:rPr>
              <a:t>Nick: </a:t>
            </a:r>
            <a:r>
              <a:rPr lang="en-US" altLang="en-US" sz="2300">
                <a:solidFill>
                  <a:srgbClr val="000000"/>
                </a:solidFill>
              </a:rPr>
              <a:t>Hi, there.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00" i="1">
                <a:solidFill>
                  <a:srgbClr val="000000"/>
                </a:solidFill>
              </a:rPr>
              <a:t>Sonny: </a:t>
            </a:r>
            <a:r>
              <a:rPr lang="en-US" altLang="en-US" sz="2300">
                <a:solidFill>
                  <a:srgbClr val="000000"/>
                </a:solidFill>
              </a:rPr>
              <a:t>Hello, Nick. Did you have a nice weekend?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00" i="1">
                <a:solidFill>
                  <a:srgbClr val="000000"/>
                </a:solidFill>
              </a:rPr>
              <a:t>Nick: </a:t>
            </a:r>
            <a:r>
              <a:rPr lang="en-US" altLang="en-US" sz="2300">
                <a:solidFill>
                  <a:srgbClr val="000000"/>
                </a:solidFill>
              </a:rPr>
              <a:t>Yeah, it was OK. On Sunday, I (1. go) _______ fishing with my dad. How about you?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00" i="1">
                <a:solidFill>
                  <a:srgbClr val="000000"/>
                </a:solidFill>
              </a:rPr>
              <a:t>Sonny: </a:t>
            </a:r>
            <a:r>
              <a:rPr lang="en-US" altLang="en-US" sz="2300">
                <a:solidFill>
                  <a:srgbClr val="000000"/>
                </a:solidFill>
              </a:rPr>
              <a:t>Oh, I (2. have) _______ a good weekend, too.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00" i="1">
                <a:solidFill>
                  <a:srgbClr val="000000"/>
                </a:solidFill>
              </a:rPr>
              <a:t>Nick: </a:t>
            </a:r>
            <a:r>
              <a:rPr lang="en-US" altLang="en-US" sz="2300">
                <a:solidFill>
                  <a:srgbClr val="000000"/>
                </a:solidFill>
              </a:rPr>
              <a:t>Really? What _______ you (3. do) _______?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00" i="1">
                <a:solidFill>
                  <a:srgbClr val="000000"/>
                </a:solidFill>
              </a:rPr>
              <a:t>Sonny: </a:t>
            </a:r>
            <a:r>
              <a:rPr lang="en-US" altLang="en-US" sz="2300">
                <a:solidFill>
                  <a:srgbClr val="000000"/>
                </a:solidFill>
              </a:rPr>
              <a:t>I (4. visit) _______ the museum with my family, then we (5. eat) _______ at my favourite restaurant.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00" i="1">
                <a:solidFill>
                  <a:srgbClr val="000000"/>
                </a:solidFill>
              </a:rPr>
              <a:t>Nick: </a:t>
            </a:r>
            <a:r>
              <a:rPr lang="en-US" altLang="en-US" sz="2300">
                <a:solidFill>
                  <a:srgbClr val="000000"/>
                </a:solidFill>
              </a:rPr>
              <a:t>Did you watch football last Sunday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00" i="1">
                <a:solidFill>
                  <a:srgbClr val="000000"/>
                </a:solidFill>
              </a:rPr>
              <a:t>Sonny: </a:t>
            </a:r>
            <a:r>
              <a:rPr lang="en-US" altLang="en-US" sz="2300">
                <a:solidFill>
                  <a:srgbClr val="000000"/>
                </a:solidFill>
              </a:rPr>
              <a:t>Oh, yeah! My favourite team (6. score)  _______ a fantastic goal!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5AA23F-3578-4D89-9DED-6A26C919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804863"/>
            <a:ext cx="9753600" cy="5715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Write the correct form of the verbs to complete the conversations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01E26-809F-4012-B80A-F5FA60132E61}"/>
              </a:ext>
            </a:extLst>
          </p:cNvPr>
          <p:cNvSpPr txBox="1"/>
          <p:nvPr/>
        </p:nvSpPr>
        <p:spPr>
          <a:xfrm>
            <a:off x="6027738" y="2043114"/>
            <a:ext cx="8318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went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AB370-33D9-4585-9B38-D1CD5E505739}"/>
              </a:ext>
            </a:extLst>
          </p:cNvPr>
          <p:cNvSpPr txBox="1"/>
          <p:nvPr/>
        </p:nvSpPr>
        <p:spPr>
          <a:xfrm>
            <a:off x="3538538" y="2879726"/>
            <a:ext cx="8318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C7F12-F94B-43EE-8315-933DF43C699D}"/>
              </a:ext>
            </a:extLst>
          </p:cNvPr>
          <p:cNvSpPr txBox="1"/>
          <p:nvPr/>
        </p:nvSpPr>
        <p:spPr>
          <a:xfrm>
            <a:off x="3217863" y="3286126"/>
            <a:ext cx="8318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BCE6B-D72E-4EDD-93ED-3360EE4648D0}"/>
              </a:ext>
            </a:extLst>
          </p:cNvPr>
          <p:cNvSpPr txBox="1"/>
          <p:nvPr/>
        </p:nvSpPr>
        <p:spPr>
          <a:xfrm>
            <a:off x="5864225" y="3286126"/>
            <a:ext cx="8318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8387A-D01F-42DD-9797-DD1A3BFB2CE6}"/>
              </a:ext>
            </a:extLst>
          </p:cNvPr>
          <p:cNvSpPr txBox="1"/>
          <p:nvPr/>
        </p:nvSpPr>
        <p:spPr>
          <a:xfrm>
            <a:off x="2487614" y="3735388"/>
            <a:ext cx="11461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visited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32EDD7-50F1-4670-B74B-F73CFA4C7ED5}"/>
              </a:ext>
            </a:extLst>
          </p:cNvPr>
          <p:cNvSpPr txBox="1"/>
          <p:nvPr/>
        </p:nvSpPr>
        <p:spPr>
          <a:xfrm>
            <a:off x="2073276" y="4129088"/>
            <a:ext cx="8302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ate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A40FF5-DB1D-48E9-82EC-AED4BADA0B12}"/>
              </a:ext>
            </a:extLst>
          </p:cNvPr>
          <p:cNvSpPr txBox="1"/>
          <p:nvPr/>
        </p:nvSpPr>
        <p:spPr>
          <a:xfrm>
            <a:off x="6546851" y="4989514"/>
            <a:ext cx="10763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scored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63449" y="696573"/>
            <a:ext cx="8827477" cy="49267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  <p:grpSp>
        <p:nvGrpSpPr>
          <p:cNvPr id="392" name="Google Shape;392;p32"/>
          <p:cNvGrpSpPr/>
          <p:nvPr/>
        </p:nvGrpSpPr>
        <p:grpSpPr>
          <a:xfrm rot="2213250">
            <a:off x="7591257" y="4157559"/>
            <a:ext cx="1748535" cy="1517775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916569" y="-443377"/>
            <a:ext cx="3774778" cy="1979962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" y="2042795"/>
            <a:ext cx="3648710" cy="3434080"/>
          </a:xfrm>
          <a:prstGeom prst="roundRect">
            <a:avLst>
              <a:gd name="adj" fmla="val 11032"/>
            </a:avLst>
          </a:prstGeom>
        </p:spPr>
      </p:pic>
      <p:sp>
        <p:nvSpPr>
          <p:cNvPr id="6" name="TextBox 3"/>
          <p:cNvSpPr txBox="1"/>
          <p:nvPr/>
        </p:nvSpPr>
        <p:spPr>
          <a:xfrm>
            <a:off x="3641090" y="2458086"/>
            <a:ext cx="6862478" cy="240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en-US" sz="2400" b="1" i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A</a:t>
            </a:r>
            <a:r>
              <a:rPr lang="en-US" sz="32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Did you do any sport last weekend?</a:t>
            </a:r>
          </a:p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en-US" sz="32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B: 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Oh yes, and I was exhausted.</a:t>
            </a:r>
          </a:p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en-US" sz="32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C: 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Really? What did you do?</a:t>
            </a:r>
          </a:p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vi-VN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B: ........................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463800" y="1062991"/>
            <a:ext cx="64033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kern="0">
                <a:solidFill>
                  <a:srgbClr val="EB7E7C">
                    <a:lumMod val="75000"/>
                  </a:srgb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3. Work in groups. Ask and answer questions about last weekend.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157578" y="4266592"/>
            <a:ext cx="6345989" cy="6093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vi-VN" altLang="en-US" sz="2800" b="1" kern="0" dirty="0">
                <a:solidFill>
                  <a:srgbClr val="0070C0"/>
                </a:solidFill>
                <a:latin typeface="+mj-lt"/>
                <a:cs typeface="Arial" panose="020B0604020202020204"/>
                <a:sym typeface="+mn-ea"/>
              </a:rPr>
              <a:t>I played some games with my friends</a:t>
            </a:r>
          </a:p>
        </p:txBody>
      </p:sp>
    </p:spTree>
    <p:extLst>
      <p:ext uri="{BB962C8B-B14F-4D97-AF65-F5344CB8AC3E}">
        <p14:creationId xmlns:p14="http://schemas.microsoft.com/office/powerpoint/2010/main" val="8591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BA4B5A-458A-4577-AADA-7E4802E8F789}"/>
              </a:ext>
            </a:extLst>
          </p:cNvPr>
          <p:cNvSpPr/>
          <p:nvPr/>
        </p:nvSpPr>
        <p:spPr>
          <a:xfrm>
            <a:off x="68240" y="47362"/>
            <a:ext cx="89916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Grammar</a:t>
            </a:r>
            <a:r>
              <a:rPr kumimoji="0" lang="en-US" sz="32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Imperatives: (</a:t>
            </a:r>
            <a:r>
              <a:rPr kumimoji="0" lang="en-US" sz="3200" b="1" i="0" u="none" strike="noStrike" kern="1200" cap="none" spc="0" normalizeH="0" baseline="0" noProof="0" dirty="0" err="1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mệnh</a:t>
            </a:r>
            <a:r>
              <a:rPr kumimoji="0" lang="en-US" sz="3200" b="1" i="0" u="none" strike="noStrike" kern="1200" cap="none" spc="0" normalizeH="0" baseline="0" noProof="0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lệnh</a:t>
            </a:r>
            <a:r>
              <a:rPr kumimoji="0" lang="en-US" sz="3200" b="1" i="0" u="none" strike="noStrike" kern="1200" cap="none" spc="0" normalizeH="0" baseline="0" noProof="0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3200" b="1" i="0" u="sng" strike="noStrike" kern="1200" cap="none" spc="0" normalizeH="0" baseline="0" noProof="0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138A5-C0E8-42B9-AA91-565723CE6A5F}"/>
              </a:ext>
            </a:extLst>
          </p:cNvPr>
          <p:cNvSpPr txBox="1"/>
          <p:nvPr/>
        </p:nvSpPr>
        <p:spPr>
          <a:xfrm>
            <a:off x="272956" y="1203466"/>
            <a:ext cx="8583685" cy="95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mệnh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lệnh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dùng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đề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lệnh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ai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gì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hướng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dẫn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gì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6DDFF-22F0-4E45-A514-FD497A80208E}"/>
              </a:ext>
            </a:extLst>
          </p:cNvPr>
          <p:cNvSpPr txBox="1"/>
          <p:nvPr/>
        </p:nvSpPr>
        <p:spPr>
          <a:xfrm>
            <a:off x="1187450" y="2830096"/>
            <a:ext cx="57483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nard MT Condensed" panose="02050806060905020404" pitchFamily="18" charset="0"/>
              </a:rPr>
              <a:t> (+) V.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AD5E6-3417-42CC-8A3F-84C65543883C}"/>
              </a:ext>
            </a:extLst>
          </p:cNvPr>
          <p:cNvSpPr txBox="1"/>
          <p:nvPr/>
        </p:nvSpPr>
        <p:spPr>
          <a:xfrm>
            <a:off x="955675" y="4569245"/>
            <a:ext cx="47879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Chew it.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E31FD-D2E9-472F-BC66-0684F54BBD71}"/>
              </a:ext>
            </a:extLst>
          </p:cNvPr>
          <p:cNvSpPr txBox="1"/>
          <p:nvPr/>
        </p:nvSpPr>
        <p:spPr>
          <a:xfrm>
            <a:off x="1047750" y="5140326"/>
            <a:ext cx="48387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Don't swallow it.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3ED72-6F26-48D8-8515-2D50EC1262EA}"/>
              </a:ext>
            </a:extLst>
          </p:cNvPr>
          <p:cNvSpPr txBox="1"/>
          <p:nvPr/>
        </p:nvSpPr>
        <p:spPr>
          <a:xfrm>
            <a:off x="1335088" y="3540126"/>
            <a:ext cx="5600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nard MT Condensed" panose="02050806060905020404" pitchFamily="18" charset="0"/>
              </a:rPr>
              <a:t>(-) Don’t+ V.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rnard MT Condensed" panose="020508060609050204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FDEF47-D767-48C4-BD0D-B9B8A8AAB59C}"/>
              </a:ext>
            </a:extLst>
          </p:cNvPr>
          <p:cNvSpPr txBox="1"/>
          <p:nvPr/>
        </p:nvSpPr>
        <p:spPr>
          <a:xfrm>
            <a:off x="2547938" y="4000500"/>
            <a:ext cx="4572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It's chewing gum.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79BF99-E474-4F92-969B-DCF77D69CA71}"/>
              </a:ext>
            </a:extLst>
          </p:cNvPr>
          <p:cNvSpPr txBox="1"/>
          <p:nvPr/>
        </p:nvSpPr>
        <p:spPr>
          <a:xfrm>
            <a:off x="272956" y="2193488"/>
            <a:ext cx="57483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* 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6B252F-6F2D-43F9-A04D-02F7C3E9B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6" y="3675063"/>
            <a:ext cx="304482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8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2205</TotalTime>
  <Words>1068</Words>
  <Application>Microsoft Office PowerPoint</Application>
  <PresentationFormat>On-screen Show (4:3)</PresentationFormat>
  <Paragraphs>175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Baloo 2</vt:lpstr>
      <vt:lpstr>Bernard MT Condensed</vt:lpstr>
      <vt:lpstr>Calibri</vt:lpstr>
      <vt:lpstr>Calibri Light</vt:lpstr>
      <vt:lpstr>Catamaran</vt:lpstr>
      <vt:lpstr>Handlee</vt:lpstr>
      <vt:lpstr>OpenSans</vt:lpstr>
      <vt:lpstr>Spartan</vt:lpstr>
      <vt:lpstr>Times New Roman</vt:lpstr>
      <vt:lpstr>Wingdings</vt:lpstr>
      <vt:lpstr>Office Theme</vt:lpstr>
      <vt:lpstr>Default Design</vt:lpstr>
      <vt:lpstr>3_Default Design</vt:lpstr>
      <vt:lpstr>Trity Lesson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Write the correct form of the verbs to complete the conversations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167</cp:revision>
  <dcterms:created xsi:type="dcterms:W3CDTF">2020-12-09T02:04:09Z</dcterms:created>
  <dcterms:modified xsi:type="dcterms:W3CDTF">2025-02-10T07:34:20Z</dcterms:modified>
</cp:coreProperties>
</file>