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0" r:id="rId2"/>
    <p:sldId id="294" r:id="rId3"/>
    <p:sldId id="311" r:id="rId4"/>
    <p:sldId id="308" r:id="rId5"/>
    <p:sldId id="296" r:id="rId6"/>
    <p:sldId id="297" r:id="rId7"/>
    <p:sldId id="299" r:id="rId8"/>
    <p:sldId id="298" r:id="rId9"/>
    <p:sldId id="309" r:id="rId10"/>
    <p:sldId id="300" r:id="rId11"/>
    <p:sldId id="301" r:id="rId12"/>
    <p:sldId id="302" r:id="rId13"/>
    <p:sldId id="303" r:id="rId14"/>
    <p:sldId id="305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BDC"/>
    <a:srgbClr val="C39BE1"/>
    <a:srgbClr val="A6DBE8"/>
    <a:srgbClr val="FBDFEB"/>
    <a:srgbClr val="62C8CE"/>
    <a:srgbClr val="C0E6EA"/>
    <a:srgbClr val="FFF200"/>
    <a:srgbClr val="7F7F7F"/>
    <a:srgbClr val="5ABDD4"/>
    <a:srgbClr val="2A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4638-3800-4EA1-9090-2CD9B2C76F05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7670-85F4-4951-8719-5BFAF2299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7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2_06.wav" TargetMode="Externa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2_07.wav" TargetMode="Externa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9" y="134178"/>
            <a:ext cx="8959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oogle Shape;8850;p56"/>
          <p:cNvGrpSpPr/>
          <p:nvPr/>
        </p:nvGrpSpPr>
        <p:grpSpPr>
          <a:xfrm>
            <a:off x="6120703" y="0"/>
            <a:ext cx="986760" cy="863945"/>
            <a:chOff x="-21299475" y="2798025"/>
            <a:chExt cx="307200" cy="286525"/>
          </a:xfrm>
          <a:solidFill>
            <a:srgbClr val="FFC000"/>
          </a:solidFill>
        </p:grpSpPr>
        <p:sp>
          <p:nvSpPr>
            <p:cNvPr id="14" name="Google Shape;8851;p56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8852;p56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8853;p56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8854;p56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8855;p56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8856;p56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Google Shape;8857;p56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Google Shape;8858;p56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oogle Shape;8859;p56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Google Shape;8860;p56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Google Shape;8861;p56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Google Shape;8862;p56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oogle Shape;17949;p73"/>
          <p:cNvGrpSpPr/>
          <p:nvPr/>
        </p:nvGrpSpPr>
        <p:grpSpPr>
          <a:xfrm>
            <a:off x="4593559" y="6069405"/>
            <a:ext cx="795254" cy="786643"/>
            <a:chOff x="2302788" y="1505981"/>
            <a:chExt cx="336188" cy="335425"/>
          </a:xfrm>
        </p:grpSpPr>
        <p:sp>
          <p:nvSpPr>
            <p:cNvPr id="27" name="Google Shape;17950;p73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Google Shape;17951;p73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Google Shape;17952;p73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17953;p73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Google Shape;17954;p73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oogle Shape;17955;p73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Google Shape;17956;p73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Google Shape;17957;p73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Google Shape;17958;p73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Google Shape;17959;p73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Google Shape;17960;p73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Google Shape;17961;p73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Google Shape;17962;p73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Google Shape;17963;p73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oogle Shape;17964;p73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oogle Shape;17965;p73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oogle Shape;17966;p73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93899" y="1487388"/>
            <a:ext cx="542515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61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.VnTifani HeavyH" pitchFamily="34" charset="0"/>
                <a:ea typeface="+mn-ea"/>
                <a:cs typeface="+mn-cs"/>
              </a:rPr>
              <a:t>ENGLISH </a:t>
            </a:r>
            <a:r>
              <a:rPr kumimoji="0" lang="en-US" sz="5400" b="1" i="0" u="none" strike="noStrike" kern="1200" cap="none" spc="610" normalizeH="0" baseline="0" noProof="0" dirty="0" smtClean="0">
                <a:ln w="28575">
                  <a:solidFill>
                    <a:prstClr val="white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.VnTifani HeavyH" pitchFamily="34" charset="0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610" normalizeH="0" baseline="0" noProof="0" dirty="0">
              <a:ln w="28575">
                <a:solidFill>
                  <a:prstClr val="white"/>
                </a:solidFill>
              </a:ln>
              <a:solidFill>
                <a:srgbClr val="0000FF"/>
              </a:solidFill>
              <a:effectLst/>
              <a:uLnTx/>
              <a:uFillTx/>
              <a:latin typeface=".VnTifani HeavyH" pitchFamily="34" charset="0"/>
              <a:ea typeface="+mn-ea"/>
              <a:cs typeface="+mn-cs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1" y="2940067"/>
            <a:ext cx="8816629" cy="221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6948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228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7923" y="44039"/>
            <a:ext cx="215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4B1"/>
                </a:solidFill>
              </a:rPr>
              <a:t>II. Writing</a:t>
            </a:r>
            <a:endParaRPr lang="en-US" sz="3200" b="1" dirty="0">
              <a:solidFill>
                <a:srgbClr val="0084B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51636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71334" y="538661"/>
            <a:ext cx="8272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questions and circle the right answers for yourself.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7892" y="1539753"/>
            <a:ext cx="2111832" cy="461665"/>
            <a:chOff x="1230086" y="1785257"/>
            <a:chExt cx="2111832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lot.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54243" y="1533415"/>
            <a:ext cx="1796143" cy="461665"/>
            <a:chOff x="1230086" y="1785257"/>
            <a:chExt cx="1796143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So </a:t>
              </a:r>
              <a:r>
                <a:rPr lang="en-US" sz="2400" dirty="0" err="1"/>
                <a:t>so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7323" y="1533415"/>
            <a:ext cx="2013849" cy="461665"/>
            <a:chOff x="1230086" y="1785257"/>
            <a:chExt cx="2013849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much.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5671" y="2084476"/>
            <a:ext cx="7490705" cy="461665"/>
            <a:chOff x="-59760" y="2142097"/>
            <a:chExt cx="749070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952" y="2142097"/>
              <a:ext cx="70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8779" y="2562534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1 hour.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28117" y="2556196"/>
            <a:ext cx="2060860" cy="461665"/>
            <a:chOff x="1230086" y="1785257"/>
            <a:chExt cx="206086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679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2 -3 hours.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56917" y="2504680"/>
            <a:ext cx="3133472" cy="461665"/>
            <a:chOff x="1230086" y="1785257"/>
            <a:chExt cx="3133472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275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Less than one hour.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5670" y="3096369"/>
            <a:ext cx="7611896" cy="470318"/>
            <a:chOff x="-66290" y="4026312"/>
            <a:chExt cx="7611896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do you watch TV the most?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6120" y="3640727"/>
            <a:ext cx="3374583" cy="461665"/>
            <a:chOff x="1230086" y="1785257"/>
            <a:chExt cx="3374583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morning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12874" y="3634389"/>
            <a:ext cx="3002378" cy="461665"/>
            <a:chOff x="1230086" y="1785257"/>
            <a:chExt cx="3002378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afternoon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48415" y="3625736"/>
            <a:ext cx="2333698" cy="461665"/>
            <a:chOff x="1230086" y="1785257"/>
            <a:chExt cx="2333698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evening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4527" y="4237644"/>
            <a:ext cx="7336597" cy="470318"/>
            <a:chOff x="-88319" y="3312302"/>
            <a:chExt cx="733659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4474" y="3312302"/>
              <a:ext cx="6883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watch TV when you are eating?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2863" y="4738264"/>
            <a:ext cx="2688784" cy="461665"/>
            <a:chOff x="1230086" y="1785257"/>
            <a:chExt cx="2688784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Always.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15219" y="4721302"/>
            <a:ext cx="2172168" cy="461665"/>
            <a:chOff x="1230086" y="1785257"/>
            <a:chExt cx="2172168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5" y="1785257"/>
              <a:ext cx="1791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Sometimes.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857017" y="4738263"/>
            <a:ext cx="1544574" cy="461665"/>
            <a:chOff x="1230086" y="1785257"/>
            <a:chExt cx="154457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Never.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5046" y="1049757"/>
            <a:ext cx="7681275" cy="494392"/>
            <a:chOff x="-44256" y="1230020"/>
            <a:chExt cx="7681275" cy="494392"/>
          </a:xfrm>
        </p:grpSpPr>
        <p:sp>
          <p:nvSpPr>
            <p:cNvPr id="54" name="TextBox 5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9292" y="123002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much do you like watching TV?</a:t>
              </a:r>
              <a:endParaRPr lang="en-US" sz="2400" i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5412" y="5287579"/>
            <a:ext cx="6891306" cy="470318"/>
            <a:chOff x="-88320" y="3312302"/>
            <a:chExt cx="6891306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TV programme do you watch the most?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3749" y="5749562"/>
            <a:ext cx="2688784" cy="461665"/>
            <a:chOff x="1230086" y="1785257"/>
            <a:chExt cx="268878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26105" y="5732600"/>
            <a:ext cx="1935314" cy="461665"/>
            <a:chOff x="1230086" y="1785257"/>
            <a:chExt cx="1935314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Sports.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67903" y="5788198"/>
            <a:ext cx="2222770" cy="461665"/>
            <a:chOff x="1230086" y="1785257"/>
            <a:chExt cx="222277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Science.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D454679F-DD29-490E-AA24-C26ABDA8355F}"/>
              </a:ext>
            </a:extLst>
          </p:cNvPr>
          <p:cNvSpPr/>
          <p:nvPr/>
        </p:nvSpPr>
        <p:spPr>
          <a:xfrm>
            <a:off x="637313" y="2568952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B0EAC1-5979-4575-8425-530D522A7380}"/>
              </a:ext>
            </a:extLst>
          </p:cNvPr>
          <p:cNvSpPr/>
          <p:nvPr/>
        </p:nvSpPr>
        <p:spPr>
          <a:xfrm>
            <a:off x="3237318" y="155306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945C634-466C-44DB-8236-5A7AD6A95B3A}"/>
              </a:ext>
            </a:extLst>
          </p:cNvPr>
          <p:cNvSpPr/>
          <p:nvPr/>
        </p:nvSpPr>
        <p:spPr>
          <a:xfrm>
            <a:off x="5857800" y="1517111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88E2BC2-671B-4214-AD24-74073A3C4FB7}"/>
              </a:ext>
            </a:extLst>
          </p:cNvPr>
          <p:cNvSpPr/>
          <p:nvPr/>
        </p:nvSpPr>
        <p:spPr>
          <a:xfrm>
            <a:off x="3209015" y="2568952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04DE28-C415-4D91-B34E-324A045BB387}"/>
              </a:ext>
            </a:extLst>
          </p:cNvPr>
          <p:cNvSpPr/>
          <p:nvPr/>
        </p:nvSpPr>
        <p:spPr>
          <a:xfrm>
            <a:off x="5848415" y="2541818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898BC5E-36E7-48B7-ACA4-71633B5EC39A}"/>
              </a:ext>
            </a:extLst>
          </p:cNvPr>
          <p:cNvSpPr/>
          <p:nvPr/>
        </p:nvSpPr>
        <p:spPr>
          <a:xfrm>
            <a:off x="626221" y="363755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E0A70C-5942-45EA-9AED-E9F52B06E5FE}"/>
              </a:ext>
            </a:extLst>
          </p:cNvPr>
          <p:cNvSpPr/>
          <p:nvPr/>
        </p:nvSpPr>
        <p:spPr>
          <a:xfrm>
            <a:off x="3197923" y="363755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C44C3FB-0B3C-456B-98A0-E867F6C951AB}"/>
              </a:ext>
            </a:extLst>
          </p:cNvPr>
          <p:cNvSpPr/>
          <p:nvPr/>
        </p:nvSpPr>
        <p:spPr>
          <a:xfrm>
            <a:off x="5837323" y="3610425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FEAFA99-FC1A-4E31-AEFB-94A98B96D81E}"/>
              </a:ext>
            </a:extLst>
          </p:cNvPr>
          <p:cNvSpPr/>
          <p:nvPr/>
        </p:nvSpPr>
        <p:spPr>
          <a:xfrm>
            <a:off x="618841" y="4756433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DD32948-8037-4029-B747-8370630F1E8D}"/>
              </a:ext>
            </a:extLst>
          </p:cNvPr>
          <p:cNvSpPr/>
          <p:nvPr/>
        </p:nvSpPr>
        <p:spPr>
          <a:xfrm>
            <a:off x="3209015" y="4756433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80EE1B7-7F15-4DA7-89E2-8889324FC2F0}"/>
              </a:ext>
            </a:extLst>
          </p:cNvPr>
          <p:cNvSpPr/>
          <p:nvPr/>
        </p:nvSpPr>
        <p:spPr>
          <a:xfrm>
            <a:off x="5848415" y="472929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0DBFB3D-03DA-4BDD-A4A1-971594B1E389}"/>
              </a:ext>
            </a:extLst>
          </p:cNvPr>
          <p:cNvSpPr/>
          <p:nvPr/>
        </p:nvSpPr>
        <p:spPr>
          <a:xfrm>
            <a:off x="638329" y="572050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8B7632D-C01E-4064-ACAC-D448F69CC882}"/>
              </a:ext>
            </a:extLst>
          </p:cNvPr>
          <p:cNvSpPr/>
          <p:nvPr/>
        </p:nvSpPr>
        <p:spPr>
          <a:xfrm>
            <a:off x="3228503" y="570763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354B108-9AB1-40A2-AA77-CC33E8D696CE}"/>
              </a:ext>
            </a:extLst>
          </p:cNvPr>
          <p:cNvSpPr/>
          <p:nvPr/>
        </p:nvSpPr>
        <p:spPr>
          <a:xfrm>
            <a:off x="5867903" y="577064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FB87242-C53A-4839-9858-A8079D9EE192}"/>
              </a:ext>
            </a:extLst>
          </p:cNvPr>
          <p:cNvSpPr/>
          <p:nvPr/>
        </p:nvSpPr>
        <p:spPr>
          <a:xfrm>
            <a:off x="633749" y="1553592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4" grpId="4" animBg="1"/>
      <p:bldP spid="75" grpId="0" animBg="1"/>
      <p:bldP spid="75" grpId="1" animBg="1"/>
      <p:bldP spid="75" grpId="2" animBg="1"/>
      <p:bldP spid="75" grpId="3" animBg="1"/>
      <p:bldP spid="75" grpId="4" animBg="1"/>
      <p:bldP spid="76" grpId="0" animBg="1"/>
      <p:bldP spid="76" grpId="1" animBg="1"/>
      <p:bldP spid="76" grpId="2" animBg="1"/>
      <p:bldP spid="76" grpId="3" animBg="1"/>
      <p:bldP spid="76" grpId="4" animBg="1"/>
      <p:bldP spid="77" grpId="0" animBg="1"/>
      <p:bldP spid="77" grpId="1" animBg="1"/>
      <p:bldP spid="77" grpId="2" animBg="1"/>
      <p:bldP spid="77" grpId="3" animBg="1"/>
      <p:bldP spid="77" grpId="4" animBg="1"/>
      <p:bldP spid="78" grpId="0" animBg="1"/>
      <p:bldP spid="78" grpId="1" animBg="1"/>
      <p:bldP spid="78" grpId="2" animBg="1"/>
      <p:bldP spid="78" grpId="3" animBg="1"/>
      <p:bldP spid="78" grpId="4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1" grpId="0" animBg="1"/>
      <p:bldP spid="81" grpId="1" animBg="1"/>
      <p:bldP spid="81" grpId="2" animBg="1"/>
      <p:bldP spid="81" grpId="3" animBg="1"/>
      <p:bldP spid="81" grpId="4" animBg="1"/>
      <p:bldP spid="82" grpId="0" animBg="1"/>
      <p:bldP spid="82" grpId="1" animBg="1"/>
      <p:bldP spid="82" grpId="2" animBg="1"/>
      <p:bldP spid="82" grpId="3" animBg="1"/>
      <p:bldP spid="82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1" y="113416"/>
            <a:ext cx="503519" cy="49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856359" y="12880"/>
            <a:ext cx="767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paragraph of about 50 words about your TV-viewing habits. Use your answers in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354" y="823067"/>
            <a:ext cx="8532688" cy="5699638"/>
            <a:chOff x="193701" y="1474211"/>
            <a:chExt cx="8653859" cy="5245087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47421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1226712" y="182595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26712" y="273778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26712" y="369413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26712" y="46059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26712" y="542813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26712" y="633996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26" y="3687875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4186" y="38637"/>
            <a:ext cx="283979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Model writing 1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47731" y="1226711"/>
            <a:ext cx="4324081" cy="36933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i="1" dirty="0"/>
              <a:t>+ I like watching TV a lot. I usually spend 2-3 hours on watching TV. I often watch TV in the evening. I </a:t>
            </a:r>
            <a:r>
              <a:rPr lang="en-US" sz="2600" b="1" i="1" dirty="0" err="1"/>
              <a:t>somtimes</a:t>
            </a:r>
            <a:r>
              <a:rPr lang="en-US" sz="2600" b="1" i="1" dirty="0"/>
              <a:t> watch TV when I'm eating. I </a:t>
            </a:r>
            <a:r>
              <a:rPr lang="en-US" sz="2600" b="1" i="1" smtClean="0"/>
              <a:t>like  watching </a:t>
            </a:r>
            <a:r>
              <a:rPr lang="en-US" sz="2600" b="1" i="1" dirty="0"/>
              <a:t>Cartoon the most because it’s funny and interesting.</a:t>
            </a:r>
            <a:endParaRPr lang="en-US" sz="2600" b="1" dirty="0"/>
          </a:p>
          <a:p>
            <a:r>
              <a:rPr lang="en-US" sz="2600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04" y="1647037"/>
            <a:ext cx="3918398" cy="285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" y="2881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4186" y="38637"/>
            <a:ext cx="283979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Model writing  2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4697" y="3416122"/>
            <a:ext cx="71799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I </a:t>
            </a:r>
            <a:r>
              <a:rPr lang="en-US" sz="2400" i="1" dirty="0">
                <a:solidFill>
                  <a:srgbClr val="002060"/>
                </a:solidFill>
              </a:rPr>
              <a:t>like watching TV, about one hour a day. I only watch TV in the evening. During the day, I go to school. On Saturday and Sunday, I watch more. Sometimes I watch TV when I’m eating, but I never watch TV when I’m studying. I </a:t>
            </a:r>
            <a:r>
              <a:rPr lang="en-US" sz="2400" i="1" dirty="0" smtClean="0">
                <a:solidFill>
                  <a:srgbClr val="002060"/>
                </a:solidFill>
              </a:rPr>
              <a:t>like watching sport  </a:t>
            </a:r>
            <a:r>
              <a:rPr lang="en-US" sz="2400" i="1" dirty="0" err="1">
                <a:solidFill>
                  <a:srgbClr val="002060"/>
                </a:solidFill>
              </a:rPr>
              <a:t>programme</a:t>
            </a:r>
            <a:r>
              <a:rPr lang="en-US" sz="2400" i="1" dirty="0">
                <a:solidFill>
                  <a:srgbClr val="002060"/>
                </a:solidFill>
              </a:rPr>
              <a:t> the most because </a:t>
            </a:r>
            <a:r>
              <a:rPr lang="en-US" sz="2400" i="1" dirty="0" smtClean="0">
                <a:solidFill>
                  <a:srgbClr val="002060"/>
                </a:solidFill>
              </a:rPr>
              <a:t>I  love  playing football and I want </a:t>
            </a:r>
            <a:r>
              <a:rPr lang="en-US" sz="2400" i="1" dirty="0" err="1" smtClean="0">
                <a:solidFill>
                  <a:srgbClr val="002060"/>
                </a:solidFill>
              </a:rPr>
              <a:t>tobe</a:t>
            </a:r>
            <a:r>
              <a:rPr lang="en-US" sz="2400" i="1" dirty="0" smtClean="0">
                <a:solidFill>
                  <a:srgbClr val="002060"/>
                </a:solidFill>
              </a:rPr>
              <a:t> a  good footballer.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87" y="695459"/>
            <a:ext cx="3503443" cy="23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0917" y="2112967"/>
            <a:ext cx="6941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3600" dirty="0" smtClean="0"/>
              <a:t>Rewrite </a:t>
            </a:r>
            <a:r>
              <a:rPr lang="en-US" sz="3600" dirty="0"/>
              <a:t>the paragraph in the notebooks</a:t>
            </a:r>
            <a:r>
              <a:rPr lang="en-US" sz="3600" dirty="0" smtClean="0"/>
              <a:t>.</a:t>
            </a:r>
          </a:p>
          <a:p>
            <a:pPr marL="571500" lvl="0" indent="-571500">
              <a:buFontTx/>
              <a:buChar char="-"/>
            </a:pPr>
            <a:r>
              <a:rPr lang="en-US" sz="3600" dirty="0" smtClean="0"/>
              <a:t>Do exercises in part E in WB.</a:t>
            </a:r>
            <a:endParaRPr lang="en-US" sz="3600" dirty="0"/>
          </a:p>
          <a:p>
            <a:r>
              <a:rPr lang="en-US" sz="3600" dirty="0"/>
              <a:t>- Prepare Looking back and project.</a:t>
            </a:r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451026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597332"/>
            <a:ext cx="2719387" cy="136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37"/>
            <a:ext cx="9144000" cy="67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206638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5" y="1528270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5"/>
          <p:cNvSpPr txBox="1"/>
          <p:nvPr/>
        </p:nvSpPr>
        <p:spPr>
          <a:xfrm>
            <a:off x="2809029" y="6246841"/>
            <a:ext cx="265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>
                <a:solidFill>
                  <a:srgbClr val="0070C0"/>
                </a:solidFill>
              </a:rPr>
              <a:t>Liên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hệ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Côi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Nguyễn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nhé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048000" y="1964872"/>
            <a:ext cx="2721512" cy="27715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Kim’s Game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957" y="2113619"/>
            <a:ext cx="313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Year - end meeting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66268" y="1764816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documentary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62697" y="2209800"/>
            <a:ext cx="2176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The voice kids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40834" y="6420327"/>
            <a:ext cx="2359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comedy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9333" y="6305490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sports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91485" y="6381690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News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4349" y="4317859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Rap Viet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29634" y="4328184"/>
            <a:ext cx="2303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artoon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15965"/>
            <a:ext cx="2469357" cy="1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53" y="141873"/>
            <a:ext cx="2325872" cy="16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34" y="457200"/>
            <a:ext cx="2359025" cy="1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33" y="2781300"/>
            <a:ext cx="2170225" cy="14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8.jpg" descr="Description: Kết quả hình ảnh cho rap việt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3" y="2727365"/>
            <a:ext cx="2344343" cy="15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74" y="4812600"/>
            <a:ext cx="2399763" cy="15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3" y="4760498"/>
            <a:ext cx="2344343" cy="15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33" y="4812600"/>
            <a:ext cx="2303464" cy="16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533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383" y="769203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January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7: TELEVISION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72059"/>
            <a:ext cx="5815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.VnBodoni" pitchFamily="34" charset="0"/>
              </a:rPr>
              <a:t>LESSON </a:t>
            </a:r>
            <a:r>
              <a:rPr lang="en-US" sz="4000" b="1" dirty="0" smtClean="0">
                <a:solidFill>
                  <a:srgbClr val="7030A0"/>
                </a:solidFill>
                <a:latin typeface=".VnBodoni" pitchFamily="34" charset="0"/>
              </a:rPr>
              <a:t>6: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GB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019" y="1676349"/>
            <a:ext cx="18822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Week: 20</a:t>
            </a:r>
          </a:p>
          <a:p>
            <a:pPr algn="ctr"/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Period: </a:t>
            </a:r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3340" y="1556995"/>
            <a:ext cx="68000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+ What </a:t>
            </a:r>
            <a:r>
              <a:rPr lang="en-US" sz="2800" i="1" dirty="0" err="1"/>
              <a:t>programme</a:t>
            </a:r>
            <a:r>
              <a:rPr lang="en-US" sz="2800" i="1" dirty="0"/>
              <a:t> did you watch last night?</a:t>
            </a:r>
            <a:endParaRPr lang="en-US" sz="2800" dirty="0"/>
          </a:p>
          <a:p>
            <a:r>
              <a:rPr lang="en-US" sz="2800" i="1" dirty="0"/>
              <a:t>+ What was it about?</a:t>
            </a:r>
            <a:endParaRPr lang="en-US" sz="2800" dirty="0"/>
          </a:p>
          <a:p>
            <a:r>
              <a:rPr lang="en-US" sz="2800" i="1" dirty="0"/>
              <a:t>+ What did you like about it?</a:t>
            </a:r>
            <a:endParaRPr lang="en-US" sz="2800" dirty="0"/>
          </a:p>
          <a:p>
            <a:r>
              <a:rPr lang="en-US" sz="2800" i="1" dirty="0"/>
              <a:t>+ What didn’t you like about it?</a:t>
            </a:r>
            <a:endParaRPr lang="en-US" sz="2800" dirty="0"/>
          </a:p>
          <a:p>
            <a:r>
              <a:rPr lang="en-US" sz="2800" i="1" dirty="0"/>
              <a:t>+ Why did you like/dislike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05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21235" y="357259"/>
            <a:ext cx="4954515" cy="1717040"/>
            <a:chOff x="2094743" y="1826837"/>
            <a:chExt cx="4954515" cy="1717040"/>
          </a:xfrm>
        </p:grpSpPr>
        <p:grpSp>
          <p:nvGrpSpPr>
            <p:cNvPr id="6" name="Group 5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I. Listening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81284" y="210275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II. Writing</a:t>
            </a:r>
            <a:endParaRPr lang="en-US" sz="40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510341"/>
            <a:ext cx="534013" cy="55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788676" y="476221"/>
            <a:ext cx="778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tick (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correct channel for each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39466"/>
              </p:ext>
            </p:extLst>
          </p:nvPr>
        </p:nvGraphicFramePr>
        <p:xfrm>
          <a:off x="526475" y="1537938"/>
          <a:ext cx="8084126" cy="43907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PROGRAMMES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CHANNEL 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CHANNEL 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CHANNEL 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Green Summer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My</a:t>
                      </a:r>
                      <a:r>
                        <a:rPr lang="en-US" sz="2400" b="1" baseline="0" dirty="0"/>
                        <a:t> Childhood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Harry Potter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English and</a:t>
                      </a:r>
                      <a:r>
                        <a:rPr lang="en-US" sz="2400" b="1" baseline="0" dirty="0"/>
                        <a:t> Fun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B36F960D-923D-46DF-9863-1D3BDE4C87BC}"/>
              </a:ext>
            </a:extLst>
          </p:cNvPr>
          <p:cNvSpPr/>
          <p:nvPr/>
        </p:nvSpPr>
        <p:spPr>
          <a:xfrm>
            <a:off x="5222933" y="6101693"/>
            <a:ext cx="1718779" cy="43196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B2D6C-6E1C-4C07-BEEC-ADD7CD8A07AF}"/>
              </a:ext>
            </a:extLst>
          </p:cNvPr>
          <p:cNvSpPr txBox="1"/>
          <p:nvPr/>
        </p:nvSpPr>
        <p:spPr>
          <a:xfrm>
            <a:off x="4718957" y="256432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C00B3-4F7E-404E-AFA2-BB29B1BD699C}"/>
              </a:ext>
            </a:extLst>
          </p:cNvPr>
          <p:cNvSpPr txBox="1"/>
          <p:nvPr/>
        </p:nvSpPr>
        <p:spPr>
          <a:xfrm>
            <a:off x="6224484" y="337936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92CFA-01A9-4743-B0C2-4C5B262E8E9A}"/>
              </a:ext>
            </a:extLst>
          </p:cNvPr>
          <p:cNvSpPr txBox="1"/>
          <p:nvPr/>
        </p:nvSpPr>
        <p:spPr>
          <a:xfrm>
            <a:off x="7619175" y="4275289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5C68C-314F-4E65-8F75-9348322B52BF}"/>
              </a:ext>
            </a:extLst>
          </p:cNvPr>
          <p:cNvSpPr txBox="1"/>
          <p:nvPr/>
        </p:nvSpPr>
        <p:spPr>
          <a:xfrm>
            <a:off x="4718957" y="516551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5147" y="-12879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I. Listening</a:t>
            </a:r>
            <a:endParaRPr lang="en-US" sz="2800" b="1" dirty="0">
              <a:solidFill>
                <a:srgbClr val="0084B1"/>
              </a:solidFill>
            </a:endParaRPr>
          </a:p>
        </p:txBody>
      </p:sp>
      <p:pic>
        <p:nvPicPr>
          <p:cNvPr id="15" name="B2_06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48687" y="0"/>
            <a:ext cx="595313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7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54636" y="205811"/>
            <a:ext cx="790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tick (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40969"/>
              </p:ext>
            </p:extLst>
          </p:nvPr>
        </p:nvGraphicFramePr>
        <p:xfrm>
          <a:off x="296215" y="1126523"/>
          <a:ext cx="8226064" cy="42457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2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7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Green Summer is a music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My Childhood is the story of a girl and her dog.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Children love Harry Potter.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English and Fun is at five o’clock.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A343CF28-ED11-4E6D-94D1-0601C61B012F}"/>
              </a:ext>
            </a:extLst>
          </p:cNvPr>
          <p:cNvSpPr/>
          <p:nvPr/>
        </p:nvSpPr>
        <p:spPr>
          <a:xfrm>
            <a:off x="5444614" y="6098730"/>
            <a:ext cx="1580233" cy="43196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6A55C-E3A8-4A61-8E9D-C79CA8B29330}"/>
              </a:ext>
            </a:extLst>
          </p:cNvPr>
          <p:cNvSpPr txBox="1"/>
          <p:nvPr/>
        </p:nvSpPr>
        <p:spPr>
          <a:xfrm>
            <a:off x="7046520" y="196356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56273-A72A-4F00-A7B6-3C32D3FE6608}"/>
              </a:ext>
            </a:extLst>
          </p:cNvPr>
          <p:cNvSpPr txBox="1"/>
          <p:nvPr/>
        </p:nvSpPr>
        <p:spPr>
          <a:xfrm>
            <a:off x="7840847" y="280407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F1BAF-F97D-4B82-A0A1-D758042FE4F6}"/>
              </a:ext>
            </a:extLst>
          </p:cNvPr>
          <p:cNvSpPr txBox="1"/>
          <p:nvPr/>
        </p:nvSpPr>
        <p:spPr>
          <a:xfrm>
            <a:off x="7046520" y="366790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900CB-988C-4A70-A7C0-1DD1C8074000}"/>
              </a:ext>
            </a:extLst>
          </p:cNvPr>
          <p:cNvSpPr txBox="1"/>
          <p:nvPr/>
        </p:nvSpPr>
        <p:spPr>
          <a:xfrm>
            <a:off x="7840847" y="462190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0537" y="3245918"/>
            <a:ext cx="243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a typeface="Times New Roman"/>
              </a:rPr>
              <a:t>( a boy and his dog)   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66590" y="5016331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a typeface="Times New Roman"/>
              </a:rPr>
              <a:t>9 o'clock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8" name="B2_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43900" y="-1"/>
            <a:ext cx="800099" cy="700089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44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068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0"/>
            <a:ext cx="9144000" cy="6137455"/>
            <a:chOff x="0" y="0"/>
            <a:chExt cx="9144000" cy="61374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4323748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Here are some interesting TV </a:t>
              </a:r>
              <a:r>
                <a:rPr lang="en-US" sz="280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programmes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for you. </a:t>
              </a:r>
              <a:r>
                <a:rPr lang="en-US" sz="2800" i="1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Green Summer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a music </a:t>
              </a:r>
              <a:r>
                <a:rPr lang="en-US" sz="2800" i="0" dirty="0" err="1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is on channel 1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It starts at </a:t>
              </a:r>
              <a:r>
                <a:rPr lang="en-US" sz="280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eight o’clock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 </a:t>
              </a:r>
              <a:r>
                <a:rPr lang="en-US" sz="2800" i="1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My Childhood </a:t>
              </a:r>
              <a:r>
                <a:rPr lang="en-US" sz="280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is on Channel 2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It’s the story of a country </a:t>
              </a:r>
              <a:r>
                <a:rPr lang="en-US" sz="280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boy and his dog Billy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On channel 3, you will watch </a:t>
              </a:r>
              <a:r>
                <a:rPr lang="en-US" sz="2800" i="1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Harry Potter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at </a:t>
              </a:r>
              <a:r>
                <a:rPr lang="en-US" sz="280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8.30.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Children all over the world love this film. If you like to learn English, 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you can go to </a:t>
              </a:r>
              <a:r>
                <a:rPr lang="en-US" sz="2800" i="1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English and Fun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on channel 1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It’s </a:t>
              </a:r>
              <a:r>
                <a:rPr lang="en-US" sz="280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at nine o’clock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We hope you can choose a </a:t>
              </a:r>
              <a:r>
                <a:rPr lang="en-US" sz="280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for yourself. Enjoy and have a great time.</a:t>
              </a:r>
              <a:endParaRPr lang="en-US" sz="2800" i="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17" name="Multiplication Sign 7">
            <a:hlinkClick r:id="rId5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2_06">
            <a:hlinkClick r:id="" action="ppaction://media"/>
            <a:extLst>
              <a:ext uri="{FF2B5EF4-FFF2-40B4-BE49-F238E27FC236}">
                <a16:creationId xmlns:a16="http://schemas.microsoft.com/office/drawing/2014/main" id="{2025D875-68B1-42C4-9A50-9BBE007E07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68378" y="116592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2726481" y="5719303"/>
            <a:ext cx="199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33768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3342" y="774758"/>
            <a:ext cx="668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Summarize the information of the listening part.</a:t>
            </a:r>
          </a:p>
        </p:txBody>
      </p:sp>
      <p:pic>
        <p:nvPicPr>
          <p:cNvPr id="6" name="image7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122" r="3607"/>
          <a:stretch/>
        </p:blipFill>
        <p:spPr bwMode="auto">
          <a:xfrm>
            <a:off x="1210616" y="1329743"/>
            <a:ext cx="6529588" cy="4646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3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539</Words>
  <Application>Microsoft Office PowerPoint</Application>
  <PresentationFormat>On-screen Show (4:3)</PresentationFormat>
  <Paragraphs>116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.VnBodoni</vt:lpstr>
      <vt:lpstr>.VnTifani Heavy</vt:lpstr>
      <vt:lpstr>.VnTifani HeavyH</vt:lpstr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134</cp:revision>
  <dcterms:created xsi:type="dcterms:W3CDTF">2020-12-09T02:04:09Z</dcterms:created>
  <dcterms:modified xsi:type="dcterms:W3CDTF">2025-01-23T07:33:45Z</dcterms:modified>
</cp:coreProperties>
</file>