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20" r:id="rId2"/>
    <p:sldId id="434" r:id="rId3"/>
    <p:sldId id="286" r:id="rId4"/>
    <p:sldId id="325" r:id="rId5"/>
    <p:sldId id="288" r:id="rId6"/>
    <p:sldId id="290" r:id="rId7"/>
    <p:sldId id="292" r:id="rId8"/>
    <p:sldId id="271" r:id="rId9"/>
    <p:sldId id="275" r:id="rId10"/>
    <p:sldId id="435" r:id="rId11"/>
    <p:sldId id="436" r:id="rId12"/>
    <p:sldId id="441" r:id="rId13"/>
    <p:sldId id="440" r:id="rId14"/>
    <p:sldId id="277" r:id="rId15"/>
    <p:sldId id="442" r:id="rId16"/>
    <p:sldId id="443" r:id="rId17"/>
    <p:sldId id="296" r:id="rId18"/>
    <p:sldId id="280" r:id="rId19"/>
    <p:sldId id="32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Kiểu Sáng 3 - Màu chủ đề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6975B-18CB-4F52-8F09-26F24F2F7E0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0457F-F632-48DA-A945-46EA5FAB5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92;g35f391192_00:notes">
            <a:extLst>
              <a:ext uri="{FF2B5EF4-FFF2-40B4-BE49-F238E27FC236}">
                <a16:creationId xmlns:a16="http://schemas.microsoft.com/office/drawing/2014/main" id="{1AAC93E6-35AC-2BB2-E464-3891322160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35843" name="Google Shape;193;g35f391192_00:notes">
            <a:extLst>
              <a:ext uri="{FF2B5EF4-FFF2-40B4-BE49-F238E27FC236}">
                <a16:creationId xmlns:a16="http://schemas.microsoft.com/office/drawing/2014/main" id="{B00309B8-C1EF-E2F6-9350-12D7A61F4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27AF6A07-9214-1AE4-6617-50111D54A5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EA21160E-AE6E-8615-53FB-AA5B43781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D2B5A05C-F81E-16EB-F755-2DDFC0123E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BAF3E7-BA25-48DE-B2D7-9E87C1E9EF4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0457F-F632-48DA-A945-46EA5FAB5B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95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0457F-F632-48DA-A945-46EA5FAB5B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79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0457F-F632-48DA-A945-46EA5FAB5B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02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0457F-F632-48DA-A945-46EA5FAB5B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20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0457F-F632-48DA-A945-46EA5FAB5B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6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0457F-F632-48DA-A945-46EA5FAB5B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2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43FC3-187D-4004-BFCC-3837D322E582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5B039-EBC9-49A8-8A5B-EA0B2B0A5AC2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BF031-8D50-4088-B582-4246FE660D30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2">
            <a:extLst>
              <a:ext uri="{FF2B5EF4-FFF2-40B4-BE49-F238E27FC236}">
                <a16:creationId xmlns:a16="http://schemas.microsoft.com/office/drawing/2014/main" id="{EF776C60-25C1-C12A-7AF5-6A144E8E7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1785" y="669925"/>
            <a:ext cx="275167" cy="274638"/>
          </a:xfrm>
          <a:prstGeom prst="ellipse">
            <a:avLst/>
          </a:prstGeom>
          <a:solidFill>
            <a:srgbClr val="00D1C6">
              <a:alpha val="87057"/>
            </a:srgbClr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1A0AD01A-74D3-903F-1CE4-5B7ACD886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967" y="-1069975"/>
            <a:ext cx="9000067" cy="8997950"/>
          </a:xfrm>
          <a:prstGeom prst="ellipse">
            <a:avLst/>
          </a:prstGeom>
          <a:noFill/>
          <a:ln w="9525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B9B80CC2-22DB-E705-97D9-1B2AE70EFE20}"/>
              </a:ext>
            </a:extLst>
          </p:cNvPr>
          <p:cNvSpPr/>
          <p:nvPr/>
        </p:nvSpPr>
        <p:spPr>
          <a:xfrm>
            <a:off x="357718" y="-1182688"/>
            <a:ext cx="3128433" cy="3130551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" name="Google Shape;14;p2">
            <a:extLst>
              <a:ext uri="{FF2B5EF4-FFF2-40B4-BE49-F238E27FC236}">
                <a16:creationId xmlns:a16="http://schemas.microsoft.com/office/drawing/2014/main" id="{512D4D50-D10E-E686-D80E-9BCAE4EC0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1551" y="3843339"/>
            <a:ext cx="1305983" cy="1304925"/>
          </a:xfrm>
          <a:prstGeom prst="ellipse">
            <a:avLst/>
          </a:prstGeom>
          <a:solidFill>
            <a:srgbClr val="ED4A00">
              <a:alpha val="86665"/>
            </a:srgbClr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6" name="Google Shape;15;p2">
            <a:extLst>
              <a:ext uri="{FF2B5EF4-FFF2-40B4-BE49-F238E27FC236}">
                <a16:creationId xmlns:a16="http://schemas.microsoft.com/office/drawing/2014/main" id="{1F47390F-D2AE-3E62-1EE6-00D0758CD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785" y="722313"/>
            <a:ext cx="876300" cy="876300"/>
          </a:xfrm>
          <a:prstGeom prst="ellipse">
            <a:avLst/>
          </a:prstGeom>
          <a:solidFill>
            <a:srgbClr val="00ACC3">
              <a:alpha val="86665"/>
            </a:srgbClr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7" name="Google Shape;16;p2">
            <a:extLst>
              <a:ext uri="{FF2B5EF4-FFF2-40B4-BE49-F238E27FC236}">
                <a16:creationId xmlns:a16="http://schemas.microsoft.com/office/drawing/2014/main" id="{6D01303F-72EA-9F5C-0D95-0C4C83F6C5DC}"/>
              </a:ext>
            </a:extLst>
          </p:cNvPr>
          <p:cNvSpPr/>
          <p:nvPr/>
        </p:nvSpPr>
        <p:spPr>
          <a:xfrm>
            <a:off x="9004301" y="4619626"/>
            <a:ext cx="3045884" cy="3046413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8" name="Google Shape;17;p2">
            <a:extLst>
              <a:ext uri="{FF2B5EF4-FFF2-40B4-BE49-F238E27FC236}">
                <a16:creationId xmlns:a16="http://schemas.microsoft.com/office/drawing/2014/main" id="{C5C5C5A1-AA7D-AF46-74F4-A51EACD1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1" y="4257675"/>
            <a:ext cx="876300" cy="876300"/>
          </a:xfrm>
          <a:prstGeom prst="ellipse">
            <a:avLst/>
          </a:prstGeom>
          <a:solidFill>
            <a:srgbClr val="BBCD00">
              <a:alpha val="86665"/>
            </a:srgbClr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9" name="Google Shape;18;p2">
            <a:extLst>
              <a:ext uri="{FF2B5EF4-FFF2-40B4-BE49-F238E27FC236}">
                <a16:creationId xmlns:a16="http://schemas.microsoft.com/office/drawing/2014/main" id="{A38AD261-E57B-E212-2B27-42B4702F4628}"/>
              </a:ext>
            </a:extLst>
          </p:cNvPr>
          <p:cNvSpPr/>
          <p:nvPr/>
        </p:nvSpPr>
        <p:spPr>
          <a:xfrm>
            <a:off x="501651" y="5622926"/>
            <a:ext cx="1610783" cy="1609725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10" name="Google Shape;19;p2">
            <a:extLst>
              <a:ext uri="{FF2B5EF4-FFF2-40B4-BE49-F238E27FC236}">
                <a16:creationId xmlns:a16="http://schemas.microsoft.com/office/drawing/2014/main" id="{F0856931-CF48-11F5-AF0C-5C5F96376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1851" y="3389313"/>
            <a:ext cx="406400" cy="406400"/>
          </a:xfrm>
          <a:prstGeom prst="ellipse">
            <a:avLst/>
          </a:prstGeom>
          <a:solidFill>
            <a:srgbClr val="E8004C">
              <a:alpha val="86665"/>
            </a:srgbClr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11" name="Google Shape;20;p2">
            <a:extLst>
              <a:ext uri="{FF2B5EF4-FFF2-40B4-BE49-F238E27FC236}">
                <a16:creationId xmlns:a16="http://schemas.microsoft.com/office/drawing/2014/main" id="{32E485F2-999C-6E2F-A4CB-997CED093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2484" y="-400050"/>
            <a:ext cx="1826683" cy="1827213"/>
          </a:xfrm>
          <a:prstGeom prst="ellipse">
            <a:avLst/>
          </a:prstGeom>
          <a:solidFill>
            <a:srgbClr val="BBCD00">
              <a:alpha val="86665"/>
            </a:srgbClr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13" name="Google Shape;21;p2">
            <a:extLst>
              <a:ext uri="{FF2B5EF4-FFF2-40B4-BE49-F238E27FC236}">
                <a16:creationId xmlns:a16="http://schemas.microsoft.com/office/drawing/2014/main" id="{E5879E44-1262-75E8-7EC3-E094B2225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1851" y="1069975"/>
            <a:ext cx="878416" cy="877888"/>
          </a:xfrm>
          <a:prstGeom prst="ellipse">
            <a:avLst/>
          </a:prstGeom>
          <a:solidFill>
            <a:srgbClr val="65BB48">
              <a:alpha val="86665"/>
            </a:srgbClr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14" name="Google Shape;22;p2">
            <a:extLst>
              <a:ext uri="{FF2B5EF4-FFF2-40B4-BE49-F238E27FC236}">
                <a16:creationId xmlns:a16="http://schemas.microsoft.com/office/drawing/2014/main" id="{22706868-84A4-5036-0DB0-5221D2DA1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2" y="927100"/>
            <a:ext cx="1162049" cy="1162050"/>
          </a:xfrm>
          <a:prstGeom prst="ellipse">
            <a:avLst/>
          </a:prstGeom>
          <a:noFill/>
          <a:ln w="9525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15" name="Google Shape;23;p2">
            <a:extLst>
              <a:ext uri="{FF2B5EF4-FFF2-40B4-BE49-F238E27FC236}">
                <a16:creationId xmlns:a16="http://schemas.microsoft.com/office/drawing/2014/main" id="{E142989C-D07B-1E50-C309-D73A183C2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2984" y="3911600"/>
            <a:ext cx="1570568" cy="1570038"/>
          </a:xfrm>
          <a:prstGeom prst="ellipse">
            <a:avLst/>
          </a:prstGeom>
          <a:noFill/>
          <a:ln w="9525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16" name="Google Shape;24;p2">
            <a:extLst>
              <a:ext uri="{FF2B5EF4-FFF2-40B4-BE49-F238E27FC236}">
                <a16:creationId xmlns:a16="http://schemas.microsoft.com/office/drawing/2014/main" id="{E55C853C-7CD0-40F6-BDD9-157BE0478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6967" y="944563"/>
            <a:ext cx="1128184" cy="1128712"/>
          </a:xfrm>
          <a:prstGeom prst="ellipse">
            <a:avLst/>
          </a:prstGeom>
          <a:noFill/>
          <a:ln w="9525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17" name="Google Shape;25;p2">
            <a:extLst>
              <a:ext uri="{FF2B5EF4-FFF2-40B4-BE49-F238E27FC236}">
                <a16:creationId xmlns:a16="http://schemas.microsoft.com/office/drawing/2014/main" id="{35610439-2509-1C43-05D7-39FB70928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7585" y="5205414"/>
            <a:ext cx="275167" cy="276225"/>
          </a:xfrm>
          <a:prstGeom prst="ellipse">
            <a:avLst/>
          </a:prstGeom>
          <a:solidFill>
            <a:srgbClr val="F8BB00">
              <a:alpha val="86665"/>
            </a:srgbClr>
          </a:solidFill>
          <a:ln>
            <a:noFill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80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07233" y="2655767"/>
            <a:ext cx="6177600" cy="1546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4897521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0F96-D799-48F8-892E-E07A6702D1E0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E63D-BFB6-47E6-920E-17971F2D6CF9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1CCA-F908-404B-A359-6CEBCBDF2859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D308A-D8D5-4A32-927A-8CCAE0D2CCF5}" type="datetime1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0FD2E-DED1-4521-A8EA-AAB79F454ACE}" type="datetime1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6ABF-FEAD-45EA-8758-4A46CE03C3B0}" type="datetime1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FAFB6-2586-4B97-BEC6-2704E8957467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E6A1-039A-455E-A38D-8B5A7B570977}" type="datetime1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7A7D8-902F-46EC-B728-C38C4E9635AF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ext Box 14">
            <a:extLst>
              <a:ext uri="{FF2B5EF4-FFF2-40B4-BE49-F238E27FC236}">
                <a16:creationId xmlns:a16="http://schemas.microsoft.com/office/drawing/2014/main" id="{60679400-6ABA-F963-4AB0-69E6CC493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5905501"/>
            <a:ext cx="3886200" cy="403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25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25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5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viên:NGUYỄN</a:t>
            </a:r>
            <a:r>
              <a:rPr lang="en-US" sz="2025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THỊ NHỊ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308752-92F1-667D-EE71-8B7ECA892C5D}"/>
              </a:ext>
            </a:extLst>
          </p:cNvPr>
          <p:cNvSpPr/>
          <p:nvPr/>
        </p:nvSpPr>
        <p:spPr>
          <a:xfrm>
            <a:off x="2149476" y="3429001"/>
            <a:ext cx="796607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Môn: Khoa </a:t>
            </a:r>
            <a:r>
              <a:rPr lang="en-US" sz="5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pic>
        <p:nvPicPr>
          <p:cNvPr id="33796" name="Picture 16" descr="WhitecornerFlower">
            <a:extLst>
              <a:ext uri="{FF2B5EF4-FFF2-40B4-BE49-F238E27FC236}">
                <a16:creationId xmlns:a16="http://schemas.microsoft.com/office/drawing/2014/main" id="{463099F6-3542-EBC7-A74C-69D52116A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4" y="-15875"/>
            <a:ext cx="1785937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4" descr="WhitecornerFlower">
            <a:extLst>
              <a:ext uri="{FF2B5EF4-FFF2-40B4-BE49-F238E27FC236}">
                <a16:creationId xmlns:a16="http://schemas.microsoft.com/office/drawing/2014/main" id="{8205E979-799D-245D-F6EA-7302C196F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826" y="12700"/>
            <a:ext cx="15652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3">
            <a:extLst>
              <a:ext uri="{FF2B5EF4-FFF2-40B4-BE49-F238E27FC236}">
                <a16:creationId xmlns:a16="http://schemas.microsoft.com/office/drawing/2014/main" id="{EBC9F770-2697-6D3A-1210-38906C579A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4941889"/>
            <a:ext cx="16922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">
            <a:extLst>
              <a:ext uri="{FF2B5EF4-FFF2-40B4-BE49-F238E27FC236}">
                <a16:creationId xmlns:a16="http://schemas.microsoft.com/office/drawing/2014/main" id="{28AEAC35-EB5C-5035-9135-E978D71BCB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4797425"/>
            <a:ext cx="185896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8EEBD6-575C-1667-2AA3-B2D7448CA561}"/>
              </a:ext>
            </a:extLst>
          </p:cNvPr>
          <p:cNvSpPr/>
          <p:nvPr/>
        </p:nvSpPr>
        <p:spPr>
          <a:xfrm>
            <a:off x="1847850" y="981075"/>
            <a:ext cx="8643938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4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VÀ CÁC EM ĐẾN VỚI TIẾT HỌC HÔM NAY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812539"/>
              </p:ext>
            </p:extLst>
          </p:nvPr>
        </p:nvGraphicFramePr>
        <p:xfrm>
          <a:off x="106470" y="3450247"/>
          <a:ext cx="11475930" cy="340775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093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1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32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endParaRPr lang="en-US" sz="28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b="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8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91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48" name="Rectangle 9">
            <a:extLst>
              <a:ext uri="{FF2B5EF4-FFF2-40B4-BE49-F238E27FC236}">
                <a16:creationId xmlns:a16="http://schemas.microsoft.com/office/drawing/2014/main" id="{3237D302-A176-0ABE-BF2D-FFD0C718DFA5}"/>
              </a:ext>
            </a:extLst>
          </p:cNvPr>
          <p:cNvSpPr/>
          <p:nvPr/>
        </p:nvSpPr>
        <p:spPr>
          <a:xfrm>
            <a:off x="3404512" y="4346906"/>
            <a:ext cx="2757806" cy="975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tabLst>
                <a:tab pos="291465" algn="l"/>
              </a:tabLst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ở đỉnh rễ và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chồi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149" name="Rectangle 14">
            <a:extLst>
              <a:ext uri="{FF2B5EF4-FFF2-40B4-BE49-F238E27FC236}">
                <a16:creationId xmlns:a16="http://schemas.microsoft.com/office/drawing/2014/main" id="{56A50E9F-9B55-793F-3A88-5AB0076E9362}"/>
              </a:ext>
            </a:extLst>
          </p:cNvPr>
          <p:cNvSpPr/>
          <p:nvPr/>
        </p:nvSpPr>
        <p:spPr>
          <a:xfrm>
            <a:off x="6641805" y="4346531"/>
            <a:ext cx="3877392" cy="912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giúp thân, cành, rễ tăng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về chiều dài.</a:t>
            </a:r>
            <a:endParaRPr lang="en-US" sz="2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150" name="Rectangle 16">
            <a:extLst>
              <a:ext uri="{FF2B5EF4-FFF2-40B4-BE49-F238E27FC236}">
                <a16:creationId xmlns:a16="http://schemas.microsoft.com/office/drawing/2014/main" id="{FB9A204A-7A2A-0D35-AD52-EBB372CBC047}"/>
              </a:ext>
            </a:extLst>
          </p:cNvPr>
          <p:cNvSpPr/>
          <p:nvPr/>
        </p:nvSpPr>
        <p:spPr>
          <a:xfrm>
            <a:off x="3270720" y="5661784"/>
            <a:ext cx="2966663" cy="912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ở giữa mạch gỗ và mạch rây.</a:t>
            </a:r>
            <a:endParaRPr lang="en-US" sz="2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151" name="Rectangle 18">
            <a:extLst>
              <a:ext uri="{FF2B5EF4-FFF2-40B4-BE49-F238E27FC236}">
                <a16:creationId xmlns:a16="http://schemas.microsoft.com/office/drawing/2014/main" id="{990BEEDB-F5DA-02E8-39F7-48ADE25EDB43}"/>
              </a:ext>
            </a:extLst>
          </p:cNvPr>
          <p:cNvSpPr/>
          <p:nvPr/>
        </p:nvSpPr>
        <p:spPr>
          <a:xfrm>
            <a:off x="6858000" y="5686937"/>
            <a:ext cx="4343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giúp thân, cành, rễ tăng về chiều ngang</a:t>
            </a:r>
          </a:p>
        </p:txBody>
      </p:sp>
      <p:sp>
        <p:nvSpPr>
          <p:cNvPr id="4152" name="Chỗ dành sẵn cho Số hiệu Bản chiếu 4151">
            <a:extLst>
              <a:ext uri="{FF2B5EF4-FFF2-40B4-BE49-F238E27FC236}">
                <a16:creationId xmlns:a16="http://schemas.microsoft.com/office/drawing/2014/main" id="{6B32EF57-81AD-9657-89F7-D0A375000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781CAC-9237-E948-C160-D762A2B31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1015"/>
            <a:ext cx="7543800" cy="2989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0124EA-D361-B972-7CB1-5947C0105B3F}"/>
              </a:ext>
            </a:extLst>
          </p:cNvPr>
          <p:cNvSpPr txBox="1"/>
          <p:nvPr/>
        </p:nvSpPr>
        <p:spPr>
          <a:xfrm>
            <a:off x="172574" y="2808909"/>
            <a:ext cx="16666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5A9CA0-CFD7-FA94-CE37-B0DA8FA2F2E9}"/>
              </a:ext>
            </a:extLst>
          </p:cNvPr>
          <p:cNvSpPr txBox="1"/>
          <p:nvPr/>
        </p:nvSpPr>
        <p:spPr>
          <a:xfrm>
            <a:off x="314767" y="4371501"/>
            <a:ext cx="23748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EF1D80-BAFE-087B-85B5-112AF221591D}"/>
              </a:ext>
            </a:extLst>
          </p:cNvPr>
          <p:cNvSpPr txBox="1"/>
          <p:nvPr/>
        </p:nvSpPr>
        <p:spPr>
          <a:xfrm>
            <a:off x="172574" y="5767369"/>
            <a:ext cx="23748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4A0852-584B-FF56-DE15-6BF447890A85}"/>
              </a:ext>
            </a:extLst>
          </p:cNvPr>
          <p:cNvSpPr txBox="1"/>
          <p:nvPr/>
        </p:nvSpPr>
        <p:spPr>
          <a:xfrm>
            <a:off x="314767" y="3748564"/>
            <a:ext cx="2857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Hai 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endParaRPr lang="en-US" sz="24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20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8" grpId="0"/>
      <p:bldP spid="4149" grpId="0"/>
      <p:bldP spid="4150" grpId="0"/>
      <p:bldP spid="4151" grpId="0"/>
      <p:bldP spid="8" grpId="0"/>
      <p:bldP spid="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781CAC-9237-E948-C160-D762A2B31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1015"/>
            <a:ext cx="7543800" cy="2989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0124EA-D361-B972-7CB1-5947C0105B3F}"/>
              </a:ext>
            </a:extLst>
          </p:cNvPr>
          <p:cNvSpPr txBox="1"/>
          <p:nvPr/>
        </p:nvSpPr>
        <p:spPr>
          <a:xfrm>
            <a:off x="457200" y="3572651"/>
            <a:ext cx="11049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loài thực vật không ngừng dài ra và to lên là do chúng có mô phân sinh đỉnh và mô phân sinh bên. Các loại mô phân sinh này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liên tục sản sinh ra các tế bào mới trong suốt đời sống của chúng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4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588227"/>
              </p:ext>
            </p:extLst>
          </p:nvPr>
        </p:nvGraphicFramePr>
        <p:xfrm>
          <a:off x="106470" y="869938"/>
          <a:ext cx="11475930" cy="340775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093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1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32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endParaRPr lang="en-US" sz="28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b="0" baseline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800" b="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911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48" name="Rectangle 9">
            <a:extLst>
              <a:ext uri="{FF2B5EF4-FFF2-40B4-BE49-F238E27FC236}">
                <a16:creationId xmlns:a16="http://schemas.microsoft.com/office/drawing/2014/main" id="{3237D302-A176-0ABE-BF2D-FFD0C718DFA5}"/>
              </a:ext>
            </a:extLst>
          </p:cNvPr>
          <p:cNvSpPr/>
          <p:nvPr/>
        </p:nvSpPr>
        <p:spPr>
          <a:xfrm>
            <a:off x="3404512" y="1766597"/>
            <a:ext cx="3095100" cy="975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  <a:tabLst>
                <a:tab pos="291465" algn="l"/>
              </a:tabLst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ở đỉnh rễ và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chồi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(1,0đ)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149" name="Rectangle 14">
            <a:extLst>
              <a:ext uri="{FF2B5EF4-FFF2-40B4-BE49-F238E27FC236}">
                <a16:creationId xmlns:a16="http://schemas.microsoft.com/office/drawing/2014/main" id="{56A50E9F-9B55-793F-3A88-5AB0076E9362}"/>
              </a:ext>
            </a:extLst>
          </p:cNvPr>
          <p:cNvSpPr/>
          <p:nvPr/>
        </p:nvSpPr>
        <p:spPr>
          <a:xfrm>
            <a:off x="6641805" y="1766222"/>
            <a:ext cx="3877392" cy="943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giúp thân, cành, rễ tăng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về chiều dài.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(1,0đ)</a:t>
            </a:r>
            <a:endParaRPr lang="en-US" sz="26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150" name="Rectangle 16">
            <a:extLst>
              <a:ext uri="{FF2B5EF4-FFF2-40B4-BE49-F238E27FC236}">
                <a16:creationId xmlns:a16="http://schemas.microsoft.com/office/drawing/2014/main" id="{FB9A204A-7A2A-0D35-AD52-EBB372CBC047}"/>
              </a:ext>
            </a:extLst>
          </p:cNvPr>
          <p:cNvSpPr/>
          <p:nvPr/>
        </p:nvSpPr>
        <p:spPr>
          <a:xfrm>
            <a:off x="3270720" y="3081475"/>
            <a:ext cx="2966663" cy="943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</a:pPr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ở giữa mạch gỗ và mạch rây.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(1,0đ)</a:t>
            </a:r>
            <a:endParaRPr lang="en-US" sz="26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151" name="Rectangle 18">
            <a:extLst>
              <a:ext uri="{FF2B5EF4-FFF2-40B4-BE49-F238E27FC236}">
                <a16:creationId xmlns:a16="http://schemas.microsoft.com/office/drawing/2014/main" id="{990BEEDB-F5DA-02E8-39F7-48ADE25EDB43}"/>
              </a:ext>
            </a:extLst>
          </p:cNvPr>
          <p:cNvSpPr/>
          <p:nvPr/>
        </p:nvSpPr>
        <p:spPr>
          <a:xfrm>
            <a:off x="6858000" y="3106628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dirty="0">
                <a:latin typeface="Times New Roman" pitchFamily="18" charset="0"/>
                <a:cs typeface="Times New Roman" pitchFamily="18" charset="0"/>
              </a:rPr>
              <a:t>giúp thân, cành, rễ tăng về chiều ngang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(1,0đ)</a:t>
            </a:r>
            <a:endParaRPr lang="vi-VN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2" name="Chỗ dành sẵn cho Số hiệu Bản chiếu 4151">
            <a:extLst>
              <a:ext uri="{FF2B5EF4-FFF2-40B4-BE49-F238E27FC236}">
                <a16:creationId xmlns:a16="http://schemas.microsoft.com/office/drawing/2014/main" id="{6B32EF57-81AD-9657-89F7-D0A375000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3776042"/>
            <a:ext cx="284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124EA-D361-B972-7CB1-5947C0105B3F}"/>
              </a:ext>
            </a:extLst>
          </p:cNvPr>
          <p:cNvSpPr txBox="1"/>
          <p:nvPr/>
        </p:nvSpPr>
        <p:spPr>
          <a:xfrm>
            <a:off x="172574" y="228600"/>
            <a:ext cx="2517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5A9CA0-CFD7-FA94-CE37-B0DA8FA2F2E9}"/>
              </a:ext>
            </a:extLst>
          </p:cNvPr>
          <p:cNvSpPr txBox="1"/>
          <p:nvPr/>
        </p:nvSpPr>
        <p:spPr>
          <a:xfrm>
            <a:off x="314767" y="1791192"/>
            <a:ext cx="23748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(1,0đ)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EF1D80-BAFE-087B-85B5-112AF221591D}"/>
              </a:ext>
            </a:extLst>
          </p:cNvPr>
          <p:cNvSpPr txBox="1"/>
          <p:nvPr/>
        </p:nvSpPr>
        <p:spPr>
          <a:xfrm>
            <a:off x="172574" y="3187060"/>
            <a:ext cx="23748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(1,0đ)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A3004-C9D9-F82B-83FE-813E7C4A4A21}"/>
              </a:ext>
            </a:extLst>
          </p:cNvPr>
          <p:cNvSpPr txBox="1"/>
          <p:nvPr/>
        </p:nvSpPr>
        <p:spPr>
          <a:xfrm>
            <a:off x="293907" y="4714271"/>
            <a:ext cx="111010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de-DE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loài thực vật không ngừng dài ra và to lên là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chúng có mô phân sinh đỉnh và mô phân sinh bên. Các loại mô phân sinh này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liên tục sản sinh ra các tế bào mới trong suốt đời sống của chúng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(4,0đ)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38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F26B9637-FD25-0EA3-B5FE-F7394EF39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889"/>
            <a:ext cx="117348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905000"/>
            <a:ext cx="10820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latin typeface="+mj-lt"/>
              </a:rPr>
              <a:t>Thực vật sinh trưởng nhờ hoạt động của mô phân sinh</a:t>
            </a:r>
          </a:p>
          <a:p>
            <a:pPr marL="571500" indent="-571500" algn="just">
              <a:buFontTx/>
              <a:buChar char="-"/>
            </a:pPr>
            <a:r>
              <a:rPr lang="vi-VN" sz="3600" dirty="0">
                <a:latin typeface="+mj-lt"/>
              </a:rPr>
              <a:t>Mô phân sinh đỉnh: </a:t>
            </a:r>
            <a:endParaRPr lang="en-US" sz="3600" dirty="0">
              <a:latin typeface="+mj-lt"/>
            </a:endParaRPr>
          </a:p>
          <a:p>
            <a:pPr algn="just"/>
            <a:r>
              <a:rPr lang="en-US" sz="3600" dirty="0">
                <a:latin typeface="+mj-lt"/>
              </a:rPr>
              <a:t>    +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đỉnh rễ và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chồi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G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iúp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thân, cành, rễ tăng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chiều dài.</a:t>
            </a:r>
          </a:p>
          <a:p>
            <a:pPr marL="571500" indent="-571500" algn="just">
              <a:buFontTx/>
              <a:buChar char="-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phân sinh bên: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Ở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giữa mạch gỗ và mạch rây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+ G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iúp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thân, cành, rễ tăng về chiều ngang</a:t>
            </a:r>
            <a:r>
              <a:rPr lang="vi-VN" sz="3600" dirty="0">
                <a:latin typeface="+mj-lt"/>
              </a:rPr>
              <a:t>.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91878157-0863-DEE6-70DB-749C6029E71E}"/>
              </a:ext>
            </a:extLst>
          </p:cNvPr>
          <p:cNvSpPr txBox="1"/>
          <p:nvPr/>
        </p:nvSpPr>
        <p:spPr>
          <a:xfrm>
            <a:off x="609600" y="183748"/>
            <a:ext cx="8082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197817E-E6E6-2D07-6231-570654E6D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05469"/>
            <a:ext cx="862584" cy="862584"/>
          </a:xfrm>
          <a:prstGeom prst="rect">
            <a:avLst/>
          </a:prstGeom>
        </p:spPr>
      </p:pic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82D653C-CA2D-7FCB-4F43-9A4565E9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291719-B1C3-4E2D-4B39-05E255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F66865-ECF4-1BB5-45B3-C6BFB29B3117}"/>
              </a:ext>
            </a:extLst>
          </p:cNvPr>
          <p:cNvGrpSpPr/>
          <p:nvPr/>
        </p:nvGrpSpPr>
        <p:grpSpPr>
          <a:xfrm>
            <a:off x="5943600" y="0"/>
            <a:ext cx="6248400" cy="3657600"/>
            <a:chOff x="3581400" y="914400"/>
            <a:chExt cx="5410200" cy="4508501"/>
          </a:xfrm>
        </p:grpSpPr>
        <p:pic>
          <p:nvPicPr>
            <p:cNvPr id="5" name="Picture 2" descr="C:\Users\PC\Desktop\sách 7 mới\SINH\tải xuống (6).jpg">
              <a:extLst>
                <a:ext uri="{FF2B5EF4-FFF2-40B4-BE49-F238E27FC236}">
                  <a16:creationId xmlns:a16="http://schemas.microsoft.com/office/drawing/2014/main" id="{0F1D0550-4D62-4A51-CFF6-7CEC7DCFD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914400"/>
              <a:ext cx="5410200" cy="4508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93577DA-97E1-9E78-CB07-59A986C1488B}"/>
                </a:ext>
              </a:extLst>
            </p:cNvPr>
            <p:cNvSpPr/>
            <p:nvPr/>
          </p:nvSpPr>
          <p:spPr>
            <a:xfrm>
              <a:off x="6477000" y="4648200"/>
              <a:ext cx="2286000" cy="774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4735B15-9804-C98C-F6F6-217B45A145E5}"/>
              </a:ext>
            </a:extLst>
          </p:cNvPr>
          <p:cNvSpPr txBox="1"/>
          <p:nvPr/>
        </p:nvSpPr>
        <p:spPr>
          <a:xfrm>
            <a:off x="685800" y="3118991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1EA08-56B6-4B94-FDFB-A62C927C4CD8}"/>
              </a:ext>
            </a:extLst>
          </p:cNvPr>
          <p:cNvSpPr txBox="1"/>
          <p:nvPr/>
        </p:nvSpPr>
        <p:spPr>
          <a:xfrm>
            <a:off x="152400" y="4724400"/>
            <a:ext cx="11277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solidFill>
                  <a:schemeClr val="tx1"/>
                </a:solidFill>
                <a:latin typeface="+mj-lt"/>
              </a:rPr>
              <a:t>	</a:t>
            </a:r>
            <a:r>
              <a:rPr lang="vi-VN" sz="3000" dirty="0">
                <a:solidFill>
                  <a:schemeClr val="tx1"/>
                </a:solidFill>
                <a:latin typeface="+mj-lt"/>
              </a:rPr>
              <a:t>Thực vật 1 lá mầm </a:t>
            </a:r>
            <a:r>
              <a:rPr lang="vi-VN" sz="3000" dirty="0">
                <a:solidFill>
                  <a:schemeClr val="tx1"/>
                </a:solidFill>
                <a:highlight>
                  <a:srgbClr val="FFFF00"/>
                </a:highlight>
                <a:latin typeface="+mj-lt"/>
              </a:rPr>
              <a:t>không có mô phân sinh bên </a:t>
            </a:r>
            <a:r>
              <a:rPr lang="vi-VN" sz="3000" dirty="0">
                <a:solidFill>
                  <a:schemeClr val="tx1"/>
                </a:solidFill>
                <a:latin typeface="+mj-lt"/>
              </a:rPr>
              <a:t>nên đường kính thân không tăng nhiều. </a:t>
            </a:r>
            <a:endParaRPr lang="en-US" sz="3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E983EC-1E00-17F7-5D7D-0A1DA44D1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07" y="221760"/>
            <a:ext cx="4419600" cy="2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5CB904-ED11-E510-A089-10D54762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AC18DB4B-2E60-321A-4E2B-987A68F55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5867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F79CC5-E302-524C-730D-FBD0CEDE3FA6}"/>
              </a:ext>
            </a:extLst>
          </p:cNvPr>
          <p:cNvSpPr txBox="1"/>
          <p:nvPr/>
        </p:nvSpPr>
        <p:spPr>
          <a:xfrm>
            <a:off x="152400" y="4668206"/>
            <a:ext cx="11658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dứa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2060"/>
                </a:solidFill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2060"/>
                </a:solidFill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dirty="0">
                <a:solidFill>
                  <a:srgbClr val="002060"/>
                </a:solidFill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2060"/>
                </a:solidFill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>
                <a:solidFill>
                  <a:srgbClr val="002060"/>
                </a:solidFill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2060"/>
                </a:solidFill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solidFill>
                  <a:srgbClr val="002060"/>
                </a:solidFill>
                <a:highlight>
                  <a:srgbClr val="00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4031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212513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94CB8AC-80FB-0F70-2514-CEC2D79BF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262"/>
            <a:ext cx="2171700" cy="1392115"/>
          </a:xfrm>
          <a:prstGeom prst="rect">
            <a:avLst/>
          </a:prstGeom>
        </p:spPr>
      </p:pic>
      <p:sp>
        <p:nvSpPr>
          <p:cNvPr id="12" name="Chỗ dành sẵn cho Số hiệu Bản chiếu 11">
            <a:extLst>
              <a:ext uri="{FF2B5EF4-FFF2-40B4-BE49-F238E27FC236}">
                <a16:creationId xmlns:a16="http://schemas.microsoft.com/office/drawing/2014/main" id="{7B44C15C-D50D-8276-33BA-A4376D3A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40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212513"/>
            <a:ext cx="2659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1752600" y="1504733"/>
            <a:ext cx="8991600" cy="3004826"/>
          </a:xfrm>
          <a:prstGeom prst="cloudCallout">
            <a:avLst>
              <a:gd name="adj1" fmla="val 90489"/>
              <a:gd name="adj2" fmla="val 2710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DE19061-829E-8F2C-BCF7-F1727D14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DB1F94-6F1A-5896-F834-34B8A99E6930}"/>
              </a:ext>
            </a:extLst>
          </p:cNvPr>
          <p:cNvSpPr txBox="1"/>
          <p:nvPr/>
        </p:nvSpPr>
        <p:spPr>
          <a:xfrm>
            <a:off x="2063552" y="332657"/>
            <a:ext cx="784887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54">
              <a:defRPr/>
            </a:pPr>
            <a:r>
              <a:rPr lang="vi-VN" sz="36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  <a:r>
              <a:rPr lang="en-US" sz="36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cap="all" dirty="0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rgbClr val="39639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cap="all" dirty="0">
              <a:ln w="9000" cmpd="sng">
                <a:solidFill>
                  <a:srgbClr val="39639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TextBox 3">
            <a:extLst>
              <a:ext uri="{FF2B5EF4-FFF2-40B4-BE49-F238E27FC236}">
                <a16:creationId xmlns:a16="http://schemas.microsoft.com/office/drawing/2014/main" id="{A4F94FB9-8B4B-7AC3-699D-76704A757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341439"/>
            <a:ext cx="108966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37:  ỨNG DỤNG SINH TRƯỞNG VÀ PHÁT TRIỂN Ở SINH VẬT VÀO THỰC TIỄN.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de-DE" sz="32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ác nhân tố chủ yếu ảnh hưởng đến sự sinh trưởng và phát triển ở sinh vật.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AB99864-D8C7-0159-B663-8DDD9EB5284E}"/>
              </a:ext>
            </a:extLst>
          </p:cNvPr>
          <p:cNvSpPr txBox="1"/>
          <p:nvPr/>
        </p:nvSpPr>
        <p:spPr>
          <a:xfrm>
            <a:off x="4570414" y="1125538"/>
            <a:ext cx="4321175" cy="9207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34819" name="Picture 146">
            <a:extLst>
              <a:ext uri="{FF2B5EF4-FFF2-40B4-BE49-F238E27FC236}">
                <a16:creationId xmlns:a16="http://schemas.microsoft.com/office/drawing/2014/main" id="{3818E375-F30E-EE7A-F3B9-4FF4A8133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1" y="4987926"/>
            <a:ext cx="1401763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id="{101D369F-3CAC-75AE-C9D8-EA68C1A86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17475"/>
            <a:ext cx="9144000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5">
            <a:extLst>
              <a:ext uri="{FF2B5EF4-FFF2-40B4-BE49-F238E27FC236}">
                <a16:creationId xmlns:a16="http://schemas.microsoft.com/office/drawing/2014/main" id="{CB886BCE-F942-28AC-7C21-96938E72B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524000"/>
            <a:ext cx="5106988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8" name="Group 8">
            <a:extLst>
              <a:ext uri="{FF2B5EF4-FFF2-40B4-BE49-F238E27FC236}">
                <a16:creationId xmlns:a16="http://schemas.microsoft.com/office/drawing/2014/main" id="{37B0A498-E17A-C5F4-8626-DCDBF7C0882D}"/>
              </a:ext>
            </a:extLst>
          </p:cNvPr>
          <p:cNvGrpSpPr>
            <a:grpSpLocks/>
          </p:cNvGrpSpPr>
          <p:nvPr/>
        </p:nvGrpSpPr>
        <p:grpSpPr bwMode="auto">
          <a:xfrm>
            <a:off x="2751138" y="2420939"/>
            <a:ext cx="3598862" cy="4624387"/>
            <a:chOff x="1690539" y="3860456"/>
            <a:chExt cx="2644654" cy="2506441"/>
          </a:xfrm>
        </p:grpSpPr>
        <p:pic>
          <p:nvPicPr>
            <p:cNvPr id="36876" name="Content Placeholder 3" descr="thu mon 1.png">
              <a:extLst>
                <a:ext uri="{FF2B5EF4-FFF2-40B4-BE49-F238E27FC236}">
                  <a16:creationId xmlns:a16="http://schemas.microsoft.com/office/drawing/2014/main" id="{4BE4C7D4-D336-BD97-62C5-3FB291270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539" y="3860456"/>
              <a:ext cx="2644654" cy="2506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7" name="Picture 2" descr="D:\THU VIEN VIOLET\HINH ANH\cau mon 5.png">
              <a:extLst>
                <a:ext uri="{FF2B5EF4-FFF2-40B4-BE49-F238E27FC236}">
                  <a16:creationId xmlns:a16="http://schemas.microsoft.com/office/drawing/2014/main" id="{C7A87D5A-2986-EF7D-D4EE-457030854A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0539" y="4667209"/>
              <a:ext cx="746119" cy="746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11946E0-B42B-4F70-3FF3-4696A0627D31}"/>
              </a:ext>
            </a:extLst>
          </p:cNvPr>
          <p:cNvSpPr/>
          <p:nvPr/>
        </p:nvSpPr>
        <p:spPr>
          <a:xfrm>
            <a:off x="5608712" y="2484120"/>
            <a:ext cx="4830688" cy="1754322"/>
          </a:xfrm>
          <a:prstGeom prst="rect">
            <a:avLst/>
          </a:prstGeom>
          <a:noFill/>
        </p:spPr>
        <p:txBody>
          <a:bodyPr lIns="91436" tIns="45718" rIns="91436" bIns="45718">
            <a:spAutoFit/>
          </a:bodyPr>
          <a:lstStyle/>
          <a:p>
            <a:pPr algn="ctr" defTabSz="914354">
              <a:defRPr/>
            </a:pPr>
            <a:r>
              <a:rPr 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ĐẤU CÙNG </a:t>
            </a:r>
          </a:p>
          <a:p>
            <a:pPr algn="ctr" defTabSz="914354">
              <a:defRPr/>
            </a:pPr>
            <a:r>
              <a:rPr 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THỦ MÔN NỔI TIẾNG</a:t>
            </a:r>
          </a:p>
        </p:txBody>
      </p:sp>
      <p:sp>
        <p:nvSpPr>
          <p:cNvPr id="36870" name="TextBox 11">
            <a:extLst>
              <a:ext uri="{FF2B5EF4-FFF2-40B4-BE49-F238E27FC236}">
                <a16:creationId xmlns:a16="http://schemas.microsoft.com/office/drawing/2014/main" id="{D187F54C-B64D-004F-E2D9-C0A8966EA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2313" y="4135438"/>
            <a:ext cx="45339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hãy chọn 1 đáp án đúng trong 4 phương </a:t>
            </a:r>
            <a:r>
              <a:rPr lang="en-US" altLang="en-US" sz="3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</a:p>
        </p:txBody>
      </p:sp>
      <p:grpSp>
        <p:nvGrpSpPr>
          <p:cNvPr id="36871" name="Group 14">
            <a:extLst>
              <a:ext uri="{FF2B5EF4-FFF2-40B4-BE49-F238E27FC236}">
                <a16:creationId xmlns:a16="http://schemas.microsoft.com/office/drawing/2014/main" id="{32341719-C01D-E0C1-4042-3CF4AFE13DA1}"/>
              </a:ext>
            </a:extLst>
          </p:cNvPr>
          <p:cNvGrpSpPr>
            <a:grpSpLocks/>
          </p:cNvGrpSpPr>
          <p:nvPr/>
        </p:nvGrpSpPr>
        <p:grpSpPr bwMode="auto">
          <a:xfrm>
            <a:off x="6887647" y="5308600"/>
            <a:ext cx="2257943" cy="666750"/>
            <a:chOff x="7176931" y="5308732"/>
            <a:chExt cx="2354519" cy="66679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14BE685-FF77-D126-9DD4-E79B6B8C62B5}"/>
                </a:ext>
              </a:extLst>
            </p:cNvPr>
            <p:cNvSpPr/>
            <p:nvPr/>
          </p:nvSpPr>
          <p:spPr>
            <a:xfrm>
              <a:off x="7192369" y="5308732"/>
              <a:ext cx="2339081" cy="666790"/>
            </a:xfrm>
            <a:prstGeom prst="roundRect">
              <a:avLst/>
            </a:prstGeom>
            <a:solidFill>
              <a:srgbClr val="CCFF33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4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EF4A0B-AEEA-82EA-0CBC-B8873F3733D4}"/>
                </a:ext>
              </a:extLst>
            </p:cNvPr>
            <p:cNvSpPr/>
            <p:nvPr/>
          </p:nvSpPr>
          <p:spPr>
            <a:xfrm>
              <a:off x="7176931" y="5319163"/>
              <a:ext cx="2336850" cy="6463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354">
                <a:defRPr/>
              </a:pPr>
              <a:r>
                <a:rPr lang="en-US" sz="36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 ĐẦU</a:t>
              </a:r>
            </a:p>
          </p:txBody>
        </p:sp>
      </p:grpSp>
      <p:pic>
        <p:nvPicPr>
          <p:cNvPr id="36872" name="Picture 15">
            <a:extLst>
              <a:ext uri="{FF2B5EF4-FFF2-40B4-BE49-F238E27FC236}">
                <a16:creationId xmlns:a16="http://schemas.microsoft.com/office/drawing/2014/main" id="{D0762387-3B20-EFC0-EA18-CDA4F947B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4" y="2338388"/>
            <a:ext cx="5540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Ricky Martin – La Copa De La Vida">
            <a:hlinkClick r:id="" action="ppaction://media"/>
            <a:extLst>
              <a:ext uri="{FF2B5EF4-FFF2-40B4-BE49-F238E27FC236}">
                <a16:creationId xmlns:a16="http://schemas.microsoft.com/office/drawing/2014/main" id="{96708523-9BE3-26CF-238B-8FF483915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53975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F0FB6A-E87C-02F5-1464-AD138199E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24" y="-77788"/>
            <a:ext cx="12040952" cy="68580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0D168B-D7E2-A700-C447-2C7259D738BE}"/>
              </a:ext>
            </a:extLst>
          </p:cNvPr>
          <p:cNvCxnSpPr/>
          <p:nvPr/>
        </p:nvCxnSpPr>
        <p:spPr>
          <a:xfrm>
            <a:off x="3910014" y="1600201"/>
            <a:ext cx="15875" cy="2379663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2696A9-9059-2328-C551-CA1F85A57FF4}"/>
              </a:ext>
            </a:extLst>
          </p:cNvPr>
          <p:cNvCxnSpPr/>
          <p:nvPr/>
        </p:nvCxnSpPr>
        <p:spPr>
          <a:xfrm>
            <a:off x="3890963" y="1612900"/>
            <a:ext cx="3979862" cy="1428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E10B5F-79A8-9786-5E2B-D7E9E9788E74}"/>
              </a:ext>
            </a:extLst>
          </p:cNvPr>
          <p:cNvCxnSpPr/>
          <p:nvPr/>
        </p:nvCxnSpPr>
        <p:spPr>
          <a:xfrm>
            <a:off x="7870825" y="1550988"/>
            <a:ext cx="19050" cy="2379662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4" name="Picture 47">
            <a:extLst>
              <a:ext uri="{FF2B5EF4-FFF2-40B4-BE49-F238E27FC236}">
                <a16:creationId xmlns:a16="http://schemas.microsoft.com/office/drawing/2014/main" id="{13A69DA8-E678-BAD9-C4B1-AE878F973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6" y="477838"/>
            <a:ext cx="140017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48">
            <a:extLst>
              <a:ext uri="{FF2B5EF4-FFF2-40B4-BE49-F238E27FC236}">
                <a16:creationId xmlns:a16="http://schemas.microsoft.com/office/drawing/2014/main" id="{1E515FCA-A3D7-03CC-F836-B88AEF752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477839"/>
            <a:ext cx="1439863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B5D17213-B8DC-4616-9518-49AF6C89119C}"/>
              </a:ext>
            </a:extLst>
          </p:cNvPr>
          <p:cNvSpPr/>
          <p:nvPr/>
        </p:nvSpPr>
        <p:spPr>
          <a:xfrm>
            <a:off x="3200400" y="215900"/>
            <a:ext cx="5638800" cy="12636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296A25F-4E40-F2C9-EBDA-8422B3DE7ED2}"/>
              </a:ext>
            </a:extLst>
          </p:cNvPr>
          <p:cNvGrpSpPr>
            <a:grpSpLocks/>
          </p:cNvGrpSpPr>
          <p:nvPr/>
        </p:nvGrpSpPr>
        <p:grpSpPr bwMode="auto">
          <a:xfrm>
            <a:off x="141038" y="4044461"/>
            <a:ext cx="5401996" cy="1163636"/>
            <a:chOff x="-21240" y="4384190"/>
            <a:chExt cx="5335204" cy="1200157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C9BEC9FF-65BB-2A35-81A1-F36BAD7468C6}"/>
                </a:ext>
              </a:extLst>
            </p:cNvPr>
            <p:cNvSpPr/>
            <p:nvPr/>
          </p:nvSpPr>
          <p:spPr>
            <a:xfrm>
              <a:off x="709245" y="4384190"/>
              <a:ext cx="4604719" cy="120015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354">
                <a:defRPr/>
              </a:pP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  <a:r>
                <a:rPr lang="nl-NL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tăng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kích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37912" name="Picture 52">
              <a:extLst>
                <a:ext uri="{FF2B5EF4-FFF2-40B4-BE49-F238E27FC236}">
                  <a16:creationId xmlns:a16="http://schemas.microsoft.com/office/drawing/2014/main" id="{C38B47B3-EC62-AE64-0D79-938FC9B3F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240" y="4385176"/>
              <a:ext cx="763856" cy="1158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08736C4-4DDA-BD6F-6EC5-DE26FFCB61AE}"/>
              </a:ext>
            </a:extLst>
          </p:cNvPr>
          <p:cNvGrpSpPr/>
          <p:nvPr/>
        </p:nvGrpSpPr>
        <p:grpSpPr>
          <a:xfrm>
            <a:off x="149964" y="5572683"/>
            <a:ext cx="5393070" cy="1256286"/>
            <a:chOff x="-78056" y="5608733"/>
            <a:chExt cx="5253538" cy="113142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36C5EABB-8CA7-5609-1AF5-EC3C9A9492C9}"/>
                </a:ext>
              </a:extLst>
            </p:cNvPr>
            <p:cNvSpPr/>
            <p:nvPr/>
          </p:nvSpPr>
          <p:spPr>
            <a:xfrm>
              <a:off x="570113" y="5608733"/>
              <a:ext cx="4605369" cy="1088938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354">
                <a:defRPr/>
              </a:pP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34A1C92-E473-AD68-B5A8-41975E04C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78056" y="5627325"/>
              <a:ext cx="763856" cy="1112829"/>
            </a:xfrm>
            <a:prstGeom prst="rect">
              <a:avLst/>
            </a:prstGeom>
            <a:grpFill/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FBF5089-751E-AE57-3ABA-ED42AF8F005B}"/>
              </a:ext>
            </a:extLst>
          </p:cNvPr>
          <p:cNvGrpSpPr/>
          <p:nvPr/>
        </p:nvGrpSpPr>
        <p:grpSpPr>
          <a:xfrm>
            <a:off x="7010400" y="5633012"/>
            <a:ext cx="5107745" cy="1153552"/>
            <a:chOff x="7389940" y="5541432"/>
            <a:chExt cx="4466547" cy="11987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00B5B766-8B3F-2492-CDF2-C9D89A8181AF}"/>
                </a:ext>
              </a:extLst>
            </p:cNvPr>
            <p:cNvSpPr/>
            <p:nvPr/>
          </p:nvSpPr>
          <p:spPr>
            <a:xfrm>
              <a:off x="8021506" y="5541433"/>
              <a:ext cx="3834981" cy="1198721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354">
                <a:defRPr/>
              </a:pP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3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tăng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kích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4C9A7C5-3E21-CF9D-EB2B-29A8143C4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89940" y="5541432"/>
              <a:ext cx="763856" cy="1198722"/>
            </a:xfrm>
            <a:prstGeom prst="rect">
              <a:avLst/>
            </a:prstGeom>
            <a:grpFill/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DF84160-6071-844B-6991-0962295EF873}"/>
              </a:ext>
            </a:extLst>
          </p:cNvPr>
          <p:cNvGrpSpPr>
            <a:grpSpLocks/>
          </p:cNvGrpSpPr>
          <p:nvPr/>
        </p:nvGrpSpPr>
        <p:grpSpPr bwMode="auto">
          <a:xfrm>
            <a:off x="7010401" y="4209896"/>
            <a:ext cx="5106076" cy="1143870"/>
            <a:chOff x="7389940" y="4160775"/>
            <a:chExt cx="4716937" cy="1333538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CBF97D4-9815-67A1-39B2-476CDA078EBC}"/>
                </a:ext>
              </a:extLst>
            </p:cNvPr>
            <p:cNvSpPr/>
            <p:nvPr/>
          </p:nvSpPr>
          <p:spPr>
            <a:xfrm>
              <a:off x="7981955" y="4160775"/>
              <a:ext cx="4124922" cy="1333538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354">
                <a:defRPr/>
              </a:pP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tăng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khối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thái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37910" name="Picture 55">
              <a:extLst>
                <a:ext uri="{FF2B5EF4-FFF2-40B4-BE49-F238E27FC236}">
                  <a16:creationId xmlns:a16="http://schemas.microsoft.com/office/drawing/2014/main" id="{F70EDD37-77FA-D0BA-7EFF-BC6FFB2F57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940" y="4160775"/>
              <a:ext cx="763856" cy="1199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471666D-2DAE-4B1F-566E-BBE3677C21C6}"/>
              </a:ext>
            </a:extLst>
          </p:cNvPr>
          <p:cNvGrpSpPr>
            <a:grpSpLocks/>
          </p:cNvGrpSpPr>
          <p:nvPr/>
        </p:nvGrpSpPr>
        <p:grpSpPr bwMode="auto">
          <a:xfrm>
            <a:off x="3511551" y="1358901"/>
            <a:ext cx="4995863" cy="5559425"/>
            <a:chOff x="3452844" y="889587"/>
            <a:chExt cx="4881283" cy="5939694"/>
          </a:xfrm>
        </p:grpSpPr>
        <p:pic>
          <p:nvPicPr>
            <p:cNvPr id="37907" name="Picture 50">
              <a:extLst>
                <a:ext uri="{FF2B5EF4-FFF2-40B4-BE49-F238E27FC236}">
                  <a16:creationId xmlns:a16="http://schemas.microsoft.com/office/drawing/2014/main" id="{6FFCB35C-E726-4117-5BE0-E37F032FD0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018" y="3486126"/>
              <a:ext cx="3295846" cy="3343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8" name="TextBox 61">
              <a:extLst>
                <a:ext uri="{FF2B5EF4-FFF2-40B4-BE49-F238E27FC236}">
                  <a16:creationId xmlns:a16="http://schemas.microsoft.com/office/drawing/2014/main" id="{126B0932-E108-804D-CF27-56F7C0F9C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844" y="889587"/>
              <a:ext cx="4881283" cy="1676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GIỎI QUÁ!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 RỒI!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D6737E88-E7F9-F71E-A0BD-ED9D44D3F82F}"/>
              </a:ext>
            </a:extLst>
          </p:cNvPr>
          <p:cNvSpPr txBox="1"/>
          <p:nvPr/>
        </p:nvSpPr>
        <p:spPr>
          <a:xfrm>
            <a:off x="3770314" y="1557338"/>
            <a:ext cx="4156075" cy="1447800"/>
          </a:xfrm>
          <a:prstGeom prst="rect">
            <a:avLst/>
          </a:prstGeom>
          <a:noFill/>
        </p:spPr>
        <p:txBody>
          <a:bodyPr lIns="91436" tIns="45718" rIns="91436" bIns="45718">
            <a:spAutoFit/>
          </a:bodyPr>
          <a:lstStyle/>
          <a:p>
            <a:pPr algn="ctr" defTabSz="914354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 QUÁ!</a:t>
            </a:r>
          </a:p>
          <a:p>
            <a:pPr algn="ctr" defTabSz="914354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SAI RỒI!</a:t>
            </a:r>
          </a:p>
        </p:txBody>
      </p:sp>
      <p:sp>
        <p:nvSpPr>
          <p:cNvPr id="37903" name="TextBox 1">
            <a:extLst>
              <a:ext uri="{FF2B5EF4-FFF2-40B4-BE49-F238E27FC236}">
                <a16:creationId xmlns:a16="http://schemas.microsoft.com/office/drawing/2014/main" id="{DCD41414-45BB-AEEC-04DC-DA1BDC09F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388" y="560389"/>
            <a:ext cx="5378450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Sinh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Content Placeholder 3" descr="thu mon 1.png">
            <a:extLst>
              <a:ext uri="{FF2B5EF4-FFF2-40B4-BE49-F238E27FC236}">
                <a16:creationId xmlns:a16="http://schemas.microsoft.com/office/drawing/2014/main" id="{0886562C-7BE6-3B63-6F5D-2BF0A8D4C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66" y="2248873"/>
            <a:ext cx="198278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D:\THU VIEN VIOLET\HINH ANH\cau mon 5.png">
            <a:extLst>
              <a:ext uri="{FF2B5EF4-FFF2-40B4-BE49-F238E27FC236}">
                <a16:creationId xmlns:a16="http://schemas.microsoft.com/office/drawing/2014/main" id="{A1A42686-A643-5675-BECE-ECA6A1A40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4" y="6858001"/>
            <a:ext cx="5603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6" name="Rectangle 1">
            <a:extLst>
              <a:ext uri="{FF2B5EF4-FFF2-40B4-BE49-F238E27FC236}">
                <a16:creationId xmlns:a16="http://schemas.microsoft.com/office/drawing/2014/main" id="{DCEBD387-2BDC-E51D-3E44-769C31B5A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3" y="2420938"/>
            <a:ext cx="24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en-US"/>
              <a:t>.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0.17191 0.0189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-0.13821 -0.6884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-3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0.10489 0.08507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43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0.08733 -0.4976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-0.12155 0.00902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4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-0.18857 -0.57721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-0.08785 0.08137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41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4607E-6 1.2945E-6 L -0.08017 -0.51225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5" grpId="0"/>
      <p:bldP spid="65" grpId="1"/>
      <p:bldP spid="6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A705308-4607-851E-8E54-BF0D0BFEA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-114300"/>
            <a:ext cx="121158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3FC02-B401-FFF1-7289-836D9DAA97F4}"/>
              </a:ext>
            </a:extLst>
          </p:cNvPr>
          <p:cNvCxnSpPr/>
          <p:nvPr/>
        </p:nvCxnSpPr>
        <p:spPr>
          <a:xfrm>
            <a:off x="3910014" y="1600201"/>
            <a:ext cx="15875" cy="2379663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A0E865-C7BE-65D6-F32F-BAA3D0F383B4}"/>
              </a:ext>
            </a:extLst>
          </p:cNvPr>
          <p:cNvCxnSpPr/>
          <p:nvPr/>
        </p:nvCxnSpPr>
        <p:spPr>
          <a:xfrm>
            <a:off x="3890963" y="1612900"/>
            <a:ext cx="3979862" cy="1428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139748-DC92-53C5-1DCF-CDE9B3690087}"/>
              </a:ext>
            </a:extLst>
          </p:cNvPr>
          <p:cNvCxnSpPr/>
          <p:nvPr/>
        </p:nvCxnSpPr>
        <p:spPr>
          <a:xfrm>
            <a:off x="7870825" y="1550988"/>
            <a:ext cx="19050" cy="2379662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884F0B4-2235-F840-39BB-B66EE6AE20B1}"/>
              </a:ext>
            </a:extLst>
          </p:cNvPr>
          <p:cNvSpPr/>
          <p:nvPr/>
        </p:nvSpPr>
        <p:spPr>
          <a:xfrm>
            <a:off x="0" y="3176"/>
            <a:ext cx="11963400" cy="13763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………….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4D246CF-54DE-A359-04E3-5C0F1709DDE6}"/>
              </a:ext>
            </a:extLst>
          </p:cNvPr>
          <p:cNvGrpSpPr>
            <a:grpSpLocks/>
          </p:cNvGrpSpPr>
          <p:nvPr/>
        </p:nvGrpSpPr>
        <p:grpSpPr bwMode="auto">
          <a:xfrm>
            <a:off x="20367" y="3982355"/>
            <a:ext cx="3624263" cy="1169988"/>
            <a:chOff x="-12424" y="4160775"/>
            <a:chExt cx="4385606" cy="1170318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D3A172B0-03B1-5CFB-F97E-6B3023D0B7DC}"/>
                </a:ext>
              </a:extLst>
            </p:cNvPr>
            <p:cNvSpPr/>
            <p:nvPr/>
          </p:nvSpPr>
          <p:spPr>
            <a:xfrm>
              <a:off x="581161" y="4173479"/>
              <a:ext cx="3792021" cy="115761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514324" indent="-514324" algn="ctr" defTabSz="914354">
                <a:buFontTx/>
                <a:buAutoNum type="alphaUcPeriod"/>
                <a:defRPr/>
              </a:pP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960" name="Picture 52">
              <a:extLst>
                <a:ext uri="{FF2B5EF4-FFF2-40B4-BE49-F238E27FC236}">
                  <a16:creationId xmlns:a16="http://schemas.microsoft.com/office/drawing/2014/main" id="{C4469F91-35F7-0036-88D4-7889A67CA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424" y="4160775"/>
              <a:ext cx="763856" cy="1158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652118A-5CAC-F981-1A93-5E0EA65B8124}"/>
              </a:ext>
            </a:extLst>
          </p:cNvPr>
          <p:cNvGrpSpPr/>
          <p:nvPr/>
        </p:nvGrpSpPr>
        <p:grpSpPr>
          <a:xfrm>
            <a:off x="74049" y="5391260"/>
            <a:ext cx="3331264" cy="1239931"/>
            <a:chOff x="-78056" y="5512073"/>
            <a:chExt cx="4441685" cy="123993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D277A002-8B58-3B6D-0BA4-905B4138AB2C}"/>
                </a:ext>
              </a:extLst>
            </p:cNvPr>
            <p:cNvSpPr/>
            <p:nvPr/>
          </p:nvSpPr>
          <p:spPr>
            <a:xfrm>
              <a:off x="570113" y="5512073"/>
              <a:ext cx="3793516" cy="1239931"/>
            </a:xfrm>
            <a:prstGeom prst="roundRect">
              <a:avLst/>
            </a:prstGeom>
            <a:grpFill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354">
                <a:defRPr/>
              </a:pP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Trao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5A180D5-1560-DC3B-884A-82ADCC754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78056" y="5526294"/>
              <a:ext cx="763856" cy="1213860"/>
            </a:xfrm>
            <a:prstGeom prst="rect">
              <a:avLst/>
            </a:prstGeom>
            <a:grpFill/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5480140-23A1-86B8-45A5-00BECB694A34}"/>
              </a:ext>
            </a:extLst>
          </p:cNvPr>
          <p:cNvGrpSpPr>
            <a:grpSpLocks/>
          </p:cNvGrpSpPr>
          <p:nvPr/>
        </p:nvGrpSpPr>
        <p:grpSpPr bwMode="auto">
          <a:xfrm>
            <a:off x="7860192" y="4134645"/>
            <a:ext cx="4068762" cy="1198562"/>
            <a:chOff x="7389940" y="5541432"/>
            <a:chExt cx="4524154" cy="1198722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FBEEB01C-BAEE-BBA5-64C1-03FD1C52C087}"/>
                </a:ext>
              </a:extLst>
            </p:cNvPr>
            <p:cNvSpPr/>
            <p:nvPr/>
          </p:nvSpPr>
          <p:spPr>
            <a:xfrm>
              <a:off x="8021454" y="5541432"/>
              <a:ext cx="3892640" cy="119872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354">
                <a:defRPr/>
              </a:pP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958" name="Picture 54">
              <a:extLst>
                <a:ext uri="{FF2B5EF4-FFF2-40B4-BE49-F238E27FC236}">
                  <a16:creationId xmlns:a16="http://schemas.microsoft.com/office/drawing/2014/main" id="{D0ABC348-81BC-9920-0A65-1F57B51721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940" y="5541432"/>
              <a:ext cx="763856" cy="119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AE9A966-D588-E0DA-6D7F-AACC81B5E405}"/>
              </a:ext>
            </a:extLst>
          </p:cNvPr>
          <p:cNvGrpSpPr>
            <a:grpSpLocks/>
          </p:cNvGrpSpPr>
          <p:nvPr/>
        </p:nvGrpSpPr>
        <p:grpSpPr bwMode="auto">
          <a:xfrm>
            <a:off x="7965927" y="5439783"/>
            <a:ext cx="3941762" cy="1212850"/>
            <a:chOff x="6924283" y="4119031"/>
            <a:chExt cx="5256324" cy="1213153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356DC9B6-1B5E-A9B7-E963-47DD50296455}"/>
                </a:ext>
              </a:extLst>
            </p:cNvPr>
            <p:cNvSpPr/>
            <p:nvPr/>
          </p:nvSpPr>
          <p:spPr>
            <a:xfrm>
              <a:off x="7565711" y="4133323"/>
              <a:ext cx="4614896" cy="119886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354">
                <a:defRPr/>
              </a:pP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hoá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956" name="Picture 55">
              <a:extLst>
                <a:ext uri="{FF2B5EF4-FFF2-40B4-BE49-F238E27FC236}">
                  <a16:creationId xmlns:a16="http://schemas.microsoft.com/office/drawing/2014/main" id="{0624C322-6EDF-8B6F-D20B-6DB7E37E4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4283" y="4119031"/>
              <a:ext cx="763856" cy="1199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8D6C15F-6607-BAAA-A381-E9B968BD8035}"/>
              </a:ext>
            </a:extLst>
          </p:cNvPr>
          <p:cNvGrpSpPr>
            <a:grpSpLocks/>
          </p:cNvGrpSpPr>
          <p:nvPr/>
        </p:nvGrpSpPr>
        <p:grpSpPr bwMode="auto">
          <a:xfrm>
            <a:off x="3154363" y="1206500"/>
            <a:ext cx="5453062" cy="5246688"/>
            <a:chOff x="2088785" y="1222591"/>
            <a:chExt cx="7272470" cy="5606690"/>
          </a:xfrm>
        </p:grpSpPr>
        <p:pic>
          <p:nvPicPr>
            <p:cNvPr id="39953" name="Picture 50">
              <a:extLst>
                <a:ext uri="{FF2B5EF4-FFF2-40B4-BE49-F238E27FC236}">
                  <a16:creationId xmlns:a16="http://schemas.microsoft.com/office/drawing/2014/main" id="{5146C547-7AAD-A925-D9C3-B42B6595EA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019" y="3628737"/>
              <a:ext cx="3155254" cy="3200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4" name="TextBox 61">
              <a:extLst>
                <a:ext uri="{FF2B5EF4-FFF2-40B4-BE49-F238E27FC236}">
                  <a16:creationId xmlns:a16="http://schemas.microsoft.com/office/drawing/2014/main" id="{119127D1-D9A1-3927-6236-85F690E04A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8785" y="1222591"/>
              <a:ext cx="7272470" cy="1676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GIỎI QUÁ!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 RỒI!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5180BC68-8E95-779C-254E-6F28397CFA0F}"/>
              </a:ext>
            </a:extLst>
          </p:cNvPr>
          <p:cNvSpPr txBox="1"/>
          <p:nvPr/>
        </p:nvSpPr>
        <p:spPr>
          <a:xfrm>
            <a:off x="3917951" y="1490663"/>
            <a:ext cx="3624263" cy="1446212"/>
          </a:xfrm>
          <a:prstGeom prst="rect">
            <a:avLst/>
          </a:prstGeom>
          <a:noFill/>
        </p:spPr>
        <p:txBody>
          <a:bodyPr lIns="91436" tIns="45718" rIns="91436" bIns="45718">
            <a:spAutoFit/>
          </a:bodyPr>
          <a:lstStyle/>
          <a:p>
            <a:pPr algn="ctr" defTabSz="914354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 QUÁ!</a:t>
            </a:r>
          </a:p>
          <a:p>
            <a:pPr algn="ctr" defTabSz="914354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SAI RỒI!</a:t>
            </a:r>
          </a:p>
        </p:txBody>
      </p:sp>
      <p:pic>
        <p:nvPicPr>
          <p:cNvPr id="39" name="Content Placeholder 3" descr="thu mon 1.png">
            <a:extLst>
              <a:ext uri="{FF2B5EF4-FFF2-40B4-BE49-F238E27FC236}">
                <a16:creationId xmlns:a16="http://schemas.microsoft.com/office/drawing/2014/main" id="{4B457021-FE96-0F48-8EE3-B5FE7C6E4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873251"/>
            <a:ext cx="1982788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D:\THU VIEN VIOLET\HINH ANH\cau mon 5.png">
            <a:extLst>
              <a:ext uri="{FF2B5EF4-FFF2-40B4-BE49-F238E27FC236}">
                <a16:creationId xmlns:a16="http://schemas.microsoft.com/office/drawing/2014/main" id="{3F033DA9-C19D-5CB7-667E-B6AD582D1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4" y="6858001"/>
            <a:ext cx="5603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0.17191 0.0189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-0.13821 -0.6884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-3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0.10489 0.08507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43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0.08733 -0.4976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-0.12155 0.00902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4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-0.18857 -0.57721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-0.08785 0.08137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41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4607E-6 1.2945E-6 L -0.08017 -0.51225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5" grpId="0"/>
      <p:bldP spid="65" grpId="1"/>
      <p:bldP spid="6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7E1DBE-69AC-A4CF-0777-F20D16C7F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4" y="33005"/>
            <a:ext cx="120396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1281B0-F030-46B4-8548-D93E2DF37ED9}"/>
              </a:ext>
            </a:extLst>
          </p:cNvPr>
          <p:cNvCxnSpPr/>
          <p:nvPr/>
        </p:nvCxnSpPr>
        <p:spPr>
          <a:xfrm>
            <a:off x="3910014" y="1600201"/>
            <a:ext cx="15875" cy="2379663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F8475C-A97F-E441-591F-2BBFC21B93C8}"/>
              </a:ext>
            </a:extLst>
          </p:cNvPr>
          <p:cNvCxnSpPr/>
          <p:nvPr/>
        </p:nvCxnSpPr>
        <p:spPr>
          <a:xfrm>
            <a:off x="3890963" y="1612900"/>
            <a:ext cx="3979862" cy="1428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191F2F-1090-BE31-5F9F-92906111490B}"/>
              </a:ext>
            </a:extLst>
          </p:cNvPr>
          <p:cNvCxnSpPr/>
          <p:nvPr/>
        </p:nvCxnSpPr>
        <p:spPr>
          <a:xfrm>
            <a:off x="7870825" y="1550988"/>
            <a:ext cx="19050" cy="2379662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FD14113C-6ECD-6C10-8F71-7553C0F8B792}"/>
              </a:ext>
            </a:extLst>
          </p:cNvPr>
          <p:cNvSpPr/>
          <p:nvPr/>
        </p:nvSpPr>
        <p:spPr>
          <a:xfrm>
            <a:off x="5659438" y="0"/>
            <a:ext cx="5999161" cy="15700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anchor="ctr"/>
          <a:lstStyle/>
          <a:p>
            <a:pPr algn="ctr" defTabSz="914354">
              <a:defRPr/>
            </a:pP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iểu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hiện nào sau đây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vi-VN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quá trình sinh trưởng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DE83B30-17EF-6750-994F-4EF7BFD8F6A6}"/>
              </a:ext>
            </a:extLst>
          </p:cNvPr>
          <p:cNvGrpSpPr>
            <a:grpSpLocks/>
          </p:cNvGrpSpPr>
          <p:nvPr/>
        </p:nvGrpSpPr>
        <p:grpSpPr bwMode="auto">
          <a:xfrm>
            <a:off x="-7746" y="4132432"/>
            <a:ext cx="3917760" cy="1187281"/>
            <a:chOff x="-12424" y="4131398"/>
            <a:chExt cx="5223630" cy="1187617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691A0F9E-F746-0BB5-CFDA-3A13F534EFE2}"/>
                </a:ext>
              </a:extLst>
            </p:cNvPr>
            <p:cNvSpPr/>
            <p:nvPr/>
          </p:nvSpPr>
          <p:spPr>
            <a:xfrm>
              <a:off x="751431" y="4131398"/>
              <a:ext cx="4459775" cy="115761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354">
                <a:defRPr/>
              </a:pP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Hạt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nảy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mầm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40986" name="Picture 52">
              <a:extLst>
                <a:ext uri="{FF2B5EF4-FFF2-40B4-BE49-F238E27FC236}">
                  <a16:creationId xmlns:a16="http://schemas.microsoft.com/office/drawing/2014/main" id="{AFA569DE-D40D-1274-6C0C-1AFC6E9DF3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424" y="4160775"/>
              <a:ext cx="763856" cy="1158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489CA84-2BE3-D61C-2647-B1E3784459A6}"/>
              </a:ext>
            </a:extLst>
          </p:cNvPr>
          <p:cNvGrpSpPr>
            <a:grpSpLocks/>
          </p:cNvGrpSpPr>
          <p:nvPr/>
        </p:nvGrpSpPr>
        <p:grpSpPr bwMode="auto">
          <a:xfrm>
            <a:off x="0" y="5569763"/>
            <a:ext cx="3757613" cy="1239837"/>
            <a:chOff x="-78056" y="5512073"/>
            <a:chExt cx="4441685" cy="1239931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33A4BF8D-5229-FCE2-50B3-B4A9D09AE517}"/>
                </a:ext>
              </a:extLst>
            </p:cNvPr>
            <p:cNvSpPr/>
            <p:nvPr/>
          </p:nvSpPr>
          <p:spPr>
            <a:xfrm>
              <a:off x="569338" y="5512073"/>
              <a:ext cx="3794291" cy="123993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354">
                <a:defRPr/>
              </a:pP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40984" name="Picture 53">
              <a:extLst>
                <a:ext uri="{FF2B5EF4-FFF2-40B4-BE49-F238E27FC236}">
                  <a16:creationId xmlns:a16="http://schemas.microsoft.com/office/drawing/2014/main" id="{183B0C41-0F25-4A13-08AB-86B5CBEBD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056" y="5526294"/>
              <a:ext cx="763856" cy="1213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DCBFEBE-7751-B8CC-2600-88E862BDEA4E}"/>
              </a:ext>
            </a:extLst>
          </p:cNvPr>
          <p:cNvGrpSpPr>
            <a:grpSpLocks/>
          </p:cNvGrpSpPr>
          <p:nvPr/>
        </p:nvGrpSpPr>
        <p:grpSpPr bwMode="auto">
          <a:xfrm>
            <a:off x="8271460" y="5490353"/>
            <a:ext cx="3790174" cy="1198562"/>
            <a:chOff x="7389940" y="5541432"/>
            <a:chExt cx="4795689" cy="1198722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CDA0DFF9-71B5-2909-A40F-7DC4DFB0AFD8}"/>
                </a:ext>
              </a:extLst>
            </p:cNvPr>
            <p:cNvSpPr/>
            <p:nvPr/>
          </p:nvSpPr>
          <p:spPr>
            <a:xfrm>
              <a:off x="8020671" y="5541432"/>
              <a:ext cx="4164958" cy="119872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354">
                <a:defRPr/>
              </a:pP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ra.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40982" name="Picture 54">
              <a:extLst>
                <a:ext uri="{FF2B5EF4-FFF2-40B4-BE49-F238E27FC236}">
                  <a16:creationId xmlns:a16="http://schemas.microsoft.com/office/drawing/2014/main" id="{1547ABF5-C196-40F4-6A12-FB4EB1471A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9940" y="5541432"/>
              <a:ext cx="763856" cy="119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752D885-0498-E1F5-F7B9-A21071B9262E}"/>
              </a:ext>
            </a:extLst>
          </p:cNvPr>
          <p:cNvGrpSpPr>
            <a:grpSpLocks/>
          </p:cNvGrpSpPr>
          <p:nvPr/>
        </p:nvGrpSpPr>
        <p:grpSpPr bwMode="auto">
          <a:xfrm>
            <a:off x="8329088" y="4045309"/>
            <a:ext cx="3585979" cy="1216981"/>
            <a:chOff x="8814275" y="4074238"/>
            <a:chExt cx="4511937" cy="1217884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C2A3D6D0-F12A-AEEC-E63E-E3969A74D17B}"/>
                </a:ext>
              </a:extLst>
            </p:cNvPr>
            <p:cNvSpPr/>
            <p:nvPr/>
          </p:nvSpPr>
          <p:spPr>
            <a:xfrm>
              <a:off x="9433243" y="4092670"/>
              <a:ext cx="3892969" cy="119945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354">
                <a:defRPr/>
              </a:pP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40980" name="Picture 55">
              <a:extLst>
                <a:ext uri="{FF2B5EF4-FFF2-40B4-BE49-F238E27FC236}">
                  <a16:creationId xmlns:a16="http://schemas.microsoft.com/office/drawing/2014/main" id="{8AA483C0-0B94-498B-B94E-2FD9B1E676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4275" y="4074238"/>
              <a:ext cx="763856" cy="1199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8C92A1A-3398-ACC6-FB12-4EFA048520F4}"/>
              </a:ext>
            </a:extLst>
          </p:cNvPr>
          <p:cNvGrpSpPr>
            <a:grpSpLocks/>
          </p:cNvGrpSpPr>
          <p:nvPr/>
        </p:nvGrpSpPr>
        <p:grpSpPr bwMode="auto">
          <a:xfrm>
            <a:off x="3643313" y="1654176"/>
            <a:ext cx="4767262" cy="4976813"/>
            <a:chOff x="2697734" y="1512495"/>
            <a:chExt cx="6355824" cy="5316786"/>
          </a:xfrm>
        </p:grpSpPr>
        <p:pic>
          <p:nvPicPr>
            <p:cNvPr id="40977" name="Picture 50">
              <a:extLst>
                <a:ext uri="{FF2B5EF4-FFF2-40B4-BE49-F238E27FC236}">
                  <a16:creationId xmlns:a16="http://schemas.microsoft.com/office/drawing/2014/main" id="{5808CB36-55DE-AA79-D80D-D184D7F18A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019" y="3628737"/>
              <a:ext cx="3155254" cy="3200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FE3BB9C-3CEE-EB60-A9E2-2204094522F2}"/>
                </a:ext>
              </a:extLst>
            </p:cNvPr>
            <p:cNvSpPr txBox="1"/>
            <p:nvPr/>
          </p:nvSpPr>
          <p:spPr>
            <a:xfrm>
              <a:off x="2697734" y="1512495"/>
              <a:ext cx="6355824" cy="16772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354">
                <a:defRPr/>
              </a:pPr>
              <a:r>
                <a: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4800" b="1" dirty="0">
                  <a:solidFill>
                    <a:srgbClr val="FF0000"/>
                  </a:solidFill>
                  <a:latin typeface="Calibri"/>
                </a:rPr>
                <a:t> GIỎI QUÁ!</a:t>
              </a:r>
            </a:p>
            <a:p>
              <a:pPr algn="ctr" defTabSz="914354">
                <a:defRPr/>
              </a:pPr>
              <a:r>
                <a:rPr lang="en-US" sz="4800" b="1" dirty="0">
                  <a:solidFill>
                    <a:srgbClr val="FF0000"/>
                  </a:solidFill>
                  <a:latin typeface="Calibri"/>
                </a:rPr>
                <a:t>ĐÚNG RỒI!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FB29C2BD-460C-EB04-0489-BFE5BECB389E}"/>
              </a:ext>
            </a:extLst>
          </p:cNvPr>
          <p:cNvSpPr txBox="1"/>
          <p:nvPr/>
        </p:nvSpPr>
        <p:spPr>
          <a:xfrm>
            <a:off x="3922713" y="1597025"/>
            <a:ext cx="3986212" cy="1447800"/>
          </a:xfrm>
          <a:prstGeom prst="rect">
            <a:avLst/>
          </a:prstGeom>
          <a:noFill/>
        </p:spPr>
        <p:txBody>
          <a:bodyPr lIns="91436" tIns="45718" rIns="91436" bIns="45718">
            <a:spAutoFit/>
          </a:bodyPr>
          <a:lstStyle/>
          <a:p>
            <a:pPr algn="ctr" defTabSz="914354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TIẾC QUÁ!</a:t>
            </a:r>
          </a:p>
          <a:p>
            <a:pPr algn="ctr" defTabSz="914354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SAI RỒI!</a:t>
            </a:r>
          </a:p>
        </p:txBody>
      </p:sp>
      <p:pic>
        <p:nvPicPr>
          <p:cNvPr id="39" name="Content Placeholder 3" descr="thu mon 1.png">
            <a:extLst>
              <a:ext uri="{FF2B5EF4-FFF2-40B4-BE49-F238E27FC236}">
                <a16:creationId xmlns:a16="http://schemas.microsoft.com/office/drawing/2014/main" id="{9C4AD0A1-6172-A4E3-43C2-0C2BC32F5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051051"/>
            <a:ext cx="1982788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D:\THU VIEN VIOLET\HINH ANH\cau mon 5.png">
            <a:extLst>
              <a:ext uri="{FF2B5EF4-FFF2-40B4-BE49-F238E27FC236}">
                <a16:creationId xmlns:a16="http://schemas.microsoft.com/office/drawing/2014/main" id="{68886E6E-2D45-1077-F52A-FBEE7CFF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4" y="6858001"/>
            <a:ext cx="5603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5" name="Rectangle 2">
            <a:extLst>
              <a:ext uri="{FF2B5EF4-FFF2-40B4-BE49-F238E27FC236}">
                <a16:creationId xmlns:a16="http://schemas.microsoft.com/office/drawing/2014/main" id="{6A7A19E8-9EF0-52F0-8E26-042C38034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4564" y="3244850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40976" name="Picture 1">
            <a:extLst>
              <a:ext uri="{FF2B5EF4-FFF2-40B4-BE49-F238E27FC236}">
                <a16:creationId xmlns:a16="http://schemas.microsoft.com/office/drawing/2014/main" id="{8F128D33-9759-5B92-9A82-7840B8CF6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7" y="28575"/>
            <a:ext cx="544353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0.17191 0.0189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9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-0.13821 -0.6884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-3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0.10489 0.08507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43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0.08733 -0.4976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-0.12155 0.00902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4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93E-6 4.2626E-6 L -0.18857 -0.57721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415E-6 -4.87748E-6 L -0.08785 0.08137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41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4607E-6 1.2945E-6 L -0.08017 -0.51225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2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65" grpId="0"/>
      <p:bldP spid="65" grpId="1"/>
      <p:bldP spid="6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6">
            <a:extLst>
              <a:ext uri="{FF2B5EF4-FFF2-40B4-BE49-F238E27FC236}">
                <a16:creationId xmlns:a16="http://schemas.microsoft.com/office/drawing/2014/main" id="{E7673FDA-1D55-A75E-EC5D-0E440499ED0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882776" y="4005263"/>
            <a:ext cx="8569325" cy="2455862"/>
          </a:xfrm>
          <a:prstGeom prst="cloudCallout">
            <a:avLst>
              <a:gd name="adj1" fmla="val -55917"/>
              <a:gd name="adj2" fmla="val 6450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lIns="91436" tIns="45718" rIns="91436" bIns="45718"/>
          <a:lstStyle/>
          <a:p>
            <a:pPr algn="ctr" defTabSz="914354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78932435-36AE-0F95-53E0-C3182944E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51" y="4797426"/>
            <a:ext cx="7853363" cy="12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E03E8B-8C8C-2C50-11BC-24200E35F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6632"/>
            <a:ext cx="11201400" cy="376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074" y="1548825"/>
            <a:ext cx="6845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747" y="2133600"/>
            <a:ext cx="80826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C8ACEBA-E675-2B85-C6F6-06EADD50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C766110-9263-1FEF-A472-B796735C2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48" y="208279"/>
            <a:ext cx="117205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 QUÁT VỀ SINH TRƯỞNG VÀ PHÁT TRIỂN Ở SINH VẬT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4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416741"/>
              </p:ext>
            </p:extLst>
          </p:nvPr>
        </p:nvGraphicFramePr>
        <p:xfrm>
          <a:off x="358035" y="3902042"/>
          <a:ext cx="11475930" cy="217239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1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86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52" name="Chỗ dành sẵn cho Số hiệu Bản chiếu 4151">
            <a:extLst>
              <a:ext uri="{FF2B5EF4-FFF2-40B4-BE49-F238E27FC236}">
                <a16:creationId xmlns:a16="http://schemas.microsoft.com/office/drawing/2014/main" id="{6B32EF57-81AD-9657-89F7-D0A375000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6CC472-69E5-1C38-5795-92EF53EB0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1015"/>
            <a:ext cx="6400800" cy="22997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2B270F-79EA-BCC8-6E27-9D2992B7B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603500"/>
            <a:ext cx="3887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671BAD-1F88-7DA1-47D3-AD0037C8D034}"/>
              </a:ext>
            </a:extLst>
          </p:cNvPr>
          <p:cNvSpPr txBox="1"/>
          <p:nvPr/>
        </p:nvSpPr>
        <p:spPr>
          <a:xfrm>
            <a:off x="228600" y="3168503"/>
            <a:ext cx="114759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Hoàn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D689EE-BA94-A522-C6CA-FFC46E848C90}"/>
              </a:ext>
            </a:extLst>
          </p:cNvPr>
          <p:cNvSpPr txBox="1"/>
          <p:nvPr/>
        </p:nvSpPr>
        <p:spPr>
          <a:xfrm>
            <a:off x="274747" y="6098674"/>
            <a:ext cx="116124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614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900</Words>
  <Application>Microsoft Office PowerPoint</Application>
  <PresentationFormat>Widescreen</PresentationFormat>
  <Paragraphs>127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198</cp:revision>
  <dcterms:created xsi:type="dcterms:W3CDTF">2006-08-16T00:00:00Z</dcterms:created>
  <dcterms:modified xsi:type="dcterms:W3CDTF">2025-02-19T02:14:36Z</dcterms:modified>
</cp:coreProperties>
</file>