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19"/>
  </p:notesMasterIdLst>
  <p:sldIdLst>
    <p:sldId id="259" r:id="rId3"/>
    <p:sldId id="275" r:id="rId4"/>
    <p:sldId id="299" r:id="rId5"/>
    <p:sldId id="300" r:id="rId6"/>
    <p:sldId id="261" r:id="rId7"/>
    <p:sldId id="296" r:id="rId8"/>
    <p:sldId id="264" r:id="rId9"/>
    <p:sldId id="260" r:id="rId10"/>
    <p:sldId id="297" r:id="rId11"/>
    <p:sldId id="298" r:id="rId12"/>
    <p:sldId id="304" r:id="rId13"/>
    <p:sldId id="345" r:id="rId14"/>
    <p:sldId id="346" r:id="rId15"/>
    <p:sldId id="344" r:id="rId16"/>
    <p:sldId id="347" r:id="rId17"/>
    <p:sldId id="349" r:id="rId18"/>
  </p:sldIdLst>
  <p:sldSz cx="12192000" cy="6858000"/>
  <p:notesSz cx="6761163" cy="99425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88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EDE7"/>
    <a:srgbClr val="F68F3F"/>
    <a:srgbClr val="DCD68A"/>
    <a:srgbClr val="7B9939"/>
    <a:srgbClr val="A7AC38"/>
    <a:srgbClr val="E2D6C3"/>
    <a:srgbClr val="C2CB1E"/>
    <a:srgbClr val="B0B336"/>
    <a:srgbClr val="F9F0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29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840" y="-78"/>
      </p:cViewPr>
      <p:guideLst>
        <p:guide orient="horz" pos="2088"/>
        <p:guide pos="3840"/>
      </p:guideLst>
    </p:cSldViewPr>
  </p:slideViewPr>
  <p:notesTextViewPr>
    <p:cViewPr>
      <p:scale>
        <a:sx n="66" d="100"/>
        <a:sy n="66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052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29050" y="0"/>
            <a:ext cx="293052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FB4BBC-166F-44DA-AFF0-27F82D1D5CE6}" type="datetimeFigureOut">
              <a:rPr lang="zh-CN" altLang="en-US" smtClean="0"/>
              <a:t>2022/11/1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6275" y="4784725"/>
            <a:ext cx="5408613" cy="3914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44038"/>
            <a:ext cx="293052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29050" y="9444038"/>
            <a:ext cx="293052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EB0E06-D727-4E47-8865-EF477F1BA7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5006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B0E06-D727-4E47-8865-EF477F1BA77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90137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B0E06-D727-4E47-8865-EF477F1BA77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98842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B0E06-D727-4E47-8865-EF477F1BA777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31157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B0E06-D727-4E47-8865-EF477F1BA777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71866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B0E06-D727-4E47-8865-EF477F1BA777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99583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B0E06-D727-4E47-8865-EF477F1BA777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14529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B0E06-D727-4E47-8865-EF477F1BA777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10247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B0E06-D727-4E47-8865-EF477F1BA77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65798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B0E06-D727-4E47-8865-EF477F1BA777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93536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B0E06-D727-4E47-8865-EF477F1BA777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48580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B0E06-D727-4E47-8865-EF477F1BA777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78225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B0E06-D727-4E47-8865-EF477F1BA777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3445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B0E06-D727-4E47-8865-EF477F1BA777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04927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B0E06-D727-4E47-8865-EF477F1BA777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71653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B0E06-D727-4E47-8865-EF477F1BA77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3870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079FE-F62E-49E3-AB35-F12F59700CD9}" type="datetimeFigureOut">
              <a:rPr lang="zh-CN" altLang="en-US" smtClean="0"/>
              <a:t>2022/11/1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0CAF7-C5C7-4E7A-90E9-DA8DA54EC14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079FE-F62E-49E3-AB35-F12F59700CD9}" type="datetimeFigureOut">
              <a:rPr lang="zh-CN" altLang="en-US" smtClean="0"/>
              <a:t>2022/11/1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0CAF7-C5C7-4E7A-90E9-DA8DA54EC14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079FE-F62E-49E3-AB35-F12F59700CD9}" type="datetimeFigureOut">
              <a:rPr lang="zh-CN" altLang="en-US" smtClean="0"/>
              <a:t>2022/11/1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0CAF7-C5C7-4E7A-90E9-DA8DA54EC14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AA026D-5155-4411-A095-EE8A8D92F9B1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BED98-F7AE-4B9B-9E71-D9EE7C5BB7B1}" type="slidenum">
              <a:rPr lang="en-US" altLang="en-US" smtClean="0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AA026D-5155-4411-A095-EE8A8D92F9B1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BED98-F7AE-4B9B-9E71-D9EE7C5BB7B1}" type="slidenum">
              <a:rPr lang="en-US" altLang="en-US" smtClean="0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AA026D-5155-4411-A095-EE8A8D92F9B1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BED98-F7AE-4B9B-9E71-D9EE7C5BB7B1}" type="slidenum">
              <a:rPr lang="en-US" altLang="en-US" smtClean="0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704373-27C8-4744-B552-26724315BEDF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51E95-7D05-4D3C-BC7D-4DCCFFB107EC}" type="slidenum">
              <a:rPr lang="en-US" altLang="en-US" smtClean="0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704373-27C8-4744-B552-26724315BEDF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51E95-7D05-4D3C-BC7D-4DCCFFB107EC}" type="slidenum">
              <a:rPr lang="en-US" altLang="en-US" smtClean="0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704373-27C8-4744-B552-26724315BEDF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51E95-7D05-4D3C-BC7D-4DCCFFB107EC}" type="slidenum">
              <a:rPr lang="en-US" altLang="en-US" smtClean="0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704373-27C8-4744-B552-26724315BEDF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51E95-7D05-4D3C-BC7D-4DCCFFB107EC}" type="slidenum">
              <a:rPr lang="en-US" altLang="en-US" smtClean="0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704373-27C8-4744-B552-26724315BEDF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51E95-7D05-4D3C-BC7D-4DCCFFB107EC}" type="slidenum">
              <a:rPr lang="en-US" altLang="en-US" smtClean="0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079FE-F62E-49E3-AB35-F12F59700CD9}" type="datetimeFigureOut">
              <a:rPr lang="zh-CN" altLang="en-US" smtClean="0"/>
              <a:t>2022/11/1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0CAF7-C5C7-4E7A-90E9-DA8DA54EC14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704373-27C8-4744-B552-26724315BEDF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51E95-7D05-4D3C-BC7D-4DCCFFB107EC}" type="slidenum">
              <a:rPr lang="en-US" altLang="en-US" smtClean="0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704373-27C8-4744-B552-26724315BEDF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51E95-7D05-4D3C-BC7D-4DCCFFB107EC}" type="slidenum">
              <a:rPr lang="en-US" altLang="en-US" smtClean="0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704373-27C8-4744-B552-26724315BEDF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51E95-7D05-4D3C-BC7D-4DCCFFB107EC}" type="slidenum">
              <a:rPr lang="en-US" altLang="en-US" smtClean="0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704373-27C8-4744-B552-26724315BEDF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51E95-7D05-4D3C-BC7D-4DCCFFB107EC}" type="slidenum">
              <a:rPr lang="en-US" altLang="en-US" smtClean="0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704373-27C8-4744-B552-26724315BEDF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51E95-7D05-4D3C-BC7D-4DCCFFB107EC}" type="slidenum">
              <a:rPr lang="en-US" altLang="en-US" smtClean="0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704373-27C8-4744-B552-26724315BEDF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51E95-7D05-4D3C-BC7D-4DCCFFB107EC}" type="slidenum">
              <a:rPr lang="en-US" altLang="en-US" smtClean="0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704373-27C8-4744-B552-26724315BEDF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51E95-7D05-4D3C-BC7D-4DCCFFB107EC}" type="slidenum">
              <a:rPr lang="en-US" altLang="en-US" smtClean="0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AB41FF-7D32-46D6-937C-F532D77E1B30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EAAC5-5D4A-493D-A8C4-C0536BD8B102}" type="slidenum">
              <a:rPr lang="en-US" altLang="en-US" smtClean="0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61E94E-D7C1-4CE2-BC21-8F9D57E6139D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7296F-68F0-498B-97F3-34F3BA995236}" type="slidenum">
              <a:rPr lang="en-US" altLang="en-US" smtClean="0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4C6385C-8D0E-4458-BBCC-AA41E082FF04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C8E3F-5227-48A1-B09A-0F68F081EFDB}" type="slidenum">
              <a:rPr lang="en-US" altLang="en-US" smtClean="0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079FE-F62E-49E3-AB35-F12F59700CD9}" type="datetimeFigureOut">
              <a:rPr lang="zh-CN" altLang="en-US" smtClean="0"/>
              <a:t>2022/11/1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0CAF7-C5C7-4E7A-90E9-DA8DA54EC14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1CEEF6-EA97-4984-97DD-4D3F86680638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D901-D1DC-43EE-9D87-40E076DB7456}" type="slidenum">
              <a:rPr lang="en-US" altLang="en-US" smtClean="0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621A5D-E4FF-4911-AE10-90CD2D1C932A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B45A5-4FE3-44AE-AD49-43BA1CA6FC73}" type="slidenum">
              <a:rPr lang="en-US" altLang="en-US" smtClean="0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4135ED-5E04-4331-88C4-572EB8A446AB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0A344-01BD-4FDD-88B8-F3ABCC39118A}" type="slidenum">
              <a:rPr lang="en-US" altLang="en-US" smtClean="0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BD724A-9F60-4923-8496-E99A68EB6F12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C84B0-ED62-42A5-866E-DB98F94DEB64}" type="slidenum">
              <a:rPr lang="en-US" altLang="en-US" smtClean="0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83B406-2E82-4D5D-B903-994E3A882372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FD4A6-672C-45D9-B2CC-760954BE1822}" type="slidenum">
              <a:rPr lang="en-US" altLang="en-US" smtClean="0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9A5B89D-1A3F-4A70-BA56-E7DF8269C7EC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84204-0419-4229-B2C4-64FD79D41F3B}" type="slidenum">
              <a:rPr lang="en-US" altLang="en-US" smtClean="0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A5A535-6320-418C-9600-AEFAF11C159B}" type="datetimeFigureOut">
              <a:rPr lang="en-US"/>
              <a:t>11/1/2022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E777F4-EB74-4B71-91C2-7A559086A21E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079FE-F62E-49E3-AB35-F12F59700CD9}" type="datetimeFigureOut">
              <a:rPr lang="zh-CN" altLang="en-US" smtClean="0"/>
              <a:t>2022/11/1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0CAF7-C5C7-4E7A-90E9-DA8DA54EC14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079FE-F62E-49E3-AB35-F12F59700CD9}" type="datetimeFigureOut">
              <a:rPr lang="zh-CN" altLang="en-US" smtClean="0"/>
              <a:t>2022/11/1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0CAF7-C5C7-4E7A-90E9-DA8DA54EC14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079FE-F62E-49E3-AB35-F12F59700CD9}" type="datetimeFigureOut">
              <a:rPr lang="zh-CN" altLang="en-US" smtClean="0"/>
              <a:t>2022/11/1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0CAF7-C5C7-4E7A-90E9-DA8DA54EC14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4508500" y="6211669"/>
            <a:ext cx="541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en-US" b="0" cap="none" spc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Thư viện stem-steam</a:t>
            </a:r>
          </a:p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079FE-F62E-49E3-AB35-F12F59700CD9}" type="datetimeFigureOut">
              <a:rPr lang="zh-CN" altLang="en-US" smtClean="0"/>
              <a:t>2022/11/1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0CAF7-C5C7-4E7A-90E9-DA8DA54EC14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079FE-F62E-49E3-AB35-F12F59700CD9}" type="datetimeFigureOut">
              <a:rPr lang="zh-CN" altLang="en-US" smtClean="0"/>
              <a:t>2022/11/1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0CAF7-C5C7-4E7A-90E9-DA8DA54EC14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D079FE-F62E-49E3-AB35-F12F59700CD9}" type="datetimeFigureOut">
              <a:rPr lang="zh-CN" altLang="en-US" smtClean="0"/>
              <a:t>2022/11/1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00CAF7-C5C7-4E7A-90E9-DA8DA54EC14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7">
            <a:alphaModFix amt="3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54135ED-5E04-4331-88C4-572EB8A446AB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30A344-01BD-4FDD-88B8-F3ABCC39118A}" type="slidenum">
              <a:rPr lang="en-US" altLang="en-US" smtClean="0"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11.pn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11.pn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11.pn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11.pn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11.pn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11.pn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896" y="261080"/>
            <a:ext cx="7017204" cy="47077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0"/>
            <a:ext cx="12192000" cy="5143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62403" y="118268"/>
            <a:ext cx="4612088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404" y="4354221"/>
            <a:ext cx="1113342" cy="254187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11423" y="4993318"/>
            <a:ext cx="767372" cy="186468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388" y="4089400"/>
            <a:ext cx="1081498" cy="27686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300" y="4368122"/>
            <a:ext cx="885617" cy="251407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292" y="2581643"/>
            <a:ext cx="855722" cy="158274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7192" y="3075618"/>
            <a:ext cx="1008011" cy="3835400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-266700" y="5987274"/>
            <a:ext cx="12458700" cy="1103808"/>
            <a:chOff x="-266700" y="6096001"/>
            <a:chExt cx="12458700" cy="1103808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6700" y="6096001"/>
              <a:ext cx="5664200" cy="1103808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5900" y="6096001"/>
              <a:ext cx="5664200" cy="1103808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439"/>
            <a:stretch>
              <a:fillRect/>
            </a:stretch>
          </p:blipFill>
          <p:spPr>
            <a:xfrm>
              <a:off x="10744200" y="6096001"/>
              <a:ext cx="1447800" cy="1103808"/>
            </a:xfrm>
            <a:prstGeom prst="rect">
              <a:avLst/>
            </a:prstGeom>
          </p:spPr>
        </p:pic>
      </p:grpSp>
      <p:sp>
        <p:nvSpPr>
          <p:cNvPr id="22" name="文本框 21"/>
          <p:cNvSpPr txBox="1"/>
          <p:nvPr/>
        </p:nvSpPr>
        <p:spPr>
          <a:xfrm>
            <a:off x="4322888" y="1139043"/>
            <a:ext cx="628686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spc="600" dirty="0"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ypeLand 康熙字典體試用版" pitchFamily="50" charset="-120"/>
                <a:cs typeface="Times New Roman" panose="02020603050405020304" pitchFamily="18" charset="0"/>
                <a:sym typeface="Microsoft YaHei" panose="020B0503020204020204" pitchFamily="34" charset="-122"/>
              </a:rPr>
              <a:t>BÀI 4</a:t>
            </a:r>
          </a:p>
          <a:p>
            <a:pPr algn="ctr"/>
            <a:r>
              <a:rPr lang="en-US" altLang="zh-CN" sz="4400" b="1" spc="600" dirty="0"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ypeLand 康熙字典體試用版" pitchFamily="50" charset="-120"/>
                <a:cs typeface="Times New Roman" panose="02020603050405020304" pitchFamily="18" charset="0"/>
                <a:sym typeface="Microsoft YaHei" panose="020B0503020204020204" pitchFamily="34" charset="-122"/>
              </a:rPr>
              <a:t>THU HOẠCH </a:t>
            </a:r>
          </a:p>
          <a:p>
            <a:pPr algn="ctr"/>
            <a:r>
              <a:rPr lang="en-US" altLang="zh-CN" sz="4400" b="1" spc="600" dirty="0"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ypeLand 康熙字典體試用版" pitchFamily="50" charset="-120"/>
                <a:cs typeface="Times New Roman" panose="02020603050405020304" pitchFamily="18" charset="0"/>
                <a:sym typeface="Microsoft YaHei" panose="020B0503020204020204" pitchFamily="34" charset="-122"/>
              </a:rPr>
              <a:t>SẢN PHẨM </a:t>
            </a:r>
          </a:p>
          <a:p>
            <a:pPr algn="ctr"/>
            <a:r>
              <a:rPr lang="en-US" altLang="zh-CN" sz="4400" b="1" spc="600" dirty="0"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ypeLand 康熙字典體試用版" pitchFamily="50" charset="-120"/>
                <a:cs typeface="Times New Roman" panose="02020603050405020304" pitchFamily="18" charset="0"/>
                <a:sym typeface="Microsoft YaHei" panose="020B0503020204020204" pitchFamily="34" charset="-122"/>
              </a:rPr>
              <a:t>TRỒNG TRỌT</a:t>
            </a:r>
            <a:endParaRPr lang="zh-CN" altLang="en-US" sz="4400" b="1" spc="600" dirty="0">
              <a:solidFill>
                <a:srgbClr val="FF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TypeLand 康熙字典體試用版" pitchFamily="50" charset="-120"/>
              <a:cs typeface="Times New Roman" panose="02020603050405020304" pitchFamily="18" charset="0"/>
              <a:sym typeface="Microsoft YaHei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/>
          <p:cNvGrpSpPr/>
          <p:nvPr/>
        </p:nvGrpSpPr>
        <p:grpSpPr>
          <a:xfrm>
            <a:off x="145591" y="126972"/>
            <a:ext cx="6755952" cy="954107"/>
            <a:chOff x="224637" y="203172"/>
            <a:chExt cx="5619986" cy="954107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637" y="266700"/>
              <a:ext cx="838269" cy="75010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13000"/>
                </a:prstClr>
              </a:outerShdw>
            </a:effectLst>
          </p:spPr>
        </p:pic>
        <p:sp>
          <p:nvSpPr>
            <p:cNvPr id="31" name="文本框 30"/>
            <p:cNvSpPr txBox="1"/>
            <p:nvPr/>
          </p:nvSpPr>
          <p:spPr>
            <a:xfrm>
              <a:off x="1144037" y="203172"/>
              <a:ext cx="470058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Một</a:t>
              </a:r>
              <a:r>
                <a:rPr lang="en-US" altLang="zh-CN" sz="2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 </a:t>
              </a:r>
              <a:r>
                <a:rPr lang="en-US" altLang="zh-CN" sz="2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số</a:t>
              </a:r>
              <a:r>
                <a:rPr lang="en-US" altLang="zh-CN" sz="2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 </a:t>
              </a:r>
              <a:r>
                <a:rPr lang="en-US" altLang="zh-CN" sz="2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hình</a:t>
              </a:r>
              <a:r>
                <a:rPr lang="en-US" altLang="zh-CN" sz="2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 </a:t>
              </a:r>
              <a:r>
                <a:rPr lang="en-US" altLang="zh-CN" sz="2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ảnh</a:t>
              </a:r>
              <a:r>
                <a:rPr lang="en-US" altLang="zh-CN" sz="2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 </a:t>
              </a:r>
              <a:r>
                <a:rPr lang="en-US" altLang="zh-CN" sz="2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thu</a:t>
              </a:r>
              <a:r>
                <a:rPr lang="en-US" altLang="zh-CN" sz="2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 </a:t>
              </a:r>
              <a:r>
                <a:rPr lang="en-US" altLang="zh-CN" sz="2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hoạch</a:t>
              </a:r>
              <a:r>
                <a:rPr lang="en-US" altLang="zh-CN" sz="2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 </a:t>
              </a:r>
              <a:r>
                <a:rPr lang="en-US" altLang="zh-CN" sz="2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nông</a:t>
              </a:r>
              <a:r>
                <a:rPr lang="en-US" altLang="zh-CN" sz="2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 </a:t>
              </a:r>
              <a:r>
                <a:rPr lang="en-US" altLang="zh-CN" sz="2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sản</a:t>
              </a:r>
              <a:endParaRPr lang="zh-CN" alt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TypeLand 康熙字典體試用版" pitchFamily="50" charset="-120"/>
                <a:cs typeface="Times New Roman" panose="02020603050405020304" pitchFamily="18" charset="0"/>
                <a:sym typeface="Microsoft YaHei" panose="020B0503020204020204" pitchFamily="34" charset="-122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07573" y="2669825"/>
            <a:ext cx="5479693" cy="3646486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-266700" y="6096001"/>
            <a:ext cx="12458700" cy="1103808"/>
            <a:chOff x="-266700" y="6096001"/>
            <a:chExt cx="12458700" cy="1103808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6700" y="6096001"/>
              <a:ext cx="5664200" cy="1103808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5900" y="6096001"/>
              <a:ext cx="5664200" cy="1103808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439"/>
            <a:stretch>
              <a:fillRect/>
            </a:stretch>
          </p:blipFill>
          <p:spPr>
            <a:xfrm>
              <a:off x="10744200" y="6096001"/>
              <a:ext cx="1447800" cy="1103808"/>
            </a:xfrm>
            <a:prstGeom prst="rect">
              <a:avLst/>
            </a:prstGeom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" y="1212577"/>
            <a:ext cx="9515475" cy="468816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2200" y="3357563"/>
            <a:ext cx="2452306" cy="36464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/>
          <p:cNvGrpSpPr/>
          <p:nvPr/>
        </p:nvGrpSpPr>
        <p:grpSpPr>
          <a:xfrm>
            <a:off x="145591" y="126972"/>
            <a:ext cx="6755952" cy="954107"/>
            <a:chOff x="224637" y="203172"/>
            <a:chExt cx="5619986" cy="954107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637" y="266700"/>
              <a:ext cx="838269" cy="75010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13000"/>
                </a:prstClr>
              </a:outerShdw>
            </a:effectLst>
          </p:spPr>
        </p:pic>
        <p:sp>
          <p:nvSpPr>
            <p:cNvPr id="31" name="文本框 30"/>
            <p:cNvSpPr txBox="1"/>
            <p:nvPr/>
          </p:nvSpPr>
          <p:spPr>
            <a:xfrm>
              <a:off x="1144037" y="203172"/>
              <a:ext cx="470058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Một</a:t>
              </a:r>
              <a:r>
                <a:rPr lang="en-US" altLang="zh-CN" sz="2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 </a:t>
              </a:r>
              <a:r>
                <a:rPr lang="en-US" altLang="zh-CN" sz="2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số</a:t>
              </a:r>
              <a:r>
                <a:rPr lang="en-US" altLang="zh-CN" sz="2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 </a:t>
              </a:r>
              <a:r>
                <a:rPr lang="en-US" altLang="zh-CN" sz="2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hình</a:t>
              </a:r>
              <a:r>
                <a:rPr lang="en-US" altLang="zh-CN" sz="2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 </a:t>
              </a:r>
              <a:r>
                <a:rPr lang="en-US" altLang="zh-CN" sz="2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ảnh</a:t>
              </a:r>
              <a:r>
                <a:rPr lang="en-US" altLang="zh-CN" sz="2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 </a:t>
              </a:r>
              <a:r>
                <a:rPr lang="en-US" altLang="zh-CN" sz="2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thu</a:t>
              </a:r>
              <a:r>
                <a:rPr lang="en-US" altLang="zh-CN" sz="2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 </a:t>
              </a:r>
              <a:r>
                <a:rPr lang="en-US" altLang="zh-CN" sz="2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hoạch</a:t>
              </a:r>
              <a:r>
                <a:rPr lang="en-US" altLang="zh-CN" sz="2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 </a:t>
              </a:r>
              <a:r>
                <a:rPr lang="en-US" altLang="zh-CN" sz="2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nông</a:t>
              </a:r>
              <a:r>
                <a:rPr lang="en-US" altLang="zh-CN" sz="2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 </a:t>
              </a:r>
              <a:r>
                <a:rPr lang="en-US" altLang="zh-CN" sz="2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sản</a:t>
              </a:r>
              <a:endParaRPr lang="zh-CN" alt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TypeLand 康熙字典體試用版" pitchFamily="50" charset="-120"/>
                <a:cs typeface="Times New Roman" panose="02020603050405020304" pitchFamily="18" charset="0"/>
                <a:sym typeface="Microsoft YaHei" panose="020B0503020204020204" pitchFamily="34" charset="-122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07573" y="3123145"/>
            <a:ext cx="5479693" cy="2739846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-266700" y="6096001"/>
            <a:ext cx="12458700" cy="1103808"/>
            <a:chOff x="-266700" y="6096001"/>
            <a:chExt cx="12458700" cy="1103808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6700" y="6096001"/>
              <a:ext cx="5664200" cy="1103808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5900" y="6096001"/>
              <a:ext cx="5664200" cy="1103808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439"/>
            <a:stretch>
              <a:fillRect/>
            </a:stretch>
          </p:blipFill>
          <p:spPr>
            <a:xfrm>
              <a:off x="10744200" y="6096001"/>
              <a:ext cx="1447800" cy="1103808"/>
            </a:xfrm>
            <a:prstGeom prst="rect">
              <a:avLst/>
            </a:prstGeom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0790" y="1212577"/>
            <a:ext cx="4929699" cy="328049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2200" y="3357563"/>
            <a:ext cx="2452306" cy="36464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/>
          <p:cNvGrpSpPr/>
          <p:nvPr/>
        </p:nvGrpSpPr>
        <p:grpSpPr>
          <a:xfrm>
            <a:off x="145591" y="126972"/>
            <a:ext cx="6755952" cy="954107"/>
            <a:chOff x="224637" y="203172"/>
            <a:chExt cx="5619986" cy="954107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637" y="266700"/>
              <a:ext cx="838269" cy="75010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13000"/>
                </a:prstClr>
              </a:outerShdw>
            </a:effectLst>
          </p:spPr>
        </p:pic>
        <p:sp>
          <p:nvSpPr>
            <p:cNvPr id="31" name="文本框 30"/>
            <p:cNvSpPr txBox="1"/>
            <p:nvPr/>
          </p:nvSpPr>
          <p:spPr>
            <a:xfrm>
              <a:off x="1144037" y="203172"/>
              <a:ext cx="470058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Một</a:t>
              </a:r>
              <a:r>
                <a:rPr lang="en-US" altLang="zh-CN" sz="2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 </a:t>
              </a:r>
              <a:r>
                <a:rPr lang="en-US" altLang="zh-CN" sz="2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số</a:t>
              </a:r>
              <a:r>
                <a:rPr lang="en-US" altLang="zh-CN" sz="2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 </a:t>
              </a:r>
              <a:r>
                <a:rPr lang="en-US" altLang="zh-CN" sz="2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hình</a:t>
              </a:r>
              <a:r>
                <a:rPr lang="en-US" altLang="zh-CN" sz="2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 </a:t>
              </a:r>
              <a:r>
                <a:rPr lang="en-US" altLang="zh-CN" sz="2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ảnh</a:t>
              </a:r>
              <a:r>
                <a:rPr lang="en-US" altLang="zh-CN" sz="2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 </a:t>
              </a:r>
              <a:r>
                <a:rPr lang="en-US" altLang="zh-CN" sz="2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thu</a:t>
              </a:r>
              <a:r>
                <a:rPr lang="en-US" altLang="zh-CN" sz="2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 </a:t>
              </a:r>
              <a:r>
                <a:rPr lang="en-US" altLang="zh-CN" sz="2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hoạch</a:t>
              </a:r>
              <a:r>
                <a:rPr lang="en-US" altLang="zh-CN" sz="2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 </a:t>
              </a:r>
              <a:r>
                <a:rPr lang="en-US" altLang="zh-CN" sz="2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nông</a:t>
              </a:r>
              <a:r>
                <a:rPr lang="en-US" altLang="zh-CN" sz="2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 </a:t>
              </a:r>
              <a:r>
                <a:rPr lang="en-US" altLang="zh-CN" sz="2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sản</a:t>
              </a:r>
              <a:endParaRPr lang="zh-CN" alt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TypeLand 康熙字典體試用版" pitchFamily="50" charset="-120"/>
                <a:cs typeface="Times New Roman" panose="02020603050405020304" pitchFamily="18" charset="0"/>
                <a:sym typeface="Microsoft YaHei" panose="020B0503020204020204" pitchFamily="34" charset="-122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43213" y="4118154"/>
            <a:ext cx="8043862" cy="2739846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-266700" y="6096001"/>
            <a:ext cx="12458700" cy="1103808"/>
            <a:chOff x="-266700" y="6096001"/>
            <a:chExt cx="12458700" cy="1103808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6700" y="6096001"/>
              <a:ext cx="5664200" cy="1103808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5900" y="6096001"/>
              <a:ext cx="5664200" cy="1103808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439"/>
            <a:stretch>
              <a:fillRect/>
            </a:stretch>
          </p:blipFill>
          <p:spPr>
            <a:xfrm>
              <a:off x="10744200" y="6096001"/>
              <a:ext cx="1447800" cy="1103808"/>
            </a:xfrm>
            <a:prstGeom prst="rect">
              <a:avLst/>
            </a:prstGeom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0790" y="1212577"/>
            <a:ext cx="4929699" cy="32804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2200" y="3357563"/>
            <a:ext cx="2452306" cy="36464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/>
          <p:cNvGrpSpPr/>
          <p:nvPr/>
        </p:nvGrpSpPr>
        <p:grpSpPr>
          <a:xfrm>
            <a:off x="145591" y="126972"/>
            <a:ext cx="6755952" cy="954107"/>
            <a:chOff x="224637" y="203172"/>
            <a:chExt cx="5619986" cy="954107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637" y="266700"/>
              <a:ext cx="838269" cy="75010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13000"/>
                </a:prstClr>
              </a:outerShdw>
            </a:effectLst>
          </p:spPr>
        </p:pic>
        <p:sp>
          <p:nvSpPr>
            <p:cNvPr id="31" name="文本框 30"/>
            <p:cNvSpPr txBox="1"/>
            <p:nvPr/>
          </p:nvSpPr>
          <p:spPr>
            <a:xfrm>
              <a:off x="1144037" y="203172"/>
              <a:ext cx="470058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Một</a:t>
              </a:r>
              <a:r>
                <a:rPr lang="en-US" altLang="zh-CN" sz="2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 </a:t>
              </a:r>
              <a:r>
                <a:rPr lang="en-US" altLang="zh-CN" sz="2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số</a:t>
              </a:r>
              <a:r>
                <a:rPr lang="en-US" altLang="zh-CN" sz="2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 </a:t>
              </a:r>
              <a:r>
                <a:rPr lang="en-US" altLang="zh-CN" sz="2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hình</a:t>
              </a:r>
              <a:r>
                <a:rPr lang="en-US" altLang="zh-CN" sz="2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 </a:t>
              </a:r>
              <a:r>
                <a:rPr lang="en-US" altLang="zh-CN" sz="2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ảnh</a:t>
              </a:r>
              <a:r>
                <a:rPr lang="en-US" altLang="zh-CN" sz="2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 </a:t>
              </a:r>
              <a:r>
                <a:rPr lang="en-US" altLang="zh-CN" sz="2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thu</a:t>
              </a:r>
              <a:r>
                <a:rPr lang="en-US" altLang="zh-CN" sz="2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 </a:t>
              </a:r>
              <a:r>
                <a:rPr lang="en-US" altLang="zh-CN" sz="2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hoạch</a:t>
              </a:r>
              <a:r>
                <a:rPr lang="en-US" altLang="zh-CN" sz="2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 </a:t>
              </a:r>
              <a:r>
                <a:rPr lang="en-US" altLang="zh-CN" sz="2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nông</a:t>
              </a:r>
              <a:r>
                <a:rPr lang="en-US" altLang="zh-CN" sz="2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 </a:t>
              </a:r>
              <a:r>
                <a:rPr lang="en-US" altLang="zh-CN" sz="2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sản</a:t>
              </a:r>
              <a:endParaRPr lang="zh-CN" alt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TypeLand 康熙字典體試用版" pitchFamily="50" charset="-120"/>
                <a:cs typeface="Times New Roman" panose="02020603050405020304" pitchFamily="18" charset="0"/>
                <a:sym typeface="Microsoft YaHei" panose="020B0503020204020204" pitchFamily="34" charset="-122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11966" y="1765297"/>
            <a:ext cx="5600680" cy="3646486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-266700" y="6096001"/>
            <a:ext cx="12458700" cy="1103808"/>
            <a:chOff x="-266700" y="6096001"/>
            <a:chExt cx="12458700" cy="1103808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6700" y="6096001"/>
              <a:ext cx="5664200" cy="1103808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5900" y="6096001"/>
              <a:ext cx="5664200" cy="1103808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439"/>
            <a:stretch>
              <a:fillRect/>
            </a:stretch>
          </p:blipFill>
          <p:spPr>
            <a:xfrm>
              <a:off x="10744200" y="6096001"/>
              <a:ext cx="1447800" cy="1103808"/>
            </a:xfrm>
            <a:prstGeom prst="rect">
              <a:avLst/>
            </a:prstGeom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0790" y="1472506"/>
            <a:ext cx="4929699" cy="276063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2200" y="3357563"/>
            <a:ext cx="2452306" cy="36464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een Word List"/>
          <p:cNvGrpSpPr/>
          <p:nvPr/>
        </p:nvGrpSpPr>
        <p:grpSpPr bwMode="auto">
          <a:xfrm>
            <a:off x="647700" y="7135813"/>
            <a:ext cx="3240088" cy="14211300"/>
            <a:chOff x="692894" y="-3431359"/>
            <a:chExt cx="3240000" cy="14210759"/>
          </a:xfrm>
        </p:grpSpPr>
        <p:sp>
          <p:nvSpPr>
            <p:cNvPr id="30" name="Word10"/>
            <p:cNvSpPr/>
            <p:nvPr/>
          </p:nvSpPr>
          <p:spPr>
            <a:xfrm>
              <a:off x="692894" y="9339400"/>
              <a:ext cx="32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20000"/>
                    <a:lumOff val="80000"/>
                  </a:schemeClr>
                </a:gs>
                <a:gs pos="100000">
                  <a:schemeClr val="accent6">
                    <a:lumMod val="20000"/>
                    <a:lumOff val="80000"/>
                  </a:schemeClr>
                </a:gs>
                <a:gs pos="53000">
                  <a:schemeClr val="bg1"/>
                </a:gs>
              </a:gsLst>
              <a:lin ang="5400000" scaled="1"/>
              <a:tileRect/>
            </a:gradFill>
            <a:ln w="6350">
              <a:solidFill>
                <a:schemeClr val="accent6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tIns="0" bIns="0" anchor="ctr">
              <a:norm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sz="5400" b="1" i="0" u="none" strike="noStrike" kern="1200" cap="none" spc="0" normalizeH="0" baseline="0" noProof="0" dirty="0" err="1">
                  <a:ln w="1905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00CC00"/>
                  </a:solidFill>
                  <a:effectLst>
                    <a:outerShdw blurRad="63500" dist="635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GB" sz="5400" b="1" i="0" u="none" strike="noStrike" kern="1200" cap="none" spc="0" normalizeH="0" baseline="0" noProof="0" dirty="0">
                  <a:ln w="1905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00CC00"/>
                  </a:solidFill>
                  <a:effectLst>
                    <a:outerShdw blurRad="63500" dist="635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2</a:t>
              </a:r>
            </a:p>
          </p:txBody>
        </p:sp>
        <p:sp>
          <p:nvSpPr>
            <p:cNvPr id="28" name="Word9"/>
            <p:cNvSpPr/>
            <p:nvPr/>
          </p:nvSpPr>
          <p:spPr>
            <a:xfrm>
              <a:off x="692894" y="7899400"/>
              <a:ext cx="32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20000"/>
                    <a:lumOff val="80000"/>
                  </a:schemeClr>
                </a:gs>
                <a:gs pos="100000">
                  <a:schemeClr val="accent6">
                    <a:lumMod val="20000"/>
                    <a:lumOff val="80000"/>
                  </a:schemeClr>
                </a:gs>
                <a:gs pos="53000">
                  <a:schemeClr val="bg1"/>
                </a:gs>
              </a:gsLst>
              <a:lin ang="5400000" scaled="1"/>
              <a:tileRect/>
            </a:gradFill>
            <a:ln w="6350">
              <a:solidFill>
                <a:schemeClr val="accent6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tIns="0" bIns="0" anchor="ctr">
              <a:norm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sz="5400" b="1" i="0" u="none" strike="noStrike" kern="1200" cap="none" spc="0" normalizeH="0" baseline="0" noProof="0" dirty="0" err="1">
                  <a:ln w="1905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00CC00"/>
                  </a:solidFill>
                  <a:effectLst>
                    <a:outerShdw blurRad="63500" dist="635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GB" sz="5400" b="1" i="0" u="none" strike="noStrike" kern="1200" cap="none" spc="0" normalizeH="0" baseline="0" noProof="0" dirty="0">
                  <a:ln w="1905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00CC00"/>
                  </a:solidFill>
                  <a:effectLst>
                    <a:outerShdw blurRad="63500" dist="635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1</a:t>
              </a:r>
            </a:p>
          </p:txBody>
        </p:sp>
        <p:sp>
          <p:nvSpPr>
            <p:cNvPr id="21" name="Word8"/>
            <p:cNvSpPr/>
            <p:nvPr/>
          </p:nvSpPr>
          <p:spPr>
            <a:xfrm>
              <a:off x="692894" y="6453394"/>
              <a:ext cx="32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20000"/>
                    <a:lumOff val="80000"/>
                  </a:schemeClr>
                </a:gs>
                <a:gs pos="100000">
                  <a:schemeClr val="accent6">
                    <a:lumMod val="20000"/>
                    <a:lumOff val="80000"/>
                  </a:schemeClr>
                </a:gs>
                <a:gs pos="53000">
                  <a:schemeClr val="bg1"/>
                </a:gs>
              </a:gsLst>
              <a:lin ang="5400000" scaled="1"/>
              <a:tileRect/>
            </a:gradFill>
            <a:ln w="6350">
              <a:solidFill>
                <a:schemeClr val="accent6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tIns="0" bIns="0" anchor="ctr">
              <a:norm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sz="5400" b="1" i="0" u="none" strike="noStrike" kern="1200" cap="none" spc="0" normalizeH="0" baseline="0" noProof="0" dirty="0" err="1">
                  <a:ln w="1905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00CC00"/>
                  </a:solidFill>
                  <a:effectLst>
                    <a:outerShdw blurRad="63500" dist="635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GB" sz="5400" b="1" i="0" u="none" strike="noStrike" kern="1200" cap="none" spc="0" normalizeH="0" baseline="0" noProof="0" dirty="0">
                  <a:ln w="1905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00CC00"/>
                  </a:solidFill>
                  <a:effectLst>
                    <a:outerShdw blurRad="63500" dist="635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4</a:t>
              </a:r>
            </a:p>
          </p:txBody>
        </p:sp>
        <p:sp>
          <p:nvSpPr>
            <p:cNvPr id="18" name="Word7"/>
            <p:cNvSpPr/>
            <p:nvPr/>
          </p:nvSpPr>
          <p:spPr>
            <a:xfrm>
              <a:off x="692894" y="5064144"/>
              <a:ext cx="32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20000"/>
                    <a:lumOff val="80000"/>
                  </a:schemeClr>
                </a:gs>
                <a:gs pos="100000">
                  <a:schemeClr val="accent6">
                    <a:lumMod val="20000"/>
                    <a:lumOff val="80000"/>
                  </a:schemeClr>
                </a:gs>
                <a:gs pos="53000">
                  <a:schemeClr val="bg1"/>
                </a:gs>
              </a:gsLst>
              <a:lin ang="5400000" scaled="1"/>
              <a:tileRect/>
            </a:gradFill>
            <a:ln w="6350">
              <a:solidFill>
                <a:schemeClr val="accent6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tIns="0" bIns="0" anchor="ctr">
              <a:norm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sz="5400" b="1" i="0" u="none" strike="noStrike" kern="1200" cap="none" spc="0" normalizeH="0" baseline="0" noProof="0" dirty="0" err="1">
                  <a:ln w="1905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00CC00"/>
                  </a:solidFill>
                  <a:effectLst>
                    <a:outerShdw blurRad="63500" dist="635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GB" sz="5400" b="1" i="0" u="none" strike="noStrike" kern="1200" cap="none" spc="0" normalizeH="0" baseline="0" noProof="0" dirty="0">
                  <a:ln w="1905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00CC00"/>
                  </a:solidFill>
                  <a:effectLst>
                    <a:outerShdw blurRad="63500" dist="635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3</a:t>
              </a:r>
            </a:p>
          </p:txBody>
        </p:sp>
        <p:sp>
          <p:nvSpPr>
            <p:cNvPr id="17" name="Word6"/>
            <p:cNvSpPr/>
            <p:nvPr/>
          </p:nvSpPr>
          <p:spPr>
            <a:xfrm>
              <a:off x="692894" y="3647491"/>
              <a:ext cx="32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20000"/>
                    <a:lumOff val="80000"/>
                  </a:schemeClr>
                </a:gs>
                <a:gs pos="100000">
                  <a:schemeClr val="accent6">
                    <a:lumMod val="20000"/>
                    <a:lumOff val="80000"/>
                  </a:schemeClr>
                </a:gs>
                <a:gs pos="53000">
                  <a:schemeClr val="bg1"/>
                </a:gs>
              </a:gsLst>
              <a:lin ang="5400000" scaled="1"/>
              <a:tileRect/>
            </a:gradFill>
            <a:ln w="6350">
              <a:solidFill>
                <a:schemeClr val="accent6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tIns="0" bIns="0" anchor="ctr">
              <a:norm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sz="5400" b="1" i="0" u="none" strike="noStrike" kern="1200" cap="none" spc="0" normalizeH="0" baseline="0" noProof="0" dirty="0" err="1">
                  <a:ln w="1905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00CC00"/>
                  </a:solidFill>
                  <a:effectLst>
                    <a:outerShdw blurRad="63500" dist="635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GB" sz="5400" b="1" i="0" u="none" strike="noStrike" kern="1200" cap="none" spc="0" normalizeH="0" baseline="0" noProof="0" dirty="0">
                  <a:ln w="1905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00CC00"/>
                  </a:solidFill>
                  <a:effectLst>
                    <a:outerShdw blurRad="63500" dist="635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2</a:t>
              </a:r>
            </a:p>
          </p:txBody>
        </p:sp>
        <p:sp>
          <p:nvSpPr>
            <p:cNvPr id="2" name="Word5"/>
            <p:cNvSpPr/>
            <p:nvPr/>
          </p:nvSpPr>
          <p:spPr>
            <a:xfrm>
              <a:off x="692894" y="2207491"/>
              <a:ext cx="32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20000"/>
                    <a:lumOff val="80000"/>
                  </a:schemeClr>
                </a:gs>
                <a:gs pos="100000">
                  <a:schemeClr val="accent6">
                    <a:lumMod val="20000"/>
                    <a:lumOff val="80000"/>
                  </a:schemeClr>
                </a:gs>
                <a:gs pos="53000">
                  <a:schemeClr val="bg1"/>
                </a:gs>
              </a:gsLst>
              <a:lin ang="5400000" scaled="1"/>
              <a:tileRect/>
            </a:gradFill>
            <a:ln w="6350">
              <a:solidFill>
                <a:schemeClr val="accent6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tIns="0" bIns="0" anchor="ctr">
              <a:norm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sz="5400" b="1" i="0" u="none" strike="noStrike" kern="1200" cap="none" spc="0" normalizeH="0" baseline="0" noProof="0" dirty="0" err="1">
                  <a:ln w="1905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00CC00"/>
                  </a:solidFill>
                  <a:effectLst>
                    <a:outerShdw blurRad="63500" dist="635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GB" sz="5400" b="1" i="0" u="none" strike="noStrike" kern="1200" cap="none" spc="0" normalizeH="0" baseline="0" noProof="0" dirty="0">
                  <a:ln w="1905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00CC00"/>
                  </a:solidFill>
                  <a:effectLst>
                    <a:outerShdw blurRad="63500" dist="635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1</a:t>
              </a:r>
            </a:p>
          </p:txBody>
        </p:sp>
        <p:sp>
          <p:nvSpPr>
            <p:cNvPr id="19" name="Word4"/>
            <p:cNvSpPr/>
            <p:nvPr/>
          </p:nvSpPr>
          <p:spPr>
            <a:xfrm>
              <a:off x="692894" y="790838"/>
              <a:ext cx="32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20000"/>
                    <a:lumOff val="80000"/>
                  </a:schemeClr>
                </a:gs>
                <a:gs pos="100000">
                  <a:schemeClr val="accent6">
                    <a:lumMod val="20000"/>
                    <a:lumOff val="80000"/>
                  </a:schemeClr>
                </a:gs>
                <a:gs pos="53000">
                  <a:schemeClr val="bg1"/>
                </a:gs>
              </a:gsLst>
              <a:lin ang="5400000" scaled="1"/>
              <a:tileRect/>
            </a:gradFill>
            <a:ln w="6350">
              <a:solidFill>
                <a:schemeClr val="accent6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tIns="0" bIns="0" anchor="ctr">
              <a:norm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sz="5400" b="1" i="0" u="none" strike="noStrike" kern="1200" cap="none" spc="0" normalizeH="0" baseline="0" noProof="0" dirty="0" err="1">
                  <a:ln w="1905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00CC00"/>
                  </a:solidFill>
                  <a:effectLst>
                    <a:outerShdw blurRad="63500" dist="635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GB" sz="5400" b="1" i="0" u="none" strike="noStrike" kern="1200" cap="none" spc="0" normalizeH="0" baseline="0" noProof="0" dirty="0">
                  <a:ln w="1905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00CC00"/>
                  </a:solidFill>
                  <a:effectLst>
                    <a:outerShdw blurRad="63500" dist="635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4</a:t>
              </a:r>
            </a:p>
          </p:txBody>
        </p:sp>
        <p:sp>
          <p:nvSpPr>
            <p:cNvPr id="20" name="Word3"/>
            <p:cNvSpPr/>
            <p:nvPr/>
          </p:nvSpPr>
          <p:spPr>
            <a:xfrm>
              <a:off x="692894" y="-649162"/>
              <a:ext cx="32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20000"/>
                    <a:lumOff val="80000"/>
                  </a:schemeClr>
                </a:gs>
                <a:gs pos="100000">
                  <a:schemeClr val="accent6">
                    <a:lumMod val="20000"/>
                    <a:lumOff val="80000"/>
                  </a:schemeClr>
                </a:gs>
                <a:gs pos="53000">
                  <a:schemeClr val="bg1"/>
                </a:gs>
              </a:gsLst>
              <a:lin ang="5400000" scaled="1"/>
              <a:tileRect/>
            </a:gradFill>
            <a:ln w="6350">
              <a:solidFill>
                <a:schemeClr val="accent6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tIns="0" bIns="0" anchor="ctr">
              <a:norm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sz="5400" b="1" i="0" u="none" strike="noStrike" kern="1200" cap="none" spc="0" normalizeH="0" baseline="0" noProof="0" dirty="0" err="1">
                  <a:ln w="1905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00CC00"/>
                  </a:solidFill>
                  <a:effectLst>
                    <a:outerShdw blurRad="63500" dist="635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GB" sz="5400" b="1" i="0" u="none" strike="noStrike" kern="1200" cap="none" spc="0" normalizeH="0" baseline="0" noProof="0" dirty="0">
                  <a:ln w="1905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00CC00"/>
                  </a:solidFill>
                  <a:effectLst>
                    <a:outerShdw blurRad="63500" dist="635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3</a:t>
              </a:r>
            </a:p>
          </p:txBody>
        </p:sp>
        <p:sp>
          <p:nvSpPr>
            <p:cNvPr id="22" name="Word2"/>
            <p:cNvSpPr/>
            <p:nvPr/>
          </p:nvSpPr>
          <p:spPr>
            <a:xfrm>
              <a:off x="692894" y="-2015065"/>
              <a:ext cx="32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20000"/>
                    <a:lumOff val="80000"/>
                  </a:schemeClr>
                </a:gs>
                <a:gs pos="100000">
                  <a:schemeClr val="accent6">
                    <a:lumMod val="20000"/>
                    <a:lumOff val="80000"/>
                  </a:schemeClr>
                </a:gs>
                <a:gs pos="53000">
                  <a:schemeClr val="bg1"/>
                </a:gs>
              </a:gsLst>
              <a:lin ang="5400000" scaled="1"/>
              <a:tileRect/>
            </a:gradFill>
            <a:ln w="6350">
              <a:solidFill>
                <a:schemeClr val="accent6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tIns="0" bIns="0" anchor="ctr">
              <a:norm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sz="5400" b="1" i="0" u="none" strike="noStrike" kern="1200" cap="none" spc="0" normalizeH="0" baseline="0" noProof="0" dirty="0" err="1">
                  <a:ln w="1905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00CC00"/>
                  </a:solidFill>
                  <a:effectLst>
                    <a:outerShdw blurRad="63500" dist="635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GB" sz="5400" b="1" i="0" u="none" strike="noStrike" kern="1200" cap="none" spc="0" normalizeH="0" baseline="0" noProof="0" dirty="0">
                  <a:ln w="1905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00CC00"/>
                  </a:solidFill>
                  <a:effectLst>
                    <a:outerShdw blurRad="63500" dist="635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2</a:t>
              </a:r>
            </a:p>
          </p:txBody>
        </p:sp>
        <p:sp>
          <p:nvSpPr>
            <p:cNvPr id="29" name="Word1"/>
            <p:cNvSpPr/>
            <p:nvPr/>
          </p:nvSpPr>
          <p:spPr>
            <a:xfrm>
              <a:off x="692894" y="-3431359"/>
              <a:ext cx="32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20000"/>
                    <a:lumOff val="80000"/>
                  </a:schemeClr>
                </a:gs>
                <a:gs pos="100000">
                  <a:schemeClr val="accent6">
                    <a:lumMod val="20000"/>
                    <a:lumOff val="80000"/>
                  </a:schemeClr>
                </a:gs>
                <a:gs pos="53000">
                  <a:schemeClr val="bg1"/>
                </a:gs>
              </a:gsLst>
              <a:lin ang="5400000" scaled="1"/>
              <a:tileRect/>
            </a:gradFill>
            <a:ln w="6350">
              <a:solidFill>
                <a:schemeClr val="accent6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tIns="0" bIns="0" anchor="ctr">
              <a:norm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sz="5400" b="1" i="0" u="none" strike="noStrike" kern="1200" cap="none" spc="0" normalizeH="0" baseline="0" noProof="0" dirty="0" err="1">
                  <a:ln w="1905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00CC00"/>
                  </a:solidFill>
                  <a:effectLst>
                    <a:outerShdw blurRad="63500" dist="635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GB" sz="5400" b="1" i="0" u="none" strike="noStrike" kern="1200" cap="none" spc="0" normalizeH="0" baseline="0" noProof="0" dirty="0">
                  <a:ln w="1905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00CC00"/>
                  </a:solidFill>
                  <a:effectLst>
                    <a:outerShdw blurRad="63500" dist="635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1</a:t>
              </a:r>
              <a:endParaRPr kumimoji="0" lang="en-GB" sz="5400" b="0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00CC00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52" name="Green Anchor"/>
          <p:cNvSpPr/>
          <p:nvPr/>
        </p:nvSpPr>
        <p:spPr>
          <a:xfrm>
            <a:off x="1547813" y="5064125"/>
            <a:ext cx="1439862" cy="1439863"/>
          </a:xfrm>
          <a:prstGeom prst="ellipse">
            <a:avLst/>
          </a:prstGeom>
          <a:solidFill>
            <a:srgbClr val="00CC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396" name="Tekhnologic Logo"/>
          <p:cNvGrpSpPr/>
          <p:nvPr/>
        </p:nvGrpSpPr>
        <p:grpSpPr bwMode="auto">
          <a:xfrm>
            <a:off x="11056938" y="6411913"/>
            <a:ext cx="820737" cy="179387"/>
            <a:chOff x="5464435" y="6630924"/>
            <a:chExt cx="820768" cy="180000"/>
          </a:xfrm>
        </p:grpSpPr>
        <p:pic>
          <p:nvPicPr>
            <p:cNvPr id="93" name="Image"/>
            <p:cNvPicPr>
              <a:picLocks noChangeAspect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464435" y="6630924"/>
              <a:ext cx="180000" cy="180000"/>
            </a:xfrm>
            <a:prstGeom prst="rect">
              <a:avLst/>
            </a:prstGeom>
          </p:spPr>
        </p:pic>
        <p:sp>
          <p:nvSpPr>
            <p:cNvPr id="94" name="Text"/>
            <p:cNvSpPr/>
            <p:nvPr/>
          </p:nvSpPr>
          <p:spPr>
            <a:xfrm>
              <a:off x="5624778" y="6651632"/>
              <a:ext cx="660425" cy="138585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900" b="0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tekhnologic</a:t>
              </a:r>
            </a:p>
          </p:txBody>
        </p:sp>
      </p:grpSp>
      <p:pic>
        <p:nvPicPr>
          <p:cNvPr id="163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271" y="2380890"/>
            <a:ext cx="4015673" cy="3755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734567" y="736257"/>
            <a:ext cx="7151785" cy="1439863"/>
            <a:chOff x="4527194" y="266700"/>
            <a:chExt cx="7151785" cy="1439863"/>
          </a:xfrm>
        </p:grpSpPr>
        <p:sp>
          <p:nvSpPr>
            <p:cNvPr id="4" name="Arrow: Pentagon 3"/>
            <p:cNvSpPr/>
            <p:nvPr/>
          </p:nvSpPr>
          <p:spPr>
            <a:xfrm>
              <a:off x="4527194" y="266700"/>
              <a:ext cx="7151785" cy="1439863"/>
            </a:xfrm>
            <a:prstGeom prst="homePlate">
              <a:avLst/>
            </a:prstGeom>
            <a:solidFill>
              <a:srgbClr val="00CC00">
                <a:alpha val="54000"/>
              </a:srgb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537494" y="377553"/>
              <a:ext cx="6699437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TRÌNH BÀY CÁC PHƯƠNG PHÁP THU HOẠCH NÔNG SẢN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indefinite" fill="remove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266700" y="6096001"/>
            <a:ext cx="12458700" cy="1103808"/>
            <a:chOff x="-266700" y="6096001"/>
            <a:chExt cx="12458700" cy="1103808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6700" y="6096001"/>
              <a:ext cx="5664200" cy="1103808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5900" y="6096001"/>
              <a:ext cx="5664200" cy="1103808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439"/>
            <a:stretch>
              <a:fillRect/>
            </a:stretch>
          </p:blipFill>
          <p:spPr>
            <a:xfrm>
              <a:off x="10744200" y="6096001"/>
              <a:ext cx="1447800" cy="1103808"/>
            </a:xfrm>
            <a:prstGeom prst="rect">
              <a:avLst/>
            </a:prstGeom>
          </p:spPr>
        </p:pic>
      </p:grpSp>
      <p:pic>
        <p:nvPicPr>
          <p:cNvPr id="1032" name="Picture 8" descr="Hình dán Happy Feliz của BE Fresh Produ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799" y="4672813"/>
            <a:ext cx="1640114" cy="2043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025754" y="452461"/>
            <a:ext cx="701299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457200" indent="-457200">
              <a:buFontTx/>
              <a:buChar char="-"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chè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  <a:p>
            <a:pPr marL="457200" indent="-457200">
              <a:buFontTx/>
              <a:buChar char="-"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Nhổ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marL="457200" indent="-457200">
              <a:buFontTx/>
              <a:buChar char="-"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lang…</a:t>
            </a:r>
          </a:p>
          <a:p>
            <a:pPr marL="457200" indent="-457200">
              <a:buFontTx/>
              <a:buChar char="-"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pic>
        <p:nvPicPr>
          <p:cNvPr id="13" name="Picture 8" descr="Hình dán Happy Feliz của BE Fresh Produc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1" y="5283902"/>
            <a:ext cx="1303563" cy="1624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Hình dán Happy Feliz của BE Fresh Produc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838" y="5811737"/>
            <a:ext cx="879928" cy="109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433156" y="3775091"/>
            <a:ext cx="92441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457200" indent="-457200">
              <a:buFontTx/>
              <a:buChar char="-"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64" y="442926"/>
            <a:ext cx="5842000" cy="3047249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467757" y="1335085"/>
            <a:ext cx="39297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spc="60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Vận</a:t>
            </a:r>
            <a:r>
              <a:rPr lang="en-US" altLang="zh-CN" sz="4800" b="1" spc="6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 </a:t>
            </a:r>
            <a:r>
              <a:rPr lang="en-US" altLang="zh-CN" sz="4800" b="1" spc="60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dụng</a:t>
            </a:r>
            <a:endParaRPr lang="zh-CN" altLang="en-US" sz="4800" b="1" spc="600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Microsoft YaHei" panose="020B0503020204020204" pitchFamily="34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7376" y="5486570"/>
            <a:ext cx="828673" cy="1011489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-266700" y="6096001"/>
            <a:ext cx="12458700" cy="1103808"/>
            <a:chOff x="-266700" y="6096001"/>
            <a:chExt cx="12458700" cy="1103808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6700" y="6096001"/>
              <a:ext cx="5664200" cy="1103808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5900" y="6096001"/>
              <a:ext cx="5664200" cy="1103808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439"/>
            <a:stretch>
              <a:fillRect/>
            </a:stretch>
          </p:blipFill>
          <p:spPr>
            <a:xfrm>
              <a:off x="10744200" y="6096001"/>
              <a:ext cx="1447800" cy="1103808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2565400" y="3732976"/>
            <a:ext cx="64982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chụp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nộp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9" presetClass="entr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9" presetClass="entr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068" y="533078"/>
            <a:ext cx="5842000" cy="564897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10" t="63027"/>
          <a:stretch>
            <a:fillRect/>
          </a:stretch>
        </p:blipFill>
        <p:spPr>
          <a:xfrm rot="3868764">
            <a:off x="-368302" y="-139702"/>
            <a:ext cx="2146301" cy="1750128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394857" y="1994742"/>
            <a:ext cx="392974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spc="6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I. </a:t>
            </a:r>
            <a:r>
              <a:rPr lang="en-US" altLang="zh-CN" sz="4000" b="1" spc="60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Mục</a:t>
            </a:r>
            <a:r>
              <a:rPr lang="en-US" altLang="zh-CN" sz="4000" b="1" spc="6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 </a:t>
            </a:r>
            <a:r>
              <a:rPr lang="en-US" altLang="zh-CN" sz="4000" b="1" spc="60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đích</a:t>
            </a:r>
            <a:r>
              <a:rPr lang="en-US" altLang="zh-CN" sz="4000" b="1" spc="6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, </a:t>
            </a:r>
            <a:r>
              <a:rPr lang="en-US" altLang="zh-CN" sz="4000" b="1" spc="60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yêu</a:t>
            </a:r>
            <a:r>
              <a:rPr lang="en-US" altLang="zh-CN" sz="4000" b="1" spc="6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 </a:t>
            </a:r>
            <a:r>
              <a:rPr lang="en-US" altLang="zh-CN" sz="4000" b="1" spc="60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cầu</a:t>
            </a:r>
            <a:r>
              <a:rPr lang="en-US" altLang="zh-CN" sz="4000" b="1" spc="6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 </a:t>
            </a:r>
            <a:r>
              <a:rPr lang="en-US" altLang="zh-CN" sz="4000" b="1" spc="60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của</a:t>
            </a:r>
            <a:r>
              <a:rPr lang="en-US" altLang="zh-CN" sz="4000" b="1" spc="6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 </a:t>
            </a:r>
            <a:r>
              <a:rPr lang="en-US" altLang="zh-CN" sz="4000" b="1" spc="60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thu</a:t>
            </a:r>
            <a:r>
              <a:rPr lang="en-US" altLang="zh-CN" sz="4000" b="1" spc="6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 </a:t>
            </a:r>
            <a:r>
              <a:rPr lang="en-US" altLang="zh-CN" sz="4000" b="1" spc="60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hoạch</a:t>
            </a:r>
            <a:r>
              <a:rPr lang="en-US" altLang="zh-CN" sz="4000" b="1" spc="6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 </a:t>
            </a:r>
            <a:r>
              <a:rPr lang="en-US" altLang="zh-CN" sz="4000" b="1" spc="60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trồng</a:t>
            </a:r>
            <a:r>
              <a:rPr lang="en-US" altLang="zh-CN" sz="4000" b="1" spc="6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 </a:t>
            </a:r>
            <a:r>
              <a:rPr lang="en-US" altLang="zh-CN" sz="4000" b="1" spc="60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trọt</a:t>
            </a:r>
            <a:endParaRPr lang="zh-CN" altLang="en-US" sz="4000" b="1" spc="600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Microsoft YaHei" panose="020B0503020204020204" pitchFamily="3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7788">
            <a:off x="6102474" y="-375749"/>
            <a:ext cx="7023111" cy="311826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627" y="5590256"/>
            <a:ext cx="828673" cy="1011489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-266700" y="6096001"/>
            <a:ext cx="12458700" cy="1103808"/>
            <a:chOff x="-266700" y="6096001"/>
            <a:chExt cx="12458700" cy="1103808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6700" y="6096001"/>
              <a:ext cx="5664200" cy="1103808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5900" y="6096001"/>
              <a:ext cx="5664200" cy="1103808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439"/>
            <a:stretch>
              <a:fillRect/>
            </a:stretch>
          </p:blipFill>
          <p:spPr>
            <a:xfrm>
              <a:off x="10744200" y="6096001"/>
              <a:ext cx="1447800" cy="110380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9" presetClass="entr" presetSubtype="0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9" presetClass="entr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9" presetClass="entr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/>
          <p:cNvGrpSpPr/>
          <p:nvPr/>
        </p:nvGrpSpPr>
        <p:grpSpPr>
          <a:xfrm>
            <a:off x="0" y="0"/>
            <a:ext cx="6755952" cy="813636"/>
            <a:chOff x="224637" y="203172"/>
            <a:chExt cx="5619986" cy="813636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637" y="266700"/>
              <a:ext cx="838269" cy="75010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13000"/>
                </a:prstClr>
              </a:outerShdw>
            </a:effectLst>
          </p:spPr>
        </p:pic>
        <p:sp>
          <p:nvSpPr>
            <p:cNvPr id="31" name="文本框 30"/>
            <p:cNvSpPr txBox="1"/>
            <p:nvPr/>
          </p:nvSpPr>
          <p:spPr>
            <a:xfrm>
              <a:off x="1144037" y="203172"/>
              <a:ext cx="47005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Video </a:t>
              </a:r>
              <a:r>
                <a:rPr lang="en-US" altLang="zh-CN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thu</a:t>
              </a:r>
              <a:r>
                <a:rPr lang="en-US" altLang="zh-CN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 </a:t>
              </a:r>
              <a:r>
                <a:rPr lang="en-US" altLang="zh-CN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hoạch</a:t>
              </a:r>
              <a:r>
                <a:rPr lang="en-US" altLang="zh-CN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 </a:t>
              </a:r>
              <a:r>
                <a:rPr lang="en-US" altLang="zh-CN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nông</a:t>
              </a:r>
              <a:r>
                <a:rPr lang="en-US" altLang="zh-CN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 </a:t>
              </a:r>
              <a:r>
                <a:rPr lang="en-US" altLang="zh-CN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sản</a:t>
              </a:r>
              <a:endPara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ypeLand 康熙字典體試用版" pitchFamily="50" charset="-120"/>
                <a:cs typeface="Times New Roman" panose="02020603050405020304" pitchFamily="18" charset="0"/>
                <a:sym typeface="Microsoft YaHei" panose="020B0503020204020204" pitchFamily="34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2200" y="3357563"/>
            <a:ext cx="2452306" cy="3646486"/>
          </a:xfrm>
          <a:prstGeom prst="rect">
            <a:avLst/>
          </a:prstGeom>
        </p:spPr>
      </p:pic>
      <p:pic>
        <p:nvPicPr>
          <p:cNvPr id="3" name="Trải nghiệm thu hoạch nông sản sạch ở miền Tây_ VTV2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7124" y="543344"/>
            <a:ext cx="10944021" cy="6549434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-266700" y="6096001"/>
            <a:ext cx="12458700" cy="1103808"/>
            <a:chOff x="-266700" y="6096001"/>
            <a:chExt cx="12458700" cy="1103808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6700" y="6096001"/>
              <a:ext cx="5664200" cy="1103808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5900" y="6096001"/>
              <a:ext cx="5664200" cy="1103808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439"/>
            <a:stretch>
              <a:fillRect/>
            </a:stretch>
          </p:blipFill>
          <p:spPr>
            <a:xfrm>
              <a:off x="10744200" y="6096001"/>
              <a:ext cx="1447800" cy="110380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410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91" y="190500"/>
            <a:ext cx="1007708" cy="75010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13000"/>
              </a:prstClr>
            </a:outerShdw>
          </a:effectLst>
        </p:spPr>
      </p:pic>
      <p:grpSp>
        <p:nvGrpSpPr>
          <p:cNvPr id="6" name="组合 5"/>
          <p:cNvGrpSpPr/>
          <p:nvPr/>
        </p:nvGrpSpPr>
        <p:grpSpPr>
          <a:xfrm>
            <a:off x="-266700" y="6096001"/>
            <a:ext cx="12458700" cy="1103808"/>
            <a:chOff x="-266700" y="6096001"/>
            <a:chExt cx="12458700" cy="1103808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6700" y="6096001"/>
              <a:ext cx="5664200" cy="1103808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5900" y="6096001"/>
              <a:ext cx="5664200" cy="1103808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439"/>
            <a:stretch>
              <a:fillRect/>
            </a:stretch>
          </p:blipFill>
          <p:spPr>
            <a:xfrm>
              <a:off x="10744200" y="6096001"/>
              <a:ext cx="1447800" cy="1103808"/>
            </a:xfrm>
            <a:prstGeom prst="rect">
              <a:avLst/>
            </a:prstGeom>
          </p:spPr>
        </p:pic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2200" y="3357563"/>
            <a:ext cx="2452306" cy="3646486"/>
          </a:xfrm>
          <a:prstGeom prst="rect">
            <a:avLst/>
          </a:prstGeom>
        </p:spPr>
      </p:pic>
      <p:sp>
        <p:nvSpPr>
          <p:cNvPr id="14" name="Content Placeholder 2"/>
          <p:cNvSpPr txBox="1"/>
          <p:nvPr/>
        </p:nvSpPr>
        <p:spPr>
          <a:xfrm>
            <a:off x="1371600" y="565554"/>
            <a:ext cx="9934832" cy="44016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BC4FA2"/>
                </a:solidFill>
                <a:effectLst/>
                <a:uLnTx/>
                <a:uFillTx/>
                <a:latin typeface="Calibri" panose="020F0502020204030204"/>
                <a:ea typeface="Arial" panose="020B0604020202020204" pitchFamily="34" charset="0"/>
              </a:rPr>
              <a:t>Nhiệm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BC4FA2"/>
                </a:solidFill>
                <a:effectLst/>
                <a:uLnTx/>
                <a:uFillTx/>
                <a:latin typeface="Calibri" panose="020F0502020204030204"/>
                <a:ea typeface="Arial" panose="020B0604020202020204" pitchFamily="34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BC4FA2"/>
                </a:solidFill>
                <a:effectLst/>
                <a:uLnTx/>
                <a:uFillTx/>
                <a:latin typeface="Calibri" panose="020F0502020204030204"/>
                <a:ea typeface="Arial" panose="020B0604020202020204" pitchFamily="34" charset="0"/>
              </a:rPr>
              <a:t>vụ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BC4FA2"/>
                </a:solidFill>
                <a:effectLst/>
                <a:uLnTx/>
                <a:uFillTx/>
                <a:latin typeface="Calibri" panose="020F0502020204030204"/>
                <a:ea typeface="Arial" panose="020B0604020202020204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en-US" sz="3600" b="1" dirty="0" err="1">
                <a:solidFill>
                  <a:srgbClr val="20547B"/>
                </a:solidFill>
                <a:latin typeface="Calibri" panose="020F0502020204030204"/>
                <a:ea typeface="Arial" panose="020B0604020202020204" pitchFamily="34" charset="0"/>
              </a:rPr>
              <a:t>Dựa</a:t>
            </a:r>
            <a:r>
              <a:rPr lang="en-US" sz="3600" b="1" dirty="0">
                <a:solidFill>
                  <a:srgbClr val="20547B"/>
                </a:solidFill>
                <a:latin typeface="Calibri" panose="020F0502020204030204"/>
                <a:ea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0547B"/>
                </a:solidFill>
                <a:latin typeface="Calibri" panose="020F0502020204030204"/>
                <a:ea typeface="Arial" panose="020B0604020202020204" pitchFamily="34" charset="0"/>
              </a:rPr>
              <a:t>vào</a:t>
            </a:r>
            <a:r>
              <a:rPr lang="en-US" sz="3600" b="1" dirty="0">
                <a:solidFill>
                  <a:srgbClr val="20547B"/>
                </a:solidFill>
                <a:latin typeface="Calibri" panose="020F0502020204030204"/>
                <a:ea typeface="Arial" panose="020B0604020202020204" pitchFamily="34" charset="0"/>
              </a:rPr>
              <a:t> video, </a:t>
            </a:r>
            <a:r>
              <a:rPr lang="en-US" sz="3600" b="1" dirty="0" err="1">
                <a:solidFill>
                  <a:srgbClr val="20547B"/>
                </a:solidFill>
                <a:latin typeface="Calibri" panose="020F0502020204030204"/>
                <a:ea typeface="Arial" panose="020B0604020202020204" pitchFamily="34" charset="0"/>
              </a:rPr>
              <a:t>trả</a:t>
            </a:r>
            <a:r>
              <a:rPr lang="en-US" sz="3600" b="1" dirty="0">
                <a:solidFill>
                  <a:srgbClr val="20547B"/>
                </a:solidFill>
                <a:latin typeface="Calibri" panose="020F0502020204030204"/>
                <a:ea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0547B"/>
                </a:solidFill>
                <a:latin typeface="Calibri" panose="020F0502020204030204"/>
                <a:ea typeface="Arial" panose="020B0604020202020204" pitchFamily="34" charset="0"/>
              </a:rPr>
              <a:t>lời</a:t>
            </a:r>
            <a:r>
              <a:rPr lang="en-US" sz="3600" b="1" dirty="0">
                <a:solidFill>
                  <a:srgbClr val="20547B"/>
                </a:solidFill>
                <a:latin typeface="Calibri" panose="020F0502020204030204"/>
                <a:ea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0547B"/>
                </a:solidFill>
                <a:latin typeface="Calibri" panose="020F0502020204030204"/>
                <a:ea typeface="Arial" panose="020B0604020202020204" pitchFamily="34" charset="0"/>
              </a:rPr>
              <a:t>câu</a:t>
            </a:r>
            <a:r>
              <a:rPr lang="en-US" sz="3600" b="1" dirty="0">
                <a:solidFill>
                  <a:srgbClr val="20547B"/>
                </a:solidFill>
                <a:latin typeface="Calibri" panose="020F0502020204030204"/>
                <a:ea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0547B"/>
                </a:solidFill>
                <a:latin typeface="Calibri" panose="020F0502020204030204"/>
                <a:ea typeface="Arial" panose="020B0604020202020204" pitchFamily="34" charset="0"/>
              </a:rPr>
              <a:t>hỏi</a:t>
            </a:r>
            <a:r>
              <a:rPr lang="en-US" sz="3600" b="1" dirty="0">
                <a:solidFill>
                  <a:srgbClr val="20547B"/>
                </a:solidFill>
                <a:latin typeface="Calibri" panose="020F0502020204030204"/>
                <a:ea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0547B"/>
                </a:solidFill>
                <a:latin typeface="Calibri" panose="020F0502020204030204"/>
                <a:ea typeface="Arial" panose="020B0604020202020204" pitchFamily="34" charset="0"/>
              </a:rPr>
              <a:t>vào</a:t>
            </a:r>
            <a:r>
              <a:rPr lang="en-US" sz="3600" b="1" dirty="0">
                <a:solidFill>
                  <a:srgbClr val="20547B"/>
                </a:solidFill>
                <a:latin typeface="Calibri" panose="020F0502020204030204"/>
                <a:ea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0547B"/>
                </a:solidFill>
                <a:latin typeface="Calibri" panose="020F0502020204030204"/>
                <a:ea typeface="Arial" panose="020B0604020202020204" pitchFamily="34" charset="0"/>
              </a:rPr>
              <a:t>phiếu</a:t>
            </a:r>
            <a:r>
              <a:rPr lang="en-US" sz="3600" b="1" dirty="0">
                <a:solidFill>
                  <a:srgbClr val="20547B"/>
                </a:solidFill>
                <a:latin typeface="Calibri" panose="020F0502020204030204"/>
                <a:ea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0547B"/>
                </a:solidFill>
                <a:latin typeface="Calibri" panose="020F0502020204030204"/>
                <a:ea typeface="Arial" panose="020B0604020202020204" pitchFamily="34" charset="0"/>
              </a:rPr>
              <a:t>học</a:t>
            </a:r>
            <a:r>
              <a:rPr lang="en-US" sz="3600" b="1" dirty="0">
                <a:solidFill>
                  <a:srgbClr val="20547B"/>
                </a:solidFill>
                <a:latin typeface="Calibri" panose="020F0502020204030204"/>
                <a:ea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0547B"/>
                </a:solidFill>
                <a:latin typeface="Calibri" panose="020F0502020204030204"/>
                <a:ea typeface="Arial" panose="020B0604020202020204" pitchFamily="34" charset="0"/>
              </a:rPr>
              <a:t>tập</a:t>
            </a:r>
            <a:r>
              <a:rPr lang="en-US" sz="3600" b="1" dirty="0">
                <a:solidFill>
                  <a:srgbClr val="20547B"/>
                </a:solidFill>
                <a:latin typeface="Calibri" panose="020F0502020204030204"/>
                <a:ea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0547B"/>
                </a:solidFill>
                <a:latin typeface="Calibri" panose="020F0502020204030204"/>
                <a:ea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srgbClr val="20547B"/>
                </a:solidFill>
                <a:latin typeface="Calibri" panose="020F0502020204030204"/>
                <a:ea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0547B"/>
                </a:solidFill>
                <a:latin typeface="Calibri" panose="020F0502020204030204"/>
                <a:ea typeface="Arial" panose="020B0604020202020204" pitchFamily="34" charset="0"/>
              </a:rPr>
              <a:t>nhóm</a:t>
            </a:r>
            <a:r>
              <a:rPr lang="en-US" sz="3600" b="1" dirty="0">
                <a:solidFill>
                  <a:srgbClr val="20547B"/>
                </a:solidFill>
                <a:latin typeface="Calibri" panose="020F0502020204030204"/>
                <a:ea typeface="Arial" panose="020B0604020202020204" pitchFamily="34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20547B"/>
              </a:solidFill>
              <a:effectLst/>
              <a:uLnTx/>
              <a:uFillTx/>
              <a:latin typeface="Calibri" panose="020F0502020204030204"/>
              <a:ea typeface="Arial" panose="020B0604020202020204" pitchFamily="34" charset="0"/>
              <a:cs typeface="+mn-cs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0547B"/>
                </a:solidFill>
                <a:effectLst/>
                <a:uLnTx/>
                <a:uFillTx/>
                <a:latin typeface="Calibri" panose="020F0502020204030204"/>
                <a:ea typeface="Arial" panose="020B0604020202020204" pitchFamily="34" charset="0"/>
                <a:cs typeface="+mn-cs"/>
              </a:rPr>
              <a:t>Thu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0547B"/>
                </a:solidFill>
                <a:effectLst/>
                <a:uLnTx/>
                <a:uFillTx/>
                <a:latin typeface="Calibri" panose="020F0502020204030204"/>
                <a:ea typeface="Arial" panose="020B0604020202020204" pitchFamily="34" charset="0"/>
                <a:cs typeface="+mn-cs"/>
              </a:rPr>
              <a:t>hoạch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0547B"/>
                </a:solidFill>
                <a:effectLst/>
                <a:uLnTx/>
                <a:uFillTx/>
                <a:latin typeface="Calibri" panose="020F0502020204030204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0547B"/>
                </a:solidFill>
                <a:effectLst/>
                <a:uLnTx/>
                <a:uFillTx/>
                <a:latin typeface="Calibri" panose="020F0502020204030204"/>
                <a:ea typeface="Arial" panose="020B0604020202020204" pitchFamily="34" charset="0"/>
                <a:cs typeface="+mn-cs"/>
              </a:rPr>
              <a:t>nông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0547B"/>
                </a:solidFill>
                <a:effectLst/>
                <a:uLnTx/>
                <a:uFillTx/>
                <a:latin typeface="Calibri" panose="020F0502020204030204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0547B"/>
                </a:solidFill>
                <a:effectLst/>
                <a:uLnTx/>
                <a:uFillTx/>
                <a:latin typeface="Calibri" panose="020F0502020204030204"/>
                <a:ea typeface="Arial" panose="020B0604020202020204" pitchFamily="34" charset="0"/>
                <a:cs typeface="+mn-cs"/>
              </a:rPr>
              <a:t>sản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0547B"/>
                </a:solidFill>
                <a:effectLst/>
                <a:uLnTx/>
                <a:uFillTx/>
                <a:latin typeface="Calibri" panose="020F0502020204030204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0547B"/>
                </a:solidFill>
                <a:effectLst/>
                <a:uLnTx/>
                <a:uFillTx/>
                <a:latin typeface="Calibri" panose="020F0502020204030204"/>
                <a:ea typeface="Arial" panose="020B0604020202020204" pitchFamily="34" charset="0"/>
                <a:cs typeface="+mn-cs"/>
              </a:rPr>
              <a:t>nhằm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0547B"/>
                </a:solidFill>
                <a:effectLst/>
                <a:uLnTx/>
                <a:uFillTx/>
                <a:latin typeface="Calibri" panose="020F0502020204030204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0547B"/>
                </a:solidFill>
                <a:effectLst/>
                <a:uLnTx/>
                <a:uFillTx/>
                <a:latin typeface="Calibri" panose="020F0502020204030204"/>
                <a:ea typeface="Arial" panose="020B0604020202020204" pitchFamily="34" charset="0"/>
                <a:cs typeface="+mn-cs"/>
              </a:rPr>
              <a:t>mục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0547B"/>
                </a:solidFill>
                <a:effectLst/>
                <a:uLnTx/>
                <a:uFillTx/>
                <a:latin typeface="Calibri" panose="020F0502020204030204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0547B"/>
                </a:solidFill>
                <a:effectLst/>
                <a:uLnTx/>
                <a:uFillTx/>
                <a:latin typeface="Calibri" panose="020F0502020204030204"/>
                <a:ea typeface="Arial" panose="020B0604020202020204" pitchFamily="34" charset="0"/>
                <a:cs typeface="+mn-cs"/>
              </a:rPr>
              <a:t>đích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0547B"/>
                </a:solidFill>
                <a:effectLst/>
                <a:uLnTx/>
                <a:uFillTx/>
                <a:latin typeface="Calibri" panose="020F0502020204030204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0547B"/>
                </a:solidFill>
                <a:effectLst/>
                <a:uLnTx/>
                <a:uFillTx/>
                <a:latin typeface="Calibri" panose="020F0502020204030204"/>
                <a:ea typeface="Arial" panose="020B0604020202020204" pitchFamily="34" charset="0"/>
                <a:cs typeface="+mn-cs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0547B"/>
                </a:solidFill>
                <a:effectLst/>
                <a:uLnTx/>
                <a:uFillTx/>
                <a:latin typeface="Calibri" panose="020F0502020204030204"/>
                <a:ea typeface="Arial" panose="020B0604020202020204" pitchFamily="34" charset="0"/>
                <a:cs typeface="+mn-cs"/>
              </a:rPr>
              <a:t>?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lang="en-US" sz="3200" b="1" dirty="0" err="1">
                <a:solidFill>
                  <a:srgbClr val="20547B"/>
                </a:solidFill>
                <a:latin typeface="Calibri" panose="020F0502020204030204"/>
              </a:rPr>
              <a:t>Làm</a:t>
            </a:r>
            <a:r>
              <a:rPr lang="en-US" sz="3200" b="1" dirty="0">
                <a:solidFill>
                  <a:srgbClr val="20547B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srgbClr val="20547B"/>
                </a:solidFill>
                <a:latin typeface="Calibri" panose="020F0502020204030204"/>
              </a:rPr>
              <a:t>thế</a:t>
            </a:r>
            <a:r>
              <a:rPr lang="en-US" sz="3200" b="1" dirty="0">
                <a:solidFill>
                  <a:srgbClr val="20547B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srgbClr val="20547B"/>
                </a:solidFill>
                <a:latin typeface="Calibri" panose="020F0502020204030204"/>
              </a:rPr>
              <a:t>nào</a:t>
            </a:r>
            <a:r>
              <a:rPr lang="en-US" sz="3200" b="1" dirty="0">
                <a:solidFill>
                  <a:srgbClr val="20547B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srgbClr val="20547B"/>
                </a:solidFill>
                <a:latin typeface="Calibri" panose="020F0502020204030204"/>
              </a:rPr>
              <a:t>để</a:t>
            </a:r>
            <a:r>
              <a:rPr lang="en-US" sz="3200" b="1" dirty="0">
                <a:solidFill>
                  <a:srgbClr val="20547B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srgbClr val="20547B"/>
                </a:solidFill>
                <a:latin typeface="Calibri" panose="020F0502020204030204"/>
              </a:rPr>
              <a:t>việc</a:t>
            </a:r>
            <a:r>
              <a:rPr lang="en-US" sz="3200" b="1" dirty="0">
                <a:solidFill>
                  <a:srgbClr val="20547B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srgbClr val="20547B"/>
                </a:solidFill>
                <a:latin typeface="Calibri" panose="020F0502020204030204"/>
              </a:rPr>
              <a:t>thu</a:t>
            </a:r>
            <a:r>
              <a:rPr lang="en-US" sz="3200" b="1" dirty="0">
                <a:solidFill>
                  <a:srgbClr val="20547B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srgbClr val="20547B"/>
                </a:solidFill>
                <a:latin typeface="Calibri" panose="020F0502020204030204"/>
              </a:rPr>
              <a:t>hoạch</a:t>
            </a:r>
            <a:r>
              <a:rPr lang="en-US" sz="3200" b="1" dirty="0">
                <a:solidFill>
                  <a:srgbClr val="20547B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srgbClr val="20547B"/>
                </a:solidFill>
                <a:latin typeface="Calibri" panose="020F0502020204030204"/>
              </a:rPr>
              <a:t>nông</a:t>
            </a:r>
            <a:r>
              <a:rPr lang="en-US" sz="3200" b="1" dirty="0">
                <a:solidFill>
                  <a:srgbClr val="20547B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srgbClr val="20547B"/>
                </a:solidFill>
                <a:latin typeface="Calibri" panose="020F0502020204030204"/>
              </a:rPr>
              <a:t>sản</a:t>
            </a:r>
            <a:r>
              <a:rPr lang="en-US" sz="3200" b="1" dirty="0">
                <a:solidFill>
                  <a:srgbClr val="20547B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srgbClr val="20547B"/>
                </a:solidFill>
                <a:latin typeface="Calibri" panose="020F0502020204030204"/>
              </a:rPr>
              <a:t>đạt</a:t>
            </a:r>
            <a:r>
              <a:rPr lang="en-US" sz="3200" b="1" dirty="0">
                <a:solidFill>
                  <a:srgbClr val="20547B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srgbClr val="20547B"/>
                </a:solidFill>
                <a:latin typeface="Calibri" panose="020F0502020204030204"/>
              </a:rPr>
              <a:t>kết</a:t>
            </a:r>
            <a:r>
              <a:rPr lang="en-US" sz="3200" b="1" dirty="0">
                <a:solidFill>
                  <a:srgbClr val="20547B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srgbClr val="20547B"/>
                </a:solidFill>
                <a:latin typeface="Calibri" panose="020F0502020204030204"/>
              </a:rPr>
              <a:t>quả</a:t>
            </a:r>
            <a:r>
              <a:rPr lang="en-US" sz="3200" b="1" dirty="0">
                <a:solidFill>
                  <a:srgbClr val="20547B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srgbClr val="20547B"/>
                </a:solidFill>
                <a:latin typeface="Calibri" panose="020F0502020204030204"/>
              </a:rPr>
              <a:t>cao</a:t>
            </a:r>
            <a:r>
              <a:rPr lang="en-US" sz="3200" b="1" dirty="0">
                <a:solidFill>
                  <a:srgbClr val="20547B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srgbClr val="20547B"/>
                </a:solidFill>
                <a:latin typeface="Calibri" panose="020F0502020204030204"/>
              </a:rPr>
              <a:t>nhất</a:t>
            </a:r>
            <a:r>
              <a:rPr lang="en-US" sz="3200" b="1" dirty="0">
                <a:solidFill>
                  <a:srgbClr val="20547B"/>
                </a:solidFill>
                <a:latin typeface="Calibri" panose="020F0502020204030204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20547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266700" y="6096001"/>
            <a:ext cx="12458700" cy="1103808"/>
            <a:chOff x="-266700" y="6096001"/>
            <a:chExt cx="12458700" cy="1103808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6700" y="6096001"/>
              <a:ext cx="5664200" cy="1103808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5900" y="6096001"/>
              <a:ext cx="5664200" cy="1103808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439"/>
            <a:stretch>
              <a:fillRect/>
            </a:stretch>
          </p:blipFill>
          <p:spPr>
            <a:xfrm>
              <a:off x="10744200" y="6096001"/>
              <a:ext cx="1447800" cy="1103808"/>
            </a:xfrm>
            <a:prstGeom prst="rect">
              <a:avLst/>
            </a:prstGeom>
          </p:spPr>
        </p:pic>
      </p:grpSp>
      <p:pic>
        <p:nvPicPr>
          <p:cNvPr id="1032" name="Picture 8" descr="Hình dán Happy Feliz của BE Fresh Produ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799" y="4672813"/>
            <a:ext cx="1640114" cy="2043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464603" y="856829"/>
            <a:ext cx="8166159" cy="175432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>
              <a:buFontTx/>
              <a:buChar char="-"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02806" y="2988629"/>
            <a:ext cx="8463830" cy="230832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>
              <a:buFontTx/>
              <a:buChar char="-"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16" y="849089"/>
            <a:ext cx="9149454" cy="564897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10" t="63027"/>
          <a:stretch>
            <a:fillRect/>
          </a:stretch>
        </p:blipFill>
        <p:spPr>
          <a:xfrm rot="3868764">
            <a:off x="-368302" y="-139702"/>
            <a:ext cx="2146301" cy="1750128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281580" y="2457923"/>
            <a:ext cx="55723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spc="6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II. </a:t>
            </a:r>
            <a:r>
              <a:rPr lang="en-US" altLang="zh-CN" sz="4000" b="1" spc="60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Một</a:t>
            </a:r>
            <a:r>
              <a:rPr lang="en-US" altLang="zh-CN" sz="4000" b="1" spc="6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 </a:t>
            </a:r>
            <a:r>
              <a:rPr lang="en-US" altLang="zh-CN" sz="4000" b="1" spc="60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số</a:t>
            </a:r>
            <a:r>
              <a:rPr lang="en-US" altLang="zh-CN" sz="4000" b="1" spc="6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 </a:t>
            </a:r>
            <a:r>
              <a:rPr lang="en-US" altLang="zh-CN" sz="4000" b="1" spc="60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phương</a:t>
            </a:r>
            <a:r>
              <a:rPr lang="en-US" altLang="zh-CN" sz="4000" b="1" spc="6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 </a:t>
            </a:r>
            <a:r>
              <a:rPr lang="en-US" altLang="zh-CN" sz="4000" b="1" spc="60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pháp</a:t>
            </a:r>
            <a:r>
              <a:rPr lang="en-US" altLang="zh-CN" sz="4000" b="1" spc="6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 </a:t>
            </a:r>
            <a:r>
              <a:rPr lang="en-US" altLang="zh-CN" sz="4000" b="1" spc="60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phổ</a:t>
            </a:r>
            <a:r>
              <a:rPr lang="en-US" altLang="zh-CN" sz="4000" b="1" spc="6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 </a:t>
            </a:r>
            <a:r>
              <a:rPr lang="en-US" altLang="zh-CN" sz="4000" b="1" spc="60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biến</a:t>
            </a:r>
            <a:r>
              <a:rPr lang="en-US" altLang="zh-CN" sz="4000" b="1" spc="6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 </a:t>
            </a:r>
            <a:r>
              <a:rPr lang="en-US" altLang="zh-CN" sz="4000" b="1" spc="60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trong</a:t>
            </a:r>
            <a:r>
              <a:rPr lang="en-US" altLang="zh-CN" sz="4000" b="1" spc="6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 </a:t>
            </a:r>
            <a:r>
              <a:rPr lang="en-US" altLang="zh-CN" sz="4000" b="1" spc="60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thu</a:t>
            </a:r>
            <a:r>
              <a:rPr lang="en-US" altLang="zh-CN" sz="4000" b="1" spc="6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 </a:t>
            </a:r>
            <a:r>
              <a:rPr lang="en-US" altLang="zh-CN" sz="4000" b="1" spc="60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hoạch</a:t>
            </a:r>
            <a:endParaRPr lang="zh-CN" altLang="en-US" sz="4000" b="1" spc="600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Microsoft YaHei" panose="020B0503020204020204" pitchFamily="3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7788">
            <a:off x="6102474" y="-375749"/>
            <a:ext cx="7023111" cy="311826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7376" y="5486570"/>
            <a:ext cx="828673" cy="1011489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-266700" y="6096001"/>
            <a:ext cx="12458700" cy="1103808"/>
            <a:chOff x="-266700" y="6096001"/>
            <a:chExt cx="12458700" cy="1103808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6700" y="6096001"/>
              <a:ext cx="5664200" cy="1103808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5900" y="6096001"/>
              <a:ext cx="5664200" cy="1103808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439"/>
            <a:stretch>
              <a:fillRect/>
            </a:stretch>
          </p:blipFill>
          <p:spPr>
            <a:xfrm>
              <a:off x="10744200" y="6096001"/>
              <a:ext cx="1447800" cy="110380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9" presetClass="entr" presetSubtype="0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9" presetClass="entr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9" presetClass="entr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104" y="2440341"/>
            <a:ext cx="5294435" cy="297532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-266700" y="6096001"/>
            <a:ext cx="12458700" cy="1103808"/>
            <a:chOff x="-266700" y="6096001"/>
            <a:chExt cx="12458700" cy="1103808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6700" y="6096001"/>
              <a:ext cx="5664200" cy="1103808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5900" y="6096001"/>
              <a:ext cx="5664200" cy="1103808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439"/>
            <a:stretch>
              <a:fillRect/>
            </a:stretch>
          </p:blipFill>
          <p:spPr>
            <a:xfrm>
              <a:off x="10744200" y="6096001"/>
              <a:ext cx="1447800" cy="1103808"/>
            </a:xfrm>
            <a:prstGeom prst="rect">
              <a:avLst/>
            </a:prstGeom>
          </p:spPr>
        </p:pic>
      </p:grpSp>
      <p:grpSp>
        <p:nvGrpSpPr>
          <p:cNvPr id="19" name="组合 18"/>
          <p:cNvGrpSpPr/>
          <p:nvPr/>
        </p:nvGrpSpPr>
        <p:grpSpPr>
          <a:xfrm>
            <a:off x="1250048" y="1933984"/>
            <a:ext cx="4132488" cy="2862322"/>
            <a:chOff x="725262" y="2440341"/>
            <a:chExt cx="4132488" cy="2862322"/>
          </a:xfrm>
        </p:grpSpPr>
        <p:sp>
          <p:nvSpPr>
            <p:cNvPr id="7" name="文本框 6"/>
            <p:cNvSpPr txBox="1"/>
            <p:nvPr/>
          </p:nvSpPr>
          <p:spPr>
            <a:xfrm>
              <a:off x="749782" y="2440341"/>
              <a:ext cx="4107968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Microsoft YaHei" panose="020B0503020204020204" pitchFamily="34" charset="-122"/>
                </a:rPr>
                <a:t>Các</a:t>
              </a:r>
              <a:r>
                <a:rPr lang="en-US" altLang="zh-CN" sz="3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Microsoft YaHei" panose="020B0503020204020204" pitchFamily="34" charset="-122"/>
                </a:rPr>
                <a:t> </a:t>
              </a:r>
              <a:r>
                <a:rPr lang="en-US" altLang="zh-CN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Microsoft YaHei" panose="020B0503020204020204" pitchFamily="34" charset="-122"/>
                </a:rPr>
                <a:t>cặp</a:t>
              </a:r>
              <a:r>
                <a:rPr lang="en-US" altLang="zh-CN" sz="3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Microsoft YaHei" panose="020B0503020204020204" pitchFamily="34" charset="-122"/>
                </a:rPr>
                <a:t> </a:t>
              </a:r>
              <a:r>
                <a:rPr lang="en-US" altLang="zh-CN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Microsoft YaHei" panose="020B0503020204020204" pitchFamily="34" charset="-122"/>
                </a:rPr>
                <a:t>đôi</a:t>
              </a:r>
              <a:r>
                <a:rPr lang="en-US" altLang="zh-CN" sz="3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Microsoft YaHei" panose="020B0503020204020204" pitchFamily="34" charset="-122"/>
                </a:rPr>
                <a:t> </a:t>
              </a:r>
              <a:r>
                <a:rPr lang="en-US" altLang="zh-CN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Microsoft YaHei" panose="020B0503020204020204" pitchFamily="34" charset="-122"/>
                </a:rPr>
                <a:t>quan</a:t>
              </a:r>
              <a:r>
                <a:rPr lang="en-US" altLang="zh-CN" sz="3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Microsoft YaHei" panose="020B0503020204020204" pitchFamily="34" charset="-122"/>
                </a:rPr>
                <a:t> </a:t>
              </a:r>
              <a:r>
                <a:rPr lang="en-US" altLang="zh-CN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Microsoft YaHei" panose="020B0503020204020204" pitchFamily="34" charset="-122"/>
                </a:rPr>
                <a:t>sát</a:t>
              </a:r>
              <a:r>
                <a:rPr lang="en-US" altLang="zh-CN" sz="3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Microsoft YaHei" panose="020B0503020204020204" pitchFamily="34" charset="-122"/>
                </a:rPr>
                <a:t> </a:t>
              </a:r>
              <a:r>
                <a:rPr lang="en-US" altLang="zh-CN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Microsoft YaHei" panose="020B0503020204020204" pitchFamily="34" charset="-122"/>
                </a:rPr>
                <a:t>hình</a:t>
              </a:r>
              <a:r>
                <a:rPr lang="en-US" altLang="zh-CN" sz="3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Microsoft YaHei" panose="020B0503020204020204" pitchFamily="34" charset="-122"/>
                </a:rPr>
                <a:t> </a:t>
              </a:r>
              <a:r>
                <a:rPr lang="en-US" altLang="zh-CN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Microsoft YaHei" panose="020B0503020204020204" pitchFamily="34" charset="-122"/>
                </a:rPr>
                <a:t>ảnh</a:t>
              </a:r>
              <a:r>
                <a:rPr lang="en-US" altLang="zh-CN" sz="3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Microsoft YaHei" panose="020B0503020204020204" pitchFamily="34" charset="-122"/>
                </a:rPr>
                <a:t>, </a:t>
              </a:r>
              <a:r>
                <a:rPr lang="en-US" altLang="zh-CN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Microsoft YaHei" panose="020B0503020204020204" pitchFamily="34" charset="-122"/>
                </a:rPr>
                <a:t>cho</a:t>
              </a:r>
              <a:r>
                <a:rPr lang="en-US" altLang="zh-CN" sz="3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Microsoft YaHei" panose="020B0503020204020204" pitchFamily="34" charset="-122"/>
                </a:rPr>
                <a:t> </a:t>
              </a:r>
              <a:r>
                <a:rPr lang="en-US" altLang="zh-CN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Microsoft YaHei" panose="020B0503020204020204" pitchFamily="34" charset="-122"/>
                </a:rPr>
                <a:t>biết</a:t>
              </a:r>
              <a:r>
                <a:rPr lang="en-US" altLang="zh-CN" sz="3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Microsoft YaHei" panose="020B0503020204020204" pitchFamily="34" charset="-122"/>
                </a:rPr>
                <a:t> </a:t>
              </a:r>
              <a:r>
                <a:rPr lang="en-US" altLang="zh-CN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Microsoft YaHei" panose="020B0503020204020204" pitchFamily="34" charset="-122"/>
                </a:rPr>
                <a:t>các</a:t>
              </a:r>
              <a:r>
                <a:rPr lang="en-US" altLang="zh-CN" sz="3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Microsoft YaHei" panose="020B0503020204020204" pitchFamily="34" charset="-122"/>
                </a:rPr>
                <a:t> </a:t>
              </a:r>
              <a:r>
                <a:rPr lang="en-US" altLang="zh-CN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Microsoft YaHei" panose="020B0503020204020204" pitchFamily="34" charset="-122"/>
                </a:rPr>
                <a:t>loại</a:t>
              </a:r>
              <a:r>
                <a:rPr lang="en-US" altLang="zh-CN" sz="3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Microsoft YaHei" panose="020B0503020204020204" pitchFamily="34" charset="-122"/>
                </a:rPr>
                <a:t> </a:t>
              </a:r>
              <a:r>
                <a:rPr lang="en-US" altLang="zh-CN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Microsoft YaHei" panose="020B0503020204020204" pitchFamily="34" charset="-122"/>
                </a:rPr>
                <a:t>nông</a:t>
              </a:r>
              <a:r>
                <a:rPr lang="en-US" altLang="zh-CN" sz="3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Microsoft YaHei" panose="020B0503020204020204" pitchFamily="34" charset="-122"/>
                </a:rPr>
                <a:t> </a:t>
              </a:r>
              <a:r>
                <a:rPr lang="en-US" altLang="zh-CN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Microsoft YaHei" panose="020B0503020204020204" pitchFamily="34" charset="-122"/>
                </a:rPr>
                <a:t>sản</a:t>
              </a:r>
              <a:r>
                <a:rPr lang="en-US" altLang="zh-CN" sz="3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Microsoft YaHei" panose="020B0503020204020204" pitchFamily="34" charset="-122"/>
                </a:rPr>
                <a:t> </a:t>
              </a:r>
              <a:r>
                <a:rPr lang="en-US" altLang="zh-CN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Microsoft YaHei" panose="020B0503020204020204" pitchFamily="34" charset="-122"/>
                </a:rPr>
                <a:t>được</a:t>
              </a:r>
              <a:r>
                <a:rPr lang="en-US" altLang="zh-CN" sz="3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Microsoft YaHei" panose="020B0503020204020204" pitchFamily="34" charset="-122"/>
                </a:rPr>
                <a:t> </a:t>
              </a:r>
              <a:r>
                <a:rPr lang="en-US" altLang="zh-CN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Microsoft YaHei" panose="020B0503020204020204" pitchFamily="34" charset="-122"/>
                </a:rPr>
                <a:t>thu</a:t>
              </a:r>
              <a:r>
                <a:rPr lang="en-US" altLang="zh-CN" sz="3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Microsoft YaHei" panose="020B0503020204020204" pitchFamily="34" charset="-122"/>
                </a:rPr>
                <a:t> </a:t>
              </a:r>
              <a:r>
                <a:rPr lang="en-US" altLang="zh-CN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Microsoft YaHei" panose="020B0503020204020204" pitchFamily="34" charset="-122"/>
                </a:rPr>
                <a:t>hoạch</a:t>
              </a:r>
              <a:r>
                <a:rPr lang="en-US" altLang="zh-CN" sz="3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Microsoft YaHei" panose="020B0503020204020204" pitchFamily="34" charset="-122"/>
                </a:rPr>
                <a:t> </a:t>
              </a:r>
              <a:r>
                <a:rPr lang="en-US" altLang="zh-CN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Microsoft YaHei" panose="020B0503020204020204" pitchFamily="34" charset="-122"/>
                </a:rPr>
                <a:t>bằng</a:t>
              </a:r>
              <a:r>
                <a:rPr lang="en-US" altLang="zh-CN" sz="3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Microsoft YaHei" panose="020B0503020204020204" pitchFamily="34" charset="-122"/>
                </a:rPr>
                <a:t> </a:t>
              </a:r>
              <a:r>
                <a:rPr lang="en-US" altLang="zh-CN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Microsoft YaHei" panose="020B0503020204020204" pitchFamily="34" charset="-122"/>
                </a:rPr>
                <a:t>cách</a:t>
              </a:r>
              <a:r>
                <a:rPr lang="en-US" altLang="zh-CN" sz="3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Microsoft YaHei" panose="020B0503020204020204" pitchFamily="34" charset="-122"/>
                </a:rPr>
                <a:t> </a:t>
              </a:r>
              <a:r>
                <a:rPr lang="en-US" altLang="zh-CN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Microsoft YaHei" panose="020B0503020204020204" pitchFamily="34" charset="-122"/>
                </a:rPr>
                <a:t>nào</a:t>
              </a:r>
              <a:r>
                <a:rPr lang="en-US" altLang="zh-CN" sz="3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Microsoft YaHei" panose="020B0503020204020204" pitchFamily="34" charset="-122"/>
                </a:rPr>
                <a:t>?</a:t>
              </a:r>
              <a:endParaRPr lang="zh-C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Microsoft YaHei" panose="020B0503020204020204" pitchFamily="34" charset="-122"/>
              </a:endParaRPr>
            </a:p>
          </p:txBody>
        </p:sp>
        <p:sp>
          <p:nvSpPr>
            <p:cNvPr id="8" name="TextBox 14"/>
            <p:cNvSpPr txBox="1"/>
            <p:nvPr/>
          </p:nvSpPr>
          <p:spPr>
            <a:xfrm>
              <a:off x="725262" y="2863520"/>
              <a:ext cx="3694338" cy="2959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endPara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Open Sans" panose="020B0606030504020204" pitchFamily="34" charset="0"/>
                <a:sym typeface="Microsoft YaHei" panose="020B0503020204020204" pitchFamily="34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540713" y="634289"/>
            <a:ext cx="4527102" cy="778712"/>
            <a:chOff x="224637" y="266700"/>
            <a:chExt cx="4527102" cy="778712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637" y="266700"/>
              <a:ext cx="838269" cy="75010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13000"/>
                </a:prstClr>
              </a:outerShdw>
            </a:effectLst>
          </p:spPr>
        </p:pic>
        <p:grpSp>
          <p:nvGrpSpPr>
            <p:cNvPr id="16" name="组合 15"/>
            <p:cNvGrpSpPr/>
            <p:nvPr/>
          </p:nvGrpSpPr>
          <p:grpSpPr>
            <a:xfrm>
              <a:off x="1144037" y="301242"/>
              <a:ext cx="3607702" cy="744170"/>
              <a:chOff x="6807200" y="1586570"/>
              <a:chExt cx="3607702" cy="744170"/>
            </a:xfrm>
          </p:grpSpPr>
          <p:sp>
            <p:nvSpPr>
              <p:cNvPr id="17" name="文本框 16"/>
              <p:cNvSpPr txBox="1"/>
              <p:nvPr/>
            </p:nvSpPr>
            <p:spPr>
              <a:xfrm>
                <a:off x="6807200" y="1586570"/>
                <a:ext cx="360770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32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TypeLand 康熙字典體試用版" pitchFamily="50" charset="-120"/>
                    <a:cs typeface="Times New Roman" panose="02020603050405020304" pitchFamily="18" charset="0"/>
                    <a:sym typeface="Microsoft YaHei" panose="020B0503020204020204" pitchFamily="34" charset="-122"/>
                  </a:rPr>
                  <a:t>Hoạt</a:t>
                </a:r>
                <a:r>
                  <a:rPr lang="en-US" altLang="zh-CN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ypeLand 康熙字典體試用版" pitchFamily="50" charset="-120"/>
                    <a:cs typeface="Times New Roman" panose="02020603050405020304" pitchFamily="18" charset="0"/>
                    <a:sym typeface="Microsoft YaHei" panose="020B0503020204020204" pitchFamily="34" charset="-122"/>
                  </a:rPr>
                  <a:t> </a:t>
                </a:r>
                <a:r>
                  <a:rPr lang="en-US" altLang="zh-CN" sz="32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TypeLand 康熙字典體試用版" pitchFamily="50" charset="-120"/>
                    <a:cs typeface="Times New Roman" panose="02020603050405020304" pitchFamily="18" charset="0"/>
                    <a:sym typeface="Microsoft YaHei" panose="020B0503020204020204" pitchFamily="34" charset="-122"/>
                  </a:rPr>
                  <a:t>động</a:t>
                </a:r>
                <a:r>
                  <a:rPr lang="en-US" altLang="zh-CN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ypeLand 康熙字典體試用版" pitchFamily="50" charset="-120"/>
                    <a:cs typeface="Times New Roman" panose="02020603050405020304" pitchFamily="18" charset="0"/>
                    <a:sym typeface="Microsoft YaHei" panose="020B0503020204020204" pitchFamily="34" charset="-122"/>
                  </a:rPr>
                  <a:t> </a:t>
                </a:r>
                <a:r>
                  <a:rPr lang="en-US" altLang="zh-CN" sz="32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TypeLand 康熙字典體試用版" pitchFamily="50" charset="-120"/>
                    <a:cs typeface="Times New Roman" panose="02020603050405020304" pitchFamily="18" charset="0"/>
                    <a:sym typeface="Microsoft YaHei" panose="020B0503020204020204" pitchFamily="34" charset="-122"/>
                  </a:rPr>
                  <a:t>cặp</a:t>
                </a:r>
                <a:r>
                  <a:rPr lang="en-US" altLang="zh-CN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ypeLand 康熙字典體試用版" pitchFamily="50" charset="-120"/>
                    <a:cs typeface="Times New Roman" panose="02020603050405020304" pitchFamily="18" charset="0"/>
                    <a:sym typeface="Microsoft YaHei" panose="020B0503020204020204" pitchFamily="34" charset="-122"/>
                  </a:rPr>
                  <a:t> </a:t>
                </a:r>
                <a:r>
                  <a:rPr lang="en-US" altLang="zh-CN" sz="32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TypeLand 康熙字典體試用版" pitchFamily="50" charset="-120"/>
                    <a:cs typeface="Times New Roman" panose="02020603050405020304" pitchFamily="18" charset="0"/>
                    <a:sym typeface="Microsoft YaHei" panose="020B0503020204020204" pitchFamily="34" charset="-122"/>
                  </a:rPr>
                  <a:t>đôi</a:t>
                </a:r>
                <a:endParaRPr lang="zh-CN" alt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endParaRPr>
              </a:p>
            </p:txBody>
          </p:sp>
          <p:sp>
            <p:nvSpPr>
              <p:cNvPr id="18" name="文本框 17"/>
              <p:cNvSpPr txBox="1"/>
              <p:nvPr/>
            </p:nvSpPr>
            <p:spPr>
              <a:xfrm>
                <a:off x="6807200" y="1961408"/>
                <a:ext cx="225221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zh-CN" altLang="en-US" b="1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/>
          <p:cNvGrpSpPr/>
          <p:nvPr/>
        </p:nvGrpSpPr>
        <p:grpSpPr>
          <a:xfrm>
            <a:off x="145591" y="126972"/>
            <a:ext cx="6755952" cy="954107"/>
            <a:chOff x="224637" y="203172"/>
            <a:chExt cx="5619986" cy="954107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637" y="266700"/>
              <a:ext cx="838269" cy="75010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13000"/>
                </a:prstClr>
              </a:outerShdw>
            </a:effectLst>
          </p:spPr>
        </p:pic>
        <p:sp>
          <p:nvSpPr>
            <p:cNvPr id="31" name="文本框 30"/>
            <p:cNvSpPr txBox="1"/>
            <p:nvPr/>
          </p:nvSpPr>
          <p:spPr>
            <a:xfrm>
              <a:off x="1144037" y="203172"/>
              <a:ext cx="470058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Một</a:t>
              </a:r>
              <a:r>
                <a:rPr lang="en-US" altLang="zh-CN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 </a:t>
              </a:r>
              <a:r>
                <a:rPr lang="en-US" altLang="zh-CN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số</a:t>
              </a:r>
              <a:r>
                <a:rPr lang="en-US" altLang="zh-CN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 </a:t>
              </a:r>
              <a:r>
                <a:rPr lang="en-US" altLang="zh-CN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hình</a:t>
              </a:r>
              <a:r>
                <a:rPr lang="en-US" altLang="zh-CN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 </a:t>
              </a:r>
              <a:r>
                <a:rPr lang="en-US" altLang="zh-CN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ảnh</a:t>
              </a:r>
              <a:r>
                <a:rPr lang="en-US" altLang="zh-CN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 </a:t>
              </a:r>
              <a:r>
                <a:rPr lang="en-US" altLang="zh-CN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thu</a:t>
              </a:r>
              <a:r>
                <a:rPr lang="en-US" altLang="zh-CN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 </a:t>
              </a:r>
              <a:r>
                <a:rPr lang="en-US" altLang="zh-CN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hoạch</a:t>
              </a:r>
              <a:r>
                <a:rPr lang="en-US" altLang="zh-CN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 </a:t>
              </a:r>
              <a:r>
                <a:rPr lang="en-US" altLang="zh-CN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nông</a:t>
              </a:r>
              <a:r>
                <a:rPr lang="en-US" altLang="zh-CN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 </a:t>
              </a:r>
              <a:r>
                <a:rPr lang="en-US" altLang="zh-CN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sản</a:t>
              </a:r>
              <a:endPara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ypeLand 康熙字典體試用版" pitchFamily="50" charset="-120"/>
                <a:cs typeface="Times New Roman" panose="02020603050405020304" pitchFamily="18" charset="0"/>
                <a:sym typeface="Microsoft YaHei" panose="020B0503020204020204" pitchFamily="34" charset="-122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806" y="1082198"/>
            <a:ext cx="4071257" cy="5435338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-266700" y="6096001"/>
            <a:ext cx="12458700" cy="1103808"/>
            <a:chOff x="-266700" y="6096001"/>
            <a:chExt cx="12458700" cy="1103808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6700" y="6096001"/>
              <a:ext cx="5664200" cy="1103808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5900" y="6096001"/>
              <a:ext cx="5664200" cy="1103808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439"/>
            <a:stretch>
              <a:fillRect/>
            </a:stretch>
          </p:blipFill>
          <p:spPr>
            <a:xfrm>
              <a:off x="10744200" y="6096001"/>
              <a:ext cx="1447800" cy="1103808"/>
            </a:xfrm>
            <a:prstGeom prst="rect">
              <a:avLst/>
            </a:prstGeom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4662" y="1286670"/>
            <a:ext cx="5529499" cy="414178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2200" y="3357563"/>
            <a:ext cx="2452306" cy="36464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/>
          <p:cNvGrpSpPr/>
          <p:nvPr/>
        </p:nvGrpSpPr>
        <p:grpSpPr>
          <a:xfrm>
            <a:off x="145591" y="126972"/>
            <a:ext cx="6755952" cy="954107"/>
            <a:chOff x="224637" y="203172"/>
            <a:chExt cx="5619986" cy="954107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637" y="266700"/>
              <a:ext cx="838269" cy="75010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13000"/>
                </a:prstClr>
              </a:outerShdw>
            </a:effectLst>
          </p:spPr>
        </p:pic>
        <p:sp>
          <p:nvSpPr>
            <p:cNvPr id="31" name="文本框 30"/>
            <p:cNvSpPr txBox="1"/>
            <p:nvPr/>
          </p:nvSpPr>
          <p:spPr>
            <a:xfrm>
              <a:off x="1144037" y="203172"/>
              <a:ext cx="470058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Một</a:t>
              </a:r>
              <a:r>
                <a:rPr lang="en-US" altLang="zh-CN" sz="2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 </a:t>
              </a:r>
              <a:r>
                <a:rPr lang="en-US" altLang="zh-CN" sz="2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số</a:t>
              </a:r>
              <a:r>
                <a:rPr lang="en-US" altLang="zh-CN" sz="2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 </a:t>
              </a:r>
              <a:r>
                <a:rPr lang="en-US" altLang="zh-CN" sz="2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hình</a:t>
              </a:r>
              <a:r>
                <a:rPr lang="en-US" altLang="zh-CN" sz="2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 </a:t>
              </a:r>
              <a:r>
                <a:rPr lang="en-US" altLang="zh-CN" sz="2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ảnh</a:t>
              </a:r>
              <a:r>
                <a:rPr lang="en-US" altLang="zh-CN" sz="2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 </a:t>
              </a:r>
              <a:r>
                <a:rPr lang="en-US" altLang="zh-CN" sz="2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thu</a:t>
              </a:r>
              <a:r>
                <a:rPr lang="en-US" altLang="zh-CN" sz="2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 </a:t>
              </a:r>
              <a:r>
                <a:rPr lang="en-US" altLang="zh-CN" sz="2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hoạch</a:t>
              </a:r>
              <a:r>
                <a:rPr lang="en-US" altLang="zh-CN" sz="2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 </a:t>
              </a:r>
              <a:r>
                <a:rPr lang="en-US" altLang="zh-CN" sz="2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nông</a:t>
              </a:r>
              <a:r>
                <a:rPr lang="en-US" altLang="zh-CN" sz="2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 </a:t>
              </a:r>
              <a:r>
                <a:rPr lang="en-US" altLang="zh-CN" sz="2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TypeLand 康熙字典體試用版" pitchFamily="50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sản</a:t>
              </a:r>
              <a:endParaRPr lang="zh-CN" alt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TypeLand 康熙字典體試用版" pitchFamily="50" charset="-120"/>
                <a:cs typeface="Times New Roman" panose="02020603050405020304" pitchFamily="18" charset="0"/>
                <a:sym typeface="Microsoft YaHei" panose="020B0503020204020204" pitchFamily="34" charset="-122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46806" y="1447800"/>
            <a:ext cx="4398196" cy="4378648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-266700" y="6096001"/>
            <a:ext cx="12458700" cy="1103808"/>
            <a:chOff x="-266700" y="6096001"/>
            <a:chExt cx="12458700" cy="1103808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6700" y="6096001"/>
              <a:ext cx="5664200" cy="1103808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5900" y="6096001"/>
              <a:ext cx="5664200" cy="1103808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439"/>
            <a:stretch>
              <a:fillRect/>
            </a:stretch>
          </p:blipFill>
          <p:spPr>
            <a:xfrm>
              <a:off x="10744200" y="6096001"/>
              <a:ext cx="1447800" cy="1103808"/>
            </a:xfrm>
            <a:prstGeom prst="rect">
              <a:avLst/>
            </a:prstGeom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90385" y="1286670"/>
            <a:ext cx="5518052" cy="414178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2200" y="3357563"/>
            <a:ext cx="2452306" cy="36464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​https://www.freeppt7.com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323</Words>
  <Application>Microsoft Office PowerPoint</Application>
  <PresentationFormat>Widescreen</PresentationFormat>
  <Paragraphs>61</Paragraphs>
  <Slides>16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Microsoft YaHei</vt:lpstr>
      <vt:lpstr>Arial</vt:lpstr>
      <vt:lpstr>Calibri</vt:lpstr>
      <vt:lpstr>Calibri Light</vt:lpstr>
      <vt:lpstr>Century Gothic</vt:lpstr>
      <vt:lpstr>Open Sans</vt:lpstr>
      <vt:lpstr>Times New Roman</vt:lpstr>
      <vt:lpstr>TypeLand 康熙字典體試用版</vt:lpstr>
      <vt:lpstr>等线</vt:lpstr>
      <vt:lpstr>等线 Light</vt:lpstr>
      <vt:lpstr>​https://www.freeppt7.com​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小清新PPT</dc:title>
  <dc:subject>RP</dc:subject>
  <dc:creator>Administrator</dc:creator>
  <cp:keywords>RP</cp:keywords>
  <dc:description>RP</dc:description>
  <cp:lastModifiedBy>A</cp:lastModifiedBy>
  <cp:revision>58</cp:revision>
  <cp:lastPrinted>2016-11-02T12:20:00Z</cp:lastPrinted>
  <dcterms:created xsi:type="dcterms:W3CDTF">2016-11-02T11:56:00Z</dcterms:created>
  <dcterms:modified xsi:type="dcterms:W3CDTF">2022-11-01T01:49:33Z</dcterms:modified>
  <cp:category>RP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1033-11.2.0.11191</vt:lpwstr>
  </property>
  <property fmtid="{D5CDD505-2E9C-101B-9397-08002B2CF9AE}" pid="3" name="ICV">
    <vt:lpwstr>816B09EF6C584CFFBBE6A072E4B7B3E8</vt:lpwstr>
  </property>
</Properties>
</file>