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1" r:id="rId6"/>
    <p:sldId id="263" r:id="rId7"/>
    <p:sldId id="264" r:id="rId8"/>
    <p:sldId id="267" r:id="rId9"/>
    <p:sldId id="268" r:id="rId10"/>
    <p:sldId id="265" r:id="rId11"/>
    <p:sldId id="266" r:id="rId12"/>
    <p:sldId id="262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BE31B-1879-4B33-8B6B-61A28F81DBE3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F5F6-D2C8-4178-85A2-F0ACFF81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DDFBE3-0A3F-45A9-BDA8-1B07709CB9B9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1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EA51-D454-4E87-AF5D-1F1EBBB4548A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6" descr="thugi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9719"/>
            <a:ext cx="9025775" cy="72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96646" y="2313320"/>
            <a:ext cx="7497270" cy="56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089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altLang="en-US" sz="3089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13:  BẾP HỒNG NGOẠI </a:t>
            </a:r>
            <a:r>
              <a:rPr lang="en-US" altLang="en-US" sz="3089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3089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3089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3083" name="Picture 12" descr="FIREW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3211" flipH="1">
            <a:off x="4005357" y="3158666"/>
            <a:ext cx="1322452" cy="22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36" y="-76787"/>
            <a:ext cx="2085964" cy="2392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661" y="1335699"/>
            <a:ext cx="46645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7030A0"/>
                </a:solidFill>
              </a:rPr>
              <a:t>SÁCH KẾT NỐI TRI THỨC VÀ CUỘC SỐNG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8525" y="456991"/>
            <a:ext cx="4251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CÔNG NGHỆ 6</a:t>
            </a:r>
          </a:p>
        </p:txBody>
      </p:sp>
    </p:spTree>
    <p:extLst>
      <p:ext uri="{BB962C8B-B14F-4D97-AF65-F5344CB8AC3E}">
        <p14:creationId xmlns:p14="http://schemas.microsoft.com/office/powerpoint/2010/main" val="39839701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2" presetID="20" presetClass="entr" presetSubtype="0" fill="hold" grpId="1" nodeType="after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repeatCount="3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800"/>
                            </p:stCondLst>
                            <p:childTnLst>
                              <p:par>
                                <p:cTn id="35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2800"/>
                            </p:stCondLst>
                            <p:childTnLst>
                              <p:par>
                                <p:cTn id="40" presetID="49" presetClass="entr" presetSubtype="0" repeatCount="3000" decel="100000" fill="hold" grpId="6" nodeType="after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7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7800"/>
                            </p:stCondLst>
                            <p:childTnLst>
                              <p:par>
                                <p:cTn id="50" presetID="4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1200"/>
                            </p:stCondLst>
                            <p:childTnLst>
                              <p:par>
                                <p:cTn id="56" presetID="23" presetClass="entr" presetSubtype="528" fill="hold" grpId="9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2" grpId="1"/>
      <p:bldP spid="103432" grpId="2"/>
      <p:bldP spid="103432" grpId="3"/>
      <p:bldP spid="103432" grpId="4"/>
      <p:bldP spid="103432" grpId="5"/>
      <p:bldP spid="103432" grpId="6"/>
      <p:bldP spid="103432" grpId="7"/>
      <p:bldP spid="103432" grpId="8"/>
      <p:bldP spid="103432" grpId="9"/>
      <p:bldP spid="103432" grpId="1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6862" y="2947987"/>
            <a:ext cx="1328737" cy="495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0425" y="2924175"/>
            <a:ext cx="1419225" cy="495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4957" y="2922646"/>
            <a:ext cx="2038350" cy="4810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62575" y="2438400"/>
            <a:ext cx="20383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/>
          <p:cNvSpPr/>
          <p:nvPr/>
        </p:nvSpPr>
        <p:spPr>
          <a:xfrm rot="5400000">
            <a:off x="5981700" y="1069181"/>
            <a:ext cx="933450" cy="1728788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435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6949" y="3771900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007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4842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246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72175" y="2655094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599" y="3186112"/>
            <a:ext cx="504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19650" y="3148012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960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812" y="3017021"/>
            <a:ext cx="146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3774" y="2883671"/>
            <a:ext cx="138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ĐIỀU KHIỂN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7838" y="2916075"/>
            <a:ext cx="21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 NHIỆT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NGOẠI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>
            <a:stCxn id="7" idx="3"/>
          </p:cNvCxnSpPr>
          <p:nvPr/>
        </p:nvCxnSpPr>
        <p:spPr>
          <a:xfrm flipV="1">
            <a:off x="7400925" y="2543175"/>
            <a:ext cx="6000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0987" y="2362020"/>
            <a:ext cx="101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700" y="1745412"/>
            <a:ext cx="952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 NẤU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52625" y="2988446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86187" y="2959871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991225" y="2970989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29338" y="2438399"/>
            <a:ext cx="504825" cy="2524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53150" y="1766753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561" y="138893"/>
            <a:ext cx="4699748" cy="328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NGUYÊN LÝ HOẠT ĐỘNG CỦA BẾP HỒNG NGOẠI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9125" y="466996"/>
            <a:ext cx="738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6862" y="2947987"/>
            <a:ext cx="1328737" cy="495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0425" y="2924175"/>
            <a:ext cx="1419225" cy="495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4957" y="2922646"/>
            <a:ext cx="2038350" cy="4810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62575" y="2438400"/>
            <a:ext cx="20383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/>
          <p:cNvSpPr/>
          <p:nvPr/>
        </p:nvSpPr>
        <p:spPr>
          <a:xfrm rot="5400000">
            <a:off x="5981700" y="1069181"/>
            <a:ext cx="933450" cy="1728788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435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6949" y="3771900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007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4842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246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72175" y="2655094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599" y="3186112"/>
            <a:ext cx="504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19650" y="3148012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960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812" y="3017021"/>
            <a:ext cx="146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3774" y="2883671"/>
            <a:ext cx="138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ĐIỀU KHIỂN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7838" y="2916075"/>
            <a:ext cx="21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 NHIỆT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NGOẠI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>
            <a:stCxn id="7" idx="3"/>
          </p:cNvCxnSpPr>
          <p:nvPr/>
        </p:nvCxnSpPr>
        <p:spPr>
          <a:xfrm flipV="1">
            <a:off x="7400925" y="2543175"/>
            <a:ext cx="6000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0987" y="2362020"/>
            <a:ext cx="101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700" y="1745412"/>
            <a:ext cx="952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 NẤU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561" y="138893"/>
            <a:ext cx="4699748" cy="328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NGUYÊN LÝ HOẠT ĐỘNG CỦA BẾP HỒNG NGOẠI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9125" y="466996"/>
            <a:ext cx="738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5646" y="749193"/>
            <a:ext cx="7207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nồi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9525" marR="123825" indent="-17145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561" y="205568"/>
            <a:ext cx="4699748" cy="328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NGUYÊN LÝ HOẠT ĐỘNG CỦA BẾP HỒNG NGOẠI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474" y="142875"/>
            <a:ext cx="1499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TẬP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647700"/>
            <a:ext cx="666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52959"/>
              </p:ext>
            </p:extLst>
          </p:nvPr>
        </p:nvGraphicFramePr>
        <p:xfrm>
          <a:off x="285749" y="1457385"/>
          <a:ext cx="8029575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09"/>
                <a:gridCol w="6072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nơi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để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điều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chỉnh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nhiệt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độ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chế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độ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nấu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bếp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endParaRPr lang="en-US" sz="1800" dirty="0" smtClean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bộ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phận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chức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năng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bao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kín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bảo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vệ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bộ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phận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bếp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nằm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phía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bếp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bếp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cấp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bếp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50" y="197167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261937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351472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3988832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2" descr="C:\Users\USER\Desktop\củi l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" y="1801416"/>
            <a:ext cx="1749028" cy="18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13" descr="C:\Users\USER\Desktop\bep-hong-ngoa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72" y="1801416"/>
            <a:ext cx="18621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26751" y="0"/>
            <a:ext cx="5359874" cy="139954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1685925"/>
            <a:ext cx="3314700" cy="248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026" y="3971895"/>
            <a:ext cx="114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476" y="3971895"/>
            <a:ext cx="114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0318" y="3971895"/>
            <a:ext cx="114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827312"/>
            <a:ext cx="6229350" cy="7127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13: BẾP HỒNG NGOẠI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673894" y="1105697"/>
            <a:ext cx="3617913" cy="357822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369888" y="1431925"/>
            <a:ext cx="3024188" cy="294798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4104" name="AutoShape 50"/>
          <p:cNvSpPr>
            <a:spLocks noChangeArrowheads="1"/>
          </p:cNvSpPr>
          <p:nvPr/>
        </p:nvSpPr>
        <p:spPr bwMode="gray">
          <a:xfrm>
            <a:off x="2838450" y="2962344"/>
            <a:ext cx="3751660" cy="5302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– </a:t>
            </a: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</a:t>
            </a:r>
            <a:endParaRPr lang="en-US" sz="1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AutoShape 52"/>
          <p:cNvSpPr>
            <a:spLocks noChangeArrowheads="1"/>
          </p:cNvSpPr>
          <p:nvPr/>
        </p:nvSpPr>
        <p:spPr bwMode="gray">
          <a:xfrm>
            <a:off x="2876552" y="1952166"/>
            <a:ext cx="3327797" cy="533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</a:t>
            </a: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</a:t>
            </a:r>
            <a:endParaRPr lang="en-US" sz="1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7" name="Group 53"/>
          <p:cNvGrpSpPr>
            <a:grpSpLocks/>
          </p:cNvGrpSpPr>
          <p:nvPr/>
        </p:nvGrpSpPr>
        <p:grpSpPr bwMode="auto">
          <a:xfrm>
            <a:off x="2638425" y="1964458"/>
            <a:ext cx="401638" cy="519361"/>
            <a:chOff x="2078" y="1444"/>
            <a:chExt cx="1615" cy="2091"/>
          </a:xfrm>
        </p:grpSpPr>
        <p:sp>
          <p:nvSpPr>
            <p:cNvPr id="6160" name="Oval 54"/>
            <p:cNvSpPr>
              <a:spLocks noChangeArrowheads="1"/>
            </p:cNvSpPr>
            <p:nvPr/>
          </p:nvSpPr>
          <p:spPr bwMode="gray">
            <a:xfrm>
              <a:off x="2078" y="1678"/>
              <a:ext cx="1615" cy="161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1" name="Oval 55"/>
            <p:cNvSpPr>
              <a:spLocks noChangeArrowheads="1"/>
            </p:cNvSpPr>
            <p:nvPr/>
          </p:nvSpPr>
          <p:spPr bwMode="gray">
            <a:xfrm>
              <a:off x="2167" y="1768"/>
              <a:ext cx="1430" cy="143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7" y="1444"/>
              <a:ext cx="1045" cy="20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63" name="Oval 57"/>
            <p:cNvSpPr>
              <a:spLocks noChangeArrowheads="1"/>
            </p:cNvSpPr>
            <p:nvPr/>
          </p:nvSpPr>
          <p:spPr bwMode="gray">
            <a:xfrm>
              <a:off x="2257" y="1638"/>
              <a:ext cx="1045" cy="169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3" y="1444"/>
              <a:ext cx="1098" cy="20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65" name="Oval 59"/>
            <p:cNvSpPr>
              <a:spLocks noChangeArrowheads="1"/>
            </p:cNvSpPr>
            <p:nvPr/>
          </p:nvSpPr>
          <p:spPr bwMode="gray">
            <a:xfrm>
              <a:off x="2340" y="1638"/>
              <a:ext cx="1092" cy="16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09" name="Group 67"/>
          <p:cNvGrpSpPr>
            <a:grpSpLocks/>
          </p:cNvGrpSpPr>
          <p:nvPr/>
        </p:nvGrpSpPr>
        <p:grpSpPr bwMode="auto">
          <a:xfrm>
            <a:off x="2609852" y="2973907"/>
            <a:ext cx="398463" cy="519359"/>
            <a:chOff x="2078" y="1432"/>
            <a:chExt cx="1615" cy="2111"/>
          </a:xfrm>
        </p:grpSpPr>
        <p:sp>
          <p:nvSpPr>
            <p:cNvPr id="6154" name="Oval 68"/>
            <p:cNvSpPr>
              <a:spLocks noChangeArrowheads="1"/>
            </p:cNvSpPr>
            <p:nvPr/>
          </p:nvSpPr>
          <p:spPr bwMode="gray">
            <a:xfrm>
              <a:off x="2078" y="1677"/>
              <a:ext cx="1615" cy="16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5" name="Oval 69"/>
            <p:cNvSpPr>
              <a:spLocks noChangeArrowheads="1"/>
            </p:cNvSpPr>
            <p:nvPr/>
          </p:nvSpPr>
          <p:spPr bwMode="gray">
            <a:xfrm>
              <a:off x="2168" y="1774"/>
              <a:ext cx="1435" cy="1426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2" y="1432"/>
              <a:ext cx="1053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57" name="Oval 71"/>
            <p:cNvSpPr>
              <a:spLocks noChangeArrowheads="1"/>
            </p:cNvSpPr>
            <p:nvPr/>
          </p:nvSpPr>
          <p:spPr bwMode="gray">
            <a:xfrm>
              <a:off x="2252" y="1627"/>
              <a:ext cx="1053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5" y="1432"/>
              <a:ext cx="1100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59" name="Oval 73"/>
            <p:cNvSpPr>
              <a:spLocks noChangeArrowheads="1"/>
            </p:cNvSpPr>
            <p:nvPr/>
          </p:nvSpPr>
          <p:spPr bwMode="gray">
            <a:xfrm>
              <a:off x="2335" y="1627"/>
              <a:ext cx="1100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AutoShape 50"/>
          <p:cNvSpPr>
            <a:spLocks noChangeArrowheads="1"/>
          </p:cNvSpPr>
          <p:nvPr/>
        </p:nvSpPr>
        <p:spPr bwMode="gray">
          <a:xfrm>
            <a:off x="2524118" y="3933899"/>
            <a:ext cx="3990983" cy="5302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VÀ SỬ DỤNG</a:t>
            </a:r>
            <a:endParaRPr lang="en-US" sz="1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2295520" y="3945462"/>
            <a:ext cx="398463" cy="519359"/>
            <a:chOff x="2078" y="1432"/>
            <a:chExt cx="1615" cy="2111"/>
          </a:xfrm>
        </p:grpSpPr>
        <p:sp>
          <p:nvSpPr>
            <p:cNvPr id="23" name="Oval 68"/>
            <p:cNvSpPr>
              <a:spLocks noChangeArrowheads="1"/>
            </p:cNvSpPr>
            <p:nvPr/>
          </p:nvSpPr>
          <p:spPr bwMode="gray">
            <a:xfrm>
              <a:off x="2078" y="1677"/>
              <a:ext cx="1615" cy="16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val 69"/>
            <p:cNvSpPr>
              <a:spLocks noChangeArrowheads="1"/>
            </p:cNvSpPr>
            <p:nvPr/>
          </p:nvSpPr>
          <p:spPr bwMode="gray">
            <a:xfrm>
              <a:off x="2168" y="1774"/>
              <a:ext cx="1435" cy="1426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70"/>
            <p:cNvSpPr>
              <a:spLocks noChangeArrowheads="1"/>
            </p:cNvSpPr>
            <p:nvPr/>
          </p:nvSpPr>
          <p:spPr bwMode="gray">
            <a:xfrm>
              <a:off x="2252" y="1432"/>
              <a:ext cx="1053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gray">
            <a:xfrm>
              <a:off x="2252" y="1627"/>
              <a:ext cx="1053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val 72"/>
            <p:cNvSpPr>
              <a:spLocks noChangeArrowheads="1"/>
            </p:cNvSpPr>
            <p:nvPr/>
          </p:nvSpPr>
          <p:spPr bwMode="gray">
            <a:xfrm>
              <a:off x="2335" y="1432"/>
              <a:ext cx="1100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8" name="Oval 73"/>
            <p:cNvSpPr>
              <a:spLocks noChangeArrowheads="1"/>
            </p:cNvSpPr>
            <p:nvPr/>
          </p:nvSpPr>
          <p:spPr bwMode="gray">
            <a:xfrm>
              <a:off x="2335" y="1627"/>
              <a:ext cx="1100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52245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14" descr="image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33" y="2434701"/>
            <a:ext cx="3889408" cy="21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6132" y="94888"/>
            <a:ext cx="14436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800" b="1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I. CẤU TẠO</a:t>
            </a:r>
            <a:endParaRPr lang="en-US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7679" y="2602349"/>
            <a:ext cx="1720121" cy="1560746"/>
            <a:chOff x="2713220" y="2730848"/>
            <a:chExt cx="2293495" cy="208099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222885" y="3327817"/>
              <a:ext cx="1783830" cy="14840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713220" y="2730848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72034" y="1594965"/>
            <a:ext cx="573374" cy="1013283"/>
            <a:chOff x="4477066" y="2198060"/>
            <a:chExt cx="764498" cy="13510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62844" y="2556413"/>
              <a:ext cx="0" cy="992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477066" y="2198060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12349" y="1647760"/>
            <a:ext cx="2471110" cy="1445610"/>
            <a:chOff x="6546229" y="2476869"/>
            <a:chExt cx="3294813" cy="192748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546229" y="2935312"/>
              <a:ext cx="2578309" cy="14690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076544" y="2476869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20768" y="4395286"/>
            <a:ext cx="2370077" cy="458443"/>
            <a:chOff x="8259580" y="5072501"/>
            <a:chExt cx="3160103" cy="61125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259580" y="5378130"/>
              <a:ext cx="23984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0655185" y="5072501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1490" y="2192287"/>
            <a:ext cx="2307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800" y="1232262"/>
            <a:ext cx="2307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3458" y="1719121"/>
            <a:ext cx="166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84936" y="3965839"/>
            <a:ext cx="1668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099" y="4712504"/>
            <a:ext cx="328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472925"/>
            <a:ext cx="6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(2), (3), (4)</a:t>
            </a:r>
          </a:p>
        </p:txBody>
      </p:sp>
    </p:spTree>
    <p:extLst>
      <p:ext uri="{BB962C8B-B14F-4D97-AF65-F5344CB8AC3E}">
        <p14:creationId xmlns:p14="http://schemas.microsoft.com/office/powerpoint/2010/main" val="41679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14" descr="image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29" y="1200751"/>
            <a:ext cx="3530445" cy="18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874" y="3580825"/>
            <a:ext cx="5120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 b="1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Mâm nhiệt hồng ngoại</a:t>
            </a:r>
            <a:r>
              <a:rPr lang="vi-VN" sz="1600" i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19118" y="161065"/>
            <a:ext cx="1585883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I. CẤU TẠO</a:t>
            </a:r>
            <a:endParaRPr lang="en-US" sz="20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118" y="564479"/>
            <a:ext cx="349326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indent="-171450" algn="just">
              <a:lnSpc>
                <a:spcPct val="120000"/>
              </a:lnSpc>
            </a:pP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ếp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hồng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ngoại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38" y="1015316"/>
            <a:ext cx="39066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lnSpc>
                <a:spcPct val="120000"/>
              </a:lnSpc>
            </a:pP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 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bếp: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nồi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bền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86" y="2152087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" indent="-171450" algn="just">
              <a:lnSpc>
                <a:spcPct val="120000"/>
              </a:lnSpc>
            </a:pP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Bảng đi</a:t>
            </a:r>
            <a:r>
              <a:rPr lang="en-US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ều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kh</a:t>
            </a:r>
            <a:r>
              <a:rPr lang="en-US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iể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nấu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bếp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4" y="2866456"/>
            <a:ext cx="5332373" cy="65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indent="-171450" algn="just">
              <a:lnSpc>
                <a:spcPct val="120000"/>
              </a:lnSpc>
            </a:pP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Thân bếp</a:t>
            </a: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chức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kín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bếp</a:t>
            </a: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78753" y="338885"/>
            <a:ext cx="573374" cy="1013283"/>
            <a:chOff x="4477066" y="2198060"/>
            <a:chExt cx="764498" cy="135104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62844" y="2556413"/>
              <a:ext cx="0" cy="992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477066" y="2198060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85381" y="148981"/>
            <a:ext cx="2307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61856" y="1646127"/>
            <a:ext cx="1137687" cy="932127"/>
            <a:chOff x="2713220" y="2730848"/>
            <a:chExt cx="2293495" cy="208099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22885" y="3327817"/>
              <a:ext cx="1783830" cy="14840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13220" y="2730848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49523" y="881265"/>
            <a:ext cx="1666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19641" y="902390"/>
            <a:ext cx="1441419" cy="832122"/>
            <a:chOff x="6546229" y="2476869"/>
            <a:chExt cx="3294813" cy="192748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546229" y="2935312"/>
              <a:ext cx="2578309" cy="14690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076544" y="2476869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1817095">
            <a:off x="6944983" y="3167824"/>
            <a:ext cx="1521186" cy="458443"/>
            <a:chOff x="8259580" y="5072501"/>
            <a:chExt cx="3160103" cy="61125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259580" y="5378130"/>
              <a:ext cx="23984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10655185" y="5072501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92110" y="3873212"/>
            <a:ext cx="1668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86134" y="213362"/>
            <a:ext cx="166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8" grpId="0"/>
      <p:bldP spid="9" grpId="0"/>
      <p:bldP spid="14" grpId="0"/>
      <p:bldP spid="1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95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57225" y="952500"/>
            <a:ext cx="4410075" cy="21812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4049" y="1419225"/>
            <a:ext cx="2238375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Ở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49" y="1057275"/>
            <a:ext cx="399449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81" y="378104"/>
            <a:ext cx="4148138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19" y="2035454"/>
            <a:ext cx="5324475" cy="2688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0294" y="0"/>
            <a:ext cx="442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199"/>
            <a:ext cx="7886700" cy="49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6676"/>
            <a:ext cx="78867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634</Words>
  <Application>Microsoft Office PowerPoint</Application>
  <PresentationFormat>On-screen Show (16:9)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BÀI 13: BẾP HỒNG NGOẠI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dung</dc:creator>
  <cp:lastModifiedBy>hai dung</cp:lastModifiedBy>
  <cp:revision>66</cp:revision>
  <dcterms:created xsi:type="dcterms:W3CDTF">2021-09-01T03:32:19Z</dcterms:created>
  <dcterms:modified xsi:type="dcterms:W3CDTF">2021-09-01T10:14:45Z</dcterms:modified>
</cp:coreProperties>
</file>