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71" r:id="rId5"/>
    <p:sldId id="273" r:id="rId6"/>
    <p:sldId id="275" r:id="rId7"/>
    <p:sldId id="272" r:id="rId8"/>
    <p:sldId id="274" r:id="rId9"/>
    <p:sldId id="262" r:id="rId10"/>
    <p:sldId id="257" r:id="rId11"/>
    <p:sldId id="258" r:id="rId12"/>
    <p:sldId id="259" r:id="rId13"/>
    <p:sldId id="264" r:id="rId14"/>
    <p:sldId id="260" r:id="rId15"/>
    <p:sldId id="263" r:id="rId16"/>
    <p:sldId id="261" r:id="rId17"/>
    <p:sldId id="265" r:id="rId18"/>
    <p:sldId id="266" r:id="rId19"/>
    <p:sldId id="269" r:id="rId20"/>
    <p:sldId id="268" r:id="rId21"/>
    <p:sldId id="27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1650-9299-4972-A41C-B869A9D090B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22B738E-7BE1-43D1-8ED5-226B4AB9A7F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CAD3DF4-DBAC-4BCC-8E7F-F17DE20DD2AB}"/>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8753E95-3F88-4897-801A-9018CFCF52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0A5A1A8-8A45-4289-9D68-05E581CC435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0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2BF9-D586-41E3-AD79-93E7A8538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25A6-B7E6-4590-AB3F-3C92E6237A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687DF-15D4-410C-9BEC-0A69738DF45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D9C549-B93A-423E-9018-13BFBFA94E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7EEFBB-C3FE-45C6-B582-C15A526275BC}"/>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97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0243-4F96-46A0-AAE9-DEF75CFD30A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C42E6CA-5EF9-4DFE-97DF-BFD6AB30E9E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22523A-3445-4A70-A807-26B7672D3F41}"/>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F3CD68F-8D25-4F5D-987B-CCD1510F6CF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1F0732B-11F6-4767-960B-756D333706AD}"/>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307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4F45-A9A1-4D3E-B93E-ABB7060AD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25EEC-C21A-4C28-807A-EA8D2CF7924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7CAE8-9AC6-4163-8629-3421F7B030A1}"/>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C43FA-49CB-4221-A067-397FB656DA30}"/>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C2B218B-D352-4F27-9D43-7BD549788997}"/>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C0F3F26-B98A-4D07-85F8-7953EF490214}"/>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1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88-84A6-465C-BC84-47605FFBAF4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BFC822-2E7F-4DAE-91AA-4A4C5F5709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890F972B-EC8C-4F82-B5FC-279C09BEA114}"/>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92D087-F9D6-426C-A49C-3B6B759897A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201F2EF6-8655-4414-B9B9-C5D8F122DD0C}"/>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66D0D-B823-40FA-9DDA-84B93D0AF2C8}"/>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F6CE9128-5D67-471C-83CB-B7929BEEE4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CD3B12E-3072-4CD7-9081-6C971EC58EC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933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BC58-FD50-4BC2-83DB-9CC6832755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C0AB5-02A0-4639-87CE-4CFA566B16CE}"/>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F533659-AB2F-40A8-8E82-07E03113E1B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D7D564-2EC8-4702-A2E5-8A8C5D76EFD1}"/>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6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538B4-93CE-416C-89E3-04A574537672}"/>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1E0DBE5C-9AA0-4700-BDBA-A8ABB59E6A8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464AB5-CF50-4326-9D61-DEF68EF33252}"/>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03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8060-8911-4344-9221-06A3D072988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24694ED0-48FD-407E-A19C-C3C67B95690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4B3FB-BF6A-4267-950A-392D22DDA22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96F9822-DB35-4942-9248-7992D0E68B43}"/>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C3DFCA0-0A38-4FE8-BB38-2073BA7DCF3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AF55756-C36E-4BEC-AA3B-34491C038D9F}"/>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372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03BE-0500-4E4F-9047-84BC11914EB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20922FF-8D46-43DF-832F-B6D54549699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49F2B18-464B-4B64-BA02-27AF253208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65E47791-8C43-46B3-8060-0095BDF1722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4A166A-6681-4341-B972-B3449F11AA0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219AB5F-BC4E-4496-A3DA-3504494B10A3}"/>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088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72B4-4163-4631-9D2A-BB5765492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504664-3E75-406C-98A8-1D9612BBB3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C2CAC-303A-44A7-94E3-16C842D3AFF4}"/>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DAF6DD-D38F-4679-B5DD-9A1021A3CC7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A7D2A6-FAA9-47BB-8FA6-FCB4DBA462FA}"/>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616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BBD2A-6396-4434-92CC-9D8B406AB2E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6F5BC5-1283-4DFB-9E14-D89740987551}"/>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E8D13-B9C9-4C95-8724-EE683605BD5F}"/>
              </a:ext>
            </a:extLst>
          </p:cNvPr>
          <p:cNvSpPr>
            <a:spLocks noGrp="1"/>
          </p:cNvSpPr>
          <p:nvPr>
            <p:ph type="dt" sz="half" idx="10"/>
          </p:nvPr>
        </p:nvSpPr>
        <p:spPr/>
        <p:txBody>
          <a:body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40200B-BB2B-4E67-8CEB-060DA521D38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A21790-4401-4B6B-AC2D-91B510495A5E}"/>
              </a:ext>
            </a:extLst>
          </p:cNvPr>
          <p:cNvSpPr>
            <a:spLocks noGrp="1"/>
          </p:cNvSpPr>
          <p:nvPr>
            <p:ph type="sldNum" sz="quarter" idx="12"/>
          </p:nvPr>
        </p:nvSpPr>
        <p:spPr/>
        <p:txBody>
          <a:body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91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21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38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600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64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1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87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39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962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6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0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2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AAE0B-59E9-4FB6-AA0B-6247DCC6665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24BD0-5C94-4AFF-8467-817890664FD4}"/>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F4E8D-F51E-48FA-8E7B-8A2A7A1E0DA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fld id="{B14F94E7-8F50-4C84-8C76-9634379C55B4}" type="datetimeFigureOut">
              <a:rPr lang="en-US" smtClean="0">
                <a:solidFill>
                  <a:prstClr val="black">
                    <a:tint val="75000"/>
                  </a:prstClr>
                </a:solidFill>
              </a:rPr>
              <a:pPr>
                <a:defRPr/>
              </a:pPr>
              <a:t>11/26/2024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4986294-AF12-401A-9A40-890E64A524B5}"/>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E4C3E8-E4CC-49DA-A8E4-CF903F54A50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AF1EA0DA-45E1-42BD-8B0A-C2C566B0168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907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A217F71-3C0C-4A8B-9EB8-468D9DF93E3D}" type="datetimeFigureOut">
              <a:rPr lang="en-US" smtClean="0">
                <a:solidFill>
                  <a:prstClr val="black">
                    <a:tint val="75000"/>
                  </a:prstClr>
                </a:solidFill>
              </a:rPr>
              <a:pPr/>
              <a:t>11/26/2024</a:t>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0AAB7887-A174-49A6-A52C-1DDCFB9EFD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794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sv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44.png"/><Relationship Id="rId5" Type="http://schemas.openxmlformats.org/officeDocument/2006/relationships/image" Target="../media/image35.png"/><Relationship Id="rId10" Type="http://schemas.openxmlformats.org/officeDocument/2006/relationships/image" Target="../media/image43.png"/><Relationship Id="rId4" Type="http://schemas.openxmlformats.org/officeDocument/2006/relationships/image" Target="../media/image4.sv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7.png"/><Relationship Id="rId5" Type="http://schemas.openxmlformats.org/officeDocument/2006/relationships/image" Target="../media/image6.svg"/><Relationship Id="rId10" Type="http://schemas.openxmlformats.org/officeDocument/2006/relationships/image" Target="../media/image46.png"/><Relationship Id="rId4" Type="http://schemas.openxmlformats.org/officeDocument/2006/relationships/image" Target="../media/image24.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svg"/><Relationship Id="rId7" Type="http://schemas.openxmlformats.org/officeDocument/2006/relationships/image" Target="../media/image25.svg"/><Relationship Id="rId12" Type="http://schemas.openxmlformats.org/officeDocument/2006/relationships/image" Target="../media/image5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svg"/><Relationship Id="rId10" Type="http://schemas.microsoft.com/office/2007/relationships/hdphoto" Target="../media/hdphoto3.wdp"/><Relationship Id="rId4" Type="http://schemas.openxmlformats.org/officeDocument/2006/relationships/image" Target="../media/image35.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0.png"/><Relationship Id="rId5" Type="http://schemas.openxmlformats.org/officeDocument/2006/relationships/image" Target="../media/image6.svg"/><Relationship Id="rId10" Type="http://schemas.openxmlformats.org/officeDocument/2006/relationships/image" Target="../media/image59.png"/><Relationship Id="rId4" Type="http://schemas.openxmlformats.org/officeDocument/2006/relationships/image" Target="../media/image35.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svg"/><Relationship Id="rId4" Type="http://schemas.openxmlformats.org/officeDocument/2006/relationships/image" Target="../media/image35.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6.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audio" Target="../media/audio4.wav"/><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3.wav"/><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audio" Target="../media/audio2.wav"/><Relationship Id="rId4" Type="http://schemas.openxmlformats.org/officeDocument/2006/relationships/audio" Target="../media/audio4.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audio" Target="../media/audio4.wav"/><Relationship Id="rId15"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image" Target="../media/image12.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6.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r="227"/>
          <a:stretch>
            <a:fillRect/>
          </a:stretch>
        </p:blipFill>
        <p:spPr>
          <a:xfrm>
            <a:off x="14173200" y="7044036"/>
            <a:ext cx="4433292" cy="4563190"/>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29944">
            <a:off x="14867973" y="1243758"/>
            <a:ext cx="1337437" cy="1281508"/>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080411">
            <a:off x="2346006" y="7136232"/>
            <a:ext cx="1293894" cy="1239786"/>
          </a:xfrm>
          <a:prstGeom prst="rect">
            <a:avLst/>
          </a:prstGeom>
        </p:spPr>
      </p:pic>
      <p:sp>
        <p:nvSpPr>
          <p:cNvPr id="8" name="TextBox 8"/>
          <p:cNvSpPr txBox="1"/>
          <p:nvPr/>
        </p:nvSpPr>
        <p:spPr>
          <a:xfrm>
            <a:off x="1676400" y="3050048"/>
            <a:ext cx="15189986" cy="1497141"/>
          </a:xfrm>
          <a:prstGeom prst="rect">
            <a:avLst/>
          </a:prstGeom>
        </p:spPr>
        <p:txBody>
          <a:bodyPr wrap="square" lIns="0" tIns="0" rIns="0" bIns="0" rtlCol="0" anchor="t">
            <a:spAutoFit/>
          </a:bodyPr>
          <a:lstStyle/>
          <a:p>
            <a:pPr algn="ctr">
              <a:lnSpc>
                <a:spcPct val="150000"/>
              </a:lnSpc>
            </a:pPr>
            <a:r>
              <a:rPr lang="en-US" sz="7400" b="1" dirty="0">
                <a:solidFill>
                  <a:srgbClr val="3A3031"/>
                </a:solidFill>
                <a:latin typeface="Arial" panose="020B0604020202020204" pitchFamily="34" charset="0"/>
                <a:cs typeface="Arial" panose="020B0604020202020204" pitchFamily="34" charset="0"/>
              </a:rPr>
              <a:t>BÀI TẬP CUỐI CHƯƠNG II</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5233" y="952500"/>
            <a:ext cx="2403906" cy="244242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48776">
            <a:off x="14813647" y="8003853"/>
            <a:ext cx="2937672" cy="1864087"/>
          </a:xfrm>
          <a:prstGeom prst="rect">
            <a:avLst/>
          </a:prstGeom>
        </p:spPr>
      </p:pic>
      <p:pic>
        <p:nvPicPr>
          <p:cNvPr id="3" name="Picture 3"/>
          <p:cNvPicPr>
            <a:picLocks noChangeAspect="1"/>
          </p:cNvPicPr>
          <p:nvPr/>
        </p:nvPicPr>
        <p:blipFill>
          <a:blip r:embed="rId4"/>
          <a:srcRect/>
          <a:stretch>
            <a:fillRect/>
          </a:stretch>
        </p:blipFill>
        <p:spPr>
          <a:xfrm rot="-688226">
            <a:off x="421112" y="542407"/>
            <a:ext cx="2223361" cy="2159440"/>
          </a:xfrm>
          <a:prstGeom prst="rect">
            <a:avLst/>
          </a:prstGeom>
        </p:spPr>
      </p:pic>
      <p:sp>
        <p:nvSpPr>
          <p:cNvPr id="6" name="Round Same Side Corner Rectangle 5"/>
          <p:cNvSpPr/>
          <p:nvPr/>
        </p:nvSpPr>
        <p:spPr>
          <a:xfrm flipV="1">
            <a:off x="3175000" y="1100703"/>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333500"/>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2.30 (SGK - tr39)</a:t>
            </a:r>
          </a:p>
        </p:txBody>
      </p:sp>
      <p:sp>
        <p:nvSpPr>
          <p:cNvPr id="8" name="TextBox 7"/>
          <p:cNvSpPr txBox="1"/>
          <p:nvPr/>
        </p:nvSpPr>
        <p:spPr>
          <a:xfrm>
            <a:off x="2461170" y="2846235"/>
            <a:ext cx="13473528" cy="4708981"/>
          </a:xfrm>
          <a:prstGeom prst="rect">
            <a:avLst/>
          </a:prstGeom>
          <a:noFill/>
        </p:spPr>
        <p:txBody>
          <a:bodyPr wrap="square" rtlCol="0">
            <a:spAutoFit/>
          </a:bodyPr>
          <a:lstStyle/>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 = -1,25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-2,3.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trong</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hai</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âm</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nào</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có</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giá</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trị</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tuyệt</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đối</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lớn</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hơn</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là</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số</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bé</a:t>
            </a:r>
            <a:r>
              <a:rPr lang="en-US" sz="4000" i="1" dirty="0">
                <a:solidFill>
                  <a:srgbClr val="C00000"/>
                </a:solidFill>
                <a:latin typeface="Arial" panose="020B0604020202020204" pitchFamily="34" charset="0"/>
                <a:cs typeface="Arial" panose="020B0604020202020204" pitchFamily="34" charset="0"/>
              </a:rPr>
              <a:t> </a:t>
            </a:r>
            <a:r>
              <a:rPr lang="en-US" sz="4000" i="1" dirty="0" err="1">
                <a:solidFill>
                  <a:srgbClr val="C00000"/>
                </a:solidFill>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-12,7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-7,12.</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68400" y="681381"/>
            <a:ext cx="2576928" cy="22199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8089168"/>
            <a:ext cx="2009089" cy="184800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27693">
            <a:off x="1494872" y="7927627"/>
            <a:ext cx="1902117" cy="193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2013">
            <a:off x="15636764" y="7062760"/>
            <a:ext cx="2282986" cy="315984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1794420"/>
            <a:ext cx="14478000" cy="6397080"/>
          </a:xfrm>
          <a:prstGeom prst="rect">
            <a:avLst/>
          </a:prstGeom>
        </p:spPr>
      </p:pic>
      <p:sp>
        <p:nvSpPr>
          <p:cNvPr id="13" name="Rectangle 12"/>
          <p:cNvSpPr/>
          <p:nvPr/>
        </p:nvSpPr>
        <p:spPr>
          <a:xfrm rot="21327358">
            <a:off x="3432435" y="3318797"/>
            <a:ext cx="12036164" cy="3139321"/>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a) a </a:t>
            </a:r>
            <a:r>
              <a:rPr lang="en-US" sz="4400" dirty="0">
                <a:latin typeface="Arial" panose="020B0604020202020204" pitchFamily="34" charset="0"/>
                <a:cs typeface="Arial" panose="020B0604020202020204" pitchFamily="34" charset="0"/>
              </a:rPr>
              <a:t>&gt; </a:t>
            </a:r>
            <a:r>
              <a:rPr lang="vi-VN" sz="4400" dirty="0">
                <a:latin typeface="Arial" panose="020B0604020202020204" pitchFamily="34" charset="0"/>
                <a:cs typeface="Arial" panose="020B0604020202020204" pitchFamily="34" charset="0"/>
              </a:rPr>
              <a:t>b nhưng |a|</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1,25</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&lt;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2,3</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|b|</a:t>
            </a:r>
          </a:p>
          <a:p>
            <a:pPr algn="just">
              <a:lnSpc>
                <a:spcPct val="150000"/>
              </a:lnSpc>
            </a:pPr>
            <a:r>
              <a:rPr lang="vi-VN" sz="4400" dirty="0">
                <a:latin typeface="Arial" panose="020B0604020202020204" pitchFamily="34" charset="0"/>
                <a:cs typeface="Arial" panose="020B0604020202020204" pitchFamily="34" charset="0"/>
              </a:rPr>
              <a:t>b) -12,7 và -7,12 có các giá trị tuyệt đối là </a:t>
            </a:r>
            <a:endParaRPr lang="en-US"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 nên</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-12,7</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&lt;</a:t>
            </a:r>
            <a:r>
              <a:rPr lang="en-US" sz="4400" dirty="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-7,12</a:t>
            </a:r>
            <a:r>
              <a:rPr lang="en-US" sz="4400" dirty="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952500"/>
            <a:ext cx="4176129" cy="1909097"/>
          </a:xfrm>
          <a:prstGeom prst="rect">
            <a:avLst/>
          </a:prstGeom>
        </p:spPr>
      </p:pic>
      <p:sp>
        <p:nvSpPr>
          <p:cNvPr id="15" name="TextBox 14"/>
          <p:cNvSpPr txBox="1"/>
          <p:nvPr/>
        </p:nvSpPr>
        <p:spPr>
          <a:xfrm>
            <a:off x="2392864" y="1409700"/>
            <a:ext cx="30480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a:xfrm>
            <a:off x="14173200" y="7312049"/>
            <a:ext cx="3210153" cy="2507932"/>
          </a:xfrm>
          <a:prstGeom prst="rect">
            <a:avLst/>
          </a:prstGeom>
        </p:spPr>
      </p:pic>
      <p:sp>
        <p:nvSpPr>
          <p:cNvPr id="8" name="Round Same Side Corner Rectangle 7"/>
          <p:cNvSpPr/>
          <p:nvPr/>
        </p:nvSpPr>
        <p:spPr>
          <a:xfrm flipV="1">
            <a:off x="1828800" y="1028700"/>
            <a:ext cx="5562600" cy="1211580"/>
          </a:xfrm>
          <a:prstGeom prst="round2SameRect">
            <a:avLst>
              <a:gd name="adj1" fmla="val 50000"/>
              <a:gd name="adj2" fmla="val 0"/>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82800" y="1261497"/>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2.31 </a:t>
            </a:r>
            <a:r>
              <a:rPr lang="en-US" sz="4000" b="1" dirty="0">
                <a:latin typeface="Arial" panose="020B0604020202020204" pitchFamily="34" charset="0"/>
                <a:cs typeface="Arial" panose="020B0604020202020204" pitchFamily="34" charset="0"/>
              </a:rPr>
              <a:t>(SGK - tr39)</a:t>
            </a:r>
          </a:p>
        </p:txBody>
      </p:sp>
      <p:sp>
        <p:nvSpPr>
          <p:cNvPr id="10" name="TextBox 9"/>
          <p:cNvSpPr txBox="1"/>
          <p:nvPr/>
        </p:nvSpPr>
        <p:spPr>
          <a:xfrm>
            <a:off x="2113280" y="2623030"/>
            <a:ext cx="14681200" cy="563231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 = 2,1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 -5,2.</a:t>
            </a:r>
          </a:p>
          <a:p>
            <a:pPr marL="742950" indent="-742950" algn="just">
              <a:lnSpc>
                <a:spcPct val="150000"/>
              </a:lnSpc>
              <a:buAutoNum type="alphaLcParenR"/>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 b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 |b|?</a:t>
            </a:r>
          </a:p>
          <a:p>
            <a:pPr marL="742950" indent="-742950" algn="just">
              <a:lnSpc>
                <a:spcPct val="150000"/>
              </a:lnSpc>
              <a:buAutoNum type="alphaLcParenR"/>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Muốn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nhân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dấu</a:t>
            </a:r>
            <a:r>
              <a:rPr lang="en-US" sz="4000" i="1" dirty="0">
                <a:latin typeface="Arial" panose="020B0604020202020204" pitchFamily="34" charset="0"/>
                <a:cs typeface="Arial" panose="020B0604020202020204" pitchFamily="34" charset="0"/>
              </a:rPr>
              <a:t> ta </a:t>
            </a:r>
            <a:r>
              <a:rPr lang="en-US" sz="4000" i="1" dirty="0" err="1">
                <a:latin typeface="Arial" panose="020B0604020202020204" pitchFamily="34" charset="0"/>
                <a:cs typeface="Arial" panose="020B0604020202020204" pitchFamily="34" charset="0"/>
              </a:rPr>
              <a:t>nhân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giá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trị</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tuyệt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đối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của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chúng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rồi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đặt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dấu</a:t>
            </a:r>
            <a:r>
              <a:rPr lang="en-US" sz="4000" i="1" dirty="0">
                <a:latin typeface="Arial" panose="020B0604020202020204" pitchFamily="34" charset="0"/>
                <a:cs typeface="Arial" panose="020B0604020202020204" pitchFamily="34" charset="0"/>
              </a:rPr>
              <a:t> “-” </a:t>
            </a:r>
            <a:r>
              <a:rPr lang="en-US" sz="4000" i="1" dirty="0" err="1">
                <a:latin typeface="Arial" panose="020B0604020202020204" pitchFamily="34" charset="0"/>
                <a:cs typeface="Arial" panose="020B0604020202020204" pitchFamily="34" charset="0"/>
              </a:rPr>
              <a:t>trước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kết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quả</a:t>
            </a:r>
            <a:r>
              <a:rPr lang="en-US" sz="4000" i="1"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(-2,5). 3.</a:t>
            </a:r>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additive="base">
                                        <p:cTn id="2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0">
                                            <p:txEl>
                                              <p:pRg st="1" end="1"/>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0">
                                            <p:txEl>
                                              <p:pRg st="2" end="2"/>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 calcmode="lin" valueType="num">
                                      <p:cBhvr additive="base">
                                        <p:cTn id="30"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66700"/>
            <a:ext cx="12649200" cy="9268182"/>
          </a:xfrm>
          <a:prstGeom prst="rect">
            <a:avLst/>
          </a:prstGeom>
        </p:spPr>
      </p:pic>
      <p:grpSp>
        <p:nvGrpSpPr>
          <p:cNvPr id="10" name="Group 2"/>
          <p:cNvGrpSpPr/>
          <p:nvPr/>
        </p:nvGrpSpPr>
        <p:grpSpPr>
          <a:xfrm>
            <a:off x="7325511" y="8027065"/>
            <a:ext cx="3636977" cy="1231235"/>
            <a:chOff x="0" y="0"/>
            <a:chExt cx="4849303" cy="1641646"/>
          </a:xfrm>
        </p:grpSpPr>
        <p:pic>
          <p:nvPicPr>
            <p:cNvPr id="11"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895077">
              <a:off x="182537" y="221308"/>
              <a:ext cx="1251360" cy="1199030"/>
            </a:xfrm>
            <a:prstGeom prst="rect">
              <a:avLst/>
            </a:prstGeom>
          </p:spPr>
        </p:pic>
        <p:pic>
          <p:nvPicPr>
            <p:cNvPr id="12"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895077">
              <a:off x="1798972" y="221308"/>
              <a:ext cx="1251360" cy="1199030"/>
            </a:xfrm>
            <a:prstGeom prst="rect">
              <a:avLst/>
            </a:prstGeom>
          </p:spPr>
        </p:pic>
        <p:pic>
          <p:nvPicPr>
            <p:cNvPr id="1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895077">
              <a:off x="3415406" y="221308"/>
              <a:ext cx="1251360" cy="1199030"/>
            </a:xfrm>
            <a:prstGeom prst="rect">
              <a:avLst/>
            </a:prstGeom>
          </p:spPr>
        </p:pic>
      </p:grpSp>
      <p:pic>
        <p:nvPicPr>
          <p:cNvPr id="14" name="Picture 6"/>
          <p:cNvPicPr>
            <a:picLocks noChangeAspect="1"/>
          </p:cNvPicPr>
          <p:nvPr/>
        </p:nvPicPr>
        <p:blipFill>
          <a:blip r:embed="rId9"/>
          <a:srcRect/>
          <a:stretch>
            <a:fillRect/>
          </a:stretch>
        </p:blipFill>
        <p:spPr>
          <a:xfrm>
            <a:off x="457200" y="2705100"/>
            <a:ext cx="1974904" cy="1626827"/>
          </a:xfrm>
          <a:prstGeom prst="rect">
            <a:avLst/>
          </a:prstGeom>
        </p:spPr>
      </p:pic>
      <p:sp>
        <p:nvSpPr>
          <p:cNvPr id="15" name="Rectangle 14"/>
          <p:cNvSpPr/>
          <p:nvPr/>
        </p:nvSpPr>
        <p:spPr>
          <a:xfrm>
            <a:off x="5145218" y="2483822"/>
            <a:ext cx="10435963" cy="470898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a.b</a:t>
            </a:r>
            <a:r>
              <a:rPr lang="en-US" sz="4000" dirty="0">
                <a:latin typeface="Arial" panose="020B0604020202020204" pitchFamily="34" charset="0"/>
                <a:cs typeface="Arial" panose="020B0604020202020204" pitchFamily="34" charset="0"/>
              </a:rPr>
              <a:t> = 2,1⋅(-5,2) = -2,1⋅ 5,2 </a:t>
            </a:r>
          </a:p>
          <a:p>
            <a:pPr algn="just">
              <a:lnSpc>
                <a:spcPct val="150000"/>
              </a:lnSpc>
            </a:pPr>
            <a:r>
              <a:rPr lang="en-US" sz="4000" dirty="0">
                <a:latin typeface="Arial" panose="020B0604020202020204" pitchFamily="34" charset="0"/>
                <a:cs typeface="Arial" panose="020B0604020202020204" pitchFamily="34" charset="0"/>
              </a:rPr>
              <a:t>|a|. |b| = </a:t>
            </a:r>
            <a:r>
              <a:rPr lang="en-US" sz="4000" dirty="0" smtClean="0">
                <a:latin typeface="Arial" panose="020B0604020202020204" pitchFamily="34" charset="0"/>
                <a:cs typeface="Arial" panose="020B0604020202020204" pitchFamily="34" charset="0"/>
              </a:rPr>
              <a:t>-2,1</a:t>
            </a:r>
            <a:r>
              <a:rPr lang="en-US" sz="4000" dirty="0">
                <a:latin typeface="Arial" panose="020B0604020202020204" pitchFamily="34" charset="0"/>
                <a:cs typeface="Arial" panose="020B0604020202020204" pitchFamily="34" charset="0"/>
              </a:rPr>
              <a:t>⋅ 5,2 </a:t>
            </a: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a.b</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a|. |b|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b) |-2,5|. |3| = 2,5⋅ 3 = 7,5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(-2,5)⋅ 3 = -7,5.</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237" y="7283302"/>
            <a:ext cx="3071451" cy="3003698"/>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4361981" y="3003401"/>
            <a:ext cx="3604378" cy="7270899"/>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5">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5">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 calcmode="lin" valueType="num">
                                      <p:cBhvr additive="base">
                                        <p:cTn id="27"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wipe(left)">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7145373" y="2044605"/>
            <a:ext cx="834782" cy="7998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8820253" y="2044605"/>
            <a:ext cx="834782" cy="79987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10495133" y="2044605"/>
            <a:ext cx="834782" cy="799873"/>
          </a:xfrm>
          <a:prstGeom prst="rect">
            <a:avLst/>
          </a:prstGeom>
        </p:spPr>
      </p:pic>
      <p:sp>
        <p:nvSpPr>
          <p:cNvPr id="9" name="TextBox 8"/>
          <p:cNvSpPr txBox="1"/>
          <p:nvPr/>
        </p:nvSpPr>
        <p:spPr>
          <a:xfrm>
            <a:off x="4610860" y="788975"/>
            <a:ext cx="9677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0" name="Round Same Side Corner Rectangle 9"/>
          <p:cNvSpPr/>
          <p:nvPr/>
        </p:nvSpPr>
        <p:spPr>
          <a:xfrm flipV="1">
            <a:off x="1405728" y="2655426"/>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59728" y="2888223"/>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2.28 (SGK - tr39)</a:t>
            </a:r>
          </a:p>
        </p:txBody>
      </p:sp>
      <p:sp>
        <p:nvSpPr>
          <p:cNvPr id="12" name="Rectangle 11"/>
          <p:cNvSpPr/>
          <p:nvPr/>
        </p:nvSpPr>
        <p:spPr>
          <a:xfrm>
            <a:off x="2026213" y="3964315"/>
            <a:ext cx="14846693" cy="2862322"/>
          </a:xfrm>
          <a:prstGeom prst="rect">
            <a:avLst/>
          </a:prstGeom>
        </p:spPr>
        <p:txBody>
          <a:bodyPr wrap="square">
            <a:spAutoFit/>
          </a:bodyPr>
          <a:lstStyle/>
          <a:p>
            <a:pPr algn="just">
              <a:lnSpc>
                <a:spcPct val="150000"/>
              </a:lnSpc>
            </a:pPr>
            <a:r>
              <a:rPr lang="vi-VN" sz="4000" dirty="0"/>
              <a:t>Dùng thước dây có vạch chia để đo độ dài đường gấp khúc ABC trong Hình 2.8 (đơn vị xentimet, làm tròn đến chữ số thập phân thứ nhất). So sánh kết quả với kết quả của Bài tập 2.27.</a:t>
            </a:r>
            <a:endParaRPr lang="en-US" sz="4000" dirty="0"/>
          </a:p>
        </p:txBody>
      </p:sp>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5554147" y="6995066"/>
            <a:ext cx="6288670" cy="2860007"/>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8928" y="6959506"/>
            <a:ext cx="1353600" cy="305553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54200" y="1292977"/>
            <a:ext cx="1762067" cy="1949189"/>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strVal val="#ppt_w+.3"/>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animEffect transition="in" filter="fade">
                                      <p:cBhvr>
                                        <p:cTn id="17" dur="500"/>
                                        <p:tgtEl>
                                          <p:spTgt spid="12"/>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7325511" y="8027065"/>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876300"/>
            <a:ext cx="2895600" cy="2036571"/>
          </a:xfrm>
          <a:prstGeom prst="rect">
            <a:avLst/>
          </a:prstGeom>
        </p:spPr>
      </p:pic>
      <p:sp>
        <p:nvSpPr>
          <p:cNvPr id="10" name="TextBox 9"/>
          <p:cNvSpPr txBox="1"/>
          <p:nvPr/>
        </p:nvSpPr>
        <p:spPr>
          <a:xfrm>
            <a:off x="1600200" y="1333500"/>
            <a:ext cx="28956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tretch>
            <a:fillRect/>
          </a:stretch>
        </p:blipFill>
        <p:spPr>
          <a:xfrm>
            <a:off x="5638800" y="868680"/>
            <a:ext cx="6288670" cy="2860007"/>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52800" y="3924300"/>
                <a:ext cx="12192000" cy="3088153"/>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 </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2</m:t>
                            </m:r>
                          </m:e>
                          <m:sup>
                            <m:r>
                              <a:rPr lang="en-US" sz="4000" b="0" i="1" smtClean="0">
                                <a:latin typeface="Cambria Math" panose="02040503050406030204" pitchFamily="18" charset="0"/>
                                <a:cs typeface="Arial" panose="020B0604020202020204" pitchFamily="34" charset="0"/>
                              </a:rPr>
                              <m:t>2</m:t>
                            </m:r>
                          </m:sup>
                        </m:sSup>
                      </m:e>
                    </m:rad>
                    <m:r>
                      <a:rPr lang="en-US" sz="40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2,2 (cm)</a:t>
                </a:r>
              </a:p>
              <a:p>
                <a:pPr>
                  <a:lnSpc>
                    <a:spcPct val="150000"/>
                  </a:lnSpc>
                </a:pPr>
                <a:r>
                  <a:rPr lang="en-US" sz="4000" dirty="0">
                    <a:latin typeface="Arial" panose="020B0604020202020204" pitchFamily="34" charset="0"/>
                    <a:cs typeface="Arial" panose="020B0604020202020204" pitchFamily="34" charset="0"/>
                  </a:rPr>
                  <a:t>          BC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sSup>
                          <m:sSupPr>
                            <m:ctrlPr>
                              <a:rPr lang="en-US" sz="400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1</m:t>
                            </m:r>
                          </m:e>
                          <m:sup>
                            <m:r>
                              <a:rPr lang="en-US" sz="4000" b="0" i="1" smtClean="0">
                                <a:latin typeface="Cambria Math" panose="02040503050406030204" pitchFamily="18" charset="0"/>
                                <a:cs typeface="Arial" panose="020B0604020202020204" pitchFamily="34" charset="0"/>
                              </a:rPr>
                              <m:t>2</m:t>
                            </m:r>
                          </m:sup>
                        </m:sSup>
                      </m:e>
                    </m:rad>
                  </m:oMath>
                </a14:m>
                <a:r>
                  <a:rPr lang="en-US" sz="40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1,4 (cm)</a:t>
                </a:r>
              </a:p>
              <a:p>
                <a:pPr>
                  <a:lnSpc>
                    <a:spcPct val="150000"/>
                  </a:lnSpc>
                </a:pP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khúc</a:t>
                </a:r>
                <a:r>
                  <a:rPr lang="en-US" sz="4000" dirty="0">
                    <a:latin typeface="Arial" panose="020B0604020202020204" pitchFamily="34" charset="0"/>
                    <a:cs typeface="Arial" panose="020B0604020202020204" pitchFamily="34" charset="0"/>
                  </a:rPr>
                  <a:t> ABC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2,2 + 1,4 = 3,6 (cm)</a:t>
                </a:r>
              </a:p>
            </p:txBody>
          </p:sp>
        </mc:Choice>
        <mc:Fallback xmlns="">
          <p:sp>
            <p:nvSpPr>
              <p:cNvPr id="12" name="TextBox 11"/>
              <p:cNvSpPr txBox="1">
                <a:spLocks noRot="1" noChangeAspect="1" noMove="1" noResize="1" noEditPoints="1" noAdjustHandles="1" noChangeArrowheads="1" noChangeShapeType="1" noTextEdit="1"/>
              </p:cNvSpPr>
              <p:nvPr/>
            </p:nvSpPr>
            <p:spPr>
              <a:xfrm>
                <a:off x="3352800" y="3924300"/>
                <a:ext cx="12192000" cy="3088153"/>
              </a:xfrm>
              <a:prstGeom prst="rect">
                <a:avLst/>
              </a:prstGeom>
              <a:blipFill rotWithShape="0">
                <a:blip r:embed="rId12"/>
                <a:stretch>
                  <a:fillRect l="-1750" b="-3953"/>
                </a:stretch>
              </a:blipFill>
            </p:spPr>
            <p:txBody>
              <a:bodyPr/>
              <a:lstStyle/>
              <a:p>
                <a:r>
                  <a:rPr lang="en-US">
                    <a:noFill/>
                  </a:rPr>
                  <a:t> </a:t>
                </a:r>
              </a:p>
            </p:txBody>
          </p:sp>
        </mc:Fallback>
      </mc:AlternateContent>
      <p:sp>
        <p:nvSpPr>
          <p:cNvPr id="13" name="Rectangle 12"/>
          <p:cNvSpPr/>
          <p:nvPr/>
        </p:nvSpPr>
        <p:spPr>
          <a:xfrm>
            <a:off x="10965316" y="7550981"/>
            <a:ext cx="6110968" cy="707886"/>
          </a:xfrm>
          <a:prstGeom prst="rect">
            <a:avLst/>
          </a:prstGeom>
        </p:spPr>
        <p:txBody>
          <a:bodyPr wrap="none">
            <a:spAutoFit/>
          </a:bodyPr>
          <a:lstStyle/>
          <a:p>
            <a:r>
              <a:rPr lang="en-US" sz="4000" dirty="0" err="1">
                <a:solidFill>
                  <a:srgbClr val="C00000"/>
                </a:solidFill>
                <a:latin typeface="Arial" panose="020B0604020202020204" pitchFamily="34" charset="0"/>
                <a:cs typeface="Arial" panose="020B0604020202020204" pitchFamily="34" charset="0"/>
              </a:rPr>
              <a:t>Cùng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quả</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với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Bài</a:t>
            </a:r>
            <a:r>
              <a:rPr lang="en-US" sz="4000" dirty="0">
                <a:solidFill>
                  <a:srgbClr val="C00000"/>
                </a:solidFill>
                <a:latin typeface="Arial" panose="020B0604020202020204" pitchFamily="34" charset="0"/>
                <a:cs typeface="Arial" panose="020B0604020202020204" pitchFamily="34" charset="0"/>
              </a:rPr>
              <a:t> 2.27</a:t>
            </a:r>
          </a:p>
        </p:txBody>
      </p:sp>
      <p:sp>
        <p:nvSpPr>
          <p:cNvPr id="14" name="Down Arrow 13"/>
          <p:cNvSpPr/>
          <p:nvPr/>
        </p:nvSpPr>
        <p:spPr>
          <a:xfrm>
            <a:off x="13639800" y="6884223"/>
            <a:ext cx="381000" cy="63553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strVal val="#ppt_w+.3"/>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a:xfrm>
            <a:off x="8250223" y="8115300"/>
            <a:ext cx="3636977" cy="1231235"/>
            <a:chOff x="0" y="0"/>
            <a:chExt cx="4849303" cy="1641646"/>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sp>
        <p:nvSpPr>
          <p:cNvPr id="9" name="Round Same Side Corner Rectangle 8"/>
          <p:cNvSpPr/>
          <p:nvPr/>
        </p:nvSpPr>
        <p:spPr>
          <a:xfrm flipV="1">
            <a:off x="2413000" y="190500"/>
            <a:ext cx="5562600" cy="1211580"/>
          </a:xfrm>
          <a:prstGeom prst="round2SameRect">
            <a:avLst>
              <a:gd name="adj1" fmla="val 50000"/>
              <a:gd name="adj2" fmla="val 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67000" y="364848"/>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2.29 (SGK - tr39)</a:t>
            </a:r>
          </a:p>
        </p:txBody>
      </p:sp>
      <p:sp>
        <p:nvSpPr>
          <p:cNvPr id="11" name="Rectangle 10"/>
          <p:cNvSpPr/>
          <p:nvPr/>
        </p:nvSpPr>
        <p:spPr>
          <a:xfrm>
            <a:off x="2667000" y="1531590"/>
            <a:ext cx="15011400" cy="674030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Chia sợi dây đồng dài 10 m thành 7 đoạn bằng nhau.</a:t>
            </a:r>
          </a:p>
          <a:p>
            <a:pPr algn="just">
              <a:lnSpc>
                <a:spcPct val="150000"/>
              </a:lnSpc>
            </a:pPr>
            <a:r>
              <a:rPr lang="vi-VN" sz="3600" dirty="0">
                <a:latin typeface="Arial" panose="020B0604020202020204" pitchFamily="34" charset="0"/>
                <a:cs typeface="Arial" panose="020B0604020202020204" pitchFamily="34" charset="0"/>
              </a:rPr>
              <a:t>a) Tính độ dài mỗi đoạn dây nhận được, viết kết quả dưới dạng số thập phân vô hạn tuần hoàn.</a:t>
            </a:r>
          </a:p>
          <a:p>
            <a:pPr algn="just">
              <a:lnSpc>
                <a:spcPct val="150000"/>
              </a:lnSpc>
            </a:pPr>
            <a:r>
              <a:rPr lang="vi-VN" sz="3600" dirty="0">
                <a:latin typeface="Arial" panose="020B0604020202020204" pitchFamily="34" charset="0"/>
                <a:cs typeface="Arial" panose="020B0604020202020204" pitchFamily="34" charset="0"/>
              </a:rPr>
              <a:t>b) Dùng 4 đoạn dây nhận được ghép thành một hình vuông. Gọi C là chu vi của hình vuông đó. Hãy tìm C bằng hai cách rồi so sánh kết quả:</a:t>
            </a:r>
          </a:p>
          <a:p>
            <a:pPr algn="just">
              <a:lnSpc>
                <a:spcPct val="150000"/>
              </a:lnSpc>
            </a:pPr>
            <a:r>
              <a:rPr lang="vi-VN" sz="3600" b="1" dirty="0">
                <a:latin typeface="Arial" panose="020B0604020202020204" pitchFamily="34" charset="0"/>
                <a:cs typeface="Arial" panose="020B0604020202020204" pitchFamily="34" charset="0"/>
              </a:rPr>
              <a:t>Cách 1: </a:t>
            </a:r>
            <a:r>
              <a:rPr lang="vi-VN" sz="3600" dirty="0">
                <a:latin typeface="Arial" panose="020B0604020202020204" pitchFamily="34" charset="0"/>
                <a:cs typeface="Arial" panose="020B0604020202020204" pitchFamily="34" charset="0"/>
              </a:rPr>
              <a:t>Dùng thước dây có vạch chia để đo, lấy chính xác đến xentimet.</a:t>
            </a:r>
          </a:p>
          <a:p>
            <a:pPr algn="just">
              <a:lnSpc>
                <a:spcPct val="150000"/>
              </a:lnSpc>
            </a:pPr>
            <a:r>
              <a:rPr lang="vi-VN" sz="3600" b="1" dirty="0">
                <a:latin typeface="Arial" panose="020B0604020202020204" pitchFamily="34" charset="0"/>
                <a:cs typeface="Arial" panose="020B0604020202020204" pitchFamily="34" charset="0"/>
              </a:rPr>
              <a:t>Cách 2: </a:t>
            </a:r>
            <a:r>
              <a:rPr lang="vi-VN" sz="3600" dirty="0">
                <a:latin typeface="Arial" panose="020B0604020202020204" pitchFamily="34" charset="0"/>
                <a:cs typeface="Arial" panose="020B0604020202020204" pitchFamily="34" charset="0"/>
              </a:rPr>
              <a:t>Tính C = 4107, viết kết quả dưới dạng số thập phân với độ chính xác 0,005.</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1">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1">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1">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p:tgtEl>
                                          <p:spTgt spid="11">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7315200" y="8362911"/>
            <a:ext cx="3636977" cy="1231235"/>
            <a:chOff x="0" y="0"/>
            <a:chExt cx="4849303" cy="1641646"/>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6" name="Picture 6"/>
          <p:cNvPicPr>
            <a:picLocks noChangeAspect="1"/>
          </p:cNvPicPr>
          <p:nvPr/>
        </p:nvPicPr>
        <p:blipFill>
          <a:blip r:embed="rId8"/>
          <a:srcRect/>
          <a:stretch>
            <a:fillRect/>
          </a:stretch>
        </p:blipFill>
        <p:spPr>
          <a:xfrm rot="257544">
            <a:off x="15014890" y="6101561"/>
            <a:ext cx="3547160" cy="837087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1600" y="653194"/>
            <a:ext cx="2895600" cy="2036571"/>
          </a:xfrm>
          <a:prstGeom prst="rect">
            <a:avLst/>
          </a:prstGeom>
        </p:spPr>
      </p:pic>
      <p:sp>
        <p:nvSpPr>
          <p:cNvPr id="10" name="TextBox 9"/>
          <p:cNvSpPr txBox="1"/>
          <p:nvPr/>
        </p:nvSpPr>
        <p:spPr>
          <a:xfrm>
            <a:off x="1371600" y="1110394"/>
            <a:ext cx="2895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914771" y="1468600"/>
                <a:ext cx="10883107" cy="1268681"/>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10</m:t>
                        </m:r>
                      </m:num>
                      <m:den>
                        <m:r>
                          <a:rPr lang="en-US" sz="54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 1,(428571) (m)</a:t>
                </a:r>
              </a:p>
            </p:txBody>
          </p:sp>
        </mc:Choice>
        <mc:Fallback xmlns="">
          <p:sp>
            <p:nvSpPr>
              <p:cNvPr id="11" name="Rectangle 10"/>
              <p:cNvSpPr>
                <a:spLocks noRot="1" noChangeAspect="1" noMove="1" noResize="1" noEditPoints="1" noAdjustHandles="1" noChangeArrowheads="1" noChangeShapeType="1" noTextEdit="1"/>
              </p:cNvSpPr>
              <p:nvPr/>
            </p:nvSpPr>
            <p:spPr>
              <a:xfrm>
                <a:off x="4914771" y="1468600"/>
                <a:ext cx="10883107" cy="1268681"/>
              </a:xfrm>
              <a:prstGeom prst="rect">
                <a:avLst/>
              </a:prstGeom>
              <a:blipFill rotWithShape="0">
                <a:blip r:embed="rId10"/>
                <a:stretch>
                  <a:fillRect l="-1960" r="-1120" b="-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53054" y="2737281"/>
                <a:ext cx="14398363" cy="5550174"/>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Cách 1:</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571 cm = 5,71 m.</a:t>
                </a:r>
              </a:p>
              <a:p>
                <a:pPr algn="just">
                  <a:lnSpc>
                    <a:spcPct val="150000"/>
                  </a:lnSpc>
                </a:pP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2: </a:t>
                </a:r>
                <a:r>
                  <a:rPr lang="en-US" sz="4000" dirty="0">
                    <a:latin typeface="Arial" panose="020B0604020202020204" pitchFamily="34" charset="0"/>
                    <a:cs typeface="Arial" panose="020B0604020202020204" pitchFamily="34" charset="0"/>
                  </a:rPr>
                  <a:t>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10</m:t>
                        </m:r>
                      </m:num>
                      <m:den>
                        <m:r>
                          <a:rPr lang="en-US" sz="4800" b="0" i="1" smtClean="0">
                            <a:latin typeface="Cambria Math" panose="02040503050406030204" pitchFamily="18" charset="0"/>
                            <a:cs typeface="Arial" panose="020B0604020202020204" pitchFamily="34" charset="0"/>
                          </a:rPr>
                          <m:t>7</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40</m:t>
                        </m:r>
                      </m:num>
                      <m:den>
                        <m:r>
                          <a:rPr lang="en-US" sz="5400" b="0" i="1" smtClean="0">
                            <a:latin typeface="Cambria Math" panose="02040503050406030204" pitchFamily="18" charset="0"/>
                            <a:cs typeface="Arial" panose="020B0604020202020204" pitchFamily="34" charset="0"/>
                          </a:rPr>
                          <m:t>7</m:t>
                        </m:r>
                      </m:den>
                    </m:f>
                    <m:r>
                      <a:rPr lang="en-US" sz="5400" b="0" i="1" smtClean="0">
                        <a:latin typeface="Cambria Math" panose="02040503050406030204" pitchFamily="18" charset="0"/>
                        <a:cs typeface="Arial" panose="020B0604020202020204" pitchFamily="34" charset="0"/>
                      </a:rPr>
                      <m:t> </m:t>
                    </m:r>
                  </m:oMath>
                </a14:m>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0,005 </a:t>
                </a:r>
                <a:r>
                  <a:rPr lang="en-US" sz="4000" dirty="0" err="1">
                    <a:latin typeface="Arial" panose="020B0604020202020204" pitchFamily="34" charset="0"/>
                    <a:cs typeface="Arial" panose="020B0604020202020204" pitchFamily="34" charset="0"/>
                  </a:rPr>
                  <a:t>nghĩa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5,(714285)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5,(714285) ≈ 5,71 (m).</a:t>
                </a:r>
              </a:p>
              <a:p>
                <a:pPr algn="just">
                  <a:lnSpc>
                    <a:spcPct val="150000"/>
                  </a:lnSpc>
                </a:pP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5,71 .</a:t>
                </a:r>
              </a:p>
            </p:txBody>
          </p:sp>
        </mc:Choice>
        <mc:Fallback xmlns="">
          <p:sp>
            <p:nvSpPr>
              <p:cNvPr id="12" name="Rectangle 11"/>
              <p:cNvSpPr>
                <a:spLocks noRot="1" noChangeAspect="1" noMove="1" noResize="1" noEditPoints="1" noAdjustHandles="1" noChangeArrowheads="1" noChangeShapeType="1" noTextEdit="1"/>
              </p:cNvSpPr>
              <p:nvPr/>
            </p:nvSpPr>
            <p:spPr>
              <a:xfrm>
                <a:off x="2253054" y="2737281"/>
                <a:ext cx="14398363" cy="5550174"/>
              </a:xfrm>
              <a:prstGeom prst="rect">
                <a:avLst/>
              </a:prstGeom>
              <a:blipFill rotWithShape="0">
                <a:blip r:embed="rId11"/>
                <a:stretch>
                  <a:fillRect l="-1524" r="-1482" b="-1758"/>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left)">
                                      <p:cBhvr>
                                        <p:cTn id="27" dur="500"/>
                                        <p:tgtEl>
                                          <p:spTgt spid="12">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wipe(left)">
                                      <p:cBhvr>
                                        <p:cTn id="3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
          <p:cNvGrpSpPr/>
          <p:nvPr/>
        </p:nvGrpSpPr>
        <p:grpSpPr>
          <a:xfrm>
            <a:off x="7325511" y="8420100"/>
            <a:ext cx="3636977" cy="1231235"/>
            <a:chOff x="0" y="0"/>
            <a:chExt cx="4849303" cy="1641646"/>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182537" y="221308"/>
              <a:ext cx="1251360" cy="119903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1798972" y="221308"/>
              <a:ext cx="1251360" cy="1199030"/>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3415406" y="221308"/>
              <a:ext cx="1251360" cy="1199030"/>
            </a:xfrm>
            <a:prstGeom prst="rect">
              <a:avLst/>
            </a:prstGeom>
          </p:spPr>
        </p:pic>
      </p:grpSp>
      <p:pic>
        <p:nvPicPr>
          <p:cNvPr id="7" name="Picture 7"/>
          <p:cNvPicPr>
            <a:picLocks noChangeAspect="1"/>
          </p:cNvPicPr>
          <p:nvPr/>
        </p:nvPicPr>
        <p:blipFill>
          <a:blip r:embed="rId8"/>
          <a:srcRect/>
          <a:stretch>
            <a:fillRect/>
          </a:stretch>
        </p:blipFill>
        <p:spPr>
          <a:xfrm rot="385042">
            <a:off x="15466457" y="5311752"/>
            <a:ext cx="2559662" cy="4829551"/>
          </a:xfrm>
          <a:prstGeom prst="rect">
            <a:avLst/>
          </a:prstGeom>
        </p:spPr>
      </p:pic>
      <p:sp>
        <p:nvSpPr>
          <p:cNvPr id="8" name="TextBox 8"/>
          <p:cNvSpPr txBox="1"/>
          <p:nvPr/>
        </p:nvSpPr>
        <p:spPr>
          <a:xfrm>
            <a:off x="1028700" y="1181100"/>
            <a:ext cx="16230600" cy="987001"/>
          </a:xfrm>
          <a:prstGeom prst="rect">
            <a:avLst/>
          </a:prstGeom>
        </p:spPr>
        <p:txBody>
          <a:bodyPr lIns="0" tIns="0" rIns="0" bIns="0" rtlCol="0" anchor="t">
            <a:spAutoFit/>
          </a:bodyPr>
          <a:lstStyle/>
          <a:p>
            <a:pPr algn="ctr">
              <a:lnSpc>
                <a:spcPts val="8341"/>
              </a:lnSpc>
            </a:pPr>
            <a:r>
              <a:rPr lang="en-US" sz="6600" b="1" dirty="0">
                <a:solidFill>
                  <a:srgbClr val="1D2226"/>
                </a:solidFill>
                <a:latin typeface="Arial" panose="020B0604020202020204" pitchFamily="34" charset="0"/>
                <a:cs typeface="Arial" panose="020B0604020202020204" pitchFamily="34" charset="0"/>
              </a:rPr>
              <a:t>HƯỚNG DẪN VỀ NHÀ</a:t>
            </a:r>
          </a:p>
        </p:txBody>
      </p:sp>
      <p:sp>
        <p:nvSpPr>
          <p:cNvPr id="9" name="Oval 8"/>
          <p:cNvSpPr/>
          <p:nvPr/>
        </p:nvSpPr>
        <p:spPr>
          <a:xfrm>
            <a:off x="3657600" y="2933700"/>
            <a:ext cx="990600" cy="990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1</a:t>
            </a:r>
          </a:p>
        </p:txBody>
      </p:sp>
      <p:sp>
        <p:nvSpPr>
          <p:cNvPr id="10" name="TextBox 9"/>
          <p:cNvSpPr txBox="1"/>
          <p:nvPr/>
        </p:nvSpPr>
        <p:spPr>
          <a:xfrm>
            <a:off x="4869925" y="3075057"/>
            <a:ext cx="10972800"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II</a:t>
            </a:r>
          </a:p>
        </p:txBody>
      </p:sp>
      <p:sp>
        <p:nvSpPr>
          <p:cNvPr id="11" name="Oval 10"/>
          <p:cNvSpPr/>
          <p:nvPr/>
        </p:nvSpPr>
        <p:spPr>
          <a:xfrm>
            <a:off x="3677920" y="4560460"/>
            <a:ext cx="990600" cy="9906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2</a:t>
            </a:r>
          </a:p>
        </p:txBody>
      </p:sp>
      <p:sp>
        <p:nvSpPr>
          <p:cNvPr id="12" name="TextBox 11"/>
          <p:cNvSpPr txBox="1"/>
          <p:nvPr/>
        </p:nvSpPr>
        <p:spPr>
          <a:xfrm>
            <a:off x="4890245" y="4701817"/>
            <a:ext cx="7530355"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13" name="Oval 12"/>
          <p:cNvSpPr/>
          <p:nvPr/>
        </p:nvSpPr>
        <p:spPr>
          <a:xfrm>
            <a:off x="3677920" y="6258947"/>
            <a:ext cx="990600" cy="9906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cs typeface="Arial" panose="020B0604020202020204" pitchFamily="34" charset="0"/>
              </a:rPr>
              <a:t>3</a:t>
            </a:r>
          </a:p>
        </p:txBody>
      </p:sp>
      <p:sp>
        <p:nvSpPr>
          <p:cNvPr id="14" name="TextBox 13"/>
          <p:cNvSpPr txBox="1"/>
          <p:nvPr/>
        </p:nvSpPr>
        <p:spPr>
          <a:xfrm>
            <a:off x="4890245" y="5901604"/>
            <a:ext cx="9740155"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8: </a:t>
            </a:r>
            <a:r>
              <a:rPr lang="en-US" sz="4000" b="1" dirty="0" err="1">
                <a:latin typeface="Arial" panose="020B0604020202020204" pitchFamily="34" charset="0"/>
                <a:cs typeface="Arial" panose="020B0604020202020204" pitchFamily="34" charset="0"/>
              </a:rPr>
              <a:t>Góc</a:t>
            </a:r>
            <a:r>
              <a:rPr lang="en-US" sz="4000" b="1" dirty="0">
                <a:latin typeface="Arial" panose="020B0604020202020204" pitchFamily="34" charset="0"/>
                <a:cs typeface="Arial" panose="020B0604020202020204" pitchFamily="34" charset="0"/>
              </a:rPr>
              <a:t> ở </a:t>
            </a:r>
            <a:r>
              <a:rPr lang="en-US" sz="4000" b="1" dirty="0" err="1">
                <a:latin typeface="Arial" panose="020B0604020202020204" pitchFamily="34" charset="0"/>
                <a:cs typeface="Arial" panose="020B0604020202020204" pitchFamily="34" charset="0"/>
              </a:rPr>
              <a:t>vị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đặc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biệt</a:t>
            </a:r>
            <a:r>
              <a:rPr lang="en-US" sz="4000" b="1" dirty="0">
                <a:latin typeface="Arial" panose="020B0604020202020204" pitchFamily="34" charset="0"/>
                <a:cs typeface="Arial" panose="020B0604020202020204" pitchFamily="34" charset="0"/>
              </a:rPr>
              <a:t>. Tia </a:t>
            </a:r>
            <a:r>
              <a:rPr lang="en-US" sz="4000" b="1" dirty="0" err="1">
                <a:latin typeface="Arial" panose="020B0604020202020204" pitchFamily="34" charset="0"/>
                <a:cs typeface="Arial" panose="020B0604020202020204" pitchFamily="34" charset="0"/>
              </a:rPr>
              <a:t>phân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24315" y="7712022"/>
            <a:ext cx="1812247" cy="426633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29944">
            <a:off x="14867973" y="1243758"/>
            <a:ext cx="1337437" cy="1281508"/>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080411">
            <a:off x="2346006" y="7136232"/>
            <a:ext cx="1293894" cy="1239786"/>
          </a:xfrm>
          <a:prstGeom prst="rect">
            <a:avLst/>
          </a:prstGeom>
        </p:spPr>
      </p:pic>
      <p:pic>
        <p:nvPicPr>
          <p:cNvPr id="5" name="Picture 5"/>
          <p:cNvPicPr>
            <a:picLocks noChangeAspect="1"/>
          </p:cNvPicPr>
          <p:nvPr/>
        </p:nvPicPr>
        <p:blipFill>
          <a:blip r:embed="rId6"/>
          <a:srcRect/>
          <a:stretch>
            <a:fillRect/>
          </a:stretch>
        </p:blipFill>
        <p:spPr>
          <a:xfrm>
            <a:off x="8948458" y="4697288"/>
            <a:ext cx="12491586" cy="12828329"/>
          </a:xfrm>
          <a:prstGeom prst="rect">
            <a:avLst/>
          </a:prstGeom>
        </p:spPr>
      </p:pic>
      <p:sp>
        <p:nvSpPr>
          <p:cNvPr id="7" name="TextBox 7"/>
          <p:cNvSpPr txBox="1"/>
          <p:nvPr/>
        </p:nvSpPr>
        <p:spPr>
          <a:xfrm>
            <a:off x="1533767" y="3035294"/>
            <a:ext cx="15435073" cy="3323987"/>
          </a:xfrm>
          <a:prstGeom prst="rect">
            <a:avLst/>
          </a:prstGeom>
        </p:spPr>
        <p:txBody>
          <a:bodyPr wrap="square" lIns="0" tIns="0" rIns="0" bIns="0" rtlCol="0" anchor="t">
            <a:spAutoFit/>
          </a:bodyPr>
          <a:lstStyle/>
          <a:p>
            <a:pPr algn="ctr">
              <a:lnSpc>
                <a:spcPct val="150000"/>
              </a:lnSpc>
            </a:pPr>
            <a:r>
              <a:rPr lang="en-US" sz="7200" b="1" dirty="0">
                <a:solidFill>
                  <a:srgbClr val="3A3031"/>
                </a:solidFill>
                <a:latin typeface="Arial" panose="020B0604020202020204" pitchFamily="34" charset="0"/>
                <a:cs typeface="Arial" panose="020B0604020202020204" pitchFamily="34" charset="0"/>
              </a:rPr>
              <a:t>CẢM ƠN CÁC EM ĐÃ THEO DÕI BÀI GIẢNG NGÀY HÔM NAY!</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tar: 5 Points 9">
            <a:extLst>
              <a:ext uri="{FF2B5EF4-FFF2-40B4-BE49-F238E27FC236}">
                <a16:creationId xmlns:a16="http://schemas.microsoft.com/office/drawing/2014/main" id="{75FE17B7-0B29-42F7-9F5D-E9FC82F61E90}"/>
              </a:ext>
            </a:extLst>
          </p:cNvPr>
          <p:cNvSpPr/>
          <p:nvPr/>
        </p:nvSpPr>
        <p:spPr>
          <a:xfrm>
            <a:off x="5976257" y="1975757"/>
            <a:ext cx="6335486" cy="633548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700">
              <a:solidFill>
                <a:prstClr val="white"/>
              </a:solidFill>
            </a:endParaRPr>
          </a:p>
        </p:txBody>
      </p:sp>
      <p:sp>
        <p:nvSpPr>
          <p:cNvPr id="5" name="Rectangle 4">
            <a:extLst>
              <a:ext uri="{FF2B5EF4-FFF2-40B4-BE49-F238E27FC236}">
                <a16:creationId xmlns:a16="http://schemas.microsoft.com/office/drawing/2014/main" id="{2AE8F67B-0360-4E64-A353-BF62688823B3}"/>
              </a:ext>
            </a:extLst>
          </p:cNvPr>
          <p:cNvSpPr/>
          <p:nvPr/>
        </p:nvSpPr>
        <p:spPr>
          <a:xfrm>
            <a:off x="6427072" y="1291001"/>
            <a:ext cx="5433860" cy="1384995"/>
          </a:xfrm>
          <a:prstGeom prst="rect">
            <a:avLst/>
          </a:prstGeom>
          <a:noFill/>
        </p:spPr>
        <p:txBody>
          <a:bodyPr wrap="none" lIns="137160" tIns="68580" rIns="137160" bIns="68580">
            <a:spAutoFit/>
          </a:bodyPr>
          <a:lstStyle/>
          <a:p>
            <a:pPr algn="ctr">
              <a:defRPr/>
            </a:pPr>
            <a:r>
              <a:rPr lang="en-US" sz="8100" b="1" dirty="0">
                <a:ln w="6600">
                  <a:solidFill>
                    <a:srgbClr val="ED7D31"/>
                  </a:solidFill>
                  <a:prstDash val="solid"/>
                </a:ln>
                <a:solidFill>
                  <a:srgbClr val="FFFFFF"/>
                </a:solidFill>
                <a:effectLst>
                  <a:outerShdw dist="38100" dir="2700000" algn="tl" rotWithShape="0">
                    <a:srgbClr val="ED7D31"/>
                  </a:outerShdw>
                </a:effectLst>
                <a:latin typeface="Arial" panose="020B0604020202020204" pitchFamily="34" charset="0"/>
                <a:cs typeface="Arial" panose="020B0604020202020204" pitchFamily="34" charset="0"/>
              </a:rPr>
              <a:t>TRÒ CHƠI</a:t>
            </a:r>
          </a:p>
        </p:txBody>
      </p:sp>
      <p:pic>
        <p:nvPicPr>
          <p:cNvPr id="14" name="Picture 13">
            <a:extLst>
              <a:ext uri="{FF2B5EF4-FFF2-40B4-BE49-F238E27FC236}">
                <a16:creationId xmlns:a16="http://schemas.microsoft.com/office/drawing/2014/main" id="{4EA600BF-C2ED-4957-AC00-A80D89F4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0267" y="4974873"/>
            <a:ext cx="742950" cy="657225"/>
          </a:xfrm>
          <a:prstGeom prst="rect">
            <a:avLst/>
          </a:prstGeom>
        </p:spPr>
      </p:pic>
      <p:pic>
        <p:nvPicPr>
          <p:cNvPr id="15" name="Picture 14">
            <a:extLst>
              <a:ext uri="{FF2B5EF4-FFF2-40B4-BE49-F238E27FC236}">
                <a16:creationId xmlns:a16="http://schemas.microsoft.com/office/drawing/2014/main" id="{35D9B580-C5E8-45B2-A1EF-E7199F53C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438" y="3457571"/>
            <a:ext cx="742950" cy="657225"/>
          </a:xfrm>
          <a:prstGeom prst="rect">
            <a:avLst/>
          </a:prstGeom>
        </p:spPr>
      </p:pic>
      <p:pic>
        <p:nvPicPr>
          <p:cNvPr id="16" name="Picture 15">
            <a:extLst>
              <a:ext uri="{FF2B5EF4-FFF2-40B4-BE49-F238E27FC236}">
                <a16:creationId xmlns:a16="http://schemas.microsoft.com/office/drawing/2014/main" id="{67EDFB4C-4700-4A7B-9607-731565FBC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551" y="2871783"/>
            <a:ext cx="742950" cy="657225"/>
          </a:xfrm>
          <a:prstGeom prst="rect">
            <a:avLst/>
          </a:prstGeom>
        </p:spPr>
      </p:pic>
      <p:pic>
        <p:nvPicPr>
          <p:cNvPr id="17" name="Picture 16">
            <a:extLst>
              <a:ext uri="{FF2B5EF4-FFF2-40B4-BE49-F238E27FC236}">
                <a16:creationId xmlns:a16="http://schemas.microsoft.com/office/drawing/2014/main" id="{E7D0E068-19C2-43F5-B460-BC1DB8496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530" y="4114796"/>
            <a:ext cx="742950" cy="657225"/>
          </a:xfrm>
          <a:prstGeom prst="rect">
            <a:avLst/>
          </a:prstGeom>
        </p:spPr>
      </p:pic>
      <p:pic>
        <p:nvPicPr>
          <p:cNvPr id="18" name="Picture 17">
            <a:extLst>
              <a:ext uri="{FF2B5EF4-FFF2-40B4-BE49-F238E27FC236}">
                <a16:creationId xmlns:a16="http://schemas.microsoft.com/office/drawing/2014/main" id="{4AF924DE-F71B-40AE-A7C8-052F66302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591" y="5095191"/>
            <a:ext cx="742950" cy="657225"/>
          </a:xfrm>
          <a:prstGeom prst="rect">
            <a:avLst/>
          </a:prstGeom>
        </p:spPr>
      </p:pic>
      <p:pic>
        <p:nvPicPr>
          <p:cNvPr id="19" name="Picture 18">
            <a:extLst>
              <a:ext uri="{FF2B5EF4-FFF2-40B4-BE49-F238E27FC236}">
                <a16:creationId xmlns:a16="http://schemas.microsoft.com/office/drawing/2014/main" id="{937D38D4-0C76-471D-AA2B-3A5864012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547" y="4766579"/>
            <a:ext cx="742950" cy="657225"/>
          </a:xfrm>
          <a:prstGeom prst="rect">
            <a:avLst/>
          </a:prstGeom>
        </p:spPr>
      </p:pic>
      <p:pic>
        <p:nvPicPr>
          <p:cNvPr id="20" name="Picture 19">
            <a:extLst>
              <a:ext uri="{FF2B5EF4-FFF2-40B4-BE49-F238E27FC236}">
                <a16:creationId xmlns:a16="http://schemas.microsoft.com/office/drawing/2014/main" id="{42AC131E-4AC7-4656-8620-E8BD9A61AFB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02" b="96075" l="5859" r="66895">
                        <a14:foregroundMark x1="39355" y1="58073" x2="41797" y2="94737"/>
                        <a14:foregroundMark x1="37207" y1="93845" x2="46680" y2="93845"/>
                        <a14:foregroundMark x1="39063" y1="94737" x2="47266" y2="95004"/>
                        <a14:foregroundMark x1="38184" y1="93310" x2="50586" y2="88582"/>
                      </a14:backgroundRemoval>
                    </a14:imgEffect>
                  </a14:imgLayer>
                </a14:imgProps>
              </a:ext>
              <a:ext uri="{28A0092B-C50C-407E-A947-70E740481C1C}">
                <a14:useLocalDpi xmlns:a14="http://schemas.microsoft.com/office/drawing/2010/main" val="0"/>
              </a:ext>
            </a:extLst>
          </a:blip>
          <a:srcRect t="19781" r="29256"/>
          <a:stretch/>
        </p:blipFill>
        <p:spPr>
          <a:xfrm>
            <a:off x="15324845" y="2697697"/>
            <a:ext cx="3333268" cy="4137764"/>
          </a:xfrm>
          <a:prstGeom prst="rect">
            <a:avLst/>
          </a:prstGeom>
        </p:spPr>
      </p:pic>
      <p:pic>
        <p:nvPicPr>
          <p:cNvPr id="22" name="Picture 21">
            <a:extLst>
              <a:ext uri="{FF2B5EF4-FFF2-40B4-BE49-F238E27FC236}">
                <a16:creationId xmlns:a16="http://schemas.microsoft.com/office/drawing/2014/main" id="{495CAE58-9B77-499B-8225-17C5C1AD251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589" b="100000" l="30273" r="100000">
                        <a14:foregroundMark x1="60449" y1="75521" x2="64160" y2="75521"/>
                        <a14:foregroundMark x1="37109" y1="71094" x2="38574" y2="70052"/>
                        <a14:foregroundMark x1="37109" y1="71354" x2="37109" y2="72135"/>
                        <a14:foregroundMark x1="36230" y1="95182" x2="34766" y2="99870"/>
                        <a14:foregroundMark x1="64941" y1="95833" x2="66211" y2="99870"/>
                        <a14:foregroundMark x1="73828" y1="95833" x2="76465" y2="97396"/>
                        <a14:foregroundMark x1="80176" y1="92969" x2="84473" y2="95703"/>
                        <a14:foregroundMark x1="93945" y1="93099" x2="99219" y2="98047"/>
                        <a14:foregroundMark x1="40820" y1="67057" x2="43848" y2="68620"/>
                        <a14:foregroundMark x1="46094" y1="65495" x2="46484" y2="67057"/>
                        <a14:backgroundMark x1="34766" y1="78776" x2="34961" y2="77865"/>
                        <a14:backgroundMark x1="45508" y1="80859" x2="46484" y2="80599"/>
                        <a14:backgroundMark x1="44434" y1="65234" x2="45117" y2="66406"/>
                        <a14:backgroundMark x1="36035" y1="73828" x2="35742" y2="74609"/>
                        <a14:backgroundMark x1="46094" y1="67969" x2="45508" y2="66667"/>
                        <a14:backgroundMark x1="42773" y1="65234" x2="44043" y2="65495"/>
                        <a14:backgroundMark x1="56152" y1="60026" x2="54297" y2="59505"/>
                        <a14:backgroundMark x1="56348" y1="74349" x2="56836" y2="74870"/>
                      </a14:backgroundRemoval>
                    </a14:imgEffect>
                  </a14:imgLayer>
                </a14:imgProps>
              </a:ext>
              <a:ext uri="{28A0092B-C50C-407E-A947-70E740481C1C}">
                <a14:useLocalDpi xmlns:a14="http://schemas.microsoft.com/office/drawing/2010/main" val="0"/>
              </a:ext>
            </a:extLst>
          </a:blip>
          <a:srcRect l="26905" t="36722" b="5175"/>
          <a:stretch/>
        </p:blipFill>
        <p:spPr>
          <a:xfrm>
            <a:off x="10326441" y="5452076"/>
            <a:ext cx="8109894" cy="4834925"/>
          </a:xfrm>
          <a:prstGeom prst="rect">
            <a:avLst/>
          </a:prstGeom>
        </p:spPr>
      </p:pic>
      <p:sp>
        <p:nvSpPr>
          <p:cNvPr id="23" name="Rectangle 22">
            <a:extLst>
              <a:ext uri="{FF2B5EF4-FFF2-40B4-BE49-F238E27FC236}">
                <a16:creationId xmlns:a16="http://schemas.microsoft.com/office/drawing/2014/main" id="{1E429FBD-C62A-4B78-B188-3CE5FC4520CC}"/>
              </a:ext>
            </a:extLst>
          </p:cNvPr>
          <p:cNvSpPr/>
          <p:nvPr/>
        </p:nvSpPr>
        <p:spPr>
          <a:xfrm>
            <a:off x="3215228" y="3141911"/>
            <a:ext cx="11857541" cy="1384995"/>
          </a:xfrm>
          <a:prstGeom prst="rect">
            <a:avLst/>
          </a:prstGeom>
          <a:noFill/>
        </p:spPr>
        <p:txBody>
          <a:bodyPr wrap="none" lIns="137160" tIns="68580" rIns="137160" bIns="68580">
            <a:spAutoFit/>
          </a:bodyPr>
          <a:lstStyle/>
          <a:p>
            <a:pPr algn="ctr">
              <a:defRPr/>
            </a:pPr>
            <a:r>
              <a:rPr lang="en-US" sz="8100" b="1" dirty="0">
                <a:ln w="9525">
                  <a:solidFill>
                    <a:prstClr val="white"/>
                  </a:solidFill>
                  <a:prstDash val="solid"/>
                </a:ln>
                <a:solidFill>
                  <a:prstClr val="black"/>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EM TẬP LÀM THỦ MÔN</a:t>
            </a:r>
          </a:p>
        </p:txBody>
      </p:sp>
    </p:spTree>
    <p:extLst>
      <p:ext uri="{BB962C8B-B14F-4D97-AF65-F5344CB8AC3E}">
        <p14:creationId xmlns:p14="http://schemas.microsoft.com/office/powerpoint/2010/main" val="8676470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6" presetClass="emph" presetSubtype="0" repeatCount="indefinite" fill="hold" nodeType="withEffect">
                                  <p:stCondLst>
                                    <p:cond delay="0"/>
                                  </p:stCondLst>
                                  <p:iterate type="lt">
                                    <p:tmPct val="10000"/>
                                  </p:iterate>
                                  <p:childTnLst>
                                    <p:animScale>
                                      <p:cBhvr>
                                        <p:cTn id="11" dur="250" autoRev="1" fill="hold">
                                          <p:stCondLst>
                                            <p:cond delay="0"/>
                                          </p:stCondLst>
                                        </p:cTn>
                                        <p:tgtEl>
                                          <p:spTgt spid="23">
                                            <p:txEl>
                                              <p:pRg st="0" end="0"/>
                                            </p:txEl>
                                          </p:spTgt>
                                        </p:tgtEl>
                                      </p:cBhvr>
                                      <p:to x="80000" y="100000"/>
                                    </p:animScale>
                                    <p:anim by="(#ppt_w*0.10)" calcmode="lin" valueType="num">
                                      <p:cBhvr>
                                        <p:cTn id="12" dur="250" autoRev="1" fill="hold">
                                          <p:stCondLst>
                                            <p:cond delay="0"/>
                                          </p:stCondLst>
                                        </p:cTn>
                                        <p:tgtEl>
                                          <p:spTgt spid="23">
                                            <p:txEl>
                                              <p:pRg st="0" end="0"/>
                                            </p:txEl>
                                          </p:spTgt>
                                        </p:tgtEl>
                                        <p:attrNameLst>
                                          <p:attrName>ppt_x</p:attrName>
                                        </p:attrNameLst>
                                      </p:cBhvr>
                                    </p:anim>
                                    <p:anim by="(-#ppt_w*0.10)" calcmode="lin" valueType="num">
                                      <p:cBhvr>
                                        <p:cTn id="13" dur="250" autoRev="1" fill="hold">
                                          <p:stCondLst>
                                            <p:cond delay="0"/>
                                          </p:stCondLst>
                                        </p:cTn>
                                        <p:tgtEl>
                                          <p:spTgt spid="23">
                                            <p:txEl>
                                              <p:pRg st="0" end="0"/>
                                            </p:txEl>
                                          </p:spTgt>
                                        </p:tgtEl>
                                        <p:attrNameLst>
                                          <p:attrName>ppt_y</p:attrName>
                                        </p:attrNameLst>
                                      </p:cBhvr>
                                    </p:anim>
                                    <p:animRot by="-480000">
                                      <p:cBhvr>
                                        <p:cTn id="14" dur="250" autoRev="1" fill="hold">
                                          <p:stCondLst>
                                            <p:cond delay="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0717"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4238" y="1805479"/>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 </a:t>
            </a:r>
            <a:r>
              <a:rPr lang="en-US" sz="4400" b="1" noProof="1">
                <a:solidFill>
                  <a:prstClr val="black"/>
                </a:solidFill>
                <a:latin typeface="Arial" panose="020B0604020202020204" pitchFamily="34" charset="0"/>
                <a:cs typeface="Arial" panose="020B0604020202020204" pitchFamily="34" charset="0"/>
              </a:rPr>
              <a:t>1: </a:t>
            </a:r>
            <a:r>
              <a:rPr lang="vi-VN" sz="4400" b="1" noProof="1">
                <a:solidFill>
                  <a:prstClr val="black"/>
                </a:solidFill>
                <a:latin typeface="Arial" panose="020B0604020202020204" pitchFamily="34" charset="0"/>
                <a:cs typeface="Arial" panose="020B0604020202020204" pitchFamily="34" charset="0"/>
              </a:rPr>
              <a:t> </a:t>
            </a:r>
            <a:r>
              <a:rPr lang="en-US" sz="4400" noProof="1">
                <a:solidFill>
                  <a:prstClr val="black"/>
                </a:solidFill>
                <a:latin typeface="Arial" panose="020B0604020202020204" pitchFamily="34" charset="0"/>
                <a:cs typeface="Arial" panose="020B0604020202020204" pitchFamily="34" charset="0"/>
              </a:rPr>
              <a:t>Tìm x sao cho |x| = 2</a:t>
            </a:r>
            <a:r>
              <a:rPr lang="vi-VN" sz="4400" noProof="1">
                <a:solidFill>
                  <a:prstClr val="black"/>
                </a:solidFill>
                <a:latin typeface="Arial" panose="020B0604020202020204" pitchFamily="34" charset="0"/>
                <a:cs typeface="Arial" panose="020B0604020202020204" pitchFamily="34" charset="0"/>
              </a:rPr>
              <a:t>?</a:t>
            </a: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x = -2</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x = 2 hoặc x = -2</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x = 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48418" y="19792"/>
            <a:ext cx="4334631" cy="2121593"/>
          </a:xfrm>
          <a:prstGeom prst="rect">
            <a:avLst/>
          </a:prstGeom>
        </p:spPr>
      </p:pic>
    </p:spTree>
    <p:extLst>
      <p:ext uri="{BB962C8B-B14F-4D97-AF65-F5344CB8AC3E}">
        <p14:creationId xmlns:p14="http://schemas.microsoft.com/office/powerpoint/2010/main" val="28456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0833 -0.23241 " pathEditMode="relative" rAng="0" ptsTypes="AA">
                                      <p:cBhvr>
                                        <p:cTn id="11" dur="500" fill="hold"/>
                                        <p:tgtEl>
                                          <p:spTgt spid="7"/>
                                        </p:tgtEl>
                                        <p:attrNameLst>
                                          <p:attrName>ppt_x</p:attrName>
                                          <p:attrName>ppt_y</p:attrName>
                                        </p:attrNameLst>
                                      </p:cBhvr>
                                      <p:rCtr x="5417" y="-1162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50000" y="50000"/>
                                    </p:animScale>
                                  </p:childTnLst>
                                </p:cTn>
                              </p:par>
                              <p:par>
                                <p:cTn id="14" presetID="8" presetClass="emph" presetSubtype="0" fill="hold" nodeType="withEffect">
                                  <p:stCondLst>
                                    <p:cond delay="0"/>
                                  </p:stCondLst>
                                  <p:childTnLst>
                                    <p:animRot by="43200000">
                                      <p:cBhvr>
                                        <p:cTn id="15" dur="500" fill="hold"/>
                                        <p:tgtEl>
                                          <p:spTgt spid="7"/>
                                        </p:tgtEl>
                                        <p:attrNameLst>
                                          <p:attrName>r</p:attrName>
                                        </p:attrNameLst>
                                      </p:cBhvr>
                                    </p:animRot>
                                  </p:childTnLst>
                                </p:cTn>
                              </p:par>
                              <p:par>
                                <p:cTn id="16" presetID="63" presetClass="path" presetSubtype="0" accel="50000" decel="50000" fill="hold" nodeType="withEffect">
                                  <p:stCondLst>
                                    <p:cond delay="0"/>
                                  </p:stCondLst>
                                  <p:childTnLst>
                                    <p:animMotion origin="layout" path="M 0 -1.48148E-6 L -0.16432 -1.48148E-6 " pathEditMode="relative" rAng="0" ptsTypes="AA">
                                      <p:cBhvr>
                                        <p:cTn id="17" dur="500" fill="hold"/>
                                        <p:tgtEl>
                                          <p:spTgt spid="4"/>
                                        </p:tgtEl>
                                        <p:attrNameLst>
                                          <p:attrName>ppt_x</p:attrName>
                                          <p:attrName>ppt_y</p:attrName>
                                        </p:attrNameLst>
                                      </p:cBhvr>
                                      <p:rCtr x="-8216" y="0"/>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sai.wav"/>
                                        </p:tgtEl>
                                      </p:cMediaNode>
                                    </p:audio>
                                  </p:subTnLst>
                                </p:cTn>
                              </p:par>
                            </p:childTnLst>
                          </p:cTn>
                        </p:par>
                        <p:par>
                          <p:cTn id="25" fill="hold">
                            <p:stCondLst>
                              <p:cond delay="1250"/>
                            </p:stCondLst>
                            <p:childTnLst>
                              <p:par>
                                <p:cTn id="26" presetID="26" presetClass="emph" presetSubtype="0" repeatCount="3000" fill="hold" grpId="0" nodeType="after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1" presetClass="emph" presetSubtype="2" fill="hold" nodeType="withEffect">
                                  <p:stCondLst>
                                    <p:cond delay="0"/>
                                  </p:stCondLst>
                                  <p:childTnLst>
                                    <p:animClr clrSpc="rgb" dir="cw">
                                      <p:cBhvr>
                                        <p:cTn id="30" dur="1500" fill="hold"/>
                                        <p:tgtEl>
                                          <p:spTgt spid="11"/>
                                        </p:tgtEl>
                                        <p:attrNameLst>
                                          <p:attrName>fillcolor</p:attrName>
                                        </p:attrNameLst>
                                      </p:cBhvr>
                                      <p:to>
                                        <a:schemeClr val="accent2"/>
                                      </p:to>
                                    </p:animClr>
                                    <p:set>
                                      <p:cBhvr>
                                        <p:cTn id="31" dur="1500" fill="hold"/>
                                        <p:tgtEl>
                                          <p:spTgt spid="11"/>
                                        </p:tgtEl>
                                        <p:attrNameLst>
                                          <p:attrName>fill.type</p:attrName>
                                        </p:attrNameLst>
                                      </p:cBhvr>
                                      <p:to>
                                        <p:strVal val="solid"/>
                                      </p:to>
                                    </p:set>
                                    <p:set>
                                      <p:cBhvr>
                                        <p:cTn id="32" dur="15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6549 -0.30856 " pathEditMode="relative" rAng="0" ptsTypes="AA">
                                      <p:cBhvr>
                                        <p:cTn id="42" dur="500" fill="hold"/>
                                        <p:tgtEl>
                                          <p:spTgt spid="7"/>
                                        </p:tgtEl>
                                        <p:attrNameLst>
                                          <p:attrName>ppt_x</p:attrName>
                                          <p:attrName>ppt_y</p:attrName>
                                        </p:attrNameLst>
                                      </p:cBhvr>
                                      <p:rCtr x="8268" y="-15440"/>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70000" y="70000"/>
                                    </p:animScale>
                                  </p:childTnLst>
                                </p:cTn>
                              </p:par>
                              <p:par>
                                <p:cTn id="45" presetID="8" presetClass="emph" presetSubtype="0" fill="hold" nodeType="withEffect">
                                  <p:stCondLst>
                                    <p:cond delay="0"/>
                                  </p:stCondLst>
                                  <p:childTnLst>
                                    <p:animRot by="43200000">
                                      <p:cBhvr>
                                        <p:cTn id="46" dur="500" fill="hold"/>
                                        <p:tgtEl>
                                          <p:spTgt spid="7"/>
                                        </p:tgtEl>
                                        <p:attrNameLst>
                                          <p:attrName>r</p:attrName>
                                        </p:attrNameLst>
                                      </p:cBhvr>
                                    </p:animRot>
                                  </p:childTnLst>
                                </p:cTn>
                              </p:par>
                              <p:par>
                                <p:cTn id="47" presetID="35" presetClass="path" presetSubtype="0" accel="50000" decel="50000" fill="hold" nodeType="withEffect">
                                  <p:stCondLst>
                                    <p:cond delay="0"/>
                                  </p:stCondLst>
                                  <p:childTnLst>
                                    <p:animMotion origin="layout" path="M 0 -1.48148E-6 L 0.13932 -0.02338 " pathEditMode="relative" rAng="0" ptsTypes="AA">
                                      <p:cBhvr>
                                        <p:cTn id="48" dur="500" fill="hold"/>
                                        <p:tgtEl>
                                          <p:spTgt spid="4"/>
                                        </p:tgtEl>
                                        <p:attrNameLst>
                                          <p:attrName>ppt_x</p:attrName>
                                          <p:attrName>ppt_y</p:attrName>
                                        </p:attrNameLst>
                                      </p:cBhvr>
                                      <p:rCtr x="6966" y="-1181"/>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childTnLst>
                          </p:cTn>
                        </p:par>
                        <p:par>
                          <p:cTn id="54" fill="hold">
                            <p:stCondLst>
                              <p:cond delay="1250"/>
                            </p:stCondLst>
                            <p:childTnLst>
                              <p:par>
                                <p:cTn id="55" presetID="1"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yeah1.wav"/>
                                        </p:tgtEl>
                                      </p:cMediaNode>
                                    </p:audio>
                                  </p:sub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53" presetClass="entr" presetSubtype="16"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4102 -0.24514 " pathEditMode="relative" rAng="0" ptsTypes="AA">
                                      <p:cBhvr>
                                        <p:cTn id="73" dur="500" fill="hold"/>
                                        <p:tgtEl>
                                          <p:spTgt spid="7"/>
                                        </p:tgtEl>
                                        <p:attrNameLst>
                                          <p:attrName>ppt_x</p:attrName>
                                          <p:attrName>ppt_y</p:attrName>
                                        </p:attrNameLst>
                                      </p:cBhvr>
                                      <p:rCtr x="-2057" y="-12269"/>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432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6315 0.00208 " pathEditMode="relative" rAng="0" ptsTypes="AA">
                                      <p:cBhvr>
                                        <p:cTn id="79" dur="500" fill="hold"/>
                                        <p:tgtEl>
                                          <p:spTgt spid="4"/>
                                        </p:tgtEl>
                                        <p:attrNameLst>
                                          <p:attrName>ppt_x</p:attrName>
                                          <p:attrName>ppt_y</p:attrName>
                                        </p:attrNameLst>
                                      </p:cBhvr>
                                      <p:rCtr x="-8164" y="93"/>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3" name="sai.wav"/>
                                        </p:tgtEl>
                                      </p:cMediaNode>
                                    </p:audio>
                                  </p:subTnLst>
                                </p:cTn>
                              </p:par>
                            </p:childTnLst>
                          </p:cTn>
                        </p:par>
                        <p:par>
                          <p:cTn id="87" fill="hold">
                            <p:stCondLst>
                              <p:cond delay="1250"/>
                            </p:stCondLst>
                            <p:childTnLst>
                              <p:par>
                                <p:cTn id="88" presetID="26" presetClass="emph" presetSubtype="0" repeatCount="3000" fill="hold" grpId="1" nodeType="after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cTn>
                              </p:par>
                              <p:par>
                                <p:cTn id="91" presetID="1" presetClass="emph" presetSubtype="2" fill="hold" nodeType="withEffect">
                                  <p:stCondLst>
                                    <p:cond delay="0"/>
                                  </p:stCondLst>
                                  <p:childTnLst>
                                    <p:animClr clrSpc="rgb" dir="cw">
                                      <p:cBhvr>
                                        <p:cTn id="92" dur="1500" fill="hold"/>
                                        <p:tgtEl>
                                          <p:spTgt spid="11"/>
                                        </p:tgtEl>
                                        <p:attrNameLst>
                                          <p:attrName>fillcolor</p:attrName>
                                        </p:attrNameLst>
                                      </p:cBhvr>
                                      <p:to>
                                        <a:schemeClr val="accent2"/>
                                      </p:to>
                                    </p:animClr>
                                    <p:set>
                                      <p:cBhvr>
                                        <p:cTn id="93" dur="1500" fill="hold"/>
                                        <p:tgtEl>
                                          <p:spTgt spid="11"/>
                                        </p:tgtEl>
                                        <p:attrNameLst>
                                          <p:attrName>fill.type</p:attrName>
                                        </p:attrNameLst>
                                      </p:cBhvr>
                                      <p:to>
                                        <p:strVal val="solid"/>
                                      </p:to>
                                    </p:set>
                                    <p:set>
                                      <p:cBhvr>
                                        <p:cTn id="94" dur="1500" fill="hold"/>
                                        <p:tgtEl>
                                          <p:spTgt spid="11"/>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8073 -0.43449 " pathEditMode="relative" rAng="0" ptsTypes="AA">
                                      <p:cBhvr>
                                        <p:cTn id="104" dur="500" fill="hold"/>
                                        <p:tgtEl>
                                          <p:spTgt spid="7"/>
                                        </p:tgtEl>
                                        <p:attrNameLst>
                                          <p:attrName>ppt_x</p:attrName>
                                          <p:attrName>ppt_y</p:attrName>
                                        </p:attrNameLst>
                                      </p:cBhvr>
                                      <p:rCtr x="9036"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8073 -0.43449 L 0.18073 -0.22824 " pathEditMode="relative" rAng="0" ptsTypes="AA">
                                      <p:cBhvr>
                                        <p:cTn id="106" dur="250" fill="hold"/>
                                        <p:tgtEl>
                                          <p:spTgt spid="7"/>
                                        </p:tgtEl>
                                        <p:attrNameLst>
                                          <p:attrName>ppt_x</p:attrName>
                                          <p:attrName>ppt_y</p:attrName>
                                        </p:attrNameLst>
                                      </p:cBhvr>
                                      <p:rCtr x="0" y="10301"/>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432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6432 -0.00231 " pathEditMode="relative" rAng="0" ptsTypes="AA">
                                      <p:cBhvr>
                                        <p:cTn id="112" dur="500" fill="hold"/>
                                        <p:tgtEl>
                                          <p:spTgt spid="4"/>
                                        </p:tgtEl>
                                        <p:attrNameLst>
                                          <p:attrName>ppt_x</p:attrName>
                                          <p:attrName>ppt_y</p:attrName>
                                        </p:attrNameLst>
                                      </p:cBhvr>
                                      <p:rCtr x="-8216" y="-11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50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1"/>
                                        </p:tgtEl>
                                      </p:cBhvr>
                                    </p:animEffect>
                                    <p:animScale>
                                      <p:cBhvr>
                                        <p:cTn id="122" dur="250" autoRev="1" fill="hold"/>
                                        <p:tgtEl>
                                          <p:spTgt spid="11"/>
                                        </p:tgtEl>
                                      </p:cBhvr>
                                      <p:by x="105000" y="105000"/>
                                    </p:animScale>
                                  </p:childTnLst>
                                </p:cTn>
                              </p:par>
                              <p:par>
                                <p:cTn id="123" presetID="1" presetClass="emph" presetSubtype="2" fill="hold" nodeType="withEffect">
                                  <p:stCondLst>
                                    <p:cond delay="0"/>
                                  </p:stCondLst>
                                  <p:childTnLst>
                                    <p:animClr clrSpc="rgb" dir="cw">
                                      <p:cBhvr>
                                        <p:cTn id="124" dur="1500" fill="hold"/>
                                        <p:tgtEl>
                                          <p:spTgt spid="11"/>
                                        </p:tgtEl>
                                        <p:attrNameLst>
                                          <p:attrName>fillcolor</p:attrName>
                                        </p:attrNameLst>
                                      </p:cBhvr>
                                      <p:to>
                                        <a:schemeClr val="accent2"/>
                                      </p:to>
                                    </p:animClr>
                                    <p:set>
                                      <p:cBhvr>
                                        <p:cTn id="125" dur="1500" fill="hold"/>
                                        <p:tgtEl>
                                          <p:spTgt spid="11"/>
                                        </p:tgtEl>
                                        <p:attrNameLst>
                                          <p:attrName>fill.type</p:attrName>
                                        </p:attrNameLst>
                                      </p:cBhvr>
                                      <p:to>
                                        <p:strVal val="solid"/>
                                      </p:to>
                                    </p:set>
                                    <p:set>
                                      <p:cBhvr>
                                        <p:cTn id="126" dur="1500" fill="hold"/>
                                        <p:tgtEl>
                                          <p:spTgt spid="11"/>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1" grpId="0" animBg="1"/>
      <p:bldP spid="11" grpId="1" animBg="1"/>
      <p:bldP spid="11" grpId="2"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0487" y="1244172"/>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5220" y="1892470"/>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b="1" noProof="1">
                <a:solidFill>
                  <a:schemeClr val="tx1"/>
                </a:solidFill>
                <a:latin typeface="Arial" panose="020B0604020202020204" pitchFamily="34" charset="0"/>
                <a:cs typeface="Arial" panose="020B0604020202020204" pitchFamily="34" charset="0"/>
              </a:rPr>
              <a:t>Câu</a:t>
            </a:r>
            <a:r>
              <a:rPr lang="en-US" sz="4000" b="1" noProof="1">
                <a:solidFill>
                  <a:schemeClr val="tx1"/>
                </a:solidFill>
                <a:latin typeface="Arial" panose="020B0604020202020204" pitchFamily="34" charset="0"/>
                <a:cs typeface="Arial" panose="020B0604020202020204" pitchFamily="34" charset="0"/>
              </a:rPr>
              <a:t> 2: </a:t>
            </a:r>
            <a:r>
              <a:rPr lang="nl-NL" sz="4000" dirty="0">
                <a:solidFill>
                  <a:schemeClr val="tx1"/>
                </a:solidFill>
                <a:latin typeface="Arial" panose="020B0604020202020204" pitchFamily="34" charset="0"/>
                <a:cs typeface="Arial" panose="020B0604020202020204" pitchFamily="34" charset="0"/>
              </a:rPr>
              <a:t>Căn bậc hai số học của 5 được làm tròn với độ chính xác 0,005 là</a:t>
            </a:r>
            <a:endParaRPr lang="vi-VN" sz="4000" noProof="1">
              <a:solidFill>
                <a:schemeClr val="tx1"/>
              </a:solidFill>
              <a:latin typeface="Arial" panose="020B0604020202020204" pitchFamily="34" charset="0"/>
              <a:cs typeface="Arial" panose="020B0604020202020204" pitchFamily="34" charset="0"/>
            </a:endParaRPr>
          </a:p>
        </p:txBody>
      </p:sp>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A.</a:t>
            </a:r>
            <a:r>
              <a:rPr lang="en-US" sz="4400" noProof="1">
                <a:solidFill>
                  <a:prstClr val="white"/>
                </a:solidFill>
                <a:latin typeface="Arial" panose="020B0604020202020204" pitchFamily="34" charset="0"/>
                <a:cs typeface="Arial" panose="020B0604020202020204" pitchFamily="34" charset="0"/>
              </a:rPr>
              <a:t> 2,236</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2,237</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2,23</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2,24</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98191" y="183376"/>
            <a:ext cx="4334631" cy="2121593"/>
          </a:xfrm>
          <a:prstGeom prst="rect">
            <a:avLst/>
          </a:prstGeom>
        </p:spPr>
      </p:pic>
    </p:spTree>
    <p:extLst>
      <p:ext uri="{BB962C8B-B14F-4D97-AF65-F5344CB8AC3E}">
        <p14:creationId xmlns:p14="http://schemas.microsoft.com/office/powerpoint/2010/main" val="1508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332 -0.45 " pathEditMode="relative" rAng="0" ptsTypes="AA">
                                      <p:cBhvr>
                                        <p:cTn id="11" dur="500" fill="hold"/>
                                        <p:tgtEl>
                                          <p:spTgt spid="7"/>
                                        </p:tgtEl>
                                        <p:attrNameLst>
                                          <p:attrName>ppt_x</p:attrName>
                                          <p:attrName>ppt_y</p:attrName>
                                        </p:attrNameLst>
                                      </p:cBhvr>
                                      <p:rCtr x="-1667" y="-22500"/>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332 -0.45 L -0.04271 -0.2419 " pathEditMode="relative" rAng="0" ptsTypes="AA">
                                      <p:cBhvr>
                                        <p:cTn id="13" dur="250" fill="hold"/>
                                        <p:tgtEl>
                                          <p:spTgt spid="7"/>
                                        </p:tgtEl>
                                        <p:attrNameLst>
                                          <p:attrName>ppt_x</p:attrName>
                                          <p:attrName>ppt_y</p:attrName>
                                        </p:attrNameLst>
                                      </p:cBhvr>
                                      <p:rCtr x="-482" y="10394"/>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05169 -0.00579 " pathEditMode="relative" rAng="0" ptsTypes="AA">
                                      <p:cBhvr>
                                        <p:cTn id="19" dur="500" fill="hold"/>
                                        <p:tgtEl>
                                          <p:spTgt spid="4"/>
                                        </p:tgtEl>
                                        <p:attrNameLst>
                                          <p:attrName>ppt_x</p:attrName>
                                          <p:attrName>ppt_y</p:attrName>
                                        </p:attrNameLst>
                                      </p:cBhvr>
                                      <p:rCtr x="2578" y="-301"/>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2"/>
                                        </p:tgtEl>
                                      </p:cBhvr>
                                    </p:animEffect>
                                    <p:animScale>
                                      <p:cBhvr>
                                        <p:cTn id="29" dur="250" autoRev="1" fill="hold"/>
                                        <p:tgtEl>
                                          <p:spTgt spid="12"/>
                                        </p:tgtEl>
                                      </p:cBhvr>
                                      <p:by x="105000" y="105000"/>
                                    </p:animScale>
                                  </p:childTnLst>
                                </p:cTn>
                              </p:par>
                              <p:par>
                                <p:cTn id="30" presetID="1" presetClass="emph" presetSubtype="2" fill="hold" nodeType="withEffect">
                                  <p:stCondLst>
                                    <p:cond delay="0"/>
                                  </p:stCondLst>
                                  <p:childTnLst>
                                    <p:animClr clrSpc="rgb" dir="cw">
                                      <p:cBhvr>
                                        <p:cTn id="31" dur="1500" fill="hold"/>
                                        <p:tgtEl>
                                          <p:spTgt spid="12"/>
                                        </p:tgtEl>
                                        <p:attrNameLst>
                                          <p:attrName>fillcolor</p:attrName>
                                        </p:attrNameLst>
                                      </p:cBhvr>
                                      <p:to>
                                        <a:schemeClr val="accent2"/>
                                      </p:to>
                                    </p:animClr>
                                    <p:set>
                                      <p:cBhvr>
                                        <p:cTn id="32" dur="1500" fill="hold"/>
                                        <p:tgtEl>
                                          <p:spTgt spid="12"/>
                                        </p:tgtEl>
                                        <p:attrNameLst>
                                          <p:attrName>fill.type</p:attrName>
                                        </p:attrNameLst>
                                      </p:cBhvr>
                                      <p:to>
                                        <p:strVal val="solid"/>
                                      </p:to>
                                    </p:set>
                                    <p:set>
                                      <p:cBhvr>
                                        <p:cTn id="33" dur="1500" fill="hold"/>
                                        <p:tgtEl>
                                          <p:spTgt spid="12"/>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16797 -0.24143 " pathEditMode="relative" rAng="0" ptsTypes="AA">
                                      <p:cBhvr>
                                        <p:cTn id="43" dur="500" fill="hold"/>
                                        <p:tgtEl>
                                          <p:spTgt spid="7"/>
                                        </p:tgtEl>
                                        <p:attrNameLst>
                                          <p:attrName>ppt_x</p:attrName>
                                          <p:attrName>ppt_y</p:attrName>
                                        </p:attrNameLst>
                                      </p:cBhvr>
                                      <p:rCtr x="8398" y="-12083"/>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05169 -0.00717 " pathEditMode="relative" rAng="0" ptsTypes="AA">
                                      <p:cBhvr>
                                        <p:cTn id="49" dur="500" fill="hold"/>
                                        <p:tgtEl>
                                          <p:spTgt spid="4"/>
                                        </p:tgtEl>
                                        <p:attrNameLst>
                                          <p:attrName>ppt_x</p:attrName>
                                          <p:attrName>ppt_y</p:attrName>
                                        </p:attrNameLst>
                                      </p:cBhvr>
                                      <p:rCtr x="2578" y="-370"/>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2"/>
                                        </p:tgtEl>
                                      </p:cBhvr>
                                    </p:animEffect>
                                    <p:animScale>
                                      <p:cBhvr>
                                        <p:cTn id="60" dur="250" autoRev="1" fill="hold"/>
                                        <p:tgtEl>
                                          <p:spTgt spid="12"/>
                                        </p:tgtEl>
                                      </p:cBhvr>
                                      <p:by x="105000" y="105000"/>
                                    </p:animScale>
                                  </p:childTnLst>
                                </p:cTn>
                              </p:par>
                              <p:par>
                                <p:cTn id="61" presetID="1" presetClass="emph" presetSubtype="2" fill="hold" nodeType="withEffect">
                                  <p:stCondLst>
                                    <p:cond delay="0"/>
                                  </p:stCondLst>
                                  <p:childTnLst>
                                    <p:animClr clrSpc="rgb" dir="cw">
                                      <p:cBhvr>
                                        <p:cTn id="62" dur="1500" fill="hold"/>
                                        <p:tgtEl>
                                          <p:spTgt spid="12"/>
                                        </p:tgtEl>
                                        <p:attrNameLst>
                                          <p:attrName>fillcolor</p:attrName>
                                        </p:attrNameLst>
                                      </p:cBhvr>
                                      <p:to>
                                        <a:schemeClr val="accent2"/>
                                      </p:to>
                                    </p:animClr>
                                    <p:set>
                                      <p:cBhvr>
                                        <p:cTn id="63" dur="1500" fill="hold"/>
                                        <p:tgtEl>
                                          <p:spTgt spid="12"/>
                                        </p:tgtEl>
                                        <p:attrNameLst>
                                          <p:attrName>fill.type</p:attrName>
                                        </p:attrNameLst>
                                      </p:cBhvr>
                                      <p:to>
                                        <p:strVal val="solid"/>
                                      </p:to>
                                    </p:set>
                                    <p:set>
                                      <p:cBhvr>
                                        <p:cTn id="64" dur="1500" fill="hold"/>
                                        <p:tgtEl>
                                          <p:spTgt spid="12"/>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7305 -0.23287 " pathEditMode="relative" rAng="0" ptsTypes="AA">
                                      <p:cBhvr>
                                        <p:cTn id="74" dur="500" fill="hold"/>
                                        <p:tgtEl>
                                          <p:spTgt spid="7"/>
                                        </p:tgtEl>
                                        <p:attrNameLst>
                                          <p:attrName>ppt_x</p:attrName>
                                          <p:attrName>ppt_y</p:attrName>
                                        </p:attrNameLst>
                                      </p:cBhvr>
                                      <p:rCtr x="-3659" y="-11644"/>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50000" y="5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63" presetClass="path" presetSubtype="0" accel="50000" decel="50000" fill="hold" nodeType="withEffect">
                                  <p:stCondLst>
                                    <p:cond delay="0"/>
                                  </p:stCondLst>
                                  <p:childTnLst>
                                    <p:animMotion origin="layout" path="M 0 -1.48148E-6 L 0.05169 -0.00995 " pathEditMode="relative" rAng="0" ptsTypes="AA">
                                      <p:cBhvr>
                                        <p:cTn id="80" dur="500" fill="hold"/>
                                        <p:tgtEl>
                                          <p:spTgt spid="4"/>
                                        </p:tgtEl>
                                        <p:attrNameLst>
                                          <p:attrName>ppt_x</p:attrName>
                                          <p:attrName>ppt_y</p:attrName>
                                        </p:attrNameLst>
                                      </p:cBhvr>
                                      <p:rCtr x="2578" y="-509"/>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sai.wav"/>
                                        </p:tgtEl>
                                      </p:cMediaNode>
                                    </p:audio>
                                  </p:subTnLst>
                                </p:cTn>
                              </p:par>
                            </p:childTnLst>
                          </p:cTn>
                        </p:par>
                        <p:par>
                          <p:cTn id="88" fill="hold">
                            <p:stCondLst>
                              <p:cond delay="1250"/>
                            </p:stCondLst>
                            <p:childTnLst>
                              <p:par>
                                <p:cTn id="89" presetID="26" presetClass="emph" presetSubtype="0" repeatCount="3000" fill="hold" grpId="2" nodeType="afterEffect">
                                  <p:stCondLst>
                                    <p:cond delay="0"/>
                                  </p:stCondLst>
                                  <p:childTnLst>
                                    <p:animEffect transition="out" filter="fade">
                                      <p:cBhvr>
                                        <p:cTn id="90" dur="500" tmFilter="0, 0; .2, .5; .8, .5; 1, 0"/>
                                        <p:tgtEl>
                                          <p:spTgt spid="12"/>
                                        </p:tgtEl>
                                      </p:cBhvr>
                                    </p:animEffect>
                                    <p:animScale>
                                      <p:cBhvr>
                                        <p:cTn id="91" dur="250" autoRev="1" fill="hold"/>
                                        <p:tgtEl>
                                          <p:spTgt spid="12"/>
                                        </p:tgtEl>
                                      </p:cBhvr>
                                      <p:by x="105000" y="105000"/>
                                    </p:animScale>
                                  </p:childTnLst>
                                </p:cTn>
                              </p:par>
                              <p:par>
                                <p:cTn id="92" presetID="1" presetClass="emph" presetSubtype="2" fill="hold" nodeType="withEffect">
                                  <p:stCondLst>
                                    <p:cond delay="0"/>
                                  </p:stCondLst>
                                  <p:childTnLst>
                                    <p:animClr clrSpc="rgb" dir="cw">
                                      <p:cBhvr>
                                        <p:cTn id="93" dur="1500" fill="hold"/>
                                        <p:tgtEl>
                                          <p:spTgt spid="12"/>
                                        </p:tgtEl>
                                        <p:attrNameLst>
                                          <p:attrName>fillcolor</p:attrName>
                                        </p:attrNameLst>
                                      </p:cBhvr>
                                      <p:to>
                                        <a:schemeClr val="accent2"/>
                                      </p:to>
                                    </p:animClr>
                                    <p:set>
                                      <p:cBhvr>
                                        <p:cTn id="94" dur="1500" fill="hold"/>
                                        <p:tgtEl>
                                          <p:spTgt spid="12"/>
                                        </p:tgtEl>
                                        <p:attrNameLst>
                                          <p:attrName>fill.type</p:attrName>
                                        </p:attrNameLst>
                                      </p:cBhvr>
                                      <p:to>
                                        <p:strVal val="solid"/>
                                      </p:to>
                                    </p:set>
                                    <p:set>
                                      <p:cBhvr>
                                        <p:cTn id="95" dur="15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2773 -0.3081 " pathEditMode="relative" rAng="0" ptsTypes="AA">
                                      <p:cBhvr>
                                        <p:cTn id="105" dur="500" fill="hold"/>
                                        <p:tgtEl>
                                          <p:spTgt spid="7"/>
                                        </p:tgtEl>
                                        <p:attrNameLst>
                                          <p:attrName>ppt_x</p:attrName>
                                          <p:attrName>ppt_y</p:attrName>
                                        </p:attrNameLst>
                                      </p:cBhvr>
                                      <p:rCtr x="6380" y="-15417"/>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70000" y="7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35" presetClass="path" presetSubtype="0" accel="50000" decel="50000" fill="hold" nodeType="withEffect">
                                  <p:stCondLst>
                                    <p:cond delay="0"/>
                                  </p:stCondLst>
                                  <p:childTnLst>
                                    <p:animMotion origin="layout" path="M 0 -1.48148E-6 L 0.09128 0.0081 " pathEditMode="relative" rAng="0" ptsTypes="AA">
                                      <p:cBhvr>
                                        <p:cTn id="111" dur="500" fill="hold"/>
                                        <p:tgtEl>
                                          <p:spTgt spid="4"/>
                                        </p:tgtEl>
                                        <p:attrNameLst>
                                          <p:attrName>ppt_x</p:attrName>
                                          <p:attrName>ppt_y</p:attrName>
                                        </p:attrNameLst>
                                      </p:cBhvr>
                                      <p:rCtr x="4557" y="394"/>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childTnLst>
                          </p:cTn>
                        </p:par>
                        <p:par>
                          <p:cTn id="117" fill="hold">
                            <p:stCondLst>
                              <p:cond delay="1250"/>
                            </p:stCondLst>
                            <p:childTnLst>
                              <p:par>
                                <p:cTn id="118" presetID="1" presetClass="entr" presetSubtype="0" fill="hold" nodeType="afterEffect">
                                  <p:stCondLst>
                                    <p:cond delay="0"/>
                                  </p:stCondLst>
                                  <p:childTnLst>
                                    <p:set>
                                      <p:cBhvr>
                                        <p:cTn id="1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yeah1.wav"/>
                                        </p:tgtEl>
                                      </p:cMediaNode>
                                    </p:audio>
                                  </p:subTnLst>
                                </p:cTn>
                              </p:par>
                              <p:par>
                                <p:cTn id="120" presetID="1" presetClass="exit" presetSubtype="0" fill="hold" nodeType="withEffect">
                                  <p:stCondLst>
                                    <p:cond delay="0"/>
                                  </p:stCondLst>
                                  <p:childTnLst>
                                    <p:set>
                                      <p:cBhvr>
                                        <p:cTn id="121" dur="1" fill="hold">
                                          <p:stCondLst>
                                            <p:cond delay="0"/>
                                          </p:stCondLst>
                                        </p:cTn>
                                        <p:tgtEl>
                                          <p:spTgt spid="7"/>
                                        </p:tgtEl>
                                        <p:attrNameLst>
                                          <p:attrName>style.visibility</p:attrName>
                                        </p:attrNameLst>
                                      </p:cBhvr>
                                      <p:to>
                                        <p:strVal val="hidden"/>
                                      </p:to>
                                    </p:set>
                                  </p:childTnLst>
                                </p:cTn>
                              </p:par>
                              <p:par>
                                <p:cTn id="122" presetID="53" presetClass="entr" presetSubtype="16" fill="hold" nodeType="with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fill="hold"/>
                                        <p:tgtEl>
                                          <p:spTgt spid="13"/>
                                        </p:tgtEl>
                                        <p:attrNameLst>
                                          <p:attrName>ppt_w</p:attrName>
                                        </p:attrNameLst>
                                      </p:cBhvr>
                                      <p:tavLst>
                                        <p:tav tm="0">
                                          <p:val>
                                            <p:fltVal val="0"/>
                                          </p:val>
                                        </p:tav>
                                        <p:tav tm="100000">
                                          <p:val>
                                            <p:strVal val="#ppt_w"/>
                                          </p:val>
                                        </p:tav>
                                      </p:tavLst>
                                    </p:anim>
                                    <p:anim calcmode="lin" valueType="num">
                                      <p:cBhvr>
                                        <p:cTn id="125" dur="500" fill="hold"/>
                                        <p:tgtEl>
                                          <p:spTgt spid="13"/>
                                        </p:tgtEl>
                                        <p:attrNameLst>
                                          <p:attrName>ppt_h</p:attrName>
                                        </p:attrNameLst>
                                      </p:cBhvr>
                                      <p:tavLst>
                                        <p:tav tm="0">
                                          <p:val>
                                            <p:fltVal val="0"/>
                                          </p:val>
                                        </p:tav>
                                        <p:tav tm="100000">
                                          <p:val>
                                            <p:strVal val="#ppt_h"/>
                                          </p:val>
                                        </p:tav>
                                      </p:tavLst>
                                    </p:anim>
                                    <p:animEffect transition="in" filter="fade">
                                      <p:cBhvr>
                                        <p:cTn id="126" dur="500"/>
                                        <p:tgtEl>
                                          <p:spTgt spid="13"/>
                                        </p:tgtEl>
                                      </p:cBhvr>
                                    </p:animEffect>
                                  </p:childTnLst>
                                  <p:subTnLst>
                                    <p:audio>
                                      <p:cMediaNode>
                                        <p:cTn display="0" masterRel="sameClick">
                                          <p:stCondLst>
                                            <p:cond evt="begin" delay="0">
                                              <p:tn val="122"/>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2"/>
                  </p:tgtEl>
                </p:cond>
              </p:nextCondLst>
            </p:seq>
          </p:childTnLst>
        </p:cTn>
      </p:par>
    </p:tnLst>
    <p:bldLst>
      <p:bldP spid="9" grpId="0" animBg="1"/>
      <p:bldP spid="12" grpId="0" animBg="1"/>
      <p:bldP spid="12" grpId="1" animBg="1"/>
      <p:bldP spid="12" grpId="2"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4314"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mc:AlternateContent xmlns:mc="http://schemas.openxmlformats.org/markup-compatibility/2006" xmlns:a14="http://schemas.microsoft.com/office/drawing/2010/main">
        <mc:Choice Requires="a14">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noProof="1">
                    <a:solidFill>
                      <a:schemeClr val="tx1"/>
                    </a:solidFill>
                    <a:latin typeface="Arial" panose="020B0604020202020204" pitchFamily="34" charset="0"/>
                    <a:cs typeface="Arial" panose="020B0604020202020204" pitchFamily="34" charset="0"/>
                  </a:rPr>
                  <a:t>Câu </a:t>
                </a:r>
                <a:r>
                  <a:rPr lang="en-US" sz="4200" b="1" noProof="1">
                    <a:solidFill>
                      <a:schemeClr val="tx1"/>
                    </a:solidFill>
                    <a:latin typeface="Arial" panose="020B0604020202020204" pitchFamily="34" charset="0"/>
                    <a:cs typeface="Arial" panose="020B0604020202020204" pitchFamily="34" charset="0"/>
                  </a:rPr>
                  <a:t>3: </a:t>
                </a:r>
                <a:r>
                  <a:rPr lang="vi-VN" sz="4200" b="1" noProof="1">
                    <a:solidFill>
                      <a:schemeClr val="tx1"/>
                    </a:solidFill>
                    <a:latin typeface="Arial" panose="020B0604020202020204" pitchFamily="34" charset="0"/>
                    <a:cs typeface="Arial" panose="020B0604020202020204" pitchFamily="34" charset="0"/>
                  </a:rPr>
                  <a:t> </a:t>
                </a:r>
                <a:r>
                  <a:rPr lang="nl-NL" sz="4400" dirty="0">
                    <a:solidFill>
                      <a:schemeClr val="tx1"/>
                    </a:solidFill>
                    <a:latin typeface="Arial" panose="020B0604020202020204" pitchFamily="34" charset="0"/>
                    <a:ea typeface="Calibri" panose="020F0502020204030204" pitchFamily="34" charset="0"/>
                    <a:cs typeface="Arial" panose="020B0604020202020204" pitchFamily="34" charset="0"/>
                  </a:rPr>
                  <a:t>Tính giá trị của biểu thức: M = </a:t>
                </a:r>
                <a14:m>
                  <m:oMath xmlns:m="http://schemas.openxmlformats.org/officeDocument/2006/math">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e>
                    </m:rad>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i="1">
                            <a:solidFill>
                              <a:schemeClr val="tx1"/>
                            </a:solidFill>
                            <a:effectLst/>
                            <a:latin typeface="Cambria Math" panose="02040503050406030204" pitchFamily="18" charset="0"/>
                            <a:cs typeface="Times New Roman" panose="02020603050405020304" pitchFamily="18" charset="0"/>
                          </a:rPr>
                        </m:ctrlPr>
                      </m:radPr>
                      <m:deg/>
                      <m:e>
                        <m:sSup>
                          <m:sSupPr>
                            <m:ctrlPr>
                              <a:rPr lang="en-US" sz="4400" i="1">
                                <a:solidFill>
                                  <a:schemeClr val="tx1"/>
                                </a:solidFill>
                                <a:effectLst/>
                                <a:latin typeface="Cambria Math" panose="02040503050406030204" pitchFamily="18" charset="0"/>
                                <a:cs typeface="Times New Roman" panose="02020603050405020304" pitchFamily="18" charset="0"/>
                              </a:rPr>
                            </m:ctrlPr>
                          </m:sSupPr>
                          <m:e>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e>
                          <m:sup>
                            <m:r>
                              <a:rPr lang="nl-NL" sz="4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vi-VN" sz="4200" noProof="1">
                    <a:solidFill>
                      <a:schemeClr val="tx1"/>
                    </a:solidFill>
                    <a:latin typeface="Arial" panose="020B0604020202020204" pitchFamily="34" charset="0"/>
                    <a:cs typeface="Arial" panose="020B0604020202020204" pitchFamily="34" charset="0"/>
                  </a:rPr>
                  <a:t>?</a:t>
                </a:r>
              </a:p>
            </p:txBody>
          </p:sp>
        </mc:Choice>
        <mc:Fallback xmlns="">
          <p:sp>
            <p:nvSpPr>
              <p:cNvPr id="8" name="cauhoi"/>
              <p:cNvSpPr>
                <a:spLocks noRot="1" noChangeAspect="1" noMove="1" noResize="1" noEditPoints="1" noAdjustHandles="1" noChangeArrowheads="1" noChangeShapeType="1" noTextEdit="1"/>
              </p:cNvSpPr>
              <p:nvPr/>
            </p:nvSpPr>
            <p:spPr>
              <a:xfrm>
                <a:off x="160019" y="5580992"/>
                <a:ext cx="17967960" cy="1557749"/>
              </a:xfrm>
              <a:prstGeom prst="rect">
                <a:avLst/>
              </a:prstGeom>
              <a:blipFill rotWithShape="0">
                <a:blip r:embed="rId11"/>
                <a:stretch>
                  <a:fillRect/>
                </a:stretch>
              </a:blipFill>
              <a:ln>
                <a:noFill/>
              </a:ln>
            </p:spPr>
            <p:txBody>
              <a:bodyPr/>
              <a:lstStyle/>
              <a:p>
                <a:r>
                  <a:rPr lang="en-US">
                    <a:noFill/>
                  </a:rPr>
                  <a:t> </a:t>
                </a:r>
              </a:p>
            </p:txBody>
          </p:sp>
        </mc:Fallback>
      </mc:AlternateContent>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A. </a:t>
            </a:r>
            <a:r>
              <a:rPr lang="en-US" sz="4400" noProof="1">
                <a:solidFill>
                  <a:prstClr val="white"/>
                </a:solidFill>
                <a:latin typeface="Arial" panose="020B0604020202020204" pitchFamily="34" charset="0"/>
                <a:cs typeface="Arial" panose="020B0604020202020204" pitchFamily="34" charset="0"/>
              </a:rPr>
              <a:t>7</a:t>
            </a:r>
            <a:endParaRPr lang="vi-VN" sz="4400" noProof="1">
              <a:solidFill>
                <a:prstClr val="white"/>
              </a:solidFill>
              <a:latin typeface="Arial" panose="020B0604020202020204" pitchFamily="34" charset="0"/>
              <a:cs typeface="Arial" panose="020B0604020202020204" pitchFamily="34" charset="0"/>
            </a:endParaRPr>
          </a:p>
        </p:txBody>
      </p:sp>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C. </a:t>
            </a:r>
            <a:r>
              <a:rPr lang="en-US" sz="4400" noProof="1">
                <a:solidFill>
                  <a:prstClr val="white"/>
                </a:solidFill>
                <a:latin typeface="Arial" panose="020B0604020202020204" pitchFamily="34" charset="0"/>
                <a:cs typeface="Arial" panose="020B0604020202020204" pitchFamily="34" charset="0"/>
              </a:rPr>
              <a:t>13</a:t>
            </a:r>
            <a:endParaRPr lang="vi-VN" sz="4400" noProof="1">
              <a:solidFill>
                <a:prstClr val="white"/>
              </a:solidFill>
              <a:latin typeface="Arial" panose="020B0604020202020204" pitchFamily="34" charset="0"/>
              <a:cs typeface="Arial" panose="020B0604020202020204" pitchFamily="34" charset="0"/>
            </a:endParaRPr>
          </a:p>
        </p:txBody>
      </p:sp>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B. </a:t>
            </a:r>
            <a:r>
              <a:rPr lang="en-US" sz="4400" noProof="1">
                <a:solidFill>
                  <a:prstClr val="white"/>
                </a:solidFill>
                <a:latin typeface="Arial" panose="020B0604020202020204" pitchFamily="34" charset="0"/>
                <a:cs typeface="Arial" panose="020B0604020202020204" pitchFamily="34" charset="0"/>
              </a:rPr>
              <a:t>8</a:t>
            </a:r>
            <a:endParaRPr lang="vi-VN" sz="4400" noProof="1">
              <a:solidFill>
                <a:prstClr val="white"/>
              </a:solidFill>
              <a:latin typeface="Arial" panose="020B0604020202020204" pitchFamily="34" charset="0"/>
              <a:cs typeface="Arial" panose="020B0604020202020204" pitchFamily="34" charset="0"/>
            </a:endParaRPr>
          </a:p>
        </p:txBody>
      </p:sp>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9</a:t>
            </a:r>
            <a:endParaRPr lang="vi-VN" sz="4400" noProof="1">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66168" y="83363"/>
            <a:ext cx="4334631" cy="2121593"/>
          </a:xfrm>
          <a:prstGeom prst="rect">
            <a:avLst/>
          </a:prstGeom>
        </p:spPr>
      </p:pic>
    </p:spTree>
    <p:extLst>
      <p:ext uri="{BB962C8B-B14F-4D97-AF65-F5344CB8AC3E}">
        <p14:creationId xmlns:p14="http://schemas.microsoft.com/office/powerpoint/2010/main" val="270231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12383 -0.31643 " pathEditMode="relative" rAng="0" ptsTypes="AA">
                                      <p:cBhvr>
                                        <p:cTn id="11" dur="500" fill="hold"/>
                                        <p:tgtEl>
                                          <p:spTgt spid="7"/>
                                        </p:tgtEl>
                                        <p:attrNameLst>
                                          <p:attrName>ppt_x</p:attrName>
                                          <p:attrName>ppt_y</p:attrName>
                                        </p:attrNameLst>
                                      </p:cBhvr>
                                      <p:rCtr x="-6198" y="-15833"/>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6" presetClass="emph" presetSubtype="0" fill="hold" nodeType="withEffect">
                                  <p:stCondLst>
                                    <p:cond delay="0"/>
                                  </p:stCondLst>
                                  <p:childTnLst>
                                    <p:animScale>
                                      <p:cBhvr>
                                        <p:cTn id="13" dur="500" fill="hold"/>
                                        <p:tgtEl>
                                          <p:spTgt spid="7"/>
                                        </p:tgtEl>
                                      </p:cBhvr>
                                      <p:by x="70000" y="70000"/>
                                    </p:animScale>
                                  </p:childTnLst>
                                </p:cTn>
                              </p:par>
                              <p:par>
                                <p:cTn id="14" presetID="8" presetClass="emph" presetSubtype="0" fill="hold" nodeType="withEffect">
                                  <p:stCondLst>
                                    <p:cond delay="0"/>
                                  </p:stCondLst>
                                  <p:childTnLst>
                                    <p:animRot by="10800000">
                                      <p:cBhvr>
                                        <p:cTn id="15" dur="500" fill="hold"/>
                                        <p:tgtEl>
                                          <p:spTgt spid="7"/>
                                        </p:tgtEl>
                                        <p:attrNameLst>
                                          <p:attrName>r</p:attrName>
                                        </p:attrNameLst>
                                      </p:cBhvr>
                                    </p:animRot>
                                  </p:childTnLst>
                                </p:cTn>
                              </p:par>
                              <p:par>
                                <p:cTn id="16" presetID="35" presetClass="path" presetSubtype="0" accel="50000" decel="50000" fill="hold" nodeType="withEffect">
                                  <p:stCondLst>
                                    <p:cond delay="0"/>
                                  </p:stCondLst>
                                  <p:childTnLst>
                                    <p:animMotion origin="layout" path="M 0 -1.48148E-6 L -0.1625 -0.02106 " pathEditMode="relative" rAng="0" ptsTypes="AA">
                                      <p:cBhvr>
                                        <p:cTn id="17" dur="500" fill="hold"/>
                                        <p:tgtEl>
                                          <p:spTgt spid="4"/>
                                        </p:tgtEl>
                                        <p:attrNameLst>
                                          <p:attrName>ppt_x</p:attrName>
                                          <p:attrName>ppt_y</p:attrName>
                                        </p:attrNameLst>
                                      </p:cBhvr>
                                      <p:rCtr x="-8125" y="-1065"/>
                                    </p:animMotion>
                                  </p:childTnLst>
                                </p:cTn>
                              </p:par>
                              <p:par>
                                <p:cTn id="18" presetID="8" presetClass="emph" presetSubtype="0" fill="hold" nodeType="withEffect">
                                  <p:stCondLst>
                                    <p:cond delay="0"/>
                                  </p:stCondLst>
                                  <p:childTnLst>
                                    <p:animRot by="-1800000">
                                      <p:cBhvr>
                                        <p:cTn id="19" dur="500" fill="hold"/>
                                        <p:tgtEl>
                                          <p:spTgt spid="4"/>
                                        </p:tgtEl>
                                        <p:attrNameLst>
                                          <p:attrName>r</p:attrName>
                                        </p:attrNameLst>
                                      </p:cBhvr>
                                    </p:animRot>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par>
                          <p:cTn id="23" fill="hold">
                            <p:stCondLst>
                              <p:cond delay="1250"/>
                            </p:stCondLst>
                            <p:childTnLst>
                              <p:par>
                                <p:cTn id="24" presetID="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yeah1.wav"/>
                                        </p:tgtEl>
                                      </p:cMediaNode>
                                    </p:audio>
                                  </p:subTnLst>
                                </p:cTn>
                              </p:par>
                              <p:par>
                                <p:cTn id="26" presetID="1" presetClass="exit" presetSubtype="0" fill="hold" nodeType="withEffect">
                                  <p:stCondLst>
                                    <p:cond delay="0"/>
                                  </p:stCondLst>
                                  <p:childTnLst>
                                    <p:set>
                                      <p:cBhvr>
                                        <p:cTn id="27" dur="1" fill="hold">
                                          <p:stCondLst>
                                            <p:cond delay="0"/>
                                          </p:stCondLst>
                                        </p:cTn>
                                        <p:tgtEl>
                                          <p:spTgt spid="7"/>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subTnLst>
                                    <p:audio>
                                      <p:cMediaNode>
                                        <p:cTn display="0" masterRel="sameClick">
                                          <p:stCondLst>
                                            <p:cond evt="begin" delay="0">
                                              <p:tn val="28"/>
                                            </p:cond>
                                          </p:stCondLst>
                                          <p:endCondLst>
                                            <p:cond evt="onStopAudio" delay="0">
                                              <p:tgtEl>
                                                <p:sldTgt/>
                                              </p:tgtEl>
                                            </p:cond>
                                          </p:endCondLst>
                                        </p:cTn>
                                        <p:tgtEl>
                                          <p:sndTgt r:embed="rId4" name="yeeh.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750" fill="hold"/>
                                        <p:tgtEl>
                                          <p:spTgt spid="11"/>
                                        </p:tgtEl>
                                        <p:attrNameLst>
                                          <p:attrName>fillcolor</p:attrName>
                                        </p:attrNameLst>
                                      </p:cBhvr>
                                      <p:to>
                                        <a:srgbClr val="FFC000"/>
                                      </p:to>
                                    </p:animClr>
                                    <p:set>
                                      <p:cBhvr>
                                        <p:cTn id="38" dur="750" fill="hold"/>
                                        <p:tgtEl>
                                          <p:spTgt spid="11"/>
                                        </p:tgtEl>
                                        <p:attrNameLst>
                                          <p:attrName>fill.type</p:attrName>
                                        </p:attrNameLst>
                                      </p:cBhvr>
                                      <p:to>
                                        <p:strVal val="solid"/>
                                      </p:to>
                                    </p:set>
                                    <p:set>
                                      <p:cBhvr>
                                        <p:cTn id="39" dur="750" fill="hold"/>
                                        <p:tgtEl>
                                          <p:spTgt spid="11"/>
                                        </p:tgtEl>
                                        <p:attrNameLst>
                                          <p:attrName>fill.on</p:attrName>
                                        </p:attrNameLst>
                                      </p:cBhvr>
                                      <p:to>
                                        <p:strVal val="true"/>
                                      </p:to>
                                    </p:set>
                                  </p:childTnLst>
                                </p:cTn>
                              </p:par>
                            </p:childTnLst>
                          </p:cTn>
                        </p:par>
                        <p:par>
                          <p:cTn id="40" fill="hold">
                            <p:stCondLst>
                              <p:cond delay="750"/>
                            </p:stCondLst>
                            <p:childTnLst>
                              <p:par>
                                <p:cTn id="41" presetID="64" presetClass="path" presetSubtype="0" accel="50000" decel="50000" fill="hold" nodeType="afterEffect">
                                  <p:stCondLst>
                                    <p:cond delay="0"/>
                                  </p:stCondLst>
                                  <p:childTnLst>
                                    <p:animMotion origin="layout" path="M 0 -1.85185E-6 L -0.12734 -0.24768 " pathEditMode="relative" rAng="0" ptsTypes="AA">
                                      <p:cBhvr>
                                        <p:cTn id="42" dur="500" fill="hold"/>
                                        <p:tgtEl>
                                          <p:spTgt spid="7"/>
                                        </p:tgtEl>
                                        <p:attrNameLst>
                                          <p:attrName>ppt_x</p:attrName>
                                          <p:attrName>ppt_y</p:attrName>
                                        </p:attrNameLst>
                                      </p:cBhvr>
                                      <p:rCtr x="-6367" y="-12384"/>
                                    </p:animMotion>
                                  </p:childTnLst>
                                  <p:subTnLst>
                                    <p:audio>
                                      <p:cMediaNode>
                                        <p:cTn display="0" masterRel="sameClick">
                                          <p:stCondLst>
                                            <p:cond evt="begin" delay="0">
                                              <p:tn val="41"/>
                                            </p:cond>
                                          </p:stCondLst>
                                          <p:endCondLst>
                                            <p:cond evt="onStopAudio" delay="0">
                                              <p:tgtEl>
                                                <p:sldTgt/>
                                              </p:tgtEl>
                                            </p:cond>
                                          </p:endCondLst>
                                        </p:cTn>
                                        <p:tgtEl>
                                          <p:sndTgt r:embed="rId2" name="sut.wav"/>
                                        </p:tgtEl>
                                      </p:cMediaNode>
                                    </p:audio>
                                  </p:subTnLst>
                                </p:cTn>
                              </p:par>
                              <p:par>
                                <p:cTn id="43" presetID="6" presetClass="emph" presetSubtype="0" fill="hold" nodeType="withEffect">
                                  <p:stCondLst>
                                    <p:cond delay="0"/>
                                  </p:stCondLst>
                                  <p:childTnLst>
                                    <p:animScale>
                                      <p:cBhvr>
                                        <p:cTn id="44" dur="500" fill="hold"/>
                                        <p:tgtEl>
                                          <p:spTgt spid="7"/>
                                        </p:tgtEl>
                                      </p:cBhvr>
                                      <p:by x="50000" y="50000"/>
                                    </p:animScale>
                                  </p:childTnLst>
                                </p:cTn>
                              </p:par>
                              <p:par>
                                <p:cTn id="45" presetID="8" presetClass="emph" presetSubtype="0" fill="hold" nodeType="withEffect">
                                  <p:stCondLst>
                                    <p:cond delay="0"/>
                                  </p:stCondLst>
                                  <p:childTnLst>
                                    <p:animRot by="5400000">
                                      <p:cBhvr>
                                        <p:cTn id="46" dur="500" fill="hold"/>
                                        <p:tgtEl>
                                          <p:spTgt spid="7"/>
                                        </p:tgtEl>
                                        <p:attrNameLst>
                                          <p:attrName>r</p:attrName>
                                        </p:attrNameLst>
                                      </p:cBhvr>
                                    </p:animRot>
                                  </p:childTnLst>
                                </p:cTn>
                              </p:par>
                              <p:par>
                                <p:cTn id="47" presetID="63" presetClass="path" presetSubtype="0" accel="50000" decel="50000" fill="hold" nodeType="withEffect">
                                  <p:stCondLst>
                                    <p:cond delay="0"/>
                                  </p:stCondLst>
                                  <p:childTnLst>
                                    <p:animMotion origin="layout" path="M 0 -1.48148E-6 L 0.17539 -0.02454 " pathEditMode="relative" rAng="0" ptsTypes="AA">
                                      <p:cBhvr>
                                        <p:cTn id="48" dur="500" fill="hold"/>
                                        <p:tgtEl>
                                          <p:spTgt spid="4"/>
                                        </p:tgtEl>
                                        <p:attrNameLst>
                                          <p:attrName>ppt_x</p:attrName>
                                          <p:attrName>ppt_y</p:attrName>
                                        </p:attrNameLst>
                                      </p:cBhvr>
                                      <p:rCtr x="8763" y="-1227"/>
                                    </p:animMotion>
                                  </p:childTnLst>
                                </p:cTn>
                              </p:par>
                              <p:par>
                                <p:cTn id="49" presetID="8" presetClass="emph" presetSubtype="0" fill="hold" nodeType="withEffect">
                                  <p:stCondLst>
                                    <p:cond delay="0"/>
                                  </p:stCondLst>
                                  <p:childTnLst>
                                    <p:animRot by="1800000">
                                      <p:cBhvr>
                                        <p:cTn id="50" dur="500" fill="hold"/>
                                        <p:tgtEl>
                                          <p:spTgt spid="4"/>
                                        </p:tgtEl>
                                        <p:attrNameLst>
                                          <p:attrName>r</p:attrName>
                                        </p:attrNameLst>
                                      </p:cBhvr>
                                    </p:animRot>
                                  </p:childTnLst>
                                </p:cTn>
                              </p:par>
                            </p:childTnLst>
                          </p:cTn>
                        </p:par>
                        <p:par>
                          <p:cTn id="51" fill="hold">
                            <p:stCondLst>
                              <p:cond delay="1250"/>
                            </p:stCondLst>
                            <p:childTnLst>
                              <p:par>
                                <p:cTn id="52" presetID="1" presetClass="exit" presetSubtype="0" fill="hold" nodeType="afterEffect">
                                  <p:stCondLst>
                                    <p:cond delay="0"/>
                                  </p:stCondLst>
                                  <p:childTnLst>
                                    <p:set>
                                      <p:cBhvr>
                                        <p:cTn id="53" dur="1" fill="hold">
                                          <p:stCondLst>
                                            <p:cond delay="0"/>
                                          </p:stCondLst>
                                        </p:cTn>
                                        <p:tgtEl>
                                          <p:spTgt spid="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sai.wav"/>
                                        </p:tgtEl>
                                      </p:cMediaNode>
                                    </p:audio>
                                  </p:subTnLst>
                                </p:cTn>
                              </p:par>
                            </p:childTnLst>
                          </p:cTn>
                        </p:par>
                        <p:par>
                          <p:cTn id="56" fill="hold">
                            <p:stCondLst>
                              <p:cond delay="1250"/>
                            </p:stCondLst>
                            <p:childTnLst>
                              <p:par>
                                <p:cTn id="57" presetID="26" presetClass="emph" presetSubtype="0" repeatCount="3000" fill="hold" nodeType="afterEffect">
                                  <p:stCondLst>
                                    <p:cond delay="0"/>
                                  </p:stCondLst>
                                  <p:childTnLst>
                                    <p:animEffect transition="out" filter="fade">
                                      <p:cBhvr>
                                        <p:cTn id="58" dur="500" tmFilter="0, 0; .2, .5; .8, .5; 1, 0"/>
                                        <p:tgtEl>
                                          <p:spTgt spid="9"/>
                                        </p:tgtEl>
                                      </p:cBhvr>
                                    </p:animEffect>
                                    <p:animScale>
                                      <p:cBhvr>
                                        <p:cTn id="59" dur="250" autoRev="1" fill="hold"/>
                                        <p:tgtEl>
                                          <p:spTgt spid="9"/>
                                        </p:tgtEl>
                                      </p:cBhvr>
                                      <p:by x="105000" y="105000"/>
                                    </p:animScale>
                                  </p:childTnLst>
                                </p:cTn>
                              </p:par>
                              <p:par>
                                <p:cTn id="60" presetID="1" presetClass="emph" presetSubtype="2" fill="hold" nodeType="withEffect">
                                  <p:stCondLst>
                                    <p:cond delay="0"/>
                                  </p:stCondLst>
                                  <p:childTnLst>
                                    <p:animClr clrSpc="rgb" dir="cw">
                                      <p:cBhvr>
                                        <p:cTn id="61" dur="1500" fill="hold"/>
                                        <p:tgtEl>
                                          <p:spTgt spid="9"/>
                                        </p:tgtEl>
                                        <p:attrNameLst>
                                          <p:attrName>fillcolor</p:attrName>
                                        </p:attrNameLst>
                                      </p:cBhvr>
                                      <p:to>
                                        <a:srgbClr val="FF0000"/>
                                      </p:to>
                                    </p:animClr>
                                    <p:set>
                                      <p:cBhvr>
                                        <p:cTn id="62" dur="1500" fill="hold"/>
                                        <p:tgtEl>
                                          <p:spTgt spid="9"/>
                                        </p:tgtEl>
                                        <p:attrNameLst>
                                          <p:attrName>fill.type</p:attrName>
                                        </p:attrNameLst>
                                      </p:cBhvr>
                                      <p:to>
                                        <p:strVal val="solid"/>
                                      </p:to>
                                    </p:set>
                                    <p:set>
                                      <p:cBhvr>
                                        <p:cTn id="63" dur="1500" fill="hold"/>
                                        <p:tgtEl>
                                          <p:spTgt spid="9"/>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750" fill="hold"/>
                                        <p:tgtEl>
                                          <p:spTgt spid="10"/>
                                        </p:tgtEl>
                                        <p:attrNameLst>
                                          <p:attrName>fillcolor</p:attrName>
                                        </p:attrNameLst>
                                      </p:cBhvr>
                                      <p:to>
                                        <a:srgbClr val="FFC000"/>
                                      </p:to>
                                    </p:animClr>
                                    <p:set>
                                      <p:cBhvr>
                                        <p:cTn id="69" dur="750" fill="hold"/>
                                        <p:tgtEl>
                                          <p:spTgt spid="10"/>
                                        </p:tgtEl>
                                        <p:attrNameLst>
                                          <p:attrName>fill.type</p:attrName>
                                        </p:attrNameLst>
                                      </p:cBhvr>
                                      <p:to>
                                        <p:strVal val="solid"/>
                                      </p:to>
                                    </p:set>
                                    <p:set>
                                      <p:cBhvr>
                                        <p:cTn id="70" dur="750" fill="hold"/>
                                        <p:tgtEl>
                                          <p:spTgt spid="10"/>
                                        </p:tgtEl>
                                        <p:attrNameLst>
                                          <p:attrName>fill.on</p:attrName>
                                        </p:attrNameLst>
                                      </p:cBhvr>
                                      <p:to>
                                        <p:strVal val="true"/>
                                      </p:to>
                                    </p:set>
                                  </p:childTnLst>
                                </p:cTn>
                              </p:par>
                            </p:childTnLst>
                          </p:cTn>
                        </p:par>
                        <p:par>
                          <p:cTn id="71" fill="hold">
                            <p:stCondLst>
                              <p:cond delay="750"/>
                            </p:stCondLst>
                            <p:childTnLst>
                              <p:par>
                                <p:cTn id="72" presetID="64" presetClass="path" presetSubtype="0" accel="50000" decel="50000" fill="hold" nodeType="afterEffect">
                                  <p:stCondLst>
                                    <p:cond delay="0"/>
                                  </p:stCondLst>
                                  <p:childTnLst>
                                    <p:animMotion origin="layout" path="M 0 -1.85185E-6 L -0.01589 -0.22523 " pathEditMode="relative" rAng="0" ptsTypes="AA">
                                      <p:cBhvr>
                                        <p:cTn id="73" dur="500" fill="hold"/>
                                        <p:tgtEl>
                                          <p:spTgt spid="7"/>
                                        </p:tgtEl>
                                        <p:attrNameLst>
                                          <p:attrName>ppt_x</p:attrName>
                                          <p:attrName>ppt_y</p:attrName>
                                        </p:attrNameLst>
                                      </p:cBhvr>
                                      <p:rCtr x="-794" y="-11273"/>
                                    </p:animMotion>
                                  </p:childTnLst>
                                  <p:subTnLst>
                                    <p:audio>
                                      <p:cMediaNode>
                                        <p:cTn display="0" masterRel="sameClick">
                                          <p:stCondLst>
                                            <p:cond evt="begin" delay="0">
                                              <p:tn val="72"/>
                                            </p:cond>
                                          </p:stCondLst>
                                          <p:endCondLst>
                                            <p:cond evt="onStopAudio" delay="0">
                                              <p:tgtEl>
                                                <p:sldTgt/>
                                              </p:tgtEl>
                                            </p:cond>
                                          </p:endCondLst>
                                        </p:cTn>
                                        <p:tgtEl>
                                          <p:sndTgt r:embed="rId2" name="sut.wav"/>
                                        </p:tgtEl>
                                      </p:cMediaNode>
                                    </p:audio>
                                  </p:subTnLst>
                                </p:cTn>
                              </p:par>
                              <p:par>
                                <p:cTn id="74" presetID="6" presetClass="emph" presetSubtype="0" fill="hold" nodeType="withEffect">
                                  <p:stCondLst>
                                    <p:cond delay="0"/>
                                  </p:stCondLst>
                                  <p:childTnLst>
                                    <p:animScale>
                                      <p:cBhvr>
                                        <p:cTn id="75" dur="500" fill="hold"/>
                                        <p:tgtEl>
                                          <p:spTgt spid="7"/>
                                        </p:tgtEl>
                                      </p:cBhvr>
                                      <p:by x="50000" y="50000"/>
                                    </p:animScale>
                                  </p:childTnLst>
                                </p:cTn>
                              </p:par>
                              <p:par>
                                <p:cTn id="76" presetID="8" presetClass="emph" presetSubtype="0" fill="hold" nodeType="withEffect">
                                  <p:stCondLst>
                                    <p:cond delay="0"/>
                                  </p:stCondLst>
                                  <p:childTnLst>
                                    <p:animRot by="21600000">
                                      <p:cBhvr>
                                        <p:cTn id="77" dur="500" fill="hold"/>
                                        <p:tgtEl>
                                          <p:spTgt spid="7"/>
                                        </p:tgtEl>
                                        <p:attrNameLst>
                                          <p:attrName>r</p:attrName>
                                        </p:attrNameLst>
                                      </p:cBhvr>
                                    </p:animRot>
                                  </p:childTnLst>
                                </p:cTn>
                              </p:par>
                              <p:par>
                                <p:cTn id="78" presetID="63" presetClass="path" presetSubtype="0" accel="50000" decel="50000" fill="hold" nodeType="withEffect">
                                  <p:stCondLst>
                                    <p:cond delay="0"/>
                                  </p:stCondLst>
                                  <p:childTnLst>
                                    <p:animMotion origin="layout" path="M 0 -1.48148E-6 L 0.17578 -0.02592 " pathEditMode="relative" rAng="0" ptsTypes="AA">
                                      <p:cBhvr>
                                        <p:cTn id="79" dur="500" fill="hold"/>
                                        <p:tgtEl>
                                          <p:spTgt spid="4"/>
                                        </p:tgtEl>
                                        <p:attrNameLst>
                                          <p:attrName>ppt_x</p:attrName>
                                          <p:attrName>ppt_y</p:attrName>
                                        </p:attrNameLst>
                                      </p:cBhvr>
                                      <p:rCtr x="8789" y="-1296"/>
                                    </p:animMotion>
                                  </p:childTnLst>
                                </p:cTn>
                              </p:par>
                              <p:par>
                                <p:cTn id="80" presetID="8" presetClass="emph" presetSubtype="0" fill="hold" nodeType="withEffect">
                                  <p:stCondLst>
                                    <p:cond delay="0"/>
                                  </p:stCondLst>
                                  <p:childTnLst>
                                    <p:animRot by="1800000">
                                      <p:cBhvr>
                                        <p:cTn id="81" dur="500" fill="hold"/>
                                        <p:tgtEl>
                                          <p:spTgt spid="4"/>
                                        </p:tgtEl>
                                        <p:attrNameLst>
                                          <p:attrName>r</p:attrName>
                                        </p:attrNameLst>
                                      </p:cBhvr>
                                    </p:animRot>
                                  </p:childTnLst>
                                </p:cTn>
                              </p:par>
                            </p:childTnLst>
                          </p:cTn>
                        </p:par>
                        <p:par>
                          <p:cTn id="82" fill="hold">
                            <p:stCondLst>
                              <p:cond delay="1250"/>
                            </p:stCondLst>
                            <p:childTnLst>
                              <p:par>
                                <p:cTn id="83" presetID="1" presetClass="exit" presetSubtype="0" fill="hold" nodeType="after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5" name="sai.wav"/>
                                        </p:tgtEl>
                                      </p:cMediaNode>
                                    </p:audio>
                                  </p:subTnLst>
                                </p:cTn>
                              </p:par>
                            </p:childTnLst>
                          </p:cTn>
                        </p:par>
                        <p:par>
                          <p:cTn id="87" fill="hold">
                            <p:stCondLst>
                              <p:cond delay="1250"/>
                            </p:stCondLst>
                            <p:childTnLst>
                              <p:par>
                                <p:cTn id="88" presetID="26" presetClass="emph" presetSubtype="0" repeatCount="3000" fill="hold" nodeType="afterEffect">
                                  <p:stCondLst>
                                    <p:cond delay="0"/>
                                  </p:stCondLst>
                                  <p:childTnLst>
                                    <p:animEffect transition="out" filter="fade">
                                      <p:cBhvr>
                                        <p:cTn id="89" dur="500" tmFilter="0, 0; .2, .5; .8, .5; 1, 0"/>
                                        <p:tgtEl>
                                          <p:spTgt spid="9"/>
                                        </p:tgtEl>
                                      </p:cBhvr>
                                    </p:animEffect>
                                    <p:animScale>
                                      <p:cBhvr>
                                        <p:cTn id="90" dur="250" autoRev="1" fill="hold"/>
                                        <p:tgtEl>
                                          <p:spTgt spid="9"/>
                                        </p:tgtEl>
                                      </p:cBhvr>
                                      <p:by x="105000" y="105000"/>
                                    </p:animScale>
                                  </p:childTnLst>
                                </p:cTn>
                              </p:par>
                              <p:par>
                                <p:cTn id="91" presetID="1" presetClass="emph" presetSubtype="2" fill="hold" nodeType="withEffect">
                                  <p:stCondLst>
                                    <p:cond delay="0"/>
                                  </p:stCondLst>
                                  <p:childTnLst>
                                    <p:animClr clrSpc="rgb" dir="cw">
                                      <p:cBhvr>
                                        <p:cTn id="92" dur="1250" fill="hold"/>
                                        <p:tgtEl>
                                          <p:spTgt spid="9"/>
                                        </p:tgtEl>
                                        <p:attrNameLst>
                                          <p:attrName>fillcolor</p:attrName>
                                        </p:attrNameLst>
                                      </p:cBhvr>
                                      <p:to>
                                        <a:srgbClr val="FF0000"/>
                                      </p:to>
                                    </p:animClr>
                                    <p:set>
                                      <p:cBhvr>
                                        <p:cTn id="93" dur="1250" fill="hold"/>
                                        <p:tgtEl>
                                          <p:spTgt spid="9"/>
                                        </p:tgtEl>
                                        <p:attrNameLst>
                                          <p:attrName>fill.type</p:attrName>
                                        </p:attrNameLst>
                                      </p:cBhvr>
                                      <p:to>
                                        <p:strVal val="solid"/>
                                      </p:to>
                                    </p:set>
                                    <p:set>
                                      <p:cBhvr>
                                        <p:cTn id="94" dur="1250" fill="hold"/>
                                        <p:tgtEl>
                                          <p:spTgt spid="9"/>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750" fill="hold"/>
                                        <p:tgtEl>
                                          <p:spTgt spid="12"/>
                                        </p:tgtEl>
                                        <p:attrNameLst>
                                          <p:attrName>fillcolor</p:attrName>
                                        </p:attrNameLst>
                                      </p:cBhvr>
                                      <p:to>
                                        <a:srgbClr val="FFC000"/>
                                      </p:to>
                                    </p:animClr>
                                    <p:set>
                                      <p:cBhvr>
                                        <p:cTn id="100" dur="750" fill="hold"/>
                                        <p:tgtEl>
                                          <p:spTgt spid="12"/>
                                        </p:tgtEl>
                                        <p:attrNameLst>
                                          <p:attrName>fill.type</p:attrName>
                                        </p:attrNameLst>
                                      </p:cBhvr>
                                      <p:to>
                                        <p:strVal val="solid"/>
                                      </p:to>
                                    </p:set>
                                    <p:set>
                                      <p:cBhvr>
                                        <p:cTn id="101" dur="750" fill="hold"/>
                                        <p:tgtEl>
                                          <p:spTgt spid="12"/>
                                        </p:tgtEl>
                                        <p:attrNameLst>
                                          <p:attrName>fill.on</p:attrName>
                                        </p:attrNameLst>
                                      </p:cBhvr>
                                      <p:to>
                                        <p:strVal val="true"/>
                                      </p:to>
                                    </p:set>
                                  </p:childTnLst>
                                </p:cTn>
                              </p:par>
                            </p:childTnLst>
                          </p:cTn>
                        </p:par>
                        <p:par>
                          <p:cTn id="102" fill="hold">
                            <p:stCondLst>
                              <p:cond delay="750"/>
                            </p:stCondLst>
                            <p:childTnLst>
                              <p:par>
                                <p:cTn id="103" presetID="64" presetClass="path" presetSubtype="0" accel="50000" decel="50000" fill="hold" nodeType="afterEffect">
                                  <p:stCondLst>
                                    <p:cond delay="0"/>
                                  </p:stCondLst>
                                  <p:childTnLst>
                                    <p:animMotion origin="layout" path="M 0 -1.85185E-6 L -0.17643 -0.44676 " pathEditMode="relative" rAng="0" ptsTypes="AA">
                                      <p:cBhvr>
                                        <p:cTn id="104" dur="500" fill="hold"/>
                                        <p:tgtEl>
                                          <p:spTgt spid="7"/>
                                        </p:tgtEl>
                                        <p:attrNameLst>
                                          <p:attrName>ppt_x</p:attrName>
                                          <p:attrName>ppt_y</p:attrName>
                                        </p:attrNameLst>
                                      </p:cBhvr>
                                      <p:rCtr x="-8880" y="-21736"/>
                                    </p:animMotion>
                                  </p:childTnLst>
                                  <p:subTnLst>
                                    <p:audio>
                                      <p:cMediaNode>
                                        <p:cTn display="0" masterRel="sameClick">
                                          <p:stCondLst>
                                            <p:cond evt="begin" delay="0">
                                              <p:tn val="103"/>
                                            </p:cond>
                                          </p:stCondLst>
                                          <p:endCondLst>
                                            <p:cond evt="onStopAudio" delay="0">
                                              <p:tgtEl>
                                                <p:sldTgt/>
                                              </p:tgtEl>
                                            </p:cond>
                                          </p:endCondLst>
                                        </p:cTn>
                                        <p:tgtEl>
                                          <p:sndTgt r:embed="rId2" name="sut.wav"/>
                                        </p:tgtEl>
                                      </p:cMediaNode>
                                    </p:audio>
                                  </p:subTnLst>
                                </p:cTn>
                              </p:par>
                              <p:par>
                                <p:cTn id="105" presetID="42" presetClass="path" presetSubtype="0" accel="50000" decel="50000" fill="hold" nodeType="withEffect">
                                  <p:stCondLst>
                                    <p:cond delay="500"/>
                                  </p:stCondLst>
                                  <p:childTnLst>
                                    <p:animMotion origin="layout" path="M -0.17643 -0.44676 L -0.17422 -0.22824 " pathEditMode="relative" rAng="0" ptsTypes="AA">
                                      <p:cBhvr>
                                        <p:cTn id="106" dur="250" fill="hold"/>
                                        <p:tgtEl>
                                          <p:spTgt spid="7"/>
                                        </p:tgtEl>
                                        <p:attrNameLst>
                                          <p:attrName>ppt_x</p:attrName>
                                          <p:attrName>ppt_y</p:attrName>
                                        </p:attrNameLst>
                                      </p:cBhvr>
                                      <p:rCtr x="104" y="10926"/>
                                    </p:animMotion>
                                  </p:childTnLst>
                                </p:cTn>
                              </p:par>
                              <p:par>
                                <p:cTn id="107" presetID="6" presetClass="emph" presetSubtype="0" fill="hold" nodeType="withEffect">
                                  <p:stCondLst>
                                    <p:cond delay="0"/>
                                  </p:stCondLst>
                                  <p:childTnLst>
                                    <p:animScale>
                                      <p:cBhvr>
                                        <p:cTn id="108" dur="500" fill="hold"/>
                                        <p:tgtEl>
                                          <p:spTgt spid="7"/>
                                        </p:tgtEl>
                                      </p:cBhvr>
                                      <p:by x="50000" y="50000"/>
                                    </p:animScale>
                                  </p:childTnLst>
                                </p:cTn>
                              </p:par>
                              <p:par>
                                <p:cTn id="109" presetID="8" presetClass="emph" presetSubtype="0" fill="hold" nodeType="withEffect">
                                  <p:stCondLst>
                                    <p:cond delay="0"/>
                                  </p:stCondLst>
                                  <p:childTnLst>
                                    <p:animRot by="1800000">
                                      <p:cBhvr>
                                        <p:cTn id="110" dur="500" fill="hold"/>
                                        <p:tgtEl>
                                          <p:spTgt spid="7"/>
                                        </p:tgtEl>
                                        <p:attrNameLst>
                                          <p:attrName>r</p:attrName>
                                        </p:attrNameLst>
                                      </p:cBhvr>
                                    </p:animRot>
                                  </p:childTnLst>
                                </p:cTn>
                              </p:par>
                              <p:par>
                                <p:cTn id="111" presetID="63" presetClass="path" presetSubtype="0" accel="50000" decel="50000" fill="hold" nodeType="withEffect">
                                  <p:stCondLst>
                                    <p:cond delay="0"/>
                                  </p:stCondLst>
                                  <p:childTnLst>
                                    <p:animMotion origin="layout" path="M 0 -1.48148E-6 L 0.17734 -0.02592 " pathEditMode="relative" rAng="0" ptsTypes="AA">
                                      <p:cBhvr>
                                        <p:cTn id="112" dur="500" fill="hold"/>
                                        <p:tgtEl>
                                          <p:spTgt spid="4"/>
                                        </p:tgtEl>
                                        <p:attrNameLst>
                                          <p:attrName>ppt_x</p:attrName>
                                          <p:attrName>ppt_y</p:attrName>
                                        </p:attrNameLst>
                                      </p:cBhvr>
                                      <p:rCtr x="8867" y="-1296"/>
                                    </p:animMotion>
                                  </p:childTnLst>
                                </p:cTn>
                              </p:par>
                              <p:par>
                                <p:cTn id="113" presetID="8" presetClass="emph" presetSubtype="0" fill="hold" nodeType="withEffect">
                                  <p:stCondLst>
                                    <p:cond delay="0"/>
                                  </p:stCondLst>
                                  <p:childTnLst>
                                    <p:animRot by="1800000">
                                      <p:cBhvr>
                                        <p:cTn id="114" dur="500" fill="hold"/>
                                        <p:tgtEl>
                                          <p:spTgt spid="4"/>
                                        </p:tgtEl>
                                        <p:attrNameLst>
                                          <p:attrName>r</p:attrName>
                                        </p:attrNameLst>
                                      </p:cBhvr>
                                    </p:animRot>
                                  </p:childTnLst>
                                </p:cTn>
                              </p:par>
                              <p:par>
                                <p:cTn id="115" presetID="1" presetClass="exit" presetSubtype="0" fill="hold" nodeType="withEffect">
                                  <p:stCondLst>
                                    <p:cond delay="50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50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5" name="sai.wav"/>
                                        </p:tgtEl>
                                      </p:cMediaNode>
                                    </p:audio>
                                  </p:subTnLst>
                                </p:cTn>
                              </p:par>
                            </p:childTnLst>
                          </p:cTn>
                        </p:par>
                        <p:par>
                          <p:cTn id="119" fill="hold">
                            <p:stCondLst>
                              <p:cond delay="1500"/>
                            </p:stCondLst>
                            <p:childTnLst>
                              <p:par>
                                <p:cTn id="120" presetID="26" presetClass="emph" presetSubtype="0" repeatCount="3000" fill="hold" nodeType="afterEffect">
                                  <p:stCondLst>
                                    <p:cond delay="0"/>
                                  </p:stCondLst>
                                  <p:childTnLst>
                                    <p:animEffect transition="out" filter="fade">
                                      <p:cBhvr>
                                        <p:cTn id="121" dur="500" tmFilter="0, 0; .2, .5; .8, .5; 1, 0"/>
                                        <p:tgtEl>
                                          <p:spTgt spid="9"/>
                                        </p:tgtEl>
                                      </p:cBhvr>
                                    </p:animEffect>
                                    <p:animScale>
                                      <p:cBhvr>
                                        <p:cTn id="122" dur="250" autoRev="1" fill="hold"/>
                                        <p:tgtEl>
                                          <p:spTgt spid="9"/>
                                        </p:tgtEl>
                                      </p:cBhvr>
                                      <p:by x="105000" y="105000"/>
                                    </p:animScale>
                                  </p:childTnLst>
                                </p:cTn>
                              </p:par>
                              <p:par>
                                <p:cTn id="123" presetID="1" presetClass="emph" presetSubtype="2" fill="hold" nodeType="withEffect">
                                  <p:stCondLst>
                                    <p:cond delay="0"/>
                                  </p:stCondLst>
                                  <p:childTnLst>
                                    <p:animClr clrSpc="rgb" dir="cw">
                                      <p:cBhvr>
                                        <p:cTn id="124" dur="1500" fill="hold"/>
                                        <p:tgtEl>
                                          <p:spTgt spid="9"/>
                                        </p:tgtEl>
                                        <p:attrNameLst>
                                          <p:attrName>fillcolor</p:attrName>
                                        </p:attrNameLst>
                                      </p:cBhvr>
                                      <p:to>
                                        <a:srgbClr val="FF0000"/>
                                      </p:to>
                                    </p:animClr>
                                    <p:set>
                                      <p:cBhvr>
                                        <p:cTn id="125" dur="1500" fill="hold"/>
                                        <p:tgtEl>
                                          <p:spTgt spid="9"/>
                                        </p:tgtEl>
                                        <p:attrNameLst>
                                          <p:attrName>fill.type</p:attrName>
                                        </p:attrNameLst>
                                      </p:cBhvr>
                                      <p:to>
                                        <p:strVal val="solid"/>
                                      </p:to>
                                    </p:set>
                                    <p:set>
                                      <p:cBhvr>
                                        <p:cTn id="126" dur="1500" fill="hold"/>
                                        <p:tgtEl>
                                          <p:spTgt spid="9"/>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iu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7516" y="1573966"/>
            <a:ext cx="1892972" cy="2514818"/>
          </a:xfrm>
          <a:prstGeom prst="rect">
            <a:avLst/>
          </a:prstGeom>
        </p:spPr>
      </p:pic>
      <p:pic>
        <p:nvPicPr>
          <p:cNvPr id="5" name="tha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8456" y="1144160"/>
            <a:ext cx="1892972" cy="2944623"/>
          </a:xfrm>
          <a:prstGeom prst="rect">
            <a:avLst/>
          </a:prstGeom>
        </p:spPr>
      </p:pic>
      <p:pic>
        <p:nvPicPr>
          <p:cNvPr id="6" name="thu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54630" y="1967191"/>
            <a:ext cx="1170534" cy="2121593"/>
          </a:xfrm>
          <a:prstGeom prst="rect">
            <a:avLst/>
          </a:prstGeom>
        </p:spPr>
      </p:pic>
      <p:pic>
        <p:nvPicPr>
          <p:cNvPr id="7" name="bo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00478" y="5170240"/>
            <a:ext cx="887045" cy="887045"/>
          </a:xfrm>
          <a:prstGeom prst="rect">
            <a:avLst/>
          </a:prstGeom>
        </p:spPr>
      </p:pic>
      <p:sp>
        <p:nvSpPr>
          <p:cNvPr id="8" name="cauhoi"/>
          <p:cNvSpPr/>
          <p:nvPr/>
        </p:nvSpPr>
        <p:spPr>
          <a:xfrm>
            <a:off x="160019" y="5580992"/>
            <a:ext cx="17967960" cy="15577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400" b="1" noProof="1">
                <a:solidFill>
                  <a:prstClr val="black"/>
                </a:solidFill>
                <a:latin typeface="Arial" panose="020B0604020202020204" pitchFamily="34" charset="0"/>
                <a:cs typeface="Arial" panose="020B0604020202020204" pitchFamily="34" charset="0"/>
              </a:rPr>
              <a:t>Câu</a:t>
            </a:r>
            <a:r>
              <a:rPr lang="en-US" sz="4400" b="1" noProof="1">
                <a:solidFill>
                  <a:prstClr val="black"/>
                </a:solidFill>
                <a:latin typeface="Arial" panose="020B0604020202020204" pitchFamily="34" charset="0"/>
                <a:cs typeface="Arial" panose="020B0604020202020204" pitchFamily="34" charset="0"/>
              </a:rPr>
              <a:t> 4: </a:t>
            </a:r>
            <a:r>
              <a:rPr lang="en-US" sz="4400" noProof="1">
                <a:solidFill>
                  <a:prstClr val="black"/>
                </a:solidFill>
                <a:latin typeface="Arial" panose="020B0604020202020204" pitchFamily="34" charset="0"/>
                <a:cs typeface="Arial" panose="020B0604020202020204" pitchFamily="34" charset="0"/>
              </a:rPr>
              <a:t>Chọn khẳng định </a:t>
            </a:r>
            <a:r>
              <a:rPr lang="en-US" sz="4400" b="1" noProof="1">
                <a:solidFill>
                  <a:prstClr val="black"/>
                </a:solidFill>
                <a:latin typeface="Arial" panose="020B0604020202020204" pitchFamily="34" charset="0"/>
                <a:cs typeface="Arial" panose="020B0604020202020204" pitchFamily="34" charset="0"/>
              </a:rPr>
              <a:t>sai</a:t>
            </a:r>
            <a:r>
              <a:rPr lang="vi-VN" sz="4400" noProof="1">
                <a:solidFill>
                  <a:prstClr val="black"/>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1"/>
              <p:cNvSpPr/>
              <p:nvPr/>
            </p:nvSpPr>
            <p:spPr>
              <a:xfrm>
                <a:off x="160019"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A. </a:t>
                </a:r>
                <a14:m>
                  <m:oMath xmlns:m="http://schemas.openxmlformats.org/officeDocument/2006/math">
                    <m:rad>
                      <m:radPr>
                        <m:degHide m:val="on"/>
                        <m:ctrlPr>
                          <a:rPr lang="vi-VN" sz="4400" i="1" noProof="1" smtClean="0">
                            <a:solidFill>
                              <a:prstClr val="white"/>
                            </a:solidFill>
                            <a:latin typeface="Cambria Math" panose="02040503050406030204" pitchFamily="18" charset="0"/>
                            <a:cs typeface="Arial" panose="020B0604020202020204" pitchFamily="34" charset="0"/>
                          </a:rPr>
                        </m:ctrlPr>
                      </m:radPr>
                      <m:deg/>
                      <m:e>
                        <m:r>
                          <a:rPr lang="en-US" sz="4400" b="0" i="1" noProof="1" smtClean="0">
                            <a:solidFill>
                              <a:prstClr val="white"/>
                            </a:solidFill>
                            <a:latin typeface="Cambria Math" panose="02040503050406030204" pitchFamily="18" charset="0"/>
                            <a:cs typeface="Arial" panose="020B0604020202020204" pitchFamily="34" charset="0"/>
                          </a:rPr>
                          <m:t>3</m:t>
                        </m:r>
                      </m:e>
                    </m:rad>
                  </m:oMath>
                </a14:m>
                <a:r>
                  <a:rPr lang="en-US" sz="4400" noProof="1">
                    <a:solidFill>
                      <a:prstClr val="white"/>
                    </a:solidFill>
                    <a:latin typeface="Arial" panose="020B0604020202020204" pitchFamily="34" charset="0"/>
                    <a:cs typeface="Arial" panose="020B0604020202020204" pitchFamily="34" charset="0"/>
                  </a:rPr>
                  <a:t>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9" name="1"/>
              <p:cNvSpPr>
                <a:spLocks noRot="1" noChangeAspect="1" noMove="1" noResize="1" noEditPoints="1" noAdjustHandles="1" noChangeArrowheads="1" noChangeShapeType="1" noTextEdit="1"/>
              </p:cNvSpPr>
              <p:nvPr/>
            </p:nvSpPr>
            <p:spPr>
              <a:xfrm>
                <a:off x="160019" y="7265886"/>
                <a:ext cx="8540459" cy="1336011"/>
              </a:xfrm>
              <a:prstGeom prst="rect">
                <a:avLst/>
              </a:prstGeom>
              <a:blipFill rotWithShape="0">
                <a:blip r:embed="rId11"/>
                <a:stretch>
                  <a:fillRect l="-2855" b="-274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3"/>
              <p:cNvSpPr/>
              <p:nvPr/>
            </p:nvSpPr>
            <p:spPr>
              <a:xfrm>
                <a:off x="160018" y="882689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C. </a:t>
                </a:r>
                <a14:m>
                  <m:oMath xmlns:m="http://schemas.openxmlformats.org/officeDocument/2006/math">
                    <m:f>
                      <m:fPr>
                        <m:ctrlPr>
                          <a:rPr lang="vi-VN" sz="4400" i="1" noProof="1" smtClean="0">
                            <a:solidFill>
                              <a:prstClr val="white"/>
                            </a:solidFill>
                            <a:latin typeface="Cambria Math" panose="02040503050406030204" pitchFamily="18" charset="0"/>
                            <a:cs typeface="Arial" panose="020B0604020202020204" pitchFamily="34" charset="0"/>
                          </a:rPr>
                        </m:ctrlPr>
                      </m:fPr>
                      <m:num>
                        <m:r>
                          <a:rPr lang="en-US" sz="4400" b="0" i="1" noProof="1" smtClean="0">
                            <a:solidFill>
                              <a:prstClr val="white"/>
                            </a:solidFill>
                            <a:latin typeface="Cambria Math" panose="02040503050406030204" pitchFamily="18" charset="0"/>
                            <a:cs typeface="Arial" panose="020B0604020202020204" pitchFamily="34" charset="0"/>
                          </a:rPr>
                          <m:t>−2</m:t>
                        </m:r>
                      </m:num>
                      <m:den>
                        <m:r>
                          <a:rPr lang="en-US" sz="4400" b="0" i="1" noProof="1" smtClean="0">
                            <a:solidFill>
                              <a:prstClr val="white"/>
                            </a:solidFill>
                            <a:latin typeface="Cambria Math" panose="02040503050406030204" pitchFamily="18" charset="0"/>
                            <a:cs typeface="Arial" panose="020B0604020202020204" pitchFamily="34" charset="0"/>
                          </a:rPr>
                          <m:t>3</m:t>
                        </m:r>
                      </m:den>
                    </m:f>
                    <m:r>
                      <a:rPr lang="en-US" sz="4400" b="0" i="1" noProof="1" smtClean="0">
                        <a:solidFill>
                          <a:prstClr val="white"/>
                        </a:solidFill>
                        <a:latin typeface="Cambria Math" panose="02040503050406030204" pitchFamily="18" charset="0"/>
                        <a:cs typeface="Arial" panose="020B0604020202020204" pitchFamily="34" charset="0"/>
                      </a:rPr>
                      <m:t> </m:t>
                    </m:r>
                    <m:r>
                      <a:rPr lang="en-US" sz="4400" i="1" noProof="1">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0" name="3"/>
              <p:cNvSpPr>
                <a:spLocks noRot="1" noChangeAspect="1" noMove="1" noResize="1" noEditPoints="1" noAdjustHandles="1" noChangeArrowheads="1" noChangeShapeType="1" noTextEdit="1"/>
              </p:cNvSpPr>
              <p:nvPr/>
            </p:nvSpPr>
            <p:spPr>
              <a:xfrm>
                <a:off x="160018" y="8826896"/>
                <a:ext cx="8540459" cy="1336011"/>
              </a:xfrm>
              <a:prstGeom prst="rect">
                <a:avLst/>
              </a:prstGeom>
              <a:blipFill rotWithShape="0">
                <a:blip r:embed="rId12"/>
                <a:stretch>
                  <a:fillRect l="-285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2"/>
              <p:cNvSpPr/>
              <p:nvPr/>
            </p:nvSpPr>
            <p:spPr>
              <a:xfrm>
                <a:off x="9587521" y="7265886"/>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B.</a:t>
                </a:r>
                <a:r>
                  <a:rPr lang="en-US" sz="4400" noProof="1">
                    <a:solidFill>
                      <a:prstClr val="white"/>
                    </a:solidFill>
                    <a:latin typeface="Arial" panose="020B0604020202020204" pitchFamily="34" charset="0"/>
                    <a:cs typeface="Arial" panose="020B0604020202020204" pitchFamily="34" charset="0"/>
                  </a:rPr>
                  <a:t> - 9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r>
                  <a:rPr lang="vi-VN" sz="4400" noProof="1">
                    <a:solidFill>
                      <a:prstClr val="white"/>
                    </a:solidFill>
                    <a:latin typeface="Arial" panose="020B0604020202020204" pitchFamily="34" charset="0"/>
                    <a:cs typeface="Arial" panose="020B0604020202020204" pitchFamily="34" charset="0"/>
                  </a:rPr>
                  <a:t> </a:t>
                </a:r>
              </a:p>
            </p:txBody>
          </p:sp>
        </mc:Choice>
        <mc:Fallback xmlns="">
          <p:sp>
            <p:nvSpPr>
              <p:cNvPr id="11" name="2"/>
              <p:cNvSpPr>
                <a:spLocks noRot="1" noChangeAspect="1" noMove="1" noResize="1" noEditPoints="1" noAdjustHandles="1" noChangeArrowheads="1" noChangeShapeType="1" noTextEdit="1"/>
              </p:cNvSpPr>
              <p:nvPr/>
            </p:nvSpPr>
            <p:spPr>
              <a:xfrm>
                <a:off x="9587521" y="7265886"/>
                <a:ext cx="8540459" cy="1336011"/>
              </a:xfrm>
              <a:prstGeom prst="rect">
                <a:avLst/>
              </a:prstGeom>
              <a:blipFill rotWithShape="0">
                <a:blip r:embed="rId13"/>
                <a:stretch>
                  <a:fillRect l="-29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4"/>
              <p:cNvSpPr/>
              <p:nvPr/>
            </p:nvSpPr>
            <p:spPr>
              <a:xfrm>
                <a:off x="9587519" y="8792661"/>
                <a:ext cx="8540459" cy="13360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noProof="1">
                    <a:solidFill>
                      <a:prstClr val="white"/>
                    </a:solidFill>
                    <a:latin typeface="Arial" panose="020B0604020202020204" pitchFamily="34" charset="0"/>
                    <a:cs typeface="Arial" panose="020B0604020202020204" pitchFamily="34" charset="0"/>
                  </a:rPr>
                  <a:t>D. </a:t>
                </a:r>
                <a:r>
                  <a:rPr lang="en-US" sz="4400" noProof="1">
                    <a:solidFill>
                      <a:prstClr val="white"/>
                    </a:solidFill>
                    <a:latin typeface="Arial" panose="020B0604020202020204" pitchFamily="34" charset="0"/>
                    <a:cs typeface="Arial" panose="020B0604020202020204" pitchFamily="34" charset="0"/>
                  </a:rPr>
                  <a:t>21,7 </a:t>
                </a:r>
                <a14:m>
                  <m:oMath xmlns:m="http://schemas.openxmlformats.org/officeDocument/2006/math">
                    <m:r>
                      <a:rPr lang="en-US" sz="440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 </m:t>
                    </m:r>
                    <m:r>
                      <a:rPr lang="en-US" sz="4400" b="0" i="1" noProof="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ℝ</m:t>
                    </m:r>
                  </m:oMath>
                </a14:m>
                <a:endParaRPr lang="vi-VN" sz="4400" noProof="1">
                  <a:solidFill>
                    <a:prstClr val="white"/>
                  </a:solidFill>
                  <a:latin typeface="Arial" panose="020B0604020202020204" pitchFamily="34" charset="0"/>
                  <a:cs typeface="Arial" panose="020B0604020202020204" pitchFamily="34" charset="0"/>
                </a:endParaRPr>
              </a:p>
            </p:txBody>
          </p:sp>
        </mc:Choice>
        <mc:Fallback xmlns="">
          <p:sp>
            <p:nvSpPr>
              <p:cNvPr id="12" name="4"/>
              <p:cNvSpPr>
                <a:spLocks noRot="1" noChangeAspect="1" noMove="1" noResize="1" noEditPoints="1" noAdjustHandles="1" noChangeArrowheads="1" noChangeShapeType="1" noTextEdit="1"/>
              </p:cNvSpPr>
              <p:nvPr/>
            </p:nvSpPr>
            <p:spPr>
              <a:xfrm>
                <a:off x="9587519" y="8792661"/>
                <a:ext cx="8540459" cy="1336011"/>
              </a:xfrm>
              <a:prstGeom prst="rect">
                <a:avLst/>
              </a:prstGeom>
              <a:blipFill rotWithShape="0">
                <a:blip r:embed="rId14"/>
                <a:stretch>
                  <a:fillRect l="-2926"/>
                </a:stretch>
              </a:blipFill>
              <a:ln>
                <a:noFill/>
              </a:ln>
            </p:spPr>
            <p:txBody>
              <a:bodyPr/>
              <a:lstStyle/>
              <a:p>
                <a:r>
                  <a:rPr lang="en-US">
                    <a:noFill/>
                  </a:rPr>
                  <a:t> </a:t>
                </a:r>
              </a:p>
            </p:txBody>
          </p:sp>
        </mc:Fallback>
      </mc:AlternateContent>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2052" y="494879"/>
            <a:ext cx="4334631" cy="2121593"/>
          </a:xfrm>
          <a:prstGeom prst="rect">
            <a:avLst/>
          </a:prstGeom>
        </p:spPr>
      </p:pic>
    </p:spTree>
    <p:extLst>
      <p:ext uri="{BB962C8B-B14F-4D97-AF65-F5344CB8AC3E}">
        <p14:creationId xmlns:p14="http://schemas.microsoft.com/office/powerpoint/2010/main" val="32511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750" fill="hold"/>
                                        <p:tgtEl>
                                          <p:spTgt spid="9"/>
                                        </p:tgtEl>
                                        <p:attrNameLst>
                                          <p:attrName>fillcolor</p:attrName>
                                        </p:attrNameLst>
                                      </p:cBhvr>
                                      <p:to>
                                        <a:srgbClr val="FFC000"/>
                                      </p:to>
                                    </p:animClr>
                                    <p:set>
                                      <p:cBhvr>
                                        <p:cTn id="7" dur="750" fill="hold"/>
                                        <p:tgtEl>
                                          <p:spTgt spid="9"/>
                                        </p:tgtEl>
                                        <p:attrNameLst>
                                          <p:attrName>fill.type</p:attrName>
                                        </p:attrNameLst>
                                      </p:cBhvr>
                                      <p:to>
                                        <p:strVal val="solid"/>
                                      </p:to>
                                    </p:set>
                                    <p:set>
                                      <p:cBhvr>
                                        <p:cTn id="8" dur="750" fill="hold"/>
                                        <p:tgtEl>
                                          <p:spTgt spid="9"/>
                                        </p:tgtEl>
                                        <p:attrNameLst>
                                          <p:attrName>fill.on</p:attrName>
                                        </p:attrNameLst>
                                      </p:cBhvr>
                                      <p:to>
                                        <p:strVal val="true"/>
                                      </p:to>
                                    </p:set>
                                  </p:childTnLst>
                                </p:cTn>
                              </p:par>
                            </p:childTnLst>
                          </p:cTn>
                        </p:par>
                        <p:par>
                          <p:cTn id="9" fill="hold">
                            <p:stCondLst>
                              <p:cond delay="750"/>
                            </p:stCondLst>
                            <p:childTnLst>
                              <p:par>
                                <p:cTn id="10" presetID="64" presetClass="path" presetSubtype="0" accel="50000" decel="50000" fill="hold" nodeType="afterEffect">
                                  <p:stCondLst>
                                    <p:cond delay="0"/>
                                  </p:stCondLst>
                                  <p:childTnLst>
                                    <p:animMotion origin="layout" path="M 0 -1.85185E-6 L 0.02422 -0.41019 " pathEditMode="relative" rAng="0" ptsTypes="AA">
                                      <p:cBhvr>
                                        <p:cTn id="11" dur="500" fill="hold"/>
                                        <p:tgtEl>
                                          <p:spTgt spid="7"/>
                                        </p:tgtEl>
                                        <p:attrNameLst>
                                          <p:attrName>ppt_x</p:attrName>
                                          <p:attrName>ppt_y</p:attrName>
                                        </p:attrNameLst>
                                      </p:cBhvr>
                                      <p:rCtr x="1211" y="-20486"/>
                                    </p:animMotion>
                                  </p:childTnLst>
                                  <p:subTnLst>
                                    <p:audio>
                                      <p:cMediaNode>
                                        <p:cTn display="0" masterRel="sameClick">
                                          <p:stCondLst>
                                            <p:cond evt="begin" delay="0">
                                              <p:tn val="10"/>
                                            </p:cond>
                                          </p:stCondLst>
                                          <p:endCondLst>
                                            <p:cond evt="onStopAudio" delay="0">
                                              <p:tgtEl>
                                                <p:sldTgt/>
                                              </p:tgtEl>
                                            </p:cond>
                                          </p:endCondLst>
                                        </p:cTn>
                                        <p:tgtEl>
                                          <p:sndTgt r:embed="rId2" name="sut.wav"/>
                                        </p:tgtEl>
                                      </p:cMediaNode>
                                    </p:audio>
                                  </p:subTnLst>
                                </p:cTn>
                              </p:par>
                              <p:par>
                                <p:cTn id="12" presetID="42" presetClass="path" presetSubtype="0" accel="50000" decel="50000" fill="hold" nodeType="withEffect">
                                  <p:stCondLst>
                                    <p:cond delay="500"/>
                                  </p:stCondLst>
                                  <p:childTnLst>
                                    <p:animMotion origin="layout" path="M 0.02422 -0.41018 L 0.02422 -0.24143 " pathEditMode="relative" rAng="0" ptsTypes="AA">
                                      <p:cBhvr>
                                        <p:cTn id="13" dur="250" fill="hold"/>
                                        <p:tgtEl>
                                          <p:spTgt spid="7"/>
                                        </p:tgtEl>
                                        <p:attrNameLst>
                                          <p:attrName>ppt_x</p:attrName>
                                          <p:attrName>ppt_y</p:attrName>
                                        </p:attrNameLst>
                                      </p:cBhvr>
                                      <p:rCtr x="0" y="8426"/>
                                    </p:animMotion>
                                  </p:childTnLst>
                                </p:cTn>
                              </p:par>
                              <p:par>
                                <p:cTn id="14" presetID="6" presetClass="emph" presetSubtype="0" fill="hold" nodeType="withEffect">
                                  <p:stCondLst>
                                    <p:cond delay="0"/>
                                  </p:stCondLst>
                                  <p:childTnLst>
                                    <p:animScale>
                                      <p:cBhvr>
                                        <p:cTn id="15" dur="500" fill="hold"/>
                                        <p:tgtEl>
                                          <p:spTgt spid="7"/>
                                        </p:tgtEl>
                                      </p:cBhvr>
                                      <p:by x="50000" y="50000"/>
                                    </p:animScale>
                                  </p:childTnLst>
                                </p:cTn>
                              </p:par>
                              <p:par>
                                <p:cTn id="16" presetID="8" presetClass="emph" presetSubtype="0" fill="hold" nodeType="withEffect">
                                  <p:stCondLst>
                                    <p:cond delay="0"/>
                                  </p:stCondLst>
                                  <p:childTnLst>
                                    <p:animRot by="-43200000">
                                      <p:cBhvr>
                                        <p:cTn id="17" dur="500" fill="hold"/>
                                        <p:tgtEl>
                                          <p:spTgt spid="7"/>
                                        </p:tgtEl>
                                        <p:attrNameLst>
                                          <p:attrName>r</p:attrName>
                                        </p:attrNameLst>
                                      </p:cBhvr>
                                    </p:animRot>
                                  </p:childTnLst>
                                </p:cTn>
                              </p:par>
                              <p:par>
                                <p:cTn id="18" presetID="63" presetClass="path" presetSubtype="0" accel="50000" decel="50000" fill="hold" nodeType="withEffect">
                                  <p:stCondLst>
                                    <p:cond delay="0"/>
                                  </p:stCondLst>
                                  <p:childTnLst>
                                    <p:animMotion origin="layout" path="M 0 -1.48148E-6 L 0.17539 -0.02454 " pathEditMode="relative" rAng="0" ptsTypes="AA">
                                      <p:cBhvr>
                                        <p:cTn id="19" dur="500" fill="hold"/>
                                        <p:tgtEl>
                                          <p:spTgt spid="4"/>
                                        </p:tgtEl>
                                        <p:attrNameLst>
                                          <p:attrName>ppt_x</p:attrName>
                                          <p:attrName>ppt_y</p:attrName>
                                        </p:attrNameLst>
                                      </p:cBhvr>
                                      <p:rCtr x="8763" y="-1227"/>
                                    </p:animMotion>
                                  </p:childTnLst>
                                </p:cTn>
                              </p:par>
                              <p:par>
                                <p:cTn id="20" presetID="8" presetClass="emph" presetSubtype="0" fill="hold" nodeType="withEffect">
                                  <p:stCondLst>
                                    <p:cond delay="0"/>
                                  </p:stCondLst>
                                  <p:childTnLst>
                                    <p:animRot by="1800000">
                                      <p:cBhvr>
                                        <p:cTn id="21" dur="500" fill="hold"/>
                                        <p:tgtEl>
                                          <p:spTgt spid="4"/>
                                        </p:tgtEl>
                                        <p:attrNameLst>
                                          <p:attrName>r</p:attrName>
                                        </p:attrNameLst>
                                      </p:cBhvr>
                                    </p:animRot>
                                  </p:childTnLst>
                                </p:cTn>
                              </p:par>
                              <p:par>
                                <p:cTn id="22" presetID="1" presetClass="exit" presetSubtype="0" fill="hold" nodeType="withEffect">
                                  <p:stCondLst>
                                    <p:cond delay="50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sai.wav"/>
                                        </p:tgtEl>
                                      </p:cMediaNode>
                                    </p:audio>
                                  </p:subTnLst>
                                </p:cTn>
                              </p:par>
                            </p:childTnLst>
                          </p:cTn>
                        </p:par>
                        <p:par>
                          <p:cTn id="26" fill="hold">
                            <p:stCondLst>
                              <p:cond delay="1500"/>
                            </p:stCondLst>
                            <p:childTnLst>
                              <p:par>
                                <p:cTn id="27" presetID="26" presetClass="emph" presetSubtype="0" repeatCount="3000" fill="hold" grpId="0" nodeType="after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par>
                                <p:cTn id="30" presetID="1" presetClass="emph" presetSubtype="2" fill="hold" nodeType="withEffect">
                                  <p:stCondLst>
                                    <p:cond delay="0"/>
                                  </p:stCondLst>
                                  <p:childTnLst>
                                    <p:animClr clrSpc="rgb" dir="cw">
                                      <p:cBhvr>
                                        <p:cTn id="31" dur="1500" fill="hold"/>
                                        <p:tgtEl>
                                          <p:spTgt spid="10"/>
                                        </p:tgtEl>
                                        <p:attrNameLst>
                                          <p:attrName>fillcolor</p:attrName>
                                        </p:attrNameLst>
                                      </p:cBhvr>
                                      <p:to>
                                        <a:schemeClr val="accent2"/>
                                      </p:to>
                                    </p:animClr>
                                    <p:set>
                                      <p:cBhvr>
                                        <p:cTn id="32" dur="1500" fill="hold"/>
                                        <p:tgtEl>
                                          <p:spTgt spid="10"/>
                                        </p:tgtEl>
                                        <p:attrNameLst>
                                          <p:attrName>fill.type</p:attrName>
                                        </p:attrNameLst>
                                      </p:cBhvr>
                                      <p:to>
                                        <p:strVal val="solid"/>
                                      </p:to>
                                    </p:set>
                                    <p:set>
                                      <p:cBhvr>
                                        <p:cTn id="33" dur="1500" fill="hold"/>
                                        <p:tgtEl>
                                          <p:spTgt spid="10"/>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750" fill="hold"/>
                                        <p:tgtEl>
                                          <p:spTgt spid="11"/>
                                        </p:tgtEl>
                                        <p:attrNameLst>
                                          <p:attrName>fillcolor</p:attrName>
                                        </p:attrNameLst>
                                      </p:cBhvr>
                                      <p:to>
                                        <a:srgbClr val="FFC000"/>
                                      </p:to>
                                    </p:animClr>
                                    <p:set>
                                      <p:cBhvr>
                                        <p:cTn id="39" dur="750" fill="hold"/>
                                        <p:tgtEl>
                                          <p:spTgt spid="11"/>
                                        </p:tgtEl>
                                        <p:attrNameLst>
                                          <p:attrName>fill.type</p:attrName>
                                        </p:attrNameLst>
                                      </p:cBhvr>
                                      <p:to>
                                        <p:strVal val="solid"/>
                                      </p:to>
                                    </p:set>
                                    <p:set>
                                      <p:cBhvr>
                                        <p:cTn id="40" dur="750" fill="hold"/>
                                        <p:tgtEl>
                                          <p:spTgt spid="11"/>
                                        </p:tgtEl>
                                        <p:attrNameLst>
                                          <p:attrName>fill.on</p:attrName>
                                        </p:attrNameLst>
                                      </p:cBhvr>
                                      <p:to>
                                        <p:strVal val="true"/>
                                      </p:to>
                                    </p:set>
                                  </p:childTnLst>
                                </p:cTn>
                              </p:par>
                            </p:childTnLst>
                          </p:cTn>
                        </p:par>
                        <p:par>
                          <p:cTn id="41" fill="hold">
                            <p:stCondLst>
                              <p:cond delay="750"/>
                            </p:stCondLst>
                            <p:childTnLst>
                              <p:par>
                                <p:cTn id="42" presetID="64" presetClass="path" presetSubtype="0" accel="50000" decel="50000" fill="hold" nodeType="afterEffect">
                                  <p:stCondLst>
                                    <p:cond delay="0"/>
                                  </p:stCondLst>
                                  <p:childTnLst>
                                    <p:animMotion origin="layout" path="M 0 -1.85185E-6 L -0.05169 -0.23866 " pathEditMode="relative" rAng="0" ptsTypes="AA">
                                      <p:cBhvr>
                                        <p:cTn id="43" dur="500" fill="hold"/>
                                        <p:tgtEl>
                                          <p:spTgt spid="7"/>
                                        </p:tgtEl>
                                        <p:attrNameLst>
                                          <p:attrName>ppt_x</p:attrName>
                                          <p:attrName>ppt_y</p:attrName>
                                        </p:attrNameLst>
                                      </p:cBhvr>
                                      <p:rCtr x="-2591" y="-11944"/>
                                    </p:animMotion>
                                  </p:childTnLst>
                                  <p:subTnLst>
                                    <p:audio>
                                      <p:cMediaNode>
                                        <p:cTn display="0" masterRel="sameClick">
                                          <p:stCondLst>
                                            <p:cond evt="begin" delay="0">
                                              <p:tn val="42"/>
                                            </p:cond>
                                          </p:stCondLst>
                                          <p:endCondLst>
                                            <p:cond evt="onStopAudio" delay="0">
                                              <p:tgtEl>
                                                <p:sldTgt/>
                                              </p:tgtEl>
                                            </p:cond>
                                          </p:endCondLst>
                                        </p:cTn>
                                        <p:tgtEl>
                                          <p:sndTgt r:embed="rId2" name="sut.wav"/>
                                        </p:tgtEl>
                                      </p:cMediaNode>
                                    </p:audio>
                                  </p:subTnLst>
                                </p:cTn>
                              </p:par>
                              <p:par>
                                <p:cTn id="44" presetID="6" presetClass="emph" presetSubtype="0" fill="hold" nodeType="withEffect">
                                  <p:stCondLst>
                                    <p:cond delay="0"/>
                                  </p:stCondLst>
                                  <p:childTnLst>
                                    <p:animScale>
                                      <p:cBhvr>
                                        <p:cTn id="45" dur="500" fill="hold"/>
                                        <p:tgtEl>
                                          <p:spTgt spid="7"/>
                                        </p:tgtEl>
                                      </p:cBhvr>
                                      <p:by x="50000" y="50000"/>
                                    </p:animScale>
                                  </p:childTnLst>
                                </p:cTn>
                              </p:par>
                              <p:par>
                                <p:cTn id="46" presetID="8" presetClass="emph" presetSubtype="0" fill="hold" nodeType="withEffect">
                                  <p:stCondLst>
                                    <p:cond delay="0"/>
                                  </p:stCondLst>
                                  <p:childTnLst>
                                    <p:animRot by="-43200000">
                                      <p:cBhvr>
                                        <p:cTn id="47" dur="500" fill="hold"/>
                                        <p:tgtEl>
                                          <p:spTgt spid="7"/>
                                        </p:tgtEl>
                                        <p:attrNameLst>
                                          <p:attrName>r</p:attrName>
                                        </p:attrNameLst>
                                      </p:cBhvr>
                                    </p:animRot>
                                  </p:childTnLst>
                                </p:cTn>
                              </p:par>
                              <p:par>
                                <p:cTn id="48" presetID="63" presetClass="path" presetSubtype="0" accel="50000" decel="50000" fill="hold" nodeType="withEffect">
                                  <p:stCondLst>
                                    <p:cond delay="0"/>
                                  </p:stCondLst>
                                  <p:childTnLst>
                                    <p:animMotion origin="layout" path="M 0 -1.48148E-6 L 0.17578 -0.02592 " pathEditMode="relative" rAng="0" ptsTypes="AA">
                                      <p:cBhvr>
                                        <p:cTn id="49" dur="500" fill="hold"/>
                                        <p:tgtEl>
                                          <p:spTgt spid="4"/>
                                        </p:tgtEl>
                                        <p:attrNameLst>
                                          <p:attrName>ppt_x</p:attrName>
                                          <p:attrName>ppt_y</p:attrName>
                                        </p:attrNameLst>
                                      </p:cBhvr>
                                      <p:rCtr x="8789" y="-1296"/>
                                    </p:animMotion>
                                  </p:childTnLst>
                                </p:cTn>
                              </p:par>
                              <p:par>
                                <p:cTn id="50" presetID="8" presetClass="emph" presetSubtype="0" fill="hold" nodeType="withEffect">
                                  <p:stCondLst>
                                    <p:cond delay="0"/>
                                  </p:stCondLst>
                                  <p:childTnLst>
                                    <p:animRot by="1800000">
                                      <p:cBhvr>
                                        <p:cTn id="51" dur="500" fill="hold"/>
                                        <p:tgtEl>
                                          <p:spTgt spid="4"/>
                                        </p:tgtEl>
                                        <p:attrNameLst>
                                          <p:attrName>r</p:attrName>
                                        </p:attrNameLst>
                                      </p:cBhvr>
                                    </p:animRot>
                                  </p:childTnLst>
                                </p:cTn>
                              </p:par>
                            </p:childTnLst>
                          </p:cTn>
                        </p:par>
                        <p:par>
                          <p:cTn id="52" fill="hold">
                            <p:stCondLst>
                              <p:cond delay="125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sai.wav"/>
                                        </p:tgtEl>
                                      </p:cMediaNode>
                                    </p:audio>
                                  </p:subTnLst>
                                </p:cTn>
                              </p:par>
                            </p:childTnLst>
                          </p:cTn>
                        </p:par>
                        <p:par>
                          <p:cTn id="57" fill="hold">
                            <p:stCondLst>
                              <p:cond delay="1250"/>
                            </p:stCondLst>
                            <p:childTnLst>
                              <p:par>
                                <p:cTn id="58" presetID="26" presetClass="emph" presetSubtype="0" repeatCount="300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1" presetClass="emph" presetSubtype="2" fill="hold" nodeType="withEffect">
                                  <p:stCondLst>
                                    <p:cond delay="0"/>
                                  </p:stCondLst>
                                  <p:childTnLst>
                                    <p:animClr clrSpc="rgb" dir="cw">
                                      <p:cBhvr>
                                        <p:cTn id="62" dur="1500" fill="hold"/>
                                        <p:tgtEl>
                                          <p:spTgt spid="10"/>
                                        </p:tgtEl>
                                        <p:attrNameLst>
                                          <p:attrName>fillcolor</p:attrName>
                                        </p:attrNameLst>
                                      </p:cBhvr>
                                      <p:to>
                                        <a:schemeClr val="accent2"/>
                                      </p:to>
                                    </p:animClr>
                                    <p:set>
                                      <p:cBhvr>
                                        <p:cTn id="63" dur="1500" fill="hold"/>
                                        <p:tgtEl>
                                          <p:spTgt spid="10"/>
                                        </p:tgtEl>
                                        <p:attrNameLst>
                                          <p:attrName>fill.type</p:attrName>
                                        </p:attrNameLst>
                                      </p:cBhvr>
                                      <p:to>
                                        <p:strVal val="solid"/>
                                      </p:to>
                                    </p:set>
                                    <p:set>
                                      <p:cBhvr>
                                        <p:cTn id="64" dur="1500" fill="hold"/>
                                        <p:tgtEl>
                                          <p:spTgt spid="10"/>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750" fill="hold"/>
                                        <p:tgtEl>
                                          <p:spTgt spid="10"/>
                                        </p:tgtEl>
                                        <p:attrNameLst>
                                          <p:attrName>fillcolor</p:attrName>
                                        </p:attrNameLst>
                                      </p:cBhvr>
                                      <p:to>
                                        <a:srgbClr val="FFC000"/>
                                      </p:to>
                                    </p:animClr>
                                    <p:set>
                                      <p:cBhvr>
                                        <p:cTn id="70" dur="750" fill="hold"/>
                                        <p:tgtEl>
                                          <p:spTgt spid="10"/>
                                        </p:tgtEl>
                                        <p:attrNameLst>
                                          <p:attrName>fill.type</p:attrName>
                                        </p:attrNameLst>
                                      </p:cBhvr>
                                      <p:to>
                                        <p:strVal val="solid"/>
                                      </p:to>
                                    </p:set>
                                    <p:set>
                                      <p:cBhvr>
                                        <p:cTn id="71" dur="750" fill="hold"/>
                                        <p:tgtEl>
                                          <p:spTgt spid="10"/>
                                        </p:tgtEl>
                                        <p:attrNameLst>
                                          <p:attrName>fill.on</p:attrName>
                                        </p:attrNameLst>
                                      </p:cBhvr>
                                      <p:to>
                                        <p:strVal val="true"/>
                                      </p:to>
                                    </p:set>
                                  </p:childTnLst>
                                </p:cTn>
                              </p:par>
                            </p:childTnLst>
                          </p:cTn>
                        </p:par>
                        <p:par>
                          <p:cTn id="72" fill="hold">
                            <p:stCondLst>
                              <p:cond delay="750"/>
                            </p:stCondLst>
                            <p:childTnLst>
                              <p:par>
                                <p:cTn id="73" presetID="64" presetClass="path" presetSubtype="0" accel="50000" decel="50000" fill="hold" nodeType="afterEffect">
                                  <p:stCondLst>
                                    <p:cond delay="0"/>
                                  </p:stCondLst>
                                  <p:childTnLst>
                                    <p:animMotion origin="layout" path="M 0 -1.85185E-6 L -0.04167 -0.31481 " pathEditMode="relative" rAng="0" ptsTypes="AA">
                                      <p:cBhvr>
                                        <p:cTn id="74" dur="500" fill="hold"/>
                                        <p:tgtEl>
                                          <p:spTgt spid="7"/>
                                        </p:tgtEl>
                                        <p:attrNameLst>
                                          <p:attrName>ppt_x</p:attrName>
                                          <p:attrName>ppt_y</p:attrName>
                                        </p:attrNameLst>
                                      </p:cBhvr>
                                      <p:rCtr x="-2083" y="-15741"/>
                                    </p:animMotion>
                                  </p:childTnLst>
                                  <p:subTnLst>
                                    <p:audio>
                                      <p:cMediaNode>
                                        <p:cTn display="0" masterRel="sameClick">
                                          <p:stCondLst>
                                            <p:cond evt="begin" delay="0">
                                              <p:tn val="73"/>
                                            </p:cond>
                                          </p:stCondLst>
                                          <p:endCondLst>
                                            <p:cond evt="onStopAudio" delay="0">
                                              <p:tgtEl>
                                                <p:sldTgt/>
                                              </p:tgtEl>
                                            </p:cond>
                                          </p:endCondLst>
                                        </p:cTn>
                                        <p:tgtEl>
                                          <p:sndTgt r:embed="rId2" name="sut.wav"/>
                                        </p:tgtEl>
                                      </p:cMediaNode>
                                    </p:audio>
                                  </p:subTnLst>
                                </p:cTn>
                              </p:par>
                              <p:par>
                                <p:cTn id="75" presetID="6" presetClass="emph" presetSubtype="0" fill="hold" nodeType="withEffect">
                                  <p:stCondLst>
                                    <p:cond delay="0"/>
                                  </p:stCondLst>
                                  <p:childTnLst>
                                    <p:animScale>
                                      <p:cBhvr>
                                        <p:cTn id="76" dur="500" fill="hold"/>
                                        <p:tgtEl>
                                          <p:spTgt spid="7"/>
                                        </p:tgtEl>
                                      </p:cBhvr>
                                      <p:by x="70000" y="70000"/>
                                    </p:animScale>
                                  </p:childTnLst>
                                </p:cTn>
                              </p:par>
                              <p:par>
                                <p:cTn id="77" presetID="8" presetClass="emph" presetSubtype="0" fill="hold" nodeType="withEffect">
                                  <p:stCondLst>
                                    <p:cond delay="0"/>
                                  </p:stCondLst>
                                  <p:childTnLst>
                                    <p:animRot by="-43200000">
                                      <p:cBhvr>
                                        <p:cTn id="78" dur="500" fill="hold"/>
                                        <p:tgtEl>
                                          <p:spTgt spid="7"/>
                                        </p:tgtEl>
                                        <p:attrNameLst>
                                          <p:attrName>r</p:attrName>
                                        </p:attrNameLst>
                                      </p:cBhvr>
                                    </p:animRot>
                                  </p:childTnLst>
                                </p:cTn>
                              </p:par>
                              <p:par>
                                <p:cTn id="79" presetID="35" presetClass="path" presetSubtype="0" accel="50000" decel="50000" fill="hold" nodeType="withEffect">
                                  <p:stCondLst>
                                    <p:cond delay="0"/>
                                  </p:stCondLst>
                                  <p:childTnLst>
                                    <p:animMotion origin="layout" path="M 0 -1.48148E-6 L -0.075 -0.00231 " pathEditMode="relative" rAng="0" ptsTypes="AA">
                                      <p:cBhvr>
                                        <p:cTn id="80" dur="500" fill="hold"/>
                                        <p:tgtEl>
                                          <p:spTgt spid="4"/>
                                        </p:tgtEl>
                                        <p:attrNameLst>
                                          <p:attrName>ppt_x</p:attrName>
                                          <p:attrName>ppt_y</p:attrName>
                                        </p:attrNameLst>
                                      </p:cBhvr>
                                      <p:rCtr x="-3750" y="-116"/>
                                    </p:animMotion>
                                  </p:childTnLst>
                                </p:cTn>
                              </p:par>
                              <p:par>
                                <p:cTn id="81" presetID="8" presetClass="emph" presetSubtype="0" fill="hold" nodeType="withEffect">
                                  <p:stCondLst>
                                    <p:cond delay="0"/>
                                  </p:stCondLst>
                                  <p:childTnLst>
                                    <p:animRot by="-1800000">
                                      <p:cBhvr>
                                        <p:cTn id="82" dur="500" fill="hold"/>
                                        <p:tgtEl>
                                          <p:spTgt spid="4"/>
                                        </p:tgtEl>
                                        <p:attrNameLst>
                                          <p:attrName>r</p:attrName>
                                        </p:attrNameLst>
                                      </p:cBhvr>
                                    </p:animRot>
                                  </p:childTnLst>
                                </p:cTn>
                              </p:par>
                            </p:childTnLst>
                          </p:cTn>
                        </p:par>
                        <p:par>
                          <p:cTn id="83" fill="hold">
                            <p:stCondLst>
                              <p:cond delay="1250"/>
                            </p:stCondLst>
                            <p:childTnLst>
                              <p:par>
                                <p:cTn id="84" presetID="1" presetClass="exit" presetSubtype="0" fill="hold" nodeType="afterEffect">
                                  <p:stCondLst>
                                    <p:cond delay="0"/>
                                  </p:stCondLst>
                                  <p:childTnLst>
                                    <p:set>
                                      <p:cBhvr>
                                        <p:cTn id="85" dur="1" fill="hold">
                                          <p:stCondLst>
                                            <p:cond delay="0"/>
                                          </p:stCondLst>
                                        </p:cTn>
                                        <p:tgtEl>
                                          <p:spTgt spid="4"/>
                                        </p:tgtEl>
                                        <p:attrNameLst>
                                          <p:attrName>style.visibility</p:attrName>
                                        </p:attrNameLst>
                                      </p:cBhvr>
                                      <p:to>
                                        <p:strVal val="hidden"/>
                                      </p:to>
                                    </p:set>
                                  </p:childTnLst>
                                </p:cTn>
                              </p:par>
                            </p:childTnLst>
                          </p:cTn>
                        </p:par>
                        <p:par>
                          <p:cTn id="86" fill="hold">
                            <p:stCondLst>
                              <p:cond delay="1250"/>
                            </p:stCondLst>
                            <p:childTnLst>
                              <p:par>
                                <p:cTn id="87" presetID="1" presetClass="entr" presetSubtype="0"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4" name="yeah1.wav"/>
                                        </p:tgtEl>
                                      </p:cMediaNode>
                                    </p:audio>
                                  </p:subTnLst>
                                </p:cTn>
                              </p:par>
                              <p:par>
                                <p:cTn id="89" presetID="1" presetClass="exit" presetSubtype="0" fill="hold" nodeType="with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53" presetClass="entr" presetSubtype="16"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subTnLst>
                                    <p:audio>
                                      <p:cMediaNode>
                                        <p:cTn display="0" masterRel="sameClick">
                                          <p:stCondLst>
                                            <p:cond evt="begin" delay="0">
                                              <p:tn val="91"/>
                                            </p:cond>
                                          </p:stCondLst>
                                          <p:endCondLst>
                                            <p:cond evt="onStopAudio" delay="0">
                                              <p:tgtEl>
                                                <p:sldTgt/>
                                              </p:tgtEl>
                                            </p:cond>
                                          </p:endCondLst>
                                        </p:cTn>
                                        <p:tgtEl>
                                          <p:sndTgt r:embed="rId5" name="yeeh.wav"/>
                                        </p:tgtEl>
                                      </p:cMediaNode>
                                    </p:audio>
                                  </p:sub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2"/>
                    </p:tgtEl>
                  </p:cond>
                </p:stCondLst>
                <p:endSync evt="end" delay="0">
                  <p:rtn val="all"/>
                </p:endSync>
                <p:childTnLst>
                  <p:par>
                    <p:cTn id="97" fill="hold">
                      <p:stCondLst>
                        <p:cond delay="0"/>
                      </p:stCondLst>
                      <p:childTnLst>
                        <p:par>
                          <p:cTn id="98" fill="hold">
                            <p:stCondLst>
                              <p:cond delay="0"/>
                            </p:stCondLst>
                            <p:childTnLst>
                              <p:par>
                                <p:cTn id="99" presetID="1" presetClass="emph" presetSubtype="2" fill="hold" nodeType="clickEffect">
                                  <p:stCondLst>
                                    <p:cond delay="0"/>
                                  </p:stCondLst>
                                  <p:childTnLst>
                                    <p:animClr clrSpc="rgb" dir="cw">
                                      <p:cBhvr>
                                        <p:cTn id="100" dur="750" fill="hold"/>
                                        <p:tgtEl>
                                          <p:spTgt spid="12"/>
                                        </p:tgtEl>
                                        <p:attrNameLst>
                                          <p:attrName>fillcolor</p:attrName>
                                        </p:attrNameLst>
                                      </p:cBhvr>
                                      <p:to>
                                        <a:srgbClr val="FFC000"/>
                                      </p:to>
                                    </p:animClr>
                                    <p:set>
                                      <p:cBhvr>
                                        <p:cTn id="101" dur="750" fill="hold"/>
                                        <p:tgtEl>
                                          <p:spTgt spid="12"/>
                                        </p:tgtEl>
                                        <p:attrNameLst>
                                          <p:attrName>fill.type</p:attrName>
                                        </p:attrNameLst>
                                      </p:cBhvr>
                                      <p:to>
                                        <p:strVal val="solid"/>
                                      </p:to>
                                    </p:set>
                                    <p:set>
                                      <p:cBhvr>
                                        <p:cTn id="102" dur="750" fill="hold"/>
                                        <p:tgtEl>
                                          <p:spTgt spid="12"/>
                                        </p:tgtEl>
                                        <p:attrNameLst>
                                          <p:attrName>fill.on</p:attrName>
                                        </p:attrNameLst>
                                      </p:cBhvr>
                                      <p:to>
                                        <p:strVal val="true"/>
                                      </p:to>
                                    </p:set>
                                  </p:childTnLst>
                                </p:cTn>
                              </p:par>
                            </p:childTnLst>
                          </p:cTn>
                        </p:par>
                        <p:par>
                          <p:cTn id="103" fill="hold">
                            <p:stCondLst>
                              <p:cond delay="750"/>
                            </p:stCondLst>
                            <p:childTnLst>
                              <p:par>
                                <p:cTn id="104" presetID="64" presetClass="path" presetSubtype="0" accel="50000" decel="50000" fill="hold" nodeType="afterEffect">
                                  <p:stCondLst>
                                    <p:cond delay="0"/>
                                  </p:stCondLst>
                                  <p:childTnLst>
                                    <p:animMotion origin="layout" path="M 0 -1.85185E-6 L -0.17148 -0.24305 " pathEditMode="relative" rAng="0" ptsTypes="AA">
                                      <p:cBhvr>
                                        <p:cTn id="105" dur="500" fill="hold"/>
                                        <p:tgtEl>
                                          <p:spTgt spid="7"/>
                                        </p:tgtEl>
                                        <p:attrNameLst>
                                          <p:attrName>ppt_x</p:attrName>
                                          <p:attrName>ppt_y</p:attrName>
                                        </p:attrNameLst>
                                      </p:cBhvr>
                                      <p:rCtr x="-8581" y="-12153"/>
                                    </p:animMotion>
                                  </p:childTnLst>
                                  <p:subTnLst>
                                    <p:audio>
                                      <p:cMediaNode>
                                        <p:cTn display="0" masterRel="sameClick">
                                          <p:stCondLst>
                                            <p:cond evt="begin" delay="0">
                                              <p:tn val="104"/>
                                            </p:cond>
                                          </p:stCondLst>
                                          <p:endCondLst>
                                            <p:cond evt="onStopAudio" delay="0">
                                              <p:tgtEl>
                                                <p:sldTgt/>
                                              </p:tgtEl>
                                            </p:cond>
                                          </p:endCondLst>
                                        </p:cTn>
                                        <p:tgtEl>
                                          <p:sndTgt r:embed="rId2" name="sut.wav"/>
                                        </p:tgtEl>
                                      </p:cMediaNode>
                                    </p:audio>
                                  </p:subTnLst>
                                </p:cTn>
                              </p:par>
                              <p:par>
                                <p:cTn id="106" presetID="6" presetClass="emph" presetSubtype="0" fill="hold" nodeType="withEffect">
                                  <p:stCondLst>
                                    <p:cond delay="0"/>
                                  </p:stCondLst>
                                  <p:childTnLst>
                                    <p:animScale>
                                      <p:cBhvr>
                                        <p:cTn id="107" dur="500" fill="hold"/>
                                        <p:tgtEl>
                                          <p:spTgt spid="7"/>
                                        </p:tgtEl>
                                      </p:cBhvr>
                                      <p:by x="50000" y="50000"/>
                                    </p:animScale>
                                  </p:childTnLst>
                                </p:cTn>
                              </p:par>
                              <p:par>
                                <p:cTn id="108" presetID="8" presetClass="emph" presetSubtype="0" fill="hold" nodeType="withEffect">
                                  <p:stCondLst>
                                    <p:cond delay="0"/>
                                  </p:stCondLst>
                                  <p:childTnLst>
                                    <p:animRot by="-43200000">
                                      <p:cBhvr>
                                        <p:cTn id="109" dur="500" fill="hold"/>
                                        <p:tgtEl>
                                          <p:spTgt spid="7"/>
                                        </p:tgtEl>
                                        <p:attrNameLst>
                                          <p:attrName>r</p:attrName>
                                        </p:attrNameLst>
                                      </p:cBhvr>
                                    </p:animRot>
                                  </p:childTnLst>
                                </p:cTn>
                              </p:par>
                              <p:par>
                                <p:cTn id="110" presetID="63" presetClass="path" presetSubtype="0" accel="50000" decel="50000" fill="hold" nodeType="withEffect">
                                  <p:stCondLst>
                                    <p:cond delay="0"/>
                                  </p:stCondLst>
                                  <p:childTnLst>
                                    <p:animMotion origin="layout" path="M 0 -1.48148E-6 L 0.17734 -0.02592 " pathEditMode="relative" rAng="0" ptsTypes="AA">
                                      <p:cBhvr>
                                        <p:cTn id="111" dur="500" fill="hold"/>
                                        <p:tgtEl>
                                          <p:spTgt spid="4"/>
                                        </p:tgtEl>
                                        <p:attrNameLst>
                                          <p:attrName>ppt_x</p:attrName>
                                          <p:attrName>ppt_y</p:attrName>
                                        </p:attrNameLst>
                                      </p:cBhvr>
                                      <p:rCtr x="8867" y="-1296"/>
                                    </p:animMotion>
                                  </p:childTnLst>
                                </p:cTn>
                              </p:par>
                              <p:par>
                                <p:cTn id="112" presetID="8" presetClass="emph" presetSubtype="0" fill="hold" nodeType="withEffect">
                                  <p:stCondLst>
                                    <p:cond delay="0"/>
                                  </p:stCondLst>
                                  <p:childTnLst>
                                    <p:animRot by="1800000">
                                      <p:cBhvr>
                                        <p:cTn id="113" dur="500" fill="hold"/>
                                        <p:tgtEl>
                                          <p:spTgt spid="4"/>
                                        </p:tgtEl>
                                        <p:attrNameLst>
                                          <p:attrName>r</p:attrName>
                                        </p:attrNameLst>
                                      </p:cBhvr>
                                    </p:animRot>
                                  </p:childTnLst>
                                </p:cTn>
                              </p:par>
                            </p:childTnLst>
                          </p:cTn>
                        </p:par>
                        <p:par>
                          <p:cTn id="114" fill="hold">
                            <p:stCondLst>
                              <p:cond delay="1250"/>
                            </p:stCondLst>
                            <p:childTnLst>
                              <p:par>
                                <p:cTn id="115" presetID="1" presetClass="exit" presetSubtype="0" fill="hold" nodeType="after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wav"/>
                                        </p:tgtEl>
                                      </p:cMediaNode>
                                    </p:audio>
                                  </p:subTnLst>
                                </p:cTn>
                              </p:par>
                            </p:childTnLst>
                          </p:cTn>
                        </p:par>
                        <p:par>
                          <p:cTn id="119" fill="hold">
                            <p:stCondLst>
                              <p:cond delay="1250"/>
                            </p:stCondLst>
                            <p:childTnLst>
                              <p:par>
                                <p:cTn id="120" presetID="26" presetClass="emph" presetSubtype="0" repeatCount="3000" fill="hold" grpId="2" nodeType="afterEffect">
                                  <p:stCondLst>
                                    <p:cond delay="0"/>
                                  </p:stCondLst>
                                  <p:childTnLst>
                                    <p:animEffect transition="out" filter="fade">
                                      <p:cBhvr>
                                        <p:cTn id="121" dur="500" tmFilter="0, 0; .2, .5; .8, .5; 1, 0"/>
                                        <p:tgtEl>
                                          <p:spTgt spid="10"/>
                                        </p:tgtEl>
                                      </p:cBhvr>
                                    </p:animEffect>
                                    <p:animScale>
                                      <p:cBhvr>
                                        <p:cTn id="122" dur="250" autoRev="1" fill="hold"/>
                                        <p:tgtEl>
                                          <p:spTgt spid="10"/>
                                        </p:tgtEl>
                                      </p:cBhvr>
                                      <p:by x="105000" y="105000"/>
                                    </p:animScale>
                                  </p:childTnLst>
                                </p:cTn>
                              </p:par>
                              <p:par>
                                <p:cTn id="123" presetID="1" presetClass="emph" presetSubtype="2" fill="hold" nodeType="withEffect">
                                  <p:stCondLst>
                                    <p:cond delay="0"/>
                                  </p:stCondLst>
                                  <p:childTnLst>
                                    <p:animClr clrSpc="rgb" dir="cw">
                                      <p:cBhvr>
                                        <p:cTn id="124" dur="1500" fill="hold"/>
                                        <p:tgtEl>
                                          <p:spTgt spid="10"/>
                                        </p:tgtEl>
                                        <p:attrNameLst>
                                          <p:attrName>fillcolor</p:attrName>
                                        </p:attrNameLst>
                                      </p:cBhvr>
                                      <p:to>
                                        <a:schemeClr val="accent2"/>
                                      </p:to>
                                    </p:animClr>
                                    <p:set>
                                      <p:cBhvr>
                                        <p:cTn id="125" dur="1500" fill="hold"/>
                                        <p:tgtEl>
                                          <p:spTgt spid="10"/>
                                        </p:tgtEl>
                                        <p:attrNameLst>
                                          <p:attrName>fill.type</p:attrName>
                                        </p:attrNameLst>
                                      </p:cBhvr>
                                      <p:to>
                                        <p:strVal val="solid"/>
                                      </p:to>
                                    </p:set>
                                    <p:set>
                                      <p:cBhvr>
                                        <p:cTn id="126" dur="1500" fill="hold"/>
                                        <p:tgtEl>
                                          <p:spTgt spid="10"/>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0" grpId="1" animBg="1"/>
      <p:bldP spid="10" grpId="2"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173363" y="2704858"/>
            <a:ext cx="1366480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BÀI TẬP CUỐI CHƯƠNG II</a:t>
            </a:r>
          </a:p>
          <a:p>
            <a:pPr algn="ctr">
              <a:lnSpc>
                <a:spcPct val="150000"/>
              </a:lnSpc>
            </a:pPr>
            <a:r>
              <a:rPr lang="en-US" sz="8000" b="1" dirty="0">
                <a:latin typeface="Arial" panose="020B0604020202020204" pitchFamily="34" charset="0"/>
                <a:cs typeface="Arial" panose="020B0604020202020204" pitchFamily="34" charset="0"/>
              </a:rPr>
              <a:t>(1 </a:t>
            </a:r>
            <a:r>
              <a:rPr lang="en-US" sz="8000" b="1" dirty="0" err="1">
                <a:latin typeface="Arial" panose="020B0604020202020204" pitchFamily="34" charset="0"/>
                <a:cs typeface="Arial" panose="020B0604020202020204" pitchFamily="34" charset="0"/>
              </a:rPr>
              <a:t>Tiết</a:t>
            </a:r>
            <a:r>
              <a:rPr lang="en-US" sz="8000" b="1"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8600" y="2171700"/>
            <a:ext cx="8115300" cy="81153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429000" y="800100"/>
            <a:ext cx="12106318" cy="1938992"/>
          </a:xfrm>
          <a:prstGeom prst="rect">
            <a:avLst/>
          </a:prstGeom>
        </p:spPr>
        <p:txBody>
          <a:bodyPr wrap="square">
            <a:spAutoFit/>
          </a:bodyPr>
          <a:lstStyle/>
          <a:p>
            <a:pPr algn="just">
              <a:lnSpc>
                <a:spcPct val="150000"/>
              </a:lnSpc>
            </a:pPr>
            <a:r>
              <a:rPr lang="en-US" sz="4000" i="1" dirty="0">
                <a:latin typeface="Arial" panose="020B0604020202020204" pitchFamily="34" charset="0"/>
                <a:cs typeface="Arial" panose="020B0604020202020204" pitchFamily="34" charset="0"/>
              </a:rPr>
              <a:t>Đ</a:t>
            </a:r>
            <a:r>
              <a:rPr lang="vi-VN" sz="4000" i="1" dirty="0">
                <a:latin typeface="Arial" panose="020B0604020202020204" pitchFamily="34" charset="0"/>
                <a:cs typeface="Arial" panose="020B0604020202020204" pitchFamily="34" charset="0"/>
              </a:rPr>
              <a:t>ại diện từng nhóm lên trình bày về sơ đồ tư duy của 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đã</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giao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về</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từ</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buổi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trước</a:t>
            </a:r>
            <a:r>
              <a:rPr lang="en-US" sz="4000" i="1"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77" y="952500"/>
            <a:ext cx="1749704" cy="1249788"/>
          </a:xfrm>
          <a:prstGeom prst="rect">
            <a:avLst/>
          </a:prstGeom>
        </p:spPr>
      </p:pic>
      <p:pic>
        <p:nvPicPr>
          <p:cNvPr id="10" name="Picture 9"/>
          <p:cNvPicPr/>
          <p:nvPr/>
        </p:nvPicPr>
        <p:blipFill>
          <a:blip r:embed="rId3"/>
          <a:stretch>
            <a:fillRect/>
          </a:stretch>
        </p:blipFill>
        <p:spPr>
          <a:xfrm>
            <a:off x="3733800" y="2726392"/>
            <a:ext cx="10778473" cy="7200384"/>
          </a:xfrm>
          <a:prstGeom prst="rect">
            <a:avLst/>
          </a:prstGeom>
        </p:spPr>
      </p:pic>
      <p:pic>
        <p:nvPicPr>
          <p:cNvPr id="11" name="Picture 2"/>
          <p:cNvPicPr>
            <a:picLocks noChangeAspect="1"/>
          </p:cNvPicPr>
          <p:nvPr/>
        </p:nvPicPr>
        <p:blipFill>
          <a:blip r:embed="rId4"/>
          <a:srcRect/>
          <a:stretch>
            <a:fillRect/>
          </a:stretch>
        </p:blipFill>
        <p:spPr>
          <a:xfrm rot="20360123">
            <a:off x="14499610" y="7928643"/>
            <a:ext cx="3272882" cy="1480979"/>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95077">
            <a:off x="7135212" y="2443392"/>
            <a:ext cx="834782" cy="7998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95077">
            <a:off x="8810092" y="2443392"/>
            <a:ext cx="834782" cy="79987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95077">
            <a:off x="10484972" y="2443392"/>
            <a:ext cx="834782" cy="799873"/>
          </a:xfrm>
          <a:prstGeom prst="rect">
            <a:avLst/>
          </a:prstGeom>
        </p:spPr>
      </p:pic>
      <p:sp>
        <p:nvSpPr>
          <p:cNvPr id="9" name="Round Same Side Corner Rectangle 8"/>
          <p:cNvSpPr/>
          <p:nvPr/>
        </p:nvSpPr>
        <p:spPr>
          <a:xfrm flipV="1">
            <a:off x="1425441" y="3285992"/>
            <a:ext cx="5562600" cy="1211580"/>
          </a:xfrm>
          <a:prstGeom prst="round2SameRect">
            <a:avLst>
              <a:gd name="adj1" fmla="val 50000"/>
              <a:gd name="adj2" fmla="val 0"/>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9441" y="3518789"/>
            <a:ext cx="5334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2.27 (SGK - tr39)</a:t>
            </a:r>
          </a:p>
        </p:txBody>
      </p:sp>
      <p:sp>
        <p:nvSpPr>
          <p:cNvPr id="11" name="TextBox 10"/>
          <p:cNvSpPr txBox="1"/>
          <p:nvPr/>
        </p:nvSpPr>
        <p:spPr>
          <a:xfrm>
            <a:off x="4495800" y="1028700"/>
            <a:ext cx="9677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85616">
            <a:off x="14321278" y="961504"/>
            <a:ext cx="1572571" cy="214768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92" y="-333401"/>
            <a:ext cx="3789651" cy="3321349"/>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3543830" y="4479558"/>
                <a:ext cx="12268417" cy="295869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Sử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2</m:t>
                        </m:r>
                      </m:e>
                    </m:rad>
                  </m:oMath>
                </a14:m>
                <a:r>
                  <a:rPr lang="en-US" sz="4000" dirty="0">
                    <a:latin typeface="Arial" panose="020B0604020202020204" pitchFamily="34" charset="0"/>
                    <a:cs typeface="Arial" panose="020B0604020202020204" pitchFamily="34" charset="0"/>
                  </a:rPr>
                  <a:t>;  b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3543830" y="4479558"/>
                <a:ext cx="12268417" cy="2958695"/>
              </a:xfrm>
              <a:prstGeom prst="rect">
                <a:avLst/>
              </a:prstGeom>
              <a:blipFill>
                <a:blip r:embed="rId10"/>
                <a:stretch>
                  <a:fillRect l="-1739" r="-1739" b="-4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849203" y="7646423"/>
                <a:ext cx="13286397" cy="1921295"/>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a</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1,4142…≈</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1,4 và b</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5</m:t>
                        </m:r>
                      </m:e>
                    </m:rad>
                  </m:oMath>
                </a14:m>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2,2360679</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a:t>
                </a:r>
                <a:r>
                  <a:rPr lang="en-US" sz="4000" dirty="0">
                    <a:solidFill>
                      <a:srgbClr val="002060"/>
                    </a:solidFill>
                    <a:latin typeface="Arial" panose="020B0604020202020204" pitchFamily="34" charset="0"/>
                    <a:cs typeface="Arial" panose="020B0604020202020204" pitchFamily="34" charset="0"/>
                  </a:rPr>
                  <a:t> </a:t>
                </a:r>
                <a:r>
                  <a:rPr lang="vi-VN" sz="4000" dirty="0">
                    <a:solidFill>
                      <a:srgbClr val="002060"/>
                    </a:solidFill>
                    <a:latin typeface="Arial" panose="020B0604020202020204" pitchFamily="34" charset="0"/>
                    <a:cs typeface="Arial" panose="020B0604020202020204" pitchFamily="34" charset="0"/>
                  </a:rPr>
                  <a:t>2,2.</a:t>
                </a:r>
              </a:p>
              <a:p>
                <a:pPr>
                  <a:lnSpc>
                    <a:spcPct val="150000"/>
                  </a:lnSpc>
                </a:pPr>
                <a:r>
                  <a:rPr lang="vi-VN" sz="4000" dirty="0">
                    <a:solidFill>
                      <a:srgbClr val="002060"/>
                    </a:solidFill>
                    <a:latin typeface="Arial" panose="020B0604020202020204" pitchFamily="34" charset="0"/>
                    <a:cs typeface="Arial" panose="020B0604020202020204" pitchFamily="34" charset="0"/>
                  </a:rPr>
                  <a:t>Tổng hai số nhận được là </a:t>
                </a:r>
                <a:r>
                  <a:rPr lang="en-US" sz="4000" dirty="0">
                    <a:solidFill>
                      <a:srgbClr val="002060"/>
                    </a:solidFill>
                    <a:latin typeface="Arial" panose="020B0604020202020204" pitchFamily="34" charset="0"/>
                    <a:cs typeface="Arial" panose="020B0604020202020204" pitchFamily="34" charset="0"/>
                  </a:rPr>
                  <a:t>1,4 + 2,2 = 3,6</a:t>
                </a:r>
                <a:r>
                  <a:rPr lang="vi-VN" sz="4000" dirty="0">
                    <a:solidFill>
                      <a:srgbClr val="002060"/>
                    </a:solidFill>
                    <a:latin typeface="Arial" panose="020B0604020202020204" pitchFamily="34" charset="0"/>
                    <a:cs typeface="Arial" panose="020B0604020202020204" pitchFamily="34"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4849203" y="7646423"/>
                <a:ext cx="13286397" cy="1921295"/>
              </a:xfrm>
              <a:prstGeom prst="rect">
                <a:avLst/>
              </a:prstGeom>
              <a:blipFill>
                <a:blip r:embed="rId11"/>
                <a:stretch>
                  <a:fillRect l="-1606" b="-12342"/>
                </a:stretch>
              </a:blipFill>
            </p:spPr>
            <p:txBody>
              <a:bodyPr/>
              <a:lstStyle/>
              <a:p>
                <a:r>
                  <a:rPr lang="en-US">
                    <a:noFill/>
                  </a:rPr>
                  <a:t> </a:t>
                </a:r>
              </a:p>
            </p:txBody>
          </p:sp>
        </mc:Fallback>
      </mc:AlternateContent>
      <p:sp>
        <p:nvSpPr>
          <p:cNvPr id="16" name="Oval Callout 15"/>
          <p:cNvSpPr/>
          <p:nvPr/>
        </p:nvSpPr>
        <p:spPr>
          <a:xfrm>
            <a:off x="3057014" y="7286168"/>
            <a:ext cx="1828800" cy="905332"/>
          </a:xfrm>
          <a:prstGeom prst="wedgeEllipseCallout">
            <a:avLst>
              <a:gd name="adj1" fmla="val 40705"/>
              <a:gd name="adj2" fmla="val 46282"/>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100000">
                                          <p:val>
                                            <p:strVal val="#ppt_x"/>
                                          </p:val>
                                        </p:tav>
                                      </p:tavLst>
                                    </p:anim>
                                    <p:anim calcmode="lin" valueType="num">
                                      <p:cBhvr>
                                        <p:cTn id="8" dur="500" fill="hold"/>
                                        <p:tgtEl>
                                          <p:spTgt spid="10"/>
                                        </p:tgtEl>
                                        <p:attrNameLst>
                                          <p:attrName>ppt_y</p:attrName>
                                        </p:attrNameLst>
                                      </p:cBhvr>
                                      <p:tavLst>
                                        <p:tav tm="0">
                                          <p:val>
                                            <p:strVal val="#ppt_y-#ppt_h/2"/>
                                          </p:val>
                                        </p:tav>
                                        <p:tav tm="100000">
                                          <p:val>
                                            <p:strVal val="#ppt_y"/>
                                          </p:val>
                                        </p:tav>
                                      </p:tavLst>
                                    </p:anim>
                                    <p:anim calcmode="lin" valueType="num">
                                      <p:cBhvr>
                                        <p:cTn id="9" dur="500" fill="hold"/>
                                        <p:tgtEl>
                                          <p:spTgt spid="10"/>
                                        </p:tgtEl>
                                        <p:attrNameLst>
                                          <p:attrName>ppt_w</p:attrName>
                                        </p:attrNameLst>
                                      </p:cBhvr>
                                      <p:tavLst>
                                        <p:tav tm="0">
                                          <p:val>
                                            <p:strVal val="#ppt_w"/>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ppt_h/2"/>
                                          </p:val>
                                        </p:tav>
                                        <p:tav tm="100000">
                                          <p:val>
                                            <p:strVal val="#ppt_y"/>
                                          </p:val>
                                        </p:tav>
                                      </p:tavLst>
                                    </p:anim>
                                    <p:anim calcmode="lin" valueType="num">
                                      <p:cBhvr>
                                        <p:cTn id="15" dur="500" fill="hold"/>
                                        <p:tgtEl>
                                          <p:spTgt spid="9"/>
                                        </p:tgtEl>
                                        <p:attrNameLst>
                                          <p:attrName>ppt_w</p:attrName>
                                        </p:attrNameLst>
                                      </p:cBhvr>
                                      <p:tavLst>
                                        <p:tav tm="0">
                                          <p:val>
                                            <p:strVal val="#ppt_w"/>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9"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strVal val="#ppt_w+.3"/>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738</Words>
  <Application>Microsoft Office PowerPoint</Application>
  <PresentationFormat>Custom</PresentationFormat>
  <Paragraphs>78</Paragraphs>
  <Slides>19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Calibri</vt:lpstr>
      <vt:lpstr>Cambria Math</vt:lpstr>
      <vt:lpstr>Arial</vt:lpstr>
      <vt:lpstr>Times New Roman</vt:lpstr>
      <vt:lpstr>Calibri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cp:lastModifiedBy>
  <cp:revision>20</cp:revision>
  <dcterms:created xsi:type="dcterms:W3CDTF">2006-08-16T00:00:00Z</dcterms:created>
  <dcterms:modified xsi:type="dcterms:W3CDTF">2024-11-26T02:33:50Z</dcterms:modified>
  <dc:identifier>DAFARKD_w7U</dc:identifier>
</cp:coreProperties>
</file>