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3" r:id="rId1"/>
    <p:sldMasterId id="2147483674" r:id="rId2"/>
  </p:sldMasterIdLst>
  <p:notesMasterIdLst>
    <p:notesMasterId r:id="rId42"/>
  </p:notesMasterIdLst>
  <p:sldIdLst>
    <p:sldId id="256" r:id="rId3"/>
    <p:sldId id="257" r:id="rId4"/>
    <p:sldId id="284" r:id="rId5"/>
    <p:sldId id="259" r:id="rId6"/>
    <p:sldId id="258" r:id="rId7"/>
    <p:sldId id="261" r:id="rId8"/>
    <p:sldId id="264" r:id="rId9"/>
    <p:sldId id="260" r:id="rId10"/>
    <p:sldId id="265" r:id="rId11"/>
    <p:sldId id="267" r:id="rId12"/>
    <p:sldId id="266" r:id="rId13"/>
    <p:sldId id="274" r:id="rId14"/>
    <p:sldId id="268" r:id="rId15"/>
    <p:sldId id="262" r:id="rId16"/>
    <p:sldId id="273" r:id="rId17"/>
    <p:sldId id="286" r:id="rId18"/>
    <p:sldId id="308" r:id="rId19"/>
    <p:sldId id="270" r:id="rId20"/>
    <p:sldId id="310" r:id="rId21"/>
    <p:sldId id="275" r:id="rId22"/>
    <p:sldId id="278" r:id="rId23"/>
    <p:sldId id="309" r:id="rId24"/>
    <p:sldId id="272" r:id="rId25"/>
    <p:sldId id="277" r:id="rId26"/>
    <p:sldId id="276" r:id="rId27"/>
    <p:sldId id="279" r:id="rId28"/>
    <p:sldId id="281" r:id="rId29"/>
    <p:sldId id="263" r:id="rId30"/>
    <p:sldId id="280" r:id="rId31"/>
    <p:sldId id="283" r:id="rId32"/>
    <p:sldId id="311" r:id="rId33"/>
    <p:sldId id="312" r:id="rId34"/>
    <p:sldId id="313" r:id="rId35"/>
    <p:sldId id="314" r:id="rId36"/>
    <p:sldId id="316" r:id="rId37"/>
    <p:sldId id="317" r:id="rId38"/>
    <p:sldId id="315" r:id="rId39"/>
    <p:sldId id="271" r:id="rId40"/>
    <p:sldId id="287" r:id="rId41"/>
  </p:sldIdLst>
  <p:sldSz cx="9144000" cy="5143500" type="screen16x9"/>
  <p:notesSz cx="6858000" cy="9144000"/>
  <p:embeddedFontLst>
    <p:embeddedFont>
      <p:font typeface="Antic" panose="020B0604020202020204" charset="0"/>
      <p:regular r:id="rId43"/>
    </p:embeddedFont>
    <p:embeddedFont>
      <p:font typeface="Barriecito" panose="020B0604020202020204" charset="0"/>
      <p:regular r:id="rId44"/>
    </p:embeddedFont>
    <p:embeddedFont>
      <p:font typeface="Bebas Neue" panose="020B0606020202050201" pitchFamily="34" charset="0"/>
      <p:regular r:id="rId45"/>
    </p:embeddedFont>
    <p:embeddedFont>
      <p:font typeface="Calibri" panose="020F0502020204030204" pitchFamily="34" charset="0"/>
      <p:regular r:id="rId46"/>
      <p:bold r:id="rId47"/>
      <p:italic r:id="rId48"/>
      <p:boldItalic r:id="rId49"/>
    </p:embeddedFont>
    <p:embeddedFont>
      <p:font typeface="Calibri Light" panose="020F0302020204030204" pitchFamily="34" charset="0"/>
      <p:regular r:id="rId50"/>
      <p:italic r:id="rId51"/>
    </p:embeddedFont>
    <p:embeddedFont>
      <p:font typeface="Cambria Math" panose="02040503050406030204" pitchFamily="18" charset="0"/>
      <p:regular r:id="rId5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2E034EB-0408-42A7-8B23-D226596F6CD5}">
  <a:tblStyle styleId="{32E034EB-0408-42A7-8B23-D226596F6CD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1382" autoAdjust="0"/>
  </p:normalViewPr>
  <p:slideViewPr>
    <p:cSldViewPr snapToGrid="0">
      <p:cViewPr>
        <p:scale>
          <a:sx n="100" d="100"/>
          <a:sy n="100" d="100"/>
        </p:scale>
        <p:origin x="250" y="16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5.fntdata"/><Relationship Id="rId50" Type="http://schemas.openxmlformats.org/officeDocument/2006/relationships/font" Target="fonts/font8.fntdata"/><Relationship Id="rId55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4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font" Target="fonts/font3.fntdata"/><Relationship Id="rId53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7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2.fntdata"/><Relationship Id="rId52" Type="http://schemas.openxmlformats.org/officeDocument/2006/relationships/font" Target="fonts/font10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56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font" Target="fonts/font9.fntdata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8742960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e882cbaad8_0_3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e882cbaad8_0_3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702863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geb2233bc12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7" name="Google Shape;457;geb2233bc12_0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859473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eb2233bc12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9" name="Google Shape;389;geb2233bc12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34890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geb2233bc12_0_1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7" name="Google Shape;567;geb2233bc12_0_1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606732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geb2233bc12_0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0" name="Google Shape;470;geb2233bc12_0_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596391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eaa3974c8b_0_1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eaa3974c8b_0_1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033359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geb2233bc12_0_1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8" name="Google Shape;548;geb2233bc12_0_1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655072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Google Shape;894;geb2233bc12_0_7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5" name="Google Shape;895;geb2233bc12_0_7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0603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geb2233bc12_0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9" name="Google Shape;489;geb2233bc12_0_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450490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geb2233bc12_0_1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3" name="Google Shape;583;geb2233bc12_0_1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821316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geb2233bc12_0_1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6" name="Google Shape;636;geb2233bc12_0_1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498092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eaa3974c8b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eaa3974c8b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3517145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geb2233bc12_0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9" name="Google Shape;489;geb2233bc12_0_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6975373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geb2233bc12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7" name="Google Shape;537;geb2233bc12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6431866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geb2233bc12_0_1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2" name="Google Shape;612;geb2233bc12_0_1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2511696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geb2233bc12_0_1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4" name="Google Shape;594;geb2233bc12_0_1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0263579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geb2233bc12_0_2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9" name="Google Shape;649;geb2233bc12_0_2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3060912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geb2233bc12_0_2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2" name="Google Shape;692;geb2233bc12_0_2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3998946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eaa3974c8b_0_1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eaa3974c8b_0_1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6008086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geb2233bc12_0_2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4" name="Google Shape;664;geb2233bc12_0_2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7771453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Google Shape;817;geb2233bc12_0_194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8" name="Google Shape;818;geb2233bc12_0_194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469484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b="1" dirty="0" err="1"/>
              <a:t>Bấm</a:t>
            </a:r>
            <a:r>
              <a:rPr lang="en-US" b="1" baseline="0" dirty="0"/>
              <a:t> </a:t>
            </a:r>
            <a:r>
              <a:rPr lang="en-US" b="1" baseline="0" dirty="0" err="1"/>
              <a:t>quả</a:t>
            </a:r>
            <a:r>
              <a:rPr lang="en-US" b="1" baseline="0" dirty="0"/>
              <a:t> </a:t>
            </a:r>
            <a:r>
              <a:rPr lang="en-US" b="1" baseline="0" dirty="0" err="1"/>
              <a:t>táo</a:t>
            </a:r>
            <a:r>
              <a:rPr lang="en-US" b="1" baseline="0" dirty="0"/>
              <a:t> </a:t>
            </a:r>
            <a:r>
              <a:rPr lang="en-US" b="1" baseline="0" dirty="0" err="1"/>
              <a:t>để</a:t>
            </a:r>
            <a:r>
              <a:rPr lang="en-US" b="1" baseline="0" dirty="0"/>
              <a:t> </a:t>
            </a:r>
            <a:r>
              <a:rPr lang="en-US" b="1" baseline="0" dirty="0" err="1"/>
              <a:t>mở</a:t>
            </a:r>
            <a:r>
              <a:rPr lang="en-US" b="1" baseline="0" dirty="0"/>
              <a:t> </a:t>
            </a:r>
            <a:r>
              <a:rPr lang="en-US" b="1" baseline="0" dirty="0" err="1"/>
              <a:t>câu</a:t>
            </a:r>
            <a:r>
              <a:rPr lang="en-US" b="1" baseline="0" dirty="0"/>
              <a:t> </a:t>
            </a:r>
            <a:r>
              <a:rPr lang="en-US" b="1" baseline="0" dirty="0" err="1"/>
              <a:t>hỏi</a:t>
            </a:r>
            <a:r>
              <a:rPr lang="en-US" b="1" baseline="0" dirty="0"/>
              <a:t>. HS </a:t>
            </a:r>
            <a:r>
              <a:rPr lang="en-US" b="1" baseline="0" dirty="0" err="1"/>
              <a:t>trả</a:t>
            </a:r>
            <a:r>
              <a:rPr lang="en-US" b="1" baseline="0" dirty="0"/>
              <a:t> </a:t>
            </a:r>
            <a:r>
              <a:rPr lang="en-US" b="1" baseline="0" dirty="0" err="1"/>
              <a:t>lời</a:t>
            </a:r>
            <a:r>
              <a:rPr lang="en-US" b="1" baseline="0" dirty="0"/>
              <a:t> </a:t>
            </a:r>
            <a:r>
              <a:rPr lang="en-US" b="1" baseline="0" dirty="0" err="1"/>
              <a:t>đúng</a:t>
            </a:r>
            <a:r>
              <a:rPr lang="en-US" b="1" baseline="0" dirty="0"/>
              <a:t>, </a:t>
            </a:r>
            <a:r>
              <a:rPr lang="en-US" b="1" baseline="0" dirty="0" err="1"/>
              <a:t>bấm</a:t>
            </a:r>
            <a:r>
              <a:rPr lang="en-US" b="1" baseline="0" dirty="0"/>
              <a:t> </a:t>
            </a:r>
            <a:r>
              <a:rPr lang="en-US" b="1" baseline="0" dirty="0" err="1"/>
              <a:t>lần</a:t>
            </a:r>
            <a:r>
              <a:rPr lang="en-US" b="1" baseline="0" dirty="0"/>
              <a:t> </a:t>
            </a:r>
            <a:r>
              <a:rPr lang="en-US" b="1" baseline="0" dirty="0" err="1"/>
              <a:t>thứ</a:t>
            </a:r>
            <a:r>
              <a:rPr lang="en-US" b="1" baseline="0" dirty="0"/>
              <a:t> 2 </a:t>
            </a:r>
            <a:r>
              <a:rPr lang="en-US" b="1" baseline="0" dirty="0" err="1"/>
              <a:t>quả</a:t>
            </a:r>
            <a:r>
              <a:rPr lang="en-US" b="1" baseline="0" dirty="0"/>
              <a:t> </a:t>
            </a:r>
            <a:r>
              <a:rPr lang="en-US" b="1" baseline="0" dirty="0" err="1"/>
              <a:t>táo</a:t>
            </a:r>
            <a:r>
              <a:rPr lang="en-US" b="1" baseline="0" dirty="0"/>
              <a:t> </a:t>
            </a:r>
            <a:r>
              <a:rPr lang="en-US" b="1" baseline="0" dirty="0" err="1"/>
              <a:t>vừa</a:t>
            </a:r>
            <a:r>
              <a:rPr lang="en-US" b="1" baseline="0" dirty="0"/>
              <a:t> </a:t>
            </a:r>
            <a:r>
              <a:rPr lang="en-US" b="1" baseline="0" dirty="0" err="1"/>
              <a:t>chọn</a:t>
            </a:r>
            <a:r>
              <a:rPr lang="en-US" b="1" baseline="0" dirty="0"/>
              <a:t> </a:t>
            </a:r>
            <a:r>
              <a:rPr lang="en-US" b="1" baseline="0" dirty="0" err="1"/>
              <a:t>để</a:t>
            </a:r>
            <a:r>
              <a:rPr lang="en-US" b="1" baseline="0" dirty="0"/>
              <a:t> </a:t>
            </a:r>
            <a:r>
              <a:rPr lang="en-US" b="1" baseline="0" dirty="0" err="1"/>
              <a:t>hái</a:t>
            </a:r>
            <a:r>
              <a:rPr lang="en-US" b="1" baseline="0" dirty="0"/>
              <a:t> </a:t>
            </a:r>
            <a:r>
              <a:rPr lang="en-US" b="1" baseline="0" dirty="0" err="1"/>
              <a:t>táo</a:t>
            </a:r>
            <a:r>
              <a:rPr lang="en-US" b="1" baseline="0" dirty="0"/>
              <a:t>. </a:t>
            </a:r>
            <a:r>
              <a:rPr lang="en-US" b="1" baseline="0" dirty="0" err="1"/>
              <a:t>Sau</a:t>
            </a:r>
            <a:r>
              <a:rPr lang="en-US" b="1" baseline="0" dirty="0"/>
              <a:t> </a:t>
            </a:r>
            <a:r>
              <a:rPr lang="en-US" b="1" baseline="0" dirty="0" err="1"/>
              <a:t>khi</a:t>
            </a:r>
            <a:r>
              <a:rPr lang="en-US" b="1" baseline="0" dirty="0"/>
              <a:t> </a:t>
            </a:r>
            <a:r>
              <a:rPr lang="en-US" b="1" baseline="0" dirty="0" err="1"/>
              <a:t>hái</a:t>
            </a:r>
            <a:r>
              <a:rPr lang="en-US" b="1" baseline="0" dirty="0"/>
              <a:t> </a:t>
            </a:r>
            <a:r>
              <a:rPr lang="en-US" b="1" baseline="0" dirty="0" err="1"/>
              <a:t>hết</a:t>
            </a:r>
            <a:r>
              <a:rPr lang="en-US" b="1" baseline="0" dirty="0"/>
              <a:t> </a:t>
            </a:r>
            <a:r>
              <a:rPr lang="en-US" b="1" baseline="0" dirty="0" err="1"/>
              <a:t>táo</a:t>
            </a:r>
            <a:r>
              <a:rPr lang="en-US" b="1" baseline="0" dirty="0"/>
              <a:t>, </a:t>
            </a:r>
            <a:r>
              <a:rPr lang="en-US" b="1" baseline="0" dirty="0" err="1"/>
              <a:t>bấm</a:t>
            </a:r>
            <a:r>
              <a:rPr lang="en-US" b="1" baseline="0" dirty="0"/>
              <a:t> NEXT </a:t>
            </a:r>
            <a:r>
              <a:rPr lang="en-US" b="1" baseline="0" dirty="0" err="1"/>
              <a:t>để</a:t>
            </a:r>
            <a:r>
              <a:rPr lang="en-US" b="1" baseline="0" dirty="0"/>
              <a:t> </a:t>
            </a:r>
            <a:r>
              <a:rPr lang="en-US" b="1" baseline="0" dirty="0" err="1"/>
              <a:t>đến</a:t>
            </a:r>
            <a:r>
              <a:rPr lang="en-US" b="1" baseline="0" dirty="0"/>
              <a:t> slide </a:t>
            </a:r>
            <a:r>
              <a:rPr lang="en-US" b="1" baseline="0" dirty="0" err="1"/>
              <a:t>Hướng</a:t>
            </a:r>
            <a:r>
              <a:rPr lang="en-US" b="1" baseline="0" dirty="0"/>
              <a:t> </a:t>
            </a:r>
            <a:r>
              <a:rPr lang="en-US" b="1" baseline="0" dirty="0" err="1"/>
              <a:t>dẫn</a:t>
            </a:r>
            <a:r>
              <a:rPr lang="en-US" b="1" baseline="0" dirty="0"/>
              <a:t> </a:t>
            </a:r>
            <a:r>
              <a:rPr lang="en-US" b="1" baseline="0" dirty="0" err="1"/>
              <a:t>về</a:t>
            </a:r>
            <a:r>
              <a:rPr lang="en-US" b="1" baseline="0" dirty="0"/>
              <a:t> </a:t>
            </a:r>
            <a:r>
              <a:rPr lang="en-US" b="1" baseline="0" dirty="0" err="1"/>
              <a:t>nhà</a:t>
            </a:r>
            <a:r>
              <a:rPr lang="en-US" b="1" baseline="0" dirty="0"/>
              <a:t>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6582468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Google Shape;830;geb2233bc12_0_6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1" name="Google Shape;831;geb2233bc12_0_6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5080504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b="1" dirty="0" err="1"/>
              <a:t>Trả</a:t>
            </a:r>
            <a:r>
              <a:rPr lang="en-US" b="1" baseline="0" dirty="0"/>
              <a:t> </a:t>
            </a:r>
            <a:r>
              <a:rPr lang="en-US" b="1" baseline="0" dirty="0" err="1"/>
              <a:t>lời</a:t>
            </a:r>
            <a:r>
              <a:rPr lang="en-US" b="1" baseline="0" dirty="0"/>
              <a:t> </a:t>
            </a:r>
            <a:r>
              <a:rPr lang="en-US" b="1" baseline="0" dirty="0" err="1"/>
              <a:t>xong</a:t>
            </a:r>
            <a:r>
              <a:rPr lang="en-US" b="1" baseline="0" dirty="0"/>
              <a:t> </a:t>
            </a:r>
            <a:r>
              <a:rPr lang="en-US" b="1" baseline="0" dirty="0" err="1"/>
              <a:t>đáp</a:t>
            </a:r>
            <a:r>
              <a:rPr lang="en-US" b="1" baseline="0" dirty="0"/>
              <a:t> </a:t>
            </a:r>
            <a:r>
              <a:rPr lang="en-US" b="1" baseline="0" dirty="0" err="1"/>
              <a:t>án</a:t>
            </a:r>
            <a:r>
              <a:rPr lang="en-US" b="1" baseline="0" dirty="0"/>
              <a:t>, </a:t>
            </a:r>
            <a:r>
              <a:rPr lang="en-US" b="1" baseline="0" dirty="0" err="1"/>
              <a:t>bấm</a:t>
            </a:r>
            <a:r>
              <a:rPr lang="en-US" b="1" baseline="0" dirty="0"/>
              <a:t> </a:t>
            </a:r>
            <a:r>
              <a:rPr lang="en-US" b="1" baseline="0" dirty="0" err="1"/>
              <a:t>nút</a:t>
            </a:r>
            <a:r>
              <a:rPr lang="en-US" b="1" baseline="0" dirty="0"/>
              <a:t> quay </a:t>
            </a:r>
            <a:r>
              <a:rPr lang="en-US" b="1" baseline="0" dirty="0" err="1"/>
              <a:t>về</a:t>
            </a:r>
            <a:r>
              <a:rPr lang="en-US" b="1" baseline="0" dirty="0"/>
              <a:t> </a:t>
            </a:r>
            <a:r>
              <a:rPr lang="en-US" b="1" baseline="0" dirty="0" err="1"/>
              <a:t>để</a:t>
            </a:r>
            <a:r>
              <a:rPr lang="en-US" b="1" baseline="0" dirty="0"/>
              <a:t> </a:t>
            </a:r>
            <a:r>
              <a:rPr lang="en-US" b="1" baseline="0" dirty="0" err="1"/>
              <a:t>mở</a:t>
            </a:r>
            <a:r>
              <a:rPr lang="en-US" b="1" baseline="0" dirty="0"/>
              <a:t> </a:t>
            </a:r>
            <a:r>
              <a:rPr lang="en-US" b="1" baseline="0" dirty="0" err="1"/>
              <a:t>chọn</a:t>
            </a:r>
            <a:r>
              <a:rPr lang="en-US" b="1" baseline="0" dirty="0"/>
              <a:t> </a:t>
            </a:r>
            <a:r>
              <a:rPr lang="en-US" b="1" baseline="0" dirty="0" err="1"/>
              <a:t>các</a:t>
            </a:r>
            <a:r>
              <a:rPr lang="en-US" b="1" baseline="0" dirty="0"/>
              <a:t> </a:t>
            </a:r>
            <a:r>
              <a:rPr lang="en-US" b="1" baseline="0" dirty="0" err="1"/>
              <a:t>câu</a:t>
            </a:r>
            <a:r>
              <a:rPr lang="en-US" b="1" baseline="0" dirty="0"/>
              <a:t> </a:t>
            </a:r>
            <a:r>
              <a:rPr lang="en-US" b="1" baseline="0" dirty="0" err="1"/>
              <a:t>hỏi</a:t>
            </a:r>
            <a:r>
              <a:rPr lang="en-US" b="1" baseline="0" dirty="0"/>
              <a:t> </a:t>
            </a:r>
            <a:r>
              <a:rPr lang="en-US" b="1" baseline="0" dirty="0" err="1"/>
              <a:t>khác</a:t>
            </a:r>
            <a:r>
              <a:rPr lang="en-US" b="1" baseline="0" dirty="0"/>
              <a:t>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5248228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geb2233bc12_0_1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9" name="Google Shape;499;geb2233bc12_0_1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4775232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5" name="Google Shape;915;ge882cbaad8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6" name="Google Shape;916;ge882cbaad8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485311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eaa3974c8b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eaa3974c8b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417472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eaa3974c8b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eaa3974c8b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900032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eaa3974c8b_0_1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eaa3974c8b_0_1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25687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eaa3974c8b_0_1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" name="Google Shape;343;geaa3974c8b_0_1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194956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eaa3974c8b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eaa3974c8b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472904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eb2233bc1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6" name="Google Shape;376;geb2233bc1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453924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../slides/slide6.xml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hyperlink" Target="http://bit.ly/2TtBDfr" TargetMode="Externa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15100" y="1443350"/>
            <a:ext cx="4773000" cy="227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700">
                <a:solidFill>
                  <a:srgbClr val="191919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715100" y="3913000"/>
            <a:ext cx="3621600" cy="19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  <a:latin typeface="Antic"/>
                <a:ea typeface="Antic"/>
                <a:cs typeface="Antic"/>
                <a:sym typeface="Antic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pic>
        <p:nvPicPr>
          <p:cNvPr id="11" name="Google Shape;11;p2"/>
          <p:cNvPicPr preferRelativeResize="0"/>
          <p:nvPr/>
        </p:nvPicPr>
        <p:blipFill rotWithShape="1">
          <a:blip r:embed="rId2">
            <a:alphaModFix/>
          </a:blip>
          <a:srcRect b="11863"/>
          <a:stretch/>
        </p:blipFill>
        <p:spPr>
          <a:xfrm>
            <a:off x="-279800" y="-800125"/>
            <a:ext cx="2731449" cy="24813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1284000" y="2251525"/>
            <a:ext cx="6576000" cy="151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subTitle" idx="1"/>
          </p:nvPr>
        </p:nvSpPr>
        <p:spPr>
          <a:xfrm>
            <a:off x="1284000" y="3762675"/>
            <a:ext cx="65760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47" name="Google Shape;47;p11"/>
          <p:cNvPicPr preferRelativeResize="0"/>
          <p:nvPr/>
        </p:nvPicPr>
        <p:blipFill rotWithShape="1">
          <a:blip r:embed="rId2">
            <a:alphaModFix/>
          </a:blip>
          <a:srcRect b="11863"/>
          <a:stretch/>
        </p:blipFill>
        <p:spPr>
          <a:xfrm rot="10800000">
            <a:off x="7156251" y="3826327"/>
            <a:ext cx="2032150" cy="1846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48;p11"/>
          <p:cNvPicPr preferRelativeResize="0"/>
          <p:nvPr/>
        </p:nvPicPr>
        <p:blipFill rotWithShape="1">
          <a:blip r:embed="rId3">
            <a:alphaModFix/>
          </a:blip>
          <a:srcRect l="29463"/>
          <a:stretch/>
        </p:blipFill>
        <p:spPr>
          <a:xfrm rot="-5400000">
            <a:off x="-19438" y="-1293087"/>
            <a:ext cx="1696600" cy="2479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1350200" y="1234625"/>
            <a:ext cx="3852300" cy="279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2" hasCustomPrompt="1"/>
          </p:nvPr>
        </p:nvSpPr>
        <p:spPr>
          <a:xfrm>
            <a:off x="715100" y="1153676"/>
            <a:ext cx="635100" cy="441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3" name="Google Shape;53;p13"/>
          <p:cNvSpPr txBox="1">
            <a:spLocks noGrp="1"/>
          </p:cNvSpPr>
          <p:nvPr>
            <p:ph type="subTitle" idx="1"/>
          </p:nvPr>
        </p:nvSpPr>
        <p:spPr>
          <a:xfrm>
            <a:off x="1350200" y="1595677"/>
            <a:ext cx="3725400" cy="28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title" idx="3"/>
          </p:nvPr>
        </p:nvSpPr>
        <p:spPr>
          <a:xfrm>
            <a:off x="1350200" y="3877979"/>
            <a:ext cx="3852300" cy="441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title" idx="4" hasCustomPrompt="1"/>
          </p:nvPr>
        </p:nvSpPr>
        <p:spPr>
          <a:xfrm>
            <a:off x="715100" y="2061733"/>
            <a:ext cx="635100" cy="441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6" name="Google Shape;56;p13"/>
          <p:cNvSpPr txBox="1">
            <a:spLocks noGrp="1"/>
          </p:cNvSpPr>
          <p:nvPr>
            <p:ph type="subTitle" idx="5"/>
          </p:nvPr>
        </p:nvSpPr>
        <p:spPr>
          <a:xfrm>
            <a:off x="1350200" y="4319901"/>
            <a:ext cx="3725400" cy="28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title" idx="6"/>
          </p:nvPr>
        </p:nvSpPr>
        <p:spPr>
          <a:xfrm>
            <a:off x="1350200" y="2061732"/>
            <a:ext cx="3852300" cy="441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title" idx="7" hasCustomPrompt="1"/>
          </p:nvPr>
        </p:nvSpPr>
        <p:spPr>
          <a:xfrm>
            <a:off x="720000" y="3877979"/>
            <a:ext cx="635100" cy="441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9" name="Google Shape;59;p13"/>
          <p:cNvSpPr txBox="1">
            <a:spLocks noGrp="1"/>
          </p:cNvSpPr>
          <p:nvPr>
            <p:ph type="subTitle" idx="8"/>
          </p:nvPr>
        </p:nvSpPr>
        <p:spPr>
          <a:xfrm>
            <a:off x="1350200" y="2503730"/>
            <a:ext cx="3725400" cy="28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title" idx="9"/>
          </p:nvPr>
        </p:nvSpPr>
        <p:spPr>
          <a:xfrm>
            <a:off x="1350200" y="2969871"/>
            <a:ext cx="3852300" cy="441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1" name="Google Shape;61;p13"/>
          <p:cNvSpPr txBox="1">
            <a:spLocks noGrp="1"/>
          </p:cNvSpPr>
          <p:nvPr>
            <p:ph type="title" idx="13" hasCustomPrompt="1"/>
          </p:nvPr>
        </p:nvSpPr>
        <p:spPr>
          <a:xfrm>
            <a:off x="720000" y="2969817"/>
            <a:ext cx="635100" cy="441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2" name="Google Shape;62;p13"/>
          <p:cNvSpPr txBox="1">
            <a:spLocks noGrp="1"/>
          </p:cNvSpPr>
          <p:nvPr>
            <p:ph type="subTitle" idx="14"/>
          </p:nvPr>
        </p:nvSpPr>
        <p:spPr>
          <a:xfrm>
            <a:off x="1350200" y="3411783"/>
            <a:ext cx="3725400" cy="28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3"/>
          <p:cNvSpPr txBox="1">
            <a:spLocks noGrp="1"/>
          </p:cNvSpPr>
          <p:nvPr>
            <p:ph type="title" idx="15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4"/>
          <p:cNvSpPr txBox="1">
            <a:spLocks noGrp="1"/>
          </p:cNvSpPr>
          <p:nvPr>
            <p:ph type="title"/>
          </p:nvPr>
        </p:nvSpPr>
        <p:spPr>
          <a:xfrm>
            <a:off x="1184574" y="3521263"/>
            <a:ext cx="44436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Char char="-"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Char char="-"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Char char="-"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Char char="-"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Char char="-"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Char char="-"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Char char="-"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Char char="-"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Char char="-"/>
              <a:defRPr sz="3000"/>
            </a:lvl9pPr>
          </a:lstStyle>
          <a:p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subTitle" idx="1"/>
          </p:nvPr>
        </p:nvSpPr>
        <p:spPr>
          <a:xfrm>
            <a:off x="1184574" y="1386075"/>
            <a:ext cx="4443600" cy="1740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pic>
        <p:nvPicPr>
          <p:cNvPr id="67" name="Google Shape;67;p14"/>
          <p:cNvPicPr preferRelativeResize="0"/>
          <p:nvPr/>
        </p:nvPicPr>
        <p:blipFill rotWithShape="1">
          <a:blip r:embed="rId2">
            <a:alphaModFix/>
          </a:blip>
          <a:srcRect b="11863"/>
          <a:stretch/>
        </p:blipFill>
        <p:spPr>
          <a:xfrm>
            <a:off x="-279800" y="-800125"/>
            <a:ext cx="2731449" cy="24813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/>
          <p:cNvSpPr txBox="1">
            <a:spLocks noGrp="1"/>
          </p:cNvSpPr>
          <p:nvPr>
            <p:ph type="subTitle" idx="1"/>
          </p:nvPr>
        </p:nvSpPr>
        <p:spPr>
          <a:xfrm>
            <a:off x="715100" y="2758050"/>
            <a:ext cx="2739300" cy="10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5">
            <a:hlinkClick r:id="rId2" action="ppaction://hlinksldjump"/>
          </p:cNvPr>
          <p:cNvSpPr txBox="1">
            <a:spLocks noGrp="1"/>
          </p:cNvSpPr>
          <p:nvPr>
            <p:ph type="title"/>
          </p:nvPr>
        </p:nvSpPr>
        <p:spPr>
          <a:xfrm>
            <a:off x="715100" y="1502975"/>
            <a:ext cx="3082800" cy="125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pic>
        <p:nvPicPr>
          <p:cNvPr id="71" name="Google Shape;71;p15"/>
          <p:cNvPicPr preferRelativeResize="0"/>
          <p:nvPr/>
        </p:nvPicPr>
        <p:blipFill rotWithShape="1">
          <a:blip r:embed="rId3">
            <a:alphaModFix/>
          </a:blip>
          <a:srcRect b="11863"/>
          <a:stretch/>
        </p:blipFill>
        <p:spPr>
          <a:xfrm>
            <a:off x="-279800" y="-800125"/>
            <a:ext cx="2731449" cy="24813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1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6"/>
          <p:cNvSpPr txBox="1">
            <a:spLocks noGrp="1"/>
          </p:cNvSpPr>
          <p:nvPr>
            <p:ph type="subTitle" idx="1"/>
          </p:nvPr>
        </p:nvSpPr>
        <p:spPr>
          <a:xfrm>
            <a:off x="1705838" y="3168125"/>
            <a:ext cx="2077500" cy="52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4" name="Google Shape;74;p16"/>
          <p:cNvSpPr txBox="1">
            <a:spLocks noGrp="1"/>
          </p:cNvSpPr>
          <p:nvPr>
            <p:ph type="subTitle" idx="2"/>
          </p:nvPr>
        </p:nvSpPr>
        <p:spPr>
          <a:xfrm>
            <a:off x="5360663" y="3168125"/>
            <a:ext cx="2077500" cy="52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5" name="Google Shape;75;p16"/>
          <p:cNvSpPr txBox="1">
            <a:spLocks noGrp="1"/>
          </p:cNvSpPr>
          <p:nvPr>
            <p:ph type="subTitle" idx="3"/>
          </p:nvPr>
        </p:nvSpPr>
        <p:spPr>
          <a:xfrm>
            <a:off x="1705838" y="3589875"/>
            <a:ext cx="20775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6"/>
          <p:cNvSpPr txBox="1">
            <a:spLocks noGrp="1"/>
          </p:cNvSpPr>
          <p:nvPr>
            <p:ph type="subTitle" idx="4"/>
          </p:nvPr>
        </p:nvSpPr>
        <p:spPr>
          <a:xfrm>
            <a:off x="5360663" y="3589875"/>
            <a:ext cx="20775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pic>
        <p:nvPicPr>
          <p:cNvPr id="78" name="Google Shape;78;p16"/>
          <p:cNvPicPr preferRelativeResize="0"/>
          <p:nvPr/>
        </p:nvPicPr>
        <p:blipFill rotWithShape="1">
          <a:blip r:embed="rId2">
            <a:alphaModFix/>
          </a:blip>
          <a:srcRect l="29463"/>
          <a:stretch/>
        </p:blipFill>
        <p:spPr>
          <a:xfrm rot="-5400000">
            <a:off x="-19438" y="-1293087"/>
            <a:ext cx="1696600" cy="2479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594271" flipH="1">
            <a:off x="7585878" y="3048900"/>
            <a:ext cx="2306303" cy="23770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BLANK_1_1_1_2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7"/>
          <p:cNvSpPr txBox="1">
            <a:spLocks noGrp="1"/>
          </p:cNvSpPr>
          <p:nvPr>
            <p:ph type="title"/>
          </p:nvPr>
        </p:nvSpPr>
        <p:spPr>
          <a:xfrm>
            <a:off x="720000" y="2556913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2" name="Google Shape;82;p17"/>
          <p:cNvSpPr txBox="1">
            <a:spLocks noGrp="1"/>
          </p:cNvSpPr>
          <p:nvPr>
            <p:ph type="subTitle" idx="1"/>
          </p:nvPr>
        </p:nvSpPr>
        <p:spPr>
          <a:xfrm>
            <a:off x="720000" y="3143456"/>
            <a:ext cx="2336400" cy="70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7"/>
          <p:cNvSpPr txBox="1">
            <a:spLocks noGrp="1"/>
          </p:cNvSpPr>
          <p:nvPr>
            <p:ph type="title" idx="2"/>
          </p:nvPr>
        </p:nvSpPr>
        <p:spPr>
          <a:xfrm>
            <a:off x="3403800" y="2556913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4" name="Google Shape;84;p17"/>
          <p:cNvSpPr txBox="1">
            <a:spLocks noGrp="1"/>
          </p:cNvSpPr>
          <p:nvPr>
            <p:ph type="subTitle" idx="3"/>
          </p:nvPr>
        </p:nvSpPr>
        <p:spPr>
          <a:xfrm>
            <a:off x="3403800" y="3143456"/>
            <a:ext cx="2336400" cy="70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7"/>
          <p:cNvSpPr txBox="1">
            <a:spLocks noGrp="1"/>
          </p:cNvSpPr>
          <p:nvPr>
            <p:ph type="title" idx="4"/>
          </p:nvPr>
        </p:nvSpPr>
        <p:spPr>
          <a:xfrm>
            <a:off x="6087600" y="2556913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6" name="Google Shape;86;p17"/>
          <p:cNvSpPr txBox="1">
            <a:spLocks noGrp="1"/>
          </p:cNvSpPr>
          <p:nvPr>
            <p:ph type="subTitle" idx="5"/>
          </p:nvPr>
        </p:nvSpPr>
        <p:spPr>
          <a:xfrm>
            <a:off x="6087600" y="3143456"/>
            <a:ext cx="2336400" cy="70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7"/>
          <p:cNvSpPr txBox="1">
            <a:spLocks noGrp="1"/>
          </p:cNvSpPr>
          <p:nvPr>
            <p:ph type="title" idx="6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pic>
        <p:nvPicPr>
          <p:cNvPr id="88" name="Google Shape;88;p17"/>
          <p:cNvPicPr preferRelativeResize="0"/>
          <p:nvPr/>
        </p:nvPicPr>
        <p:blipFill rotWithShape="1">
          <a:blip r:embed="rId2">
            <a:alphaModFix/>
          </a:blip>
          <a:srcRect l="29463"/>
          <a:stretch/>
        </p:blipFill>
        <p:spPr>
          <a:xfrm rot="-5400000">
            <a:off x="-19438" y="-1293087"/>
            <a:ext cx="1696600" cy="2479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BLANK_1_1_1_2_1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8"/>
          <p:cNvSpPr txBox="1">
            <a:spLocks noGrp="1"/>
          </p:cNvSpPr>
          <p:nvPr>
            <p:ph type="title"/>
          </p:nvPr>
        </p:nvSpPr>
        <p:spPr>
          <a:xfrm>
            <a:off x="899263" y="2423325"/>
            <a:ext cx="19779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91" name="Google Shape;91;p18"/>
          <p:cNvSpPr txBox="1">
            <a:spLocks noGrp="1"/>
          </p:cNvSpPr>
          <p:nvPr>
            <p:ph type="subTitle" idx="1"/>
          </p:nvPr>
        </p:nvSpPr>
        <p:spPr>
          <a:xfrm>
            <a:off x="899263" y="3009850"/>
            <a:ext cx="1977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8"/>
          <p:cNvSpPr txBox="1">
            <a:spLocks noGrp="1"/>
          </p:cNvSpPr>
          <p:nvPr>
            <p:ph type="title" idx="2"/>
          </p:nvPr>
        </p:nvSpPr>
        <p:spPr>
          <a:xfrm>
            <a:off x="3583050" y="2423325"/>
            <a:ext cx="19779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93" name="Google Shape;93;p18"/>
          <p:cNvSpPr txBox="1">
            <a:spLocks noGrp="1"/>
          </p:cNvSpPr>
          <p:nvPr>
            <p:ph type="subTitle" idx="3"/>
          </p:nvPr>
        </p:nvSpPr>
        <p:spPr>
          <a:xfrm>
            <a:off x="3583050" y="3009850"/>
            <a:ext cx="1977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8"/>
          <p:cNvSpPr txBox="1">
            <a:spLocks noGrp="1"/>
          </p:cNvSpPr>
          <p:nvPr>
            <p:ph type="title" idx="4"/>
          </p:nvPr>
        </p:nvSpPr>
        <p:spPr>
          <a:xfrm>
            <a:off x="6266838" y="2423325"/>
            <a:ext cx="19779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95" name="Google Shape;95;p18"/>
          <p:cNvSpPr txBox="1">
            <a:spLocks noGrp="1"/>
          </p:cNvSpPr>
          <p:nvPr>
            <p:ph type="subTitle" idx="5"/>
          </p:nvPr>
        </p:nvSpPr>
        <p:spPr>
          <a:xfrm>
            <a:off x="6266838" y="3009850"/>
            <a:ext cx="1977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18"/>
          <p:cNvSpPr txBox="1">
            <a:spLocks noGrp="1"/>
          </p:cNvSpPr>
          <p:nvPr>
            <p:ph type="title" idx="6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pic>
        <p:nvPicPr>
          <p:cNvPr id="97" name="Google Shape;97;p18"/>
          <p:cNvPicPr preferRelativeResize="0"/>
          <p:nvPr/>
        </p:nvPicPr>
        <p:blipFill rotWithShape="1">
          <a:blip r:embed="rId2">
            <a:alphaModFix/>
          </a:blip>
          <a:srcRect b="11863"/>
          <a:stretch/>
        </p:blipFill>
        <p:spPr>
          <a:xfrm rot="10800000">
            <a:off x="7156251" y="3826327"/>
            <a:ext cx="2032150" cy="1846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8"/>
          <p:cNvPicPr preferRelativeResize="0"/>
          <p:nvPr/>
        </p:nvPicPr>
        <p:blipFill rotWithShape="1">
          <a:blip r:embed="rId3">
            <a:alphaModFix/>
          </a:blip>
          <a:srcRect l="29463"/>
          <a:stretch/>
        </p:blipFill>
        <p:spPr>
          <a:xfrm rot="-5400000">
            <a:off x="-19438" y="-1293087"/>
            <a:ext cx="1696600" cy="2479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BLANK_1_1_1_2_1_1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9"/>
          <p:cNvSpPr txBox="1">
            <a:spLocks noGrp="1"/>
          </p:cNvSpPr>
          <p:nvPr>
            <p:ph type="title"/>
          </p:nvPr>
        </p:nvSpPr>
        <p:spPr>
          <a:xfrm>
            <a:off x="1735387" y="2559675"/>
            <a:ext cx="1353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1" name="Google Shape;101;p19"/>
          <p:cNvSpPr txBox="1">
            <a:spLocks noGrp="1"/>
          </p:cNvSpPr>
          <p:nvPr>
            <p:ph type="subTitle" idx="1"/>
          </p:nvPr>
        </p:nvSpPr>
        <p:spPr>
          <a:xfrm>
            <a:off x="3869438" y="1597919"/>
            <a:ext cx="42489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9"/>
          <p:cNvSpPr txBox="1">
            <a:spLocks noGrp="1"/>
          </p:cNvSpPr>
          <p:nvPr>
            <p:ph type="title" idx="2"/>
          </p:nvPr>
        </p:nvSpPr>
        <p:spPr>
          <a:xfrm>
            <a:off x="1738325" y="1597925"/>
            <a:ext cx="1353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3" name="Google Shape;103;p19"/>
          <p:cNvSpPr txBox="1">
            <a:spLocks noGrp="1"/>
          </p:cNvSpPr>
          <p:nvPr>
            <p:ph type="subTitle" idx="3"/>
          </p:nvPr>
        </p:nvSpPr>
        <p:spPr>
          <a:xfrm>
            <a:off x="3869363" y="2559669"/>
            <a:ext cx="42489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9"/>
          <p:cNvSpPr txBox="1">
            <a:spLocks noGrp="1"/>
          </p:cNvSpPr>
          <p:nvPr>
            <p:ph type="title" idx="4"/>
          </p:nvPr>
        </p:nvSpPr>
        <p:spPr>
          <a:xfrm>
            <a:off x="1738225" y="3614327"/>
            <a:ext cx="1353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5" name="Google Shape;105;p19"/>
          <p:cNvSpPr txBox="1">
            <a:spLocks noGrp="1"/>
          </p:cNvSpPr>
          <p:nvPr>
            <p:ph type="subTitle" idx="5"/>
          </p:nvPr>
        </p:nvSpPr>
        <p:spPr>
          <a:xfrm>
            <a:off x="3869438" y="3602481"/>
            <a:ext cx="4248900" cy="55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9"/>
          <p:cNvSpPr txBox="1">
            <a:spLocks noGrp="1"/>
          </p:cNvSpPr>
          <p:nvPr>
            <p:ph type="title" idx="6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pic>
        <p:nvPicPr>
          <p:cNvPr id="107" name="Google Shape;107;p19"/>
          <p:cNvPicPr preferRelativeResize="0"/>
          <p:nvPr/>
        </p:nvPicPr>
        <p:blipFill rotWithShape="1">
          <a:blip r:embed="rId2">
            <a:alphaModFix/>
          </a:blip>
          <a:srcRect b="11863"/>
          <a:stretch/>
        </p:blipFill>
        <p:spPr>
          <a:xfrm rot="10800000">
            <a:off x="7156251" y="3826327"/>
            <a:ext cx="2032150" cy="1846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9"/>
          <p:cNvPicPr preferRelativeResize="0"/>
          <p:nvPr/>
        </p:nvPicPr>
        <p:blipFill rotWithShape="1">
          <a:blip r:embed="rId3">
            <a:alphaModFix/>
          </a:blip>
          <a:srcRect l="29463"/>
          <a:stretch/>
        </p:blipFill>
        <p:spPr>
          <a:xfrm rot="-5400000">
            <a:off x="-19438" y="-1293087"/>
            <a:ext cx="1696600" cy="2479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BLANK_1_1_1_1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0"/>
          <p:cNvSpPr txBox="1">
            <a:spLocks noGrp="1"/>
          </p:cNvSpPr>
          <p:nvPr>
            <p:ph type="title"/>
          </p:nvPr>
        </p:nvSpPr>
        <p:spPr>
          <a:xfrm>
            <a:off x="715100" y="1998375"/>
            <a:ext cx="1892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1" name="Google Shape;111;p20"/>
          <p:cNvSpPr txBox="1">
            <a:spLocks noGrp="1"/>
          </p:cNvSpPr>
          <p:nvPr>
            <p:ph type="subTitle" idx="1"/>
          </p:nvPr>
        </p:nvSpPr>
        <p:spPr>
          <a:xfrm>
            <a:off x="715100" y="2584900"/>
            <a:ext cx="18921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0"/>
          <p:cNvSpPr txBox="1">
            <a:spLocks noGrp="1"/>
          </p:cNvSpPr>
          <p:nvPr>
            <p:ph type="title" idx="2"/>
          </p:nvPr>
        </p:nvSpPr>
        <p:spPr>
          <a:xfrm>
            <a:off x="4592960" y="1998375"/>
            <a:ext cx="1892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3" name="Google Shape;113;p20"/>
          <p:cNvSpPr txBox="1">
            <a:spLocks noGrp="1"/>
          </p:cNvSpPr>
          <p:nvPr>
            <p:ph type="subTitle" idx="3"/>
          </p:nvPr>
        </p:nvSpPr>
        <p:spPr>
          <a:xfrm>
            <a:off x="4592960" y="2584900"/>
            <a:ext cx="18921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20"/>
          <p:cNvSpPr txBox="1">
            <a:spLocks noGrp="1"/>
          </p:cNvSpPr>
          <p:nvPr>
            <p:ph type="title" idx="4"/>
          </p:nvPr>
        </p:nvSpPr>
        <p:spPr>
          <a:xfrm>
            <a:off x="2654030" y="3126975"/>
            <a:ext cx="1892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5" name="Google Shape;115;p20"/>
          <p:cNvSpPr txBox="1">
            <a:spLocks noGrp="1"/>
          </p:cNvSpPr>
          <p:nvPr>
            <p:ph type="subTitle" idx="5"/>
          </p:nvPr>
        </p:nvSpPr>
        <p:spPr>
          <a:xfrm>
            <a:off x="2654030" y="3713500"/>
            <a:ext cx="18921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0"/>
          <p:cNvSpPr txBox="1">
            <a:spLocks noGrp="1"/>
          </p:cNvSpPr>
          <p:nvPr>
            <p:ph type="title" idx="6"/>
          </p:nvPr>
        </p:nvSpPr>
        <p:spPr>
          <a:xfrm>
            <a:off x="6531889" y="3126975"/>
            <a:ext cx="1892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7" name="Google Shape;117;p20"/>
          <p:cNvSpPr txBox="1">
            <a:spLocks noGrp="1"/>
          </p:cNvSpPr>
          <p:nvPr>
            <p:ph type="subTitle" idx="7"/>
          </p:nvPr>
        </p:nvSpPr>
        <p:spPr>
          <a:xfrm>
            <a:off x="6531889" y="3713500"/>
            <a:ext cx="18921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0"/>
          <p:cNvSpPr txBox="1">
            <a:spLocks noGrp="1"/>
          </p:cNvSpPr>
          <p:nvPr>
            <p:ph type="title" idx="8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pic>
        <p:nvPicPr>
          <p:cNvPr id="119" name="Google Shape;119;p20"/>
          <p:cNvPicPr preferRelativeResize="0"/>
          <p:nvPr/>
        </p:nvPicPr>
        <p:blipFill rotWithShape="1">
          <a:blip r:embed="rId2">
            <a:alphaModFix/>
          </a:blip>
          <a:srcRect b="11863"/>
          <a:stretch/>
        </p:blipFill>
        <p:spPr>
          <a:xfrm rot="10800000">
            <a:off x="7156251" y="3826327"/>
            <a:ext cx="2032150" cy="18460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 txBox="1">
            <a:spLocks noGrp="1"/>
          </p:cNvSpPr>
          <p:nvPr>
            <p:ph type="title"/>
          </p:nvPr>
        </p:nvSpPr>
        <p:spPr>
          <a:xfrm>
            <a:off x="1233175" y="2321951"/>
            <a:ext cx="6677700" cy="57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5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title" idx="2" hasCustomPrompt="1"/>
          </p:nvPr>
        </p:nvSpPr>
        <p:spPr>
          <a:xfrm>
            <a:off x="3908550" y="1337825"/>
            <a:ext cx="1326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2391925" y="2960275"/>
            <a:ext cx="4360200" cy="47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6" name="Google Shape;16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139251">
            <a:off x="6914351" y="3174401"/>
            <a:ext cx="2449151" cy="2524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3"/>
          <p:cNvPicPr preferRelativeResize="0"/>
          <p:nvPr/>
        </p:nvPicPr>
        <p:blipFill rotWithShape="1">
          <a:blip r:embed="rId3">
            <a:alphaModFix/>
          </a:blip>
          <a:srcRect t="18302" b="18302"/>
          <a:stretch/>
        </p:blipFill>
        <p:spPr>
          <a:xfrm rot="-901521">
            <a:off x="-407314" y="-345625"/>
            <a:ext cx="2964408" cy="19370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BLANK_1_1_1_1_2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1"/>
          <p:cNvSpPr txBox="1">
            <a:spLocks noGrp="1"/>
          </p:cNvSpPr>
          <p:nvPr>
            <p:ph type="title"/>
          </p:nvPr>
        </p:nvSpPr>
        <p:spPr>
          <a:xfrm>
            <a:off x="720000" y="2834825"/>
            <a:ext cx="1743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2" name="Google Shape;122;p21"/>
          <p:cNvSpPr txBox="1">
            <a:spLocks noGrp="1"/>
          </p:cNvSpPr>
          <p:nvPr>
            <p:ph type="subTitle" idx="1"/>
          </p:nvPr>
        </p:nvSpPr>
        <p:spPr>
          <a:xfrm>
            <a:off x="717550" y="3399900"/>
            <a:ext cx="1743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1"/>
          <p:cNvSpPr txBox="1">
            <a:spLocks noGrp="1"/>
          </p:cNvSpPr>
          <p:nvPr>
            <p:ph type="title" idx="2"/>
          </p:nvPr>
        </p:nvSpPr>
        <p:spPr>
          <a:xfrm>
            <a:off x="4696670" y="2835356"/>
            <a:ext cx="1743900" cy="4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4" name="Google Shape;124;p21"/>
          <p:cNvSpPr txBox="1">
            <a:spLocks noGrp="1"/>
          </p:cNvSpPr>
          <p:nvPr>
            <p:ph type="subTitle" idx="3"/>
          </p:nvPr>
        </p:nvSpPr>
        <p:spPr>
          <a:xfrm>
            <a:off x="4694210" y="3399900"/>
            <a:ext cx="1743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21"/>
          <p:cNvSpPr txBox="1">
            <a:spLocks noGrp="1"/>
          </p:cNvSpPr>
          <p:nvPr>
            <p:ph type="title" idx="4"/>
          </p:nvPr>
        </p:nvSpPr>
        <p:spPr>
          <a:xfrm>
            <a:off x="2613775" y="2834188"/>
            <a:ext cx="1743900" cy="4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6" name="Google Shape;126;p21"/>
          <p:cNvSpPr txBox="1">
            <a:spLocks noGrp="1"/>
          </p:cNvSpPr>
          <p:nvPr>
            <p:ph type="subTitle" idx="5"/>
          </p:nvPr>
        </p:nvSpPr>
        <p:spPr>
          <a:xfrm>
            <a:off x="2611314" y="3398625"/>
            <a:ext cx="1743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21"/>
          <p:cNvSpPr txBox="1">
            <a:spLocks noGrp="1"/>
          </p:cNvSpPr>
          <p:nvPr>
            <p:ph type="title" idx="6"/>
          </p:nvPr>
        </p:nvSpPr>
        <p:spPr>
          <a:xfrm>
            <a:off x="6685000" y="2835356"/>
            <a:ext cx="1743900" cy="4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8" name="Google Shape;128;p21"/>
          <p:cNvSpPr txBox="1">
            <a:spLocks noGrp="1"/>
          </p:cNvSpPr>
          <p:nvPr>
            <p:ph type="subTitle" idx="7"/>
          </p:nvPr>
        </p:nvSpPr>
        <p:spPr>
          <a:xfrm>
            <a:off x="6682540" y="3399900"/>
            <a:ext cx="1743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21"/>
          <p:cNvSpPr txBox="1">
            <a:spLocks noGrp="1"/>
          </p:cNvSpPr>
          <p:nvPr>
            <p:ph type="title" idx="8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pic>
        <p:nvPicPr>
          <p:cNvPr id="130" name="Google Shape;130;p21"/>
          <p:cNvPicPr preferRelativeResize="0"/>
          <p:nvPr/>
        </p:nvPicPr>
        <p:blipFill rotWithShape="1">
          <a:blip r:embed="rId2">
            <a:alphaModFix/>
          </a:blip>
          <a:srcRect l="29463"/>
          <a:stretch/>
        </p:blipFill>
        <p:spPr>
          <a:xfrm rot="-5400000">
            <a:off x="-19438" y="-1293087"/>
            <a:ext cx="1696600" cy="2479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594271" flipH="1">
            <a:off x="7585878" y="3048900"/>
            <a:ext cx="2306303" cy="23770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BLANK_1_1_1_1_1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2"/>
          <p:cNvSpPr txBox="1">
            <a:spLocks noGrp="1"/>
          </p:cNvSpPr>
          <p:nvPr>
            <p:ph type="title"/>
          </p:nvPr>
        </p:nvSpPr>
        <p:spPr>
          <a:xfrm>
            <a:off x="996750" y="1870650"/>
            <a:ext cx="1752000" cy="41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4" name="Google Shape;134;p22"/>
          <p:cNvSpPr txBox="1">
            <a:spLocks noGrp="1"/>
          </p:cNvSpPr>
          <p:nvPr>
            <p:ph type="subTitle" idx="1"/>
          </p:nvPr>
        </p:nvSpPr>
        <p:spPr>
          <a:xfrm>
            <a:off x="996750" y="2345575"/>
            <a:ext cx="1752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22"/>
          <p:cNvSpPr txBox="1">
            <a:spLocks noGrp="1"/>
          </p:cNvSpPr>
          <p:nvPr>
            <p:ph type="title" idx="2"/>
          </p:nvPr>
        </p:nvSpPr>
        <p:spPr>
          <a:xfrm>
            <a:off x="3696024" y="1870650"/>
            <a:ext cx="1752000" cy="41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6" name="Google Shape;136;p22"/>
          <p:cNvSpPr txBox="1">
            <a:spLocks noGrp="1"/>
          </p:cNvSpPr>
          <p:nvPr>
            <p:ph type="subTitle" idx="3"/>
          </p:nvPr>
        </p:nvSpPr>
        <p:spPr>
          <a:xfrm>
            <a:off x="3696024" y="2345575"/>
            <a:ext cx="1752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22"/>
          <p:cNvSpPr txBox="1">
            <a:spLocks noGrp="1"/>
          </p:cNvSpPr>
          <p:nvPr>
            <p:ph type="title" idx="4"/>
          </p:nvPr>
        </p:nvSpPr>
        <p:spPr>
          <a:xfrm>
            <a:off x="996750" y="3648750"/>
            <a:ext cx="1752000" cy="41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8" name="Google Shape;138;p22"/>
          <p:cNvSpPr txBox="1">
            <a:spLocks noGrp="1"/>
          </p:cNvSpPr>
          <p:nvPr>
            <p:ph type="subTitle" idx="5"/>
          </p:nvPr>
        </p:nvSpPr>
        <p:spPr>
          <a:xfrm>
            <a:off x="996738" y="4123700"/>
            <a:ext cx="1752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22"/>
          <p:cNvSpPr txBox="1">
            <a:spLocks noGrp="1"/>
          </p:cNvSpPr>
          <p:nvPr>
            <p:ph type="title" idx="6"/>
          </p:nvPr>
        </p:nvSpPr>
        <p:spPr>
          <a:xfrm>
            <a:off x="3696015" y="3648750"/>
            <a:ext cx="1752000" cy="41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0" name="Google Shape;140;p22"/>
          <p:cNvSpPr txBox="1">
            <a:spLocks noGrp="1"/>
          </p:cNvSpPr>
          <p:nvPr>
            <p:ph type="subTitle" idx="7"/>
          </p:nvPr>
        </p:nvSpPr>
        <p:spPr>
          <a:xfrm>
            <a:off x="3696011" y="4123700"/>
            <a:ext cx="1752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22"/>
          <p:cNvSpPr txBox="1">
            <a:spLocks noGrp="1"/>
          </p:cNvSpPr>
          <p:nvPr>
            <p:ph type="title" idx="8"/>
          </p:nvPr>
        </p:nvSpPr>
        <p:spPr>
          <a:xfrm>
            <a:off x="6395325" y="1870650"/>
            <a:ext cx="1752000" cy="41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2" name="Google Shape;142;p22"/>
          <p:cNvSpPr txBox="1">
            <a:spLocks noGrp="1"/>
          </p:cNvSpPr>
          <p:nvPr>
            <p:ph type="subTitle" idx="9"/>
          </p:nvPr>
        </p:nvSpPr>
        <p:spPr>
          <a:xfrm>
            <a:off x="6395324" y="2345575"/>
            <a:ext cx="1752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22"/>
          <p:cNvSpPr txBox="1">
            <a:spLocks noGrp="1"/>
          </p:cNvSpPr>
          <p:nvPr>
            <p:ph type="title" idx="13"/>
          </p:nvPr>
        </p:nvSpPr>
        <p:spPr>
          <a:xfrm>
            <a:off x="6395306" y="3648750"/>
            <a:ext cx="1752000" cy="41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4" name="Google Shape;144;p22"/>
          <p:cNvSpPr txBox="1">
            <a:spLocks noGrp="1"/>
          </p:cNvSpPr>
          <p:nvPr>
            <p:ph type="subTitle" idx="14"/>
          </p:nvPr>
        </p:nvSpPr>
        <p:spPr>
          <a:xfrm>
            <a:off x="6395311" y="4123700"/>
            <a:ext cx="1752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22"/>
          <p:cNvSpPr txBox="1">
            <a:spLocks noGrp="1"/>
          </p:cNvSpPr>
          <p:nvPr>
            <p:ph type="title" idx="15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pic>
        <p:nvPicPr>
          <p:cNvPr id="146" name="Google Shape;146;p22"/>
          <p:cNvPicPr preferRelativeResize="0"/>
          <p:nvPr/>
        </p:nvPicPr>
        <p:blipFill rotWithShape="1">
          <a:blip r:embed="rId2">
            <a:alphaModFix/>
          </a:blip>
          <a:srcRect l="29463"/>
          <a:stretch/>
        </p:blipFill>
        <p:spPr>
          <a:xfrm rot="-5400000">
            <a:off x="-19438" y="-1293087"/>
            <a:ext cx="1696600" cy="2479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BLANK_1_1_1_1_1_1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3"/>
          <p:cNvSpPr txBox="1">
            <a:spLocks noGrp="1"/>
          </p:cNvSpPr>
          <p:nvPr>
            <p:ph type="title" hasCustomPrompt="1"/>
          </p:nvPr>
        </p:nvSpPr>
        <p:spPr>
          <a:xfrm>
            <a:off x="715100" y="539988"/>
            <a:ext cx="49083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9" name="Google Shape;149;p23"/>
          <p:cNvSpPr txBox="1">
            <a:spLocks noGrp="1"/>
          </p:cNvSpPr>
          <p:nvPr>
            <p:ph type="subTitle" idx="1"/>
          </p:nvPr>
        </p:nvSpPr>
        <p:spPr>
          <a:xfrm>
            <a:off x="715100" y="1246015"/>
            <a:ext cx="4908300" cy="4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50" name="Google Shape;150;p23"/>
          <p:cNvSpPr txBox="1">
            <a:spLocks noGrp="1"/>
          </p:cNvSpPr>
          <p:nvPr>
            <p:ph type="title" idx="2" hasCustomPrompt="1"/>
          </p:nvPr>
        </p:nvSpPr>
        <p:spPr>
          <a:xfrm>
            <a:off x="715100" y="1996129"/>
            <a:ext cx="49083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1" name="Google Shape;151;p23"/>
          <p:cNvSpPr txBox="1">
            <a:spLocks noGrp="1"/>
          </p:cNvSpPr>
          <p:nvPr>
            <p:ph type="subTitle" idx="3"/>
          </p:nvPr>
        </p:nvSpPr>
        <p:spPr>
          <a:xfrm>
            <a:off x="715100" y="2702157"/>
            <a:ext cx="4908300" cy="4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52" name="Google Shape;152;p23"/>
          <p:cNvSpPr txBox="1">
            <a:spLocks noGrp="1"/>
          </p:cNvSpPr>
          <p:nvPr>
            <p:ph type="title" idx="4" hasCustomPrompt="1"/>
          </p:nvPr>
        </p:nvSpPr>
        <p:spPr>
          <a:xfrm>
            <a:off x="715100" y="3452284"/>
            <a:ext cx="49083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3" name="Google Shape;153;p23"/>
          <p:cNvSpPr txBox="1">
            <a:spLocks noGrp="1"/>
          </p:cNvSpPr>
          <p:nvPr>
            <p:ph type="subTitle" idx="5"/>
          </p:nvPr>
        </p:nvSpPr>
        <p:spPr>
          <a:xfrm>
            <a:off x="715100" y="4158311"/>
            <a:ext cx="4908300" cy="4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pic>
        <p:nvPicPr>
          <p:cNvPr id="154" name="Google Shape;154;p23"/>
          <p:cNvPicPr preferRelativeResize="0"/>
          <p:nvPr/>
        </p:nvPicPr>
        <p:blipFill rotWithShape="1">
          <a:blip r:embed="rId2">
            <a:alphaModFix/>
          </a:blip>
          <a:srcRect l="29463"/>
          <a:stretch/>
        </p:blipFill>
        <p:spPr>
          <a:xfrm rot="-5400000">
            <a:off x="-19438" y="-1293087"/>
            <a:ext cx="1696600" cy="2479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BLANK_1_1_1_1_1_1_2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4"/>
          <p:cNvSpPr txBox="1">
            <a:spLocks noGrp="1"/>
          </p:cNvSpPr>
          <p:nvPr>
            <p:ph type="ctrTitle"/>
          </p:nvPr>
        </p:nvSpPr>
        <p:spPr>
          <a:xfrm>
            <a:off x="715100" y="535000"/>
            <a:ext cx="4284000" cy="99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57" name="Google Shape;157;p24"/>
          <p:cNvSpPr txBox="1">
            <a:spLocks noGrp="1"/>
          </p:cNvSpPr>
          <p:nvPr>
            <p:ph type="subTitle" idx="1"/>
          </p:nvPr>
        </p:nvSpPr>
        <p:spPr>
          <a:xfrm>
            <a:off x="715100" y="1569725"/>
            <a:ext cx="4293900" cy="1258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58" name="Google Shape;158;p24"/>
          <p:cNvSpPr txBox="1"/>
          <p:nvPr/>
        </p:nvSpPr>
        <p:spPr>
          <a:xfrm>
            <a:off x="715100" y="3585150"/>
            <a:ext cx="48480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rPr>
              <a:t>CREDITS: This presentation template was created by </a:t>
            </a:r>
            <a:r>
              <a:rPr lang="en" sz="1200" b="1">
                <a:solidFill>
                  <a:schemeClr val="hlink"/>
                </a:solidFill>
                <a:uFill>
                  <a:noFill/>
                </a:uFill>
                <a:latin typeface="Antic"/>
                <a:ea typeface="Antic"/>
                <a:cs typeface="Antic"/>
                <a:sym typeface="Antic"/>
                <a:hlinkClick r:id="rId2"/>
              </a:rPr>
              <a:t>Slidesgo</a:t>
            </a:r>
            <a:r>
              <a:rPr lang="en" sz="12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rPr>
              <a:t>, and includes icons by </a:t>
            </a:r>
            <a:r>
              <a:rPr lang="en" sz="1200" b="1">
                <a:solidFill>
                  <a:schemeClr val="hlink"/>
                </a:solidFill>
                <a:uFill>
                  <a:noFill/>
                </a:uFill>
                <a:latin typeface="Antic"/>
                <a:ea typeface="Antic"/>
                <a:cs typeface="Antic"/>
                <a:sym typeface="Antic"/>
                <a:hlinkClick r:id="rId3"/>
              </a:rPr>
              <a:t>Flaticon</a:t>
            </a:r>
            <a:r>
              <a:rPr lang="en" sz="1200">
                <a:solidFill>
                  <a:schemeClr val="hlink"/>
                </a:solidFill>
                <a:uFill>
                  <a:noFill/>
                </a:uFill>
                <a:latin typeface="Antic"/>
                <a:ea typeface="Antic"/>
                <a:cs typeface="Antic"/>
                <a:sym typeface="Antic"/>
                <a:hlinkClick r:id="rId3"/>
              </a:rPr>
              <a:t>,</a:t>
            </a:r>
            <a:r>
              <a:rPr lang="en" sz="12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rPr>
              <a:t> and infographics &amp; images by </a:t>
            </a:r>
            <a:r>
              <a:rPr lang="en" sz="1200" b="1">
                <a:solidFill>
                  <a:schemeClr val="hlink"/>
                </a:solidFill>
                <a:uFill>
                  <a:noFill/>
                </a:uFill>
                <a:latin typeface="Antic"/>
                <a:ea typeface="Antic"/>
                <a:cs typeface="Antic"/>
                <a:sym typeface="Antic"/>
                <a:hlinkClick r:id="rId4"/>
              </a:rPr>
              <a:t>Freepik</a:t>
            </a:r>
            <a:endParaRPr sz="1200">
              <a:solidFill>
                <a:schemeClr val="lt2"/>
              </a:solidFill>
              <a:latin typeface="Antic"/>
              <a:ea typeface="Antic"/>
              <a:cs typeface="Antic"/>
              <a:sym typeface="Antic"/>
            </a:endParaRPr>
          </a:p>
        </p:txBody>
      </p:sp>
      <p:pic>
        <p:nvPicPr>
          <p:cNvPr id="159" name="Google Shape;159;p24"/>
          <p:cNvPicPr preferRelativeResize="0"/>
          <p:nvPr/>
        </p:nvPicPr>
        <p:blipFill rotWithShape="1">
          <a:blip r:embed="rId5">
            <a:alphaModFix/>
          </a:blip>
          <a:srcRect l="29463"/>
          <a:stretch/>
        </p:blipFill>
        <p:spPr>
          <a:xfrm rot="-5400000">
            <a:off x="-19438" y="-1293087"/>
            <a:ext cx="1696600" cy="2479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7693BC-AF92-CC9F-F0F6-A63CC50654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A3BDB1-0840-E4E1-4729-CCBE8E5A41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EEF13C-A5E4-7202-0DEA-560A31D02B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803000-B2D4-7179-C3C1-38F2D19CE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4A112A-77C9-58D8-B37A-53F8E66B2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144925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835324-8267-132B-A11B-7AE46AF1BD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58A2A9-9856-EA24-BEED-701C46A567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6FEF54-67A4-A36E-2C37-CC9C6FF82C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1338B9-C07F-FEFB-49D0-23A92A315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6B5C84-5290-50AB-44C7-5A2CF4DF8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022771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471E5-DF2E-0B05-9BB6-D9805214A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DD26D5-F523-2AD4-BE79-989A632471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F8548-A112-EEB6-C991-C2DFEE306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AEBFA2-728A-88B8-57B7-F61209558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FE61AE-AA2B-0E2E-87CB-EBE643C8A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361722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69D69-7EE2-A2A9-3DFD-82A23F8D59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09708F-40F8-02D9-9E08-3081FA9A47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EDAC71-91D4-0CCA-B5C6-B860CE3A32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446B6C-E8EB-5F24-2EC4-5AE59D348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6288BF-083A-86BA-71B5-6534DC4E3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D57735-B5D3-05FF-B5FE-375ABA1DD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72529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62AADF-8A58-BB8E-E058-A8A6F7CB7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5ACF5C-C4EA-C5ED-B796-3AF0194E3F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8866CA-9EAA-B2E7-0CA4-23C2B9BE1C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E5AA61-3D09-2AEC-00EE-88C753CD33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E2378F0-596B-A615-EAA1-80966A4772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E359671-8629-FC9D-902D-D54820F694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001AA0-D4A0-81A9-EB96-DA620DD28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210D1A-F1F3-F0E0-8BD5-2E879590A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2461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body" idx="1"/>
          </p:nvPr>
        </p:nvSpPr>
        <p:spPr>
          <a:xfrm>
            <a:off x="720000" y="1054625"/>
            <a:ext cx="7704000" cy="351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Anaheim"/>
              <a:buAutoNum type="arabicPeriod"/>
              <a:defRPr sz="1200">
                <a:solidFill>
                  <a:srgbClr val="434343"/>
                </a:solidFill>
              </a:defRPr>
            </a:lvl1pPr>
            <a:lvl2pPr marL="914400" lvl="1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371600" lvl="2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1828800" lvl="3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2286000" lvl="4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2743200" lvl="5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3200400" lvl="6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3657600" lvl="7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4114800" lvl="8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21" name="Google Shape;21;p4"/>
          <p:cNvPicPr preferRelativeResize="0"/>
          <p:nvPr/>
        </p:nvPicPr>
        <p:blipFill rotWithShape="1">
          <a:blip r:embed="rId2">
            <a:alphaModFix/>
          </a:blip>
          <a:srcRect b="11863"/>
          <a:stretch/>
        </p:blipFill>
        <p:spPr>
          <a:xfrm rot="10800000">
            <a:off x="7156251" y="3826327"/>
            <a:ext cx="2032150" cy="18460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663E61-4878-6491-ACCA-B61AF82B43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A9DE5D-57A7-A9DA-861A-E0F5251E2E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099F61-5088-0C8A-6CBE-8917919D2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85E899-16C9-B5D2-82F3-E5FB94DAB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065643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5CFDB1B-419D-895B-711E-9F0B85A06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E767070-4869-57D1-F0BF-139307D8C7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05A51C-B304-8479-EE0A-457E9FC8E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18647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1E0625-3FDF-3F0A-D514-E1092C1DA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9B1D21-3F22-CD13-CA06-34557532E0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8C4C45-995B-8A6E-3410-3FE2ABC92C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E32418-ADF5-4315-18B3-486F70298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6C6413-116F-06EC-F381-FE5310BB4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14981A-09F2-A49D-C83C-0854A3A8E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4105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979C2-6668-E0F2-9323-011DFBF72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A80B6CD-8876-D6A7-8784-6DFFAC8F72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5A2E31-90F8-108C-AD05-C79AEF11FF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3759EC-2DEE-0FE0-8650-D5105FDA4E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BD7A55-F48A-0D2B-CA8D-08D73C12D2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C301F2-CC68-04B8-A3F4-B2A86107E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658749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12742A-C17C-B156-0D47-543BDA88E4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683E31-EB7D-BBCC-4FA8-36A252A884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1616F0-2107-7400-E27E-BC284092CD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53F94C-02A9-1F77-6E25-51B5C1F50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F836C7-7C3E-871C-8BB7-85CAEB48D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411954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7934B22-C4FD-20C9-8E63-1B549246433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9EAE1C-3141-B001-93FF-8DE85AA0B9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52F049-7F1C-9103-03B8-3BA6D45B3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01EC97-8FA8-BE09-A6C9-F247B292D2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8AD60F-19B6-A3A4-3E93-7F6ABE7F7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25916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 txBox="1">
            <a:spLocks noGrp="1"/>
          </p:cNvSpPr>
          <p:nvPr>
            <p:ph type="subTitle" idx="1"/>
          </p:nvPr>
        </p:nvSpPr>
        <p:spPr>
          <a:xfrm>
            <a:off x="715100" y="3018682"/>
            <a:ext cx="4743300" cy="39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arriecito"/>
                <a:ea typeface="Barriecito"/>
                <a:cs typeface="Barriecito"/>
                <a:sym typeface="Barriec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ubTitle" idx="2"/>
          </p:nvPr>
        </p:nvSpPr>
        <p:spPr>
          <a:xfrm>
            <a:off x="715100" y="1603175"/>
            <a:ext cx="4743300" cy="39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arriecito"/>
                <a:ea typeface="Barriecito"/>
                <a:cs typeface="Barriecito"/>
                <a:sym typeface="Barriec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ubTitle" idx="3"/>
          </p:nvPr>
        </p:nvSpPr>
        <p:spPr>
          <a:xfrm>
            <a:off x="715100" y="3411972"/>
            <a:ext cx="4743300" cy="8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ubTitle" idx="4"/>
          </p:nvPr>
        </p:nvSpPr>
        <p:spPr>
          <a:xfrm>
            <a:off x="715100" y="1996476"/>
            <a:ext cx="4743300" cy="8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pic>
        <p:nvPicPr>
          <p:cNvPr id="30" name="Google Shape;30;p6"/>
          <p:cNvPicPr preferRelativeResize="0"/>
          <p:nvPr/>
        </p:nvPicPr>
        <p:blipFill rotWithShape="1">
          <a:blip r:embed="rId2">
            <a:alphaModFix/>
          </a:blip>
          <a:srcRect l="29463"/>
          <a:stretch/>
        </p:blipFill>
        <p:spPr>
          <a:xfrm rot="-5400000">
            <a:off x="-19438" y="-1293087"/>
            <a:ext cx="1696600" cy="2479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33222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400"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8"/>
          <p:cNvSpPr txBox="1">
            <a:spLocks noGrp="1"/>
          </p:cNvSpPr>
          <p:nvPr>
            <p:ph type="title"/>
          </p:nvPr>
        </p:nvSpPr>
        <p:spPr>
          <a:xfrm>
            <a:off x="715100" y="1307100"/>
            <a:ext cx="63678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 sz="10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pic>
        <p:nvPicPr>
          <p:cNvPr id="36" name="Google Shape;36;p8"/>
          <p:cNvPicPr preferRelativeResize="0"/>
          <p:nvPr/>
        </p:nvPicPr>
        <p:blipFill rotWithShape="1">
          <a:blip r:embed="rId2">
            <a:alphaModFix/>
          </a:blip>
          <a:srcRect l="29463"/>
          <a:stretch/>
        </p:blipFill>
        <p:spPr>
          <a:xfrm rot="-5400000">
            <a:off x="-19438" y="-1293087"/>
            <a:ext cx="1696600" cy="2479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9"/>
          <p:cNvSpPr txBox="1">
            <a:spLocks noGrp="1"/>
          </p:cNvSpPr>
          <p:nvPr>
            <p:ph type="title"/>
          </p:nvPr>
        </p:nvSpPr>
        <p:spPr>
          <a:xfrm>
            <a:off x="715100" y="1567050"/>
            <a:ext cx="5747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subTitle" idx="1"/>
          </p:nvPr>
        </p:nvSpPr>
        <p:spPr>
          <a:xfrm>
            <a:off x="715100" y="2408850"/>
            <a:ext cx="5747100" cy="11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40" name="Google Shape;40;p9"/>
          <p:cNvPicPr preferRelativeResize="0"/>
          <p:nvPr/>
        </p:nvPicPr>
        <p:blipFill rotWithShape="1">
          <a:blip r:embed="rId2">
            <a:alphaModFix/>
          </a:blip>
          <a:srcRect l="29463"/>
          <a:stretch/>
        </p:blipFill>
        <p:spPr>
          <a:xfrm rot="-5400000">
            <a:off x="-129488" y="-1534511"/>
            <a:ext cx="2307901" cy="3372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title"/>
          </p:nvPr>
        </p:nvSpPr>
        <p:spPr>
          <a:xfrm>
            <a:off x="720000" y="535000"/>
            <a:ext cx="7704000" cy="40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pic>
        <p:nvPicPr>
          <p:cNvPr id="43" name="Google Shape;43;p10"/>
          <p:cNvPicPr preferRelativeResize="0"/>
          <p:nvPr/>
        </p:nvPicPr>
        <p:blipFill rotWithShape="1">
          <a:blip r:embed="rId2">
            <a:alphaModFix/>
          </a:blip>
          <a:srcRect b="11863"/>
          <a:stretch/>
        </p:blipFill>
        <p:spPr>
          <a:xfrm rot="10800000">
            <a:off x="7156251" y="3826327"/>
            <a:ext cx="2032150" cy="18460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 dpi="0" rotWithShape="1">
          <a:blip r:embed="rId26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ecito"/>
              <a:buNone/>
              <a:defRPr sz="3500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ecito"/>
              <a:buNone/>
              <a:defRPr sz="3500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ecito"/>
              <a:buNone/>
              <a:defRPr sz="3500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ecito"/>
              <a:buNone/>
              <a:defRPr sz="3500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ecito"/>
              <a:buNone/>
              <a:defRPr sz="3500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ecito"/>
              <a:buNone/>
              <a:defRPr sz="3500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ecito"/>
              <a:buNone/>
              <a:defRPr sz="3500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ecito"/>
              <a:buNone/>
              <a:defRPr sz="3500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ecito"/>
              <a:buNone/>
              <a:defRPr sz="3500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ntic"/>
              <a:buChar char="●"/>
              <a:defRPr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ntic"/>
              <a:buChar char="○"/>
              <a:defRPr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ntic"/>
              <a:buChar char="■"/>
              <a:defRPr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ntic"/>
              <a:buChar char="●"/>
              <a:defRPr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ntic"/>
              <a:buChar char="○"/>
              <a:defRPr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ntic"/>
              <a:buChar char="■"/>
              <a:defRPr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ntic"/>
              <a:buChar char="●"/>
              <a:defRPr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ntic"/>
              <a:buChar char="○"/>
              <a:defRPr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Antic"/>
              <a:buChar char="■"/>
              <a:defRPr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AF27F12-8837-2B33-CED8-292B49EB4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C00B7A-46BB-67FC-329A-5ED05D94FE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963C1A-4EE7-BC6E-5365-7BAEC323EB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3E7A662F-ADB8-46B8-818A-62BC133FFAB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buClrTx/>
                <a:buFontTx/>
                <a:buNone/>
              </a:pPr>
              <a:t>3/23/2023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2F39F5-EBF4-CCB9-4C46-C73F1B5298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373C51-22E2-A174-FD82-15FFD07744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9D488BAC-C627-4D4D-894C-97E6872A1480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buClrTx/>
                <a:buFontTx/>
                <a:buNone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055410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57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Relationship Id="rId9" Type="http://schemas.openxmlformats.org/officeDocument/2006/relationships/image" Target="../media/image7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7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31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Relationship Id="rId9" Type="http://schemas.openxmlformats.org/officeDocument/2006/relationships/image" Target="../media/image8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7" Type="http://schemas.openxmlformats.org/officeDocument/2006/relationships/image" Target="../media/image64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75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9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98.png"/><Relationship Id="rId7" Type="http://schemas.openxmlformats.org/officeDocument/2006/relationships/image" Target="../media/image102.svg"/><Relationship Id="rId12" Type="http://schemas.openxmlformats.org/officeDocument/2006/relationships/image" Target="../media/image107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01.png"/><Relationship Id="rId11" Type="http://schemas.openxmlformats.org/officeDocument/2006/relationships/image" Target="../media/image106.svg"/><Relationship Id="rId5" Type="http://schemas.openxmlformats.org/officeDocument/2006/relationships/image" Target="../media/image100.png"/><Relationship Id="rId10" Type="http://schemas.openxmlformats.org/officeDocument/2006/relationships/image" Target="../media/image105.png"/><Relationship Id="rId4" Type="http://schemas.openxmlformats.org/officeDocument/2006/relationships/image" Target="../media/image99.svg"/><Relationship Id="rId9" Type="http://schemas.openxmlformats.org/officeDocument/2006/relationships/image" Target="../media/image104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13" Type="http://schemas.openxmlformats.org/officeDocument/2006/relationships/image" Target="../media/image100.png"/><Relationship Id="rId18" Type="http://schemas.openxmlformats.org/officeDocument/2006/relationships/image" Target="../media/image105.png"/><Relationship Id="rId26" Type="http://schemas.openxmlformats.org/officeDocument/2006/relationships/slide" Target="slide34.xml"/><Relationship Id="rId3" Type="http://schemas.openxmlformats.org/officeDocument/2006/relationships/audio" Target="../media/audio1.wav"/><Relationship Id="rId21" Type="http://schemas.openxmlformats.org/officeDocument/2006/relationships/image" Target="../media/image117.png"/><Relationship Id="rId7" Type="http://schemas.openxmlformats.org/officeDocument/2006/relationships/image" Target="../media/image111.svg"/><Relationship Id="rId12" Type="http://schemas.openxmlformats.org/officeDocument/2006/relationships/image" Target="../media/image99.svg"/><Relationship Id="rId17" Type="http://schemas.openxmlformats.org/officeDocument/2006/relationships/image" Target="../media/image115.svg"/><Relationship Id="rId25" Type="http://schemas.openxmlformats.org/officeDocument/2006/relationships/slide" Target="slide33.xml"/><Relationship Id="rId2" Type="http://schemas.openxmlformats.org/officeDocument/2006/relationships/notesSlide" Target="../notesSlides/notesSlide29.xml"/><Relationship Id="rId16" Type="http://schemas.openxmlformats.org/officeDocument/2006/relationships/image" Target="../media/image114.png"/><Relationship Id="rId20" Type="http://schemas.openxmlformats.org/officeDocument/2006/relationships/image" Target="../media/image116.png"/><Relationship Id="rId29" Type="http://schemas.openxmlformats.org/officeDocument/2006/relationships/slide" Target="slide37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10.png"/><Relationship Id="rId11" Type="http://schemas.openxmlformats.org/officeDocument/2006/relationships/image" Target="../media/image98.png"/><Relationship Id="rId24" Type="http://schemas.openxmlformats.org/officeDocument/2006/relationships/image" Target="../media/image120.png"/><Relationship Id="rId5" Type="http://schemas.openxmlformats.org/officeDocument/2006/relationships/image" Target="../media/image109.svg"/><Relationship Id="rId15" Type="http://schemas.openxmlformats.org/officeDocument/2006/relationships/image" Target="../media/image102.svg"/><Relationship Id="rId23" Type="http://schemas.openxmlformats.org/officeDocument/2006/relationships/image" Target="../media/image119.png"/><Relationship Id="rId28" Type="http://schemas.openxmlformats.org/officeDocument/2006/relationships/slide" Target="slide36.xml"/><Relationship Id="rId10" Type="http://schemas.openxmlformats.org/officeDocument/2006/relationships/image" Target="../media/image97.png"/><Relationship Id="rId19" Type="http://schemas.openxmlformats.org/officeDocument/2006/relationships/image" Target="../media/image106.svg"/><Relationship Id="rId31" Type="http://schemas.openxmlformats.org/officeDocument/2006/relationships/image" Target="../media/image121.png"/><Relationship Id="rId4" Type="http://schemas.openxmlformats.org/officeDocument/2006/relationships/image" Target="../media/image108.png"/><Relationship Id="rId9" Type="http://schemas.openxmlformats.org/officeDocument/2006/relationships/image" Target="../media/image113.svg"/><Relationship Id="rId14" Type="http://schemas.openxmlformats.org/officeDocument/2006/relationships/image" Target="../media/image101.png"/><Relationship Id="rId22" Type="http://schemas.openxmlformats.org/officeDocument/2006/relationships/image" Target="../media/image118.png"/><Relationship Id="rId27" Type="http://schemas.openxmlformats.org/officeDocument/2006/relationships/slide" Target="slide35.xml"/><Relationship Id="rId30" Type="http://schemas.openxmlformats.org/officeDocument/2006/relationships/slide" Target="slide38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0.png"/><Relationship Id="rId13" Type="http://schemas.openxmlformats.org/officeDocument/2006/relationships/image" Target="../media/image123.png"/><Relationship Id="rId3" Type="http://schemas.microsoft.com/office/2007/relationships/media" Target="../media/media2.mp3"/><Relationship Id="rId7" Type="http://schemas.openxmlformats.org/officeDocument/2006/relationships/image" Target="../media/image1180.png"/><Relationship Id="rId12" Type="http://schemas.openxmlformats.org/officeDocument/2006/relationships/image" Target="../media/image12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30.xml"/><Relationship Id="rId11" Type="http://schemas.openxmlformats.org/officeDocument/2006/relationships/image" Target="../media/image1210.png"/><Relationship Id="rId5" Type="http://schemas.openxmlformats.org/officeDocument/2006/relationships/slideLayout" Target="../slideLayouts/slideLayout25.xml"/><Relationship Id="rId15" Type="http://schemas.openxmlformats.org/officeDocument/2006/relationships/image" Target="../media/image124.png"/><Relationship Id="rId10" Type="http://schemas.openxmlformats.org/officeDocument/2006/relationships/image" Target="../media/image1200.png"/><Relationship Id="rId4" Type="http://schemas.openxmlformats.org/officeDocument/2006/relationships/audio" Target="../media/media2.mp3"/><Relationship Id="rId9" Type="http://schemas.openxmlformats.org/officeDocument/2006/relationships/image" Target="../media/image1190.png"/><Relationship Id="rId14" Type="http://schemas.openxmlformats.org/officeDocument/2006/relationships/slide" Target="slide3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13" Type="http://schemas.openxmlformats.org/officeDocument/2006/relationships/slide" Target="slide32.xml"/><Relationship Id="rId3" Type="http://schemas.microsoft.com/office/2007/relationships/media" Target="../media/media2.mp3"/><Relationship Id="rId7" Type="http://schemas.openxmlformats.org/officeDocument/2006/relationships/image" Target="../media/image126.png"/><Relationship Id="rId12" Type="http://schemas.openxmlformats.org/officeDocument/2006/relationships/image" Target="../media/image12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5.png"/><Relationship Id="rId11" Type="http://schemas.openxmlformats.org/officeDocument/2006/relationships/image" Target="../media/image122.png"/><Relationship Id="rId5" Type="http://schemas.openxmlformats.org/officeDocument/2006/relationships/slideLayout" Target="../slideLayouts/slideLayout25.xml"/><Relationship Id="rId10" Type="http://schemas.openxmlformats.org/officeDocument/2006/relationships/image" Target="../media/image1280.png"/><Relationship Id="rId4" Type="http://schemas.openxmlformats.org/officeDocument/2006/relationships/audio" Target="../media/media2.mp3"/><Relationship Id="rId9" Type="http://schemas.openxmlformats.org/officeDocument/2006/relationships/image" Target="../media/image128.png"/><Relationship Id="rId14" Type="http://schemas.openxmlformats.org/officeDocument/2006/relationships/image" Target="../media/image124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3" Type="http://schemas.microsoft.com/office/2007/relationships/media" Target="../media/media2.mp3"/><Relationship Id="rId7" Type="http://schemas.openxmlformats.org/officeDocument/2006/relationships/image" Target="../media/image13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0.png"/><Relationship Id="rId11" Type="http://schemas.openxmlformats.org/officeDocument/2006/relationships/image" Target="../media/image124.png"/><Relationship Id="rId5" Type="http://schemas.openxmlformats.org/officeDocument/2006/relationships/slideLayout" Target="../slideLayouts/slideLayout25.xml"/><Relationship Id="rId10" Type="http://schemas.openxmlformats.org/officeDocument/2006/relationships/slide" Target="slide32.xml"/><Relationship Id="rId4" Type="http://schemas.openxmlformats.org/officeDocument/2006/relationships/audio" Target="../media/media2.mp3"/><Relationship Id="rId9" Type="http://schemas.openxmlformats.org/officeDocument/2006/relationships/image" Target="../media/image122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13" Type="http://schemas.openxmlformats.org/officeDocument/2006/relationships/slide" Target="slide32.xml"/><Relationship Id="rId3" Type="http://schemas.microsoft.com/office/2007/relationships/media" Target="../media/media2.mp3"/><Relationship Id="rId7" Type="http://schemas.openxmlformats.org/officeDocument/2006/relationships/image" Target="../media/image134.png"/><Relationship Id="rId12" Type="http://schemas.openxmlformats.org/officeDocument/2006/relationships/image" Target="../media/image13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3.png"/><Relationship Id="rId11" Type="http://schemas.openxmlformats.org/officeDocument/2006/relationships/image" Target="../media/image122.png"/><Relationship Id="rId5" Type="http://schemas.openxmlformats.org/officeDocument/2006/relationships/slideLayout" Target="../slideLayouts/slideLayout25.xml"/><Relationship Id="rId10" Type="http://schemas.openxmlformats.org/officeDocument/2006/relationships/image" Target="../media/image137.png"/><Relationship Id="rId4" Type="http://schemas.openxmlformats.org/officeDocument/2006/relationships/audio" Target="../media/media2.mp3"/><Relationship Id="rId9" Type="http://schemas.openxmlformats.org/officeDocument/2006/relationships/image" Target="../media/image136.png"/><Relationship Id="rId14" Type="http://schemas.openxmlformats.org/officeDocument/2006/relationships/image" Target="../media/image124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slide" Target="slide32.xml"/><Relationship Id="rId3" Type="http://schemas.microsoft.com/office/2007/relationships/media" Target="../media/media2.mp3"/><Relationship Id="rId7" Type="http://schemas.openxmlformats.org/officeDocument/2006/relationships/image" Target="../media/image12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9.png"/><Relationship Id="rId5" Type="http://schemas.openxmlformats.org/officeDocument/2006/relationships/slideLayout" Target="../slideLayouts/slideLayout25.xml"/><Relationship Id="rId4" Type="http://schemas.openxmlformats.org/officeDocument/2006/relationships/audio" Target="../media/media2.mp3"/><Relationship Id="rId9" Type="http://schemas.openxmlformats.org/officeDocument/2006/relationships/image" Target="../media/image124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7.png"/><Relationship Id="rId5" Type="http://schemas.openxmlformats.org/officeDocument/2006/relationships/image" Target="../media/image140.png"/><Relationship Id="rId4" Type="http://schemas.openxmlformats.org/officeDocument/2006/relationships/image" Target="../media/image7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8"/>
          <p:cNvSpPr txBox="1">
            <a:spLocks noGrp="1"/>
          </p:cNvSpPr>
          <p:nvPr>
            <p:ph type="ctrTitle"/>
          </p:nvPr>
        </p:nvSpPr>
        <p:spPr>
          <a:xfrm>
            <a:off x="767103" y="1001561"/>
            <a:ext cx="7617243" cy="227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chemeClr val="tx1">
                    <a:lumMod val="75000"/>
                  </a:schemeClr>
                </a:solidFill>
                <a:latin typeface="+mn-lt"/>
              </a:rPr>
              <a:t>BÀI 2. CỘNG TRỪ NHÂN CHIA CÁC SỐ HỮU TỈ</a:t>
            </a:r>
            <a:endParaRPr sz="4000" b="1" dirty="0">
              <a:solidFill>
                <a:schemeClr val="tx1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172" name="Google Shape;172;p28"/>
          <p:cNvPicPr preferRelativeResize="0"/>
          <p:nvPr/>
        </p:nvPicPr>
        <p:blipFill rotWithShape="1">
          <a:blip r:embed="rId3">
            <a:alphaModFix/>
          </a:blip>
          <a:srcRect t="14434"/>
          <a:stretch/>
        </p:blipFill>
        <p:spPr>
          <a:xfrm>
            <a:off x="6217287" y="2939753"/>
            <a:ext cx="2905054" cy="25618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ular Callout 5"/>
          <p:cNvSpPr/>
          <p:nvPr/>
        </p:nvSpPr>
        <p:spPr>
          <a:xfrm>
            <a:off x="3806575" y="713760"/>
            <a:ext cx="4140486" cy="1222625"/>
          </a:xfrm>
          <a:prstGeom prst="wedgeRoundRectCallout">
            <a:avLst>
              <a:gd name="adj1" fmla="val -56990"/>
              <a:gd name="adj2" fmla="val 39811"/>
              <a:gd name="adj3" fmla="val 16667"/>
            </a:avLst>
          </a:prstGeom>
          <a:solidFill>
            <a:schemeClr val="tx1">
              <a:lumMod val="40000"/>
              <a:lumOff val="60000"/>
            </a:schemeClr>
          </a:solidFill>
          <a:ln>
            <a:solidFill>
              <a:schemeClr val="tx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000" dirty="0">
                <a:solidFill>
                  <a:srgbClr val="000000"/>
                </a:solidFill>
              </a:rPr>
              <a:t>Vậy muốn cộng trừ hai số hữu tỉ, ta làm như thế nào?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7" name="Rounded Rectangular Callout 6"/>
          <p:cNvSpPr/>
          <p:nvPr/>
        </p:nvSpPr>
        <p:spPr>
          <a:xfrm>
            <a:off x="811658" y="2511200"/>
            <a:ext cx="5702158" cy="1623316"/>
          </a:xfrm>
          <a:prstGeom prst="wedgeRoundRectCallout">
            <a:avLst>
              <a:gd name="adj1" fmla="val 56464"/>
              <a:gd name="adj2" fmla="val 35981"/>
              <a:gd name="adj3" fmla="val 16667"/>
            </a:avLst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104472" y="2584194"/>
            <a:ext cx="511653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dirty="0"/>
              <a:t>Ta có thể cộng, trừ hai số hữu tỉ bằng cách viết chúng dưới dạng phân số rồi áp dụng quy tắc cộng, trừ phân số.</a:t>
            </a:r>
            <a:endParaRPr lang="en-US" sz="2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104" y="986320"/>
            <a:ext cx="1236109" cy="12361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ed Rectangle 18"/>
          <p:cNvSpPr/>
          <p:nvPr/>
        </p:nvSpPr>
        <p:spPr>
          <a:xfrm>
            <a:off x="945222" y="595901"/>
            <a:ext cx="1890445" cy="616450"/>
          </a:xfrm>
          <a:prstGeom prst="roundRect">
            <a:avLst/>
          </a:prstGeom>
          <a:solidFill>
            <a:schemeClr val="tx1">
              <a:lumMod val="20000"/>
              <a:lumOff val="80000"/>
            </a:schemeClr>
          </a:solidFill>
          <a:ln w="28575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002060"/>
                </a:solidFill>
              </a:rPr>
              <a:t>Ví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dụ</a:t>
            </a:r>
            <a:r>
              <a:rPr lang="en-US" sz="2000" b="1" dirty="0">
                <a:solidFill>
                  <a:srgbClr val="002060"/>
                </a:solidFill>
              </a:rPr>
              <a:t> 1: </a:t>
            </a:r>
            <a:r>
              <a:rPr lang="en-US" sz="2000" dirty="0" err="1">
                <a:solidFill>
                  <a:srgbClr val="002060"/>
                </a:solidFill>
              </a:rPr>
              <a:t>Tính</a:t>
            </a:r>
            <a:endParaRPr lang="en-US" sz="2000" dirty="0">
              <a:solidFill>
                <a:srgbClr val="00206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945222" y="1438382"/>
                <a:ext cx="2640459" cy="7037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solidFill>
                      <a:srgbClr val="002060"/>
                    </a:solidFill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−3</m:t>
                        </m:r>
                      </m:den>
                    </m:f>
                  </m:oMath>
                </a14:m>
                <a:r>
                  <a:rPr lang="en-US" sz="2000" dirty="0">
                    <a:solidFill>
                      <a:srgbClr val="002060"/>
                    </a:solidFill>
                  </a:rPr>
                  <a:t> + 2,5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000" dirty="0">
                    <a:solidFill>
                      <a:srgbClr val="002060"/>
                    </a:solidFill>
                  </a:rPr>
                  <a:t> + 1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28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5222" y="1438382"/>
                <a:ext cx="2640459" cy="703782"/>
              </a:xfrm>
              <a:prstGeom prst="rect">
                <a:avLst/>
              </a:prstGeom>
              <a:blipFill rotWithShape="0">
                <a:blip r:embed="rId3"/>
                <a:stretch>
                  <a:fillRect l="-23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3405883" y="1438382"/>
                <a:ext cx="2260315" cy="7037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−2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000" dirty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000" dirty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000" dirty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5883" y="1438382"/>
                <a:ext cx="2260315" cy="703782"/>
              </a:xfrm>
              <a:prstGeom prst="rect">
                <a:avLst/>
              </a:prstGeom>
              <a:blipFill rotWithShape="0">
                <a:blip r:embed="rId4"/>
                <a:stretch>
                  <a:fillRect l="-29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945222" y="2368195"/>
                <a:ext cx="2434976" cy="7037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−2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000" dirty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000" dirty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000" dirty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5222" y="2368195"/>
                <a:ext cx="2434976" cy="703782"/>
              </a:xfrm>
              <a:prstGeom prst="rect">
                <a:avLst/>
              </a:prstGeom>
              <a:blipFill rotWithShape="0">
                <a:blip r:embed="rId5"/>
                <a:stretch>
                  <a:fillRect l="-25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945222" y="3174714"/>
                <a:ext cx="3131051" cy="7371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=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−2</m:t>
                            </m:r>
                          </m:num>
                          <m:den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000" dirty="0"/>
                  <a:t> +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num>
                          <m:den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5222" y="3174714"/>
                <a:ext cx="3131051" cy="737189"/>
              </a:xfrm>
              <a:prstGeom prst="rect">
                <a:avLst/>
              </a:prstGeom>
              <a:blipFill rotWithShape="0">
                <a:blip r:embed="rId6"/>
                <a:stretch>
                  <a:fillRect l="-19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945222" y="4014640"/>
                <a:ext cx="2229493" cy="7028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000" dirty="0"/>
                  <a:t> + 4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5222" y="4014640"/>
                <a:ext cx="2229493" cy="702885"/>
              </a:xfrm>
              <a:prstGeom prst="rect">
                <a:avLst/>
              </a:prstGeom>
              <a:blipFill rotWithShape="0">
                <a:blip r:embed="rId7"/>
                <a:stretch>
                  <a:fillRect l="-27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/>
          <p:cNvSpPr txBox="1"/>
          <p:nvPr/>
        </p:nvSpPr>
        <p:spPr>
          <a:xfrm>
            <a:off x="6046342" y="1313263"/>
            <a:ext cx="2948684" cy="95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>
                <a:solidFill>
                  <a:schemeClr val="bg1">
                    <a:lumMod val="50000"/>
                  </a:schemeClr>
                </a:solidFill>
              </a:rPr>
              <a:t>Viết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</a:rPr>
              <a:t>số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</a:rPr>
              <a:t>hữu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</a:rPr>
              <a:t>tỉ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</a:rPr>
              <a:t>dưới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</a:rPr>
              <a:t>dạng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</a:rPr>
              <a:t>phân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</a:rPr>
              <a:t>số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</a:rPr>
              <a:t>có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</a:rPr>
              <a:t>mẫu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</a:rPr>
              <a:t>dương</a:t>
            </a:r>
            <a:endParaRPr lang="en-US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28" name="Straight Arrow Connector 27"/>
          <p:cNvCxnSpPr>
            <a:stCxn id="26" idx="1"/>
          </p:cNvCxnSpPr>
          <p:nvPr/>
        </p:nvCxnSpPr>
        <p:spPr>
          <a:xfrm flipH="1">
            <a:off x="5591710" y="1792593"/>
            <a:ext cx="454632" cy="5385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TextBox 93"/>
          <p:cNvSpPr txBox="1"/>
          <p:nvPr/>
        </p:nvSpPr>
        <p:spPr>
          <a:xfrm>
            <a:off x="4572000" y="2443087"/>
            <a:ext cx="246017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>
                <a:solidFill>
                  <a:schemeClr val="bg1">
                    <a:lumMod val="50000"/>
                  </a:schemeClr>
                </a:solidFill>
              </a:rPr>
              <a:t>Tính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</a:rPr>
              <a:t>chất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</a:rPr>
              <a:t>giao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</a:rPr>
              <a:t>hoán</a:t>
            </a:r>
            <a:endParaRPr lang="en-US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95" name="Straight Arrow Connector 94"/>
          <p:cNvCxnSpPr/>
          <p:nvPr/>
        </p:nvCxnSpPr>
        <p:spPr>
          <a:xfrm flipH="1">
            <a:off x="4076273" y="2730056"/>
            <a:ext cx="459767" cy="1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TextBox 98"/>
          <p:cNvSpPr txBox="1"/>
          <p:nvPr/>
        </p:nvSpPr>
        <p:spPr>
          <a:xfrm>
            <a:off x="4572000" y="3222692"/>
            <a:ext cx="225795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>
                <a:solidFill>
                  <a:schemeClr val="bg1">
                    <a:lumMod val="50000"/>
                  </a:schemeClr>
                </a:solidFill>
              </a:rPr>
              <a:t>Tính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</a:rPr>
              <a:t>chất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</a:rPr>
              <a:t>kết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</a:rPr>
              <a:t>hợp</a:t>
            </a:r>
            <a:endParaRPr lang="en-US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100" name="Straight Arrow Connector 99"/>
          <p:cNvCxnSpPr/>
          <p:nvPr/>
        </p:nvCxnSpPr>
        <p:spPr>
          <a:xfrm flipH="1">
            <a:off x="4076273" y="3509661"/>
            <a:ext cx="459767" cy="1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1" name="Google Shape;609;p48"/>
          <p:cNvPicPr preferRelativeResize="0"/>
          <p:nvPr/>
        </p:nvPicPr>
        <p:blipFill rotWithShape="1">
          <a:blip r:embed="rId8">
            <a:alphaModFix/>
          </a:blip>
          <a:srcRect t="12557" b="12564"/>
          <a:stretch/>
        </p:blipFill>
        <p:spPr>
          <a:xfrm rot="191757">
            <a:off x="6878522" y="3110802"/>
            <a:ext cx="2342207" cy="1807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4135" y="3577"/>
            <a:ext cx="1053460" cy="1138522"/>
          </a:xfrm>
          <a:prstGeom prst="rect">
            <a:avLst/>
          </a:prstGeom>
        </p:spPr>
      </p:pic>
    </p:spTree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/>
      <p:bldP spid="22" grpId="0"/>
      <p:bldP spid="23" grpId="0"/>
      <p:bldP spid="24" grpId="0"/>
      <p:bldP spid="25" grpId="0"/>
      <p:bldP spid="26" grpId="0"/>
      <p:bldP spid="94" grpId="0"/>
      <p:bldP spid="9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1313" y="2438916"/>
            <a:ext cx="2548349" cy="289585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883577" y="719191"/>
                <a:ext cx="2106203" cy="7037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solidFill>
                      <a:srgbClr val="002060"/>
                    </a:solidFill>
                  </a:rPr>
                  <a:t>b) - 0,5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000" dirty="0">
                    <a:solidFill>
                      <a:srgbClr val="002060"/>
                    </a:solidFill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28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3577" y="719191"/>
                <a:ext cx="2106203" cy="703782"/>
              </a:xfrm>
              <a:prstGeom prst="rect">
                <a:avLst/>
              </a:prstGeom>
              <a:blipFill rotWithShape="0">
                <a:blip r:embed="rId4"/>
                <a:stretch>
                  <a:fillRect l="-31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130157" y="1422973"/>
                <a:ext cx="2578814" cy="24311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sz="2000" dirty="0"/>
                  <a:t>=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000" dirty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000" dirty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800" dirty="0"/>
                  <a:t> </a:t>
                </a:r>
              </a:p>
              <a:p>
                <a:pPr>
                  <a:lnSpc>
                    <a:spcPct val="130000"/>
                  </a:lnSpc>
                </a:pPr>
                <a:r>
                  <a:rPr lang="en-US" sz="2000" dirty="0"/>
                  <a:t>=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+ 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000" dirty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000" dirty="0"/>
                  <a:t> </a:t>
                </a:r>
              </a:p>
              <a:p>
                <a:pPr>
                  <a:lnSpc>
                    <a:spcPct val="130000"/>
                  </a:lnSpc>
                </a:pPr>
                <a:r>
                  <a:rPr lang="en-US" sz="2000" dirty="0"/>
                  <a:t>= 0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800" dirty="0"/>
                  <a:t> </a:t>
                </a:r>
                <a:r>
                  <a:rPr lang="en-US" sz="2000" dirty="0"/>
                  <a:t>=</a:t>
                </a:r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0157" y="1422973"/>
                <a:ext cx="2578814" cy="2431178"/>
              </a:xfrm>
              <a:prstGeom prst="rect">
                <a:avLst/>
              </a:prstGeom>
              <a:blipFill rotWithShape="0">
                <a:blip r:embed="rId5"/>
                <a:stretch>
                  <a:fillRect l="-2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883577" y="4191856"/>
            <a:ext cx="21062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</a:rPr>
              <a:t>c) (-9,15) + 8,09</a:t>
            </a:r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4387064" y="1669899"/>
            <a:ext cx="39658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7030A0"/>
                </a:solidFill>
              </a:rPr>
              <a:t>Viết</a:t>
            </a:r>
            <a:r>
              <a:rPr lang="en-US" sz="2000" dirty="0">
                <a:solidFill>
                  <a:srgbClr val="7030A0"/>
                </a:solidFill>
              </a:rPr>
              <a:t> </a:t>
            </a:r>
            <a:r>
              <a:rPr lang="en-US" sz="2000" dirty="0" err="1">
                <a:solidFill>
                  <a:srgbClr val="7030A0"/>
                </a:solidFill>
              </a:rPr>
              <a:t>số</a:t>
            </a:r>
            <a:r>
              <a:rPr lang="en-US" sz="2000" dirty="0">
                <a:solidFill>
                  <a:srgbClr val="7030A0"/>
                </a:solidFill>
              </a:rPr>
              <a:t> </a:t>
            </a:r>
            <a:r>
              <a:rPr lang="en-US" sz="2000" dirty="0" err="1">
                <a:solidFill>
                  <a:srgbClr val="7030A0"/>
                </a:solidFill>
              </a:rPr>
              <a:t>hữu</a:t>
            </a:r>
            <a:r>
              <a:rPr lang="en-US" sz="2000" dirty="0">
                <a:solidFill>
                  <a:srgbClr val="7030A0"/>
                </a:solidFill>
              </a:rPr>
              <a:t> </a:t>
            </a:r>
            <a:r>
              <a:rPr lang="en-US" sz="2000" dirty="0" err="1">
                <a:solidFill>
                  <a:srgbClr val="7030A0"/>
                </a:solidFill>
              </a:rPr>
              <a:t>tỉ</a:t>
            </a:r>
            <a:r>
              <a:rPr lang="en-US" sz="2000" dirty="0">
                <a:solidFill>
                  <a:srgbClr val="7030A0"/>
                </a:solidFill>
              </a:rPr>
              <a:t> </a:t>
            </a:r>
            <a:r>
              <a:rPr lang="en-US" sz="2000" dirty="0" err="1">
                <a:solidFill>
                  <a:srgbClr val="7030A0"/>
                </a:solidFill>
              </a:rPr>
              <a:t>dưới</a:t>
            </a:r>
            <a:r>
              <a:rPr lang="en-US" sz="2000" dirty="0">
                <a:solidFill>
                  <a:srgbClr val="7030A0"/>
                </a:solidFill>
              </a:rPr>
              <a:t> </a:t>
            </a:r>
            <a:r>
              <a:rPr lang="en-US" sz="2000" dirty="0" err="1">
                <a:solidFill>
                  <a:srgbClr val="7030A0"/>
                </a:solidFill>
              </a:rPr>
              <a:t>dạng</a:t>
            </a:r>
            <a:r>
              <a:rPr lang="en-US" sz="2000" dirty="0">
                <a:solidFill>
                  <a:srgbClr val="7030A0"/>
                </a:solidFill>
              </a:rPr>
              <a:t> </a:t>
            </a:r>
            <a:r>
              <a:rPr lang="en-US" sz="2000" dirty="0" err="1">
                <a:solidFill>
                  <a:srgbClr val="7030A0"/>
                </a:solidFill>
              </a:rPr>
              <a:t>phân</a:t>
            </a:r>
            <a:r>
              <a:rPr lang="en-US" sz="2000" dirty="0">
                <a:solidFill>
                  <a:srgbClr val="7030A0"/>
                </a:solidFill>
              </a:rPr>
              <a:t> </a:t>
            </a:r>
            <a:r>
              <a:rPr lang="en-US" sz="2000" dirty="0" err="1">
                <a:solidFill>
                  <a:srgbClr val="7030A0"/>
                </a:solidFill>
              </a:rPr>
              <a:t>số</a:t>
            </a:r>
            <a:endParaRPr lang="en-US" sz="2000" dirty="0">
              <a:solidFill>
                <a:srgbClr val="7030A0"/>
              </a:solidFill>
            </a:endParaRPr>
          </a:p>
        </p:txBody>
      </p:sp>
      <p:cxnSp>
        <p:nvCxnSpPr>
          <p:cNvPr id="13" name="Straight Arrow Connector 12"/>
          <p:cNvCxnSpPr>
            <a:stCxn id="11" idx="1"/>
          </p:cNvCxnSpPr>
          <p:nvPr/>
        </p:nvCxnSpPr>
        <p:spPr>
          <a:xfrm flipH="1">
            <a:off x="3133618" y="1869954"/>
            <a:ext cx="1253446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4402387" y="2438916"/>
            <a:ext cx="39658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7030A0"/>
                </a:solidFill>
              </a:rPr>
              <a:t>Tính</a:t>
            </a:r>
            <a:r>
              <a:rPr lang="en-US" sz="2000" dirty="0">
                <a:solidFill>
                  <a:srgbClr val="7030A0"/>
                </a:solidFill>
              </a:rPr>
              <a:t> </a:t>
            </a:r>
            <a:r>
              <a:rPr lang="en-US" sz="2000" dirty="0" err="1">
                <a:solidFill>
                  <a:srgbClr val="7030A0"/>
                </a:solidFill>
              </a:rPr>
              <a:t>chất</a:t>
            </a:r>
            <a:r>
              <a:rPr lang="en-US" sz="2000" dirty="0">
                <a:solidFill>
                  <a:srgbClr val="7030A0"/>
                </a:solidFill>
              </a:rPr>
              <a:t> </a:t>
            </a:r>
            <a:r>
              <a:rPr lang="en-US" sz="2000" dirty="0" err="1">
                <a:solidFill>
                  <a:srgbClr val="7030A0"/>
                </a:solidFill>
              </a:rPr>
              <a:t>giao</a:t>
            </a:r>
            <a:r>
              <a:rPr lang="en-US" sz="2000" dirty="0">
                <a:solidFill>
                  <a:srgbClr val="7030A0"/>
                </a:solidFill>
              </a:rPr>
              <a:t> </a:t>
            </a:r>
            <a:r>
              <a:rPr lang="en-US" sz="2000" dirty="0" err="1">
                <a:solidFill>
                  <a:srgbClr val="7030A0"/>
                </a:solidFill>
              </a:rPr>
              <a:t>hoán</a:t>
            </a:r>
            <a:r>
              <a:rPr lang="en-US" sz="2000" dirty="0">
                <a:solidFill>
                  <a:srgbClr val="7030A0"/>
                </a:solidFill>
              </a:rPr>
              <a:t>, </a:t>
            </a:r>
            <a:r>
              <a:rPr lang="en-US" sz="2000" dirty="0" err="1">
                <a:solidFill>
                  <a:srgbClr val="7030A0"/>
                </a:solidFill>
              </a:rPr>
              <a:t>kết</a:t>
            </a:r>
            <a:r>
              <a:rPr lang="en-US" sz="2000" dirty="0">
                <a:solidFill>
                  <a:srgbClr val="7030A0"/>
                </a:solidFill>
              </a:rPr>
              <a:t> </a:t>
            </a:r>
            <a:r>
              <a:rPr lang="en-US" sz="2000" dirty="0" err="1">
                <a:solidFill>
                  <a:srgbClr val="7030A0"/>
                </a:solidFill>
              </a:rPr>
              <a:t>hợp</a:t>
            </a:r>
            <a:endParaRPr lang="en-US" sz="2000" dirty="0">
              <a:solidFill>
                <a:srgbClr val="7030A0"/>
              </a:solidFill>
            </a:endParaRPr>
          </a:p>
        </p:txBody>
      </p:sp>
      <p:cxnSp>
        <p:nvCxnSpPr>
          <p:cNvPr id="16" name="Straight Arrow Connector 15"/>
          <p:cNvCxnSpPr>
            <a:stCxn id="27" idx="1"/>
          </p:cNvCxnSpPr>
          <p:nvPr/>
        </p:nvCxnSpPr>
        <p:spPr>
          <a:xfrm flipH="1" flipV="1">
            <a:off x="3426431" y="2638562"/>
            <a:ext cx="975956" cy="409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4402387" y="3207523"/>
            <a:ext cx="21627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7030A0"/>
                </a:solidFill>
              </a:rPr>
              <a:t>Cộng</a:t>
            </a:r>
            <a:r>
              <a:rPr lang="en-US" sz="2000" dirty="0">
                <a:solidFill>
                  <a:srgbClr val="7030A0"/>
                </a:solidFill>
              </a:rPr>
              <a:t> </a:t>
            </a:r>
            <a:r>
              <a:rPr lang="en-US" sz="2000" dirty="0" err="1">
                <a:solidFill>
                  <a:srgbClr val="7030A0"/>
                </a:solidFill>
              </a:rPr>
              <a:t>với</a:t>
            </a:r>
            <a:r>
              <a:rPr lang="en-US" sz="2000" dirty="0">
                <a:solidFill>
                  <a:srgbClr val="7030A0"/>
                </a:solidFill>
              </a:rPr>
              <a:t> </a:t>
            </a:r>
            <a:r>
              <a:rPr lang="en-US" sz="2000" dirty="0" err="1">
                <a:solidFill>
                  <a:srgbClr val="7030A0"/>
                </a:solidFill>
              </a:rPr>
              <a:t>số</a:t>
            </a:r>
            <a:r>
              <a:rPr lang="en-US" sz="2000" dirty="0">
                <a:solidFill>
                  <a:srgbClr val="7030A0"/>
                </a:solidFill>
              </a:rPr>
              <a:t> 0</a:t>
            </a:r>
          </a:p>
        </p:txBody>
      </p:sp>
      <p:cxnSp>
        <p:nvCxnSpPr>
          <p:cNvPr id="19" name="Straight Arrow Connector 18"/>
          <p:cNvCxnSpPr>
            <a:stCxn id="31" idx="1"/>
          </p:cNvCxnSpPr>
          <p:nvPr/>
        </p:nvCxnSpPr>
        <p:spPr>
          <a:xfrm flipH="1">
            <a:off x="3215811" y="3407578"/>
            <a:ext cx="1186576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31" y="3607633"/>
            <a:ext cx="556003" cy="1376771"/>
          </a:xfrm>
          <a:prstGeom prst="rect">
            <a:avLst/>
          </a:prstGeom>
        </p:spPr>
      </p:pic>
      <p:sp>
        <p:nvSpPr>
          <p:cNvPr id="21" name="Rounded Rectangular Callout 20"/>
          <p:cNvSpPr/>
          <p:nvPr/>
        </p:nvSpPr>
        <p:spPr>
          <a:xfrm>
            <a:off x="3708971" y="238202"/>
            <a:ext cx="4453803" cy="1114748"/>
          </a:xfrm>
          <a:prstGeom prst="wedgeRoundRectCallout">
            <a:avLst>
              <a:gd name="adj1" fmla="val -56891"/>
              <a:gd name="adj2" fmla="val 42387"/>
              <a:gd name="adj3" fmla="val 16667"/>
            </a:avLst>
          </a:prstGeom>
          <a:solidFill>
            <a:schemeClr val="tx1">
              <a:lumMod val="60000"/>
              <a:lumOff val="40000"/>
            </a:schemeClr>
          </a:solidFill>
          <a:ln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rgbClr val="000000"/>
                </a:solidFill>
              </a:rPr>
              <a:t>Hai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số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đối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nhau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luôn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có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tổng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bằng</a:t>
            </a:r>
            <a:r>
              <a:rPr lang="en-US" sz="2000" dirty="0">
                <a:solidFill>
                  <a:srgbClr val="000000"/>
                </a:solidFill>
              </a:rPr>
              <a:t> 0:</a:t>
            </a:r>
          </a:p>
          <a:p>
            <a:pPr algn="ctr">
              <a:lnSpc>
                <a:spcPct val="150000"/>
              </a:lnSpc>
            </a:pPr>
            <a:r>
              <a:rPr lang="en-US" sz="2000" dirty="0">
                <a:solidFill>
                  <a:srgbClr val="000000"/>
                </a:solidFill>
              </a:rPr>
              <a:t>a + (-a) = 0</a:t>
            </a:r>
          </a:p>
        </p:txBody>
      </p:sp>
      <p:sp>
        <p:nvSpPr>
          <p:cNvPr id="2" name="Rectangle 1"/>
          <p:cNvSpPr/>
          <p:nvPr/>
        </p:nvSpPr>
        <p:spPr>
          <a:xfrm>
            <a:off x="2938590" y="4191856"/>
            <a:ext cx="289694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= - (9,15 - 8,09) = - 1,06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 dir="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27" grpId="0"/>
      <p:bldP spid="31" grpId="0"/>
      <p:bldP spid="21" grpId="0" animBg="1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" name="Google Shape;481;p40"/>
          <p:cNvPicPr preferRelativeResize="0"/>
          <p:nvPr/>
        </p:nvPicPr>
        <p:blipFill rotWithShape="1">
          <a:blip r:embed="rId3">
            <a:alphaModFix/>
          </a:blip>
          <a:srcRect t="15672" b="15679"/>
          <a:stretch/>
        </p:blipFill>
        <p:spPr>
          <a:xfrm>
            <a:off x="5488025" y="567800"/>
            <a:ext cx="3508851" cy="4350198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angle 8"/>
          <p:cNvSpPr/>
          <p:nvPr/>
        </p:nvSpPr>
        <p:spPr>
          <a:xfrm>
            <a:off x="708282" y="3070069"/>
            <a:ext cx="4572000" cy="1384995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 fontAlgn="base">
              <a:lnSpc>
                <a:spcPct val="14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Nếu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hai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hữu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tỉ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đều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cho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dưới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dạng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thập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phân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thì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ta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áp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dụng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quy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tắc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cộng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trừ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đối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thập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phân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08282" y="1407212"/>
            <a:ext cx="4572000" cy="1335687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algn="just">
              <a:lnSpc>
                <a:spcPct val="140000"/>
              </a:lnSpc>
              <a:spcAft>
                <a:spcPts val="600"/>
              </a:spcAft>
            </a:pP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Phép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cộng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hữu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tỉ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cũng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chất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giao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hoán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kết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hợp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giống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phép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cộng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20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17" y="290121"/>
            <a:ext cx="1794393" cy="90168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897337" y="444510"/>
            <a:ext cx="121235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err="1">
                <a:solidFill>
                  <a:srgbClr val="C00000"/>
                </a:solidFill>
              </a:rPr>
              <a:t>Chú</a:t>
            </a:r>
            <a:r>
              <a:rPr lang="en-US" sz="2200" b="1" dirty="0">
                <a:solidFill>
                  <a:srgbClr val="C00000"/>
                </a:solidFill>
              </a:rPr>
              <a:t> ý:</a:t>
            </a: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34"/>
          <p:cNvSpPr txBox="1">
            <a:spLocks noGrp="1"/>
          </p:cNvSpPr>
          <p:nvPr>
            <p:ph type="title" idx="6"/>
          </p:nvPr>
        </p:nvSpPr>
        <p:spPr>
          <a:xfrm>
            <a:off x="720000" y="49639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01384" y="1273996"/>
            <a:ext cx="7622616" cy="1910993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955495" y="1422970"/>
                <a:ext cx="2424701" cy="6450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a) - 7 -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8</m:t>
                            </m:r>
                          </m:den>
                        </m:f>
                      </m:e>
                    </m:d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5495" y="1422970"/>
                <a:ext cx="2424701" cy="645048"/>
              </a:xfrm>
              <a:prstGeom prst="rect">
                <a:avLst/>
              </a:prstGeom>
              <a:blipFill rotWithShape="0">
                <a:blip r:embed="rId3"/>
                <a:stretch>
                  <a:fillRect l="-27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TextBox 45"/>
          <p:cNvSpPr txBox="1"/>
          <p:nvPr/>
        </p:nvSpPr>
        <p:spPr>
          <a:xfrm>
            <a:off x="955495" y="2492992"/>
            <a:ext cx="24247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b) - 21,25 + 13,3</a:t>
            </a:r>
            <a:endParaRPr 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2727384" y="1422970"/>
                <a:ext cx="2574081" cy="7107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= </a:t>
                </a:r>
                <a:r>
                  <a:rPr lang="en-US" sz="2800" dirty="0"/>
                  <a:t>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56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000" dirty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800" dirty="0"/>
                  <a:t> </a:t>
                </a:r>
                <a:r>
                  <a:rPr lang="en-US" sz="2000" dirty="0"/>
                  <a:t>=</a:t>
                </a:r>
                <a:r>
                  <a:rPr lang="en-US" sz="2800" dirty="0"/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7384" y="1422970"/>
                <a:ext cx="2574081" cy="710707"/>
              </a:xfrm>
              <a:prstGeom prst="rect">
                <a:avLst/>
              </a:prstGeom>
              <a:blipFill rotWithShape="0">
                <a:blip r:embed="rId4"/>
                <a:stretch>
                  <a:fillRect l="-2364" b="-85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/>
          <p:cNvSpPr txBox="1"/>
          <p:nvPr/>
        </p:nvSpPr>
        <p:spPr>
          <a:xfrm>
            <a:off x="3143892" y="2492992"/>
            <a:ext cx="31101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= - (21,25 - 13, 3) = - 7,95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0221" y="801384"/>
            <a:ext cx="2893779" cy="289377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720000" y="3287014"/>
                <a:ext cx="7704000" cy="14773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2000" b="1" dirty="0">
                    <a:solidFill>
                      <a:srgbClr val="C00000"/>
                    </a:solidFill>
                  </a:rPr>
                  <a:t>Nhận xét: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vi-VN" sz="2000" dirty="0"/>
                  <a:t>Trong tập các số hữu tỉ </a:t>
                </a:r>
                <a14:m>
                  <m:oMath xmlns:m="http://schemas.openxmlformats.org/officeDocument/2006/math">
                    <m:r>
                      <a:rPr lang="vi-VN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ℚ</m:t>
                    </m:r>
                  </m:oMath>
                </a14:m>
                <a:r>
                  <a:rPr lang="vi-VN" sz="2000" dirty="0"/>
                  <a:t>, ta cũng có quy tắc dấu ngoặc tương tự như trong tập các số nguyên </a:t>
                </a:r>
                <a14:m>
                  <m:oMath xmlns:m="http://schemas.openxmlformats.org/officeDocument/2006/math">
                    <m:r>
                      <a:rPr lang="vi-VN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</m:oMath>
                </a14:m>
                <a:r>
                  <a:rPr lang="vi-VN" sz="2000" dirty="0"/>
                  <a:t>.</a:t>
                </a: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000" y="3287014"/>
                <a:ext cx="7704000" cy="1477328"/>
              </a:xfrm>
              <a:prstGeom prst="rect">
                <a:avLst/>
              </a:prstGeom>
              <a:blipFill rotWithShape="0">
                <a:blip r:embed="rId6"/>
                <a:stretch>
                  <a:fillRect l="-791" r="-870" b="-24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5" grpId="0"/>
      <p:bldP spid="11" grpId="0" animBg="1"/>
      <p:bldP spid="12" grpId="0"/>
      <p:bldP spid="46" grpId="0"/>
      <p:bldP spid="13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750014" y="791111"/>
            <a:ext cx="7510409" cy="3770615"/>
          </a:xfrm>
          <a:prstGeom prst="roundRect">
            <a:avLst/>
          </a:prstGeom>
          <a:solidFill>
            <a:schemeClr val="tx1">
              <a:lumMod val="40000"/>
              <a:lumOff val="60000"/>
            </a:schemeClr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554859" y="319081"/>
            <a:ext cx="17355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/>
              <a:t>Ví</a:t>
            </a:r>
            <a:r>
              <a:rPr lang="en-US" sz="2000" b="1" dirty="0"/>
              <a:t> </a:t>
            </a:r>
            <a:r>
              <a:rPr lang="en-US" sz="2000" b="1" dirty="0" err="1"/>
              <a:t>dụ</a:t>
            </a:r>
            <a:r>
              <a:rPr lang="en-US" sz="2000" b="1" dirty="0"/>
              <a:t> 2: </a:t>
            </a:r>
            <a:r>
              <a:rPr lang="en-US" sz="2000" b="1" dirty="0" err="1"/>
              <a:t>Tính</a:t>
            </a:r>
            <a:r>
              <a:rPr lang="en-US" sz="2000" b="1" dirty="0"/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1304817" y="986318"/>
                <a:ext cx="3071973" cy="6450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400" dirty="0"/>
                  <a:t> -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7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 − </m:t>
                        </m:r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num>
                              <m:den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den>
                            </m:f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num>
                              <m:den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den>
                            </m:f>
                          </m:e>
                        </m:d>
                      </m:e>
                    </m:d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4817" y="986318"/>
                <a:ext cx="3071973" cy="645048"/>
              </a:xfrm>
              <a:prstGeom prst="rect">
                <a:avLst/>
              </a:prstGeom>
              <a:blipFill rotWithShape="0">
                <a:blip r:embed="rId3"/>
                <a:stretch>
                  <a:fillRect b="-66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1304817" y="1703286"/>
                <a:ext cx="2107628" cy="6450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000" dirty="0"/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000" dirty="0"/>
                  <a:t> +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</m:e>
                    </m:d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4817" y="1703286"/>
                <a:ext cx="2107628" cy="645048"/>
              </a:xfrm>
              <a:prstGeom prst="rect">
                <a:avLst/>
              </a:prstGeom>
              <a:blipFill rotWithShape="0">
                <a:blip r:embed="rId4"/>
                <a:stretch>
                  <a:fillRect l="-28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1304817" y="2479966"/>
                <a:ext cx="1808253" cy="6165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000" dirty="0"/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000" dirty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000" dirty="0"/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4817" y="2479966"/>
                <a:ext cx="1808253" cy="616579"/>
              </a:xfrm>
              <a:prstGeom prst="rect">
                <a:avLst/>
              </a:prstGeom>
              <a:blipFill rotWithShape="0">
                <a:blip r:embed="rId5"/>
                <a:stretch>
                  <a:fillRect l="-3367" b="-19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1294543" y="3132506"/>
                <a:ext cx="2506895" cy="6450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=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8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9</m:t>
                            </m:r>
                          </m:den>
                        </m:f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000" dirty="0"/>
                  <a:t> -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7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e>
                    </m:d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4543" y="3132506"/>
                <a:ext cx="2506895" cy="645048"/>
              </a:xfrm>
              <a:prstGeom prst="rect">
                <a:avLst/>
              </a:prstGeom>
              <a:blipFill rotWithShape="0">
                <a:blip r:embed="rId6"/>
                <a:stretch>
                  <a:fillRect l="-24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1304817" y="3854052"/>
                <a:ext cx="3333965" cy="6450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=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8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9</m:t>
                            </m:r>
                          </m:den>
                        </m:f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6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9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000" dirty="0"/>
                  <a:t> - 1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000" dirty="0"/>
                  <a:t> - 1 =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4817" y="3854052"/>
                <a:ext cx="3333965" cy="645048"/>
              </a:xfrm>
              <a:prstGeom prst="rect">
                <a:avLst/>
              </a:prstGeom>
              <a:blipFill rotWithShape="0">
                <a:blip r:embed="rId7"/>
                <a:stretch>
                  <a:fillRect l="-18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3852812" y="1464303"/>
            <a:ext cx="4263772" cy="95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>
                <a:solidFill>
                  <a:srgbClr val="002060"/>
                </a:solidFill>
              </a:rPr>
              <a:t>Bỏ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dấu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ngoặc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có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dấu</a:t>
            </a:r>
            <a:r>
              <a:rPr lang="en-US" sz="2000" dirty="0">
                <a:solidFill>
                  <a:srgbClr val="002060"/>
                </a:solidFill>
              </a:rPr>
              <a:t> “-” </a:t>
            </a:r>
            <a:r>
              <a:rPr lang="en-US" sz="2000" dirty="0" err="1">
                <a:solidFill>
                  <a:srgbClr val="002060"/>
                </a:solidFill>
              </a:rPr>
              <a:t>đằng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trước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dấu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ngoặc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vuông</a:t>
            </a:r>
            <a:r>
              <a:rPr lang="en-US" sz="2000" dirty="0">
                <a:solidFill>
                  <a:srgbClr val="002060"/>
                </a:solidFill>
              </a:rPr>
              <a:t>.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3412445" y="2025810"/>
            <a:ext cx="440367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3852812" y="2479966"/>
            <a:ext cx="4407611" cy="496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>
                <a:solidFill>
                  <a:srgbClr val="002060"/>
                </a:solidFill>
              </a:rPr>
              <a:t>Bỏ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dấu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ngoặc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có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dấu</a:t>
            </a:r>
            <a:r>
              <a:rPr lang="en-US" sz="2000" dirty="0">
                <a:solidFill>
                  <a:srgbClr val="002060"/>
                </a:solidFill>
              </a:rPr>
              <a:t> “+” </a:t>
            </a:r>
            <a:r>
              <a:rPr lang="en-US" sz="2000" dirty="0" err="1">
                <a:solidFill>
                  <a:srgbClr val="002060"/>
                </a:solidFill>
              </a:rPr>
              <a:t>đằng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trước</a:t>
            </a:r>
            <a:r>
              <a:rPr lang="en-US" sz="2000" dirty="0">
                <a:solidFill>
                  <a:srgbClr val="002060"/>
                </a:solidFill>
              </a:rPr>
              <a:t>.</a:t>
            </a:r>
          </a:p>
        </p:txBody>
      </p:sp>
      <p:cxnSp>
        <p:nvCxnSpPr>
          <p:cNvPr id="36" name="Straight Arrow Connector 35"/>
          <p:cNvCxnSpPr/>
          <p:nvPr/>
        </p:nvCxnSpPr>
        <p:spPr>
          <a:xfrm flipH="1">
            <a:off x="3412445" y="2774111"/>
            <a:ext cx="440367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4638782" y="3074746"/>
            <a:ext cx="30565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>
                <a:solidFill>
                  <a:srgbClr val="002060"/>
                </a:solidFill>
              </a:rPr>
              <a:t>Đặt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dấu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ngoặc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có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dấu</a:t>
            </a:r>
            <a:r>
              <a:rPr lang="en-US" sz="2000" dirty="0">
                <a:solidFill>
                  <a:srgbClr val="002060"/>
                </a:solidFill>
              </a:rPr>
              <a:t> “-” </a:t>
            </a:r>
            <a:r>
              <a:rPr lang="en-US" sz="2000" dirty="0" err="1">
                <a:solidFill>
                  <a:srgbClr val="002060"/>
                </a:solidFill>
              </a:rPr>
              <a:t>đằng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trước</a:t>
            </a:r>
            <a:r>
              <a:rPr lang="en-US" sz="2000" dirty="0">
                <a:solidFill>
                  <a:srgbClr val="002060"/>
                </a:solidFill>
              </a:rPr>
              <a:t>.</a:t>
            </a:r>
          </a:p>
        </p:txBody>
      </p:sp>
      <p:cxnSp>
        <p:nvCxnSpPr>
          <p:cNvPr id="38" name="Straight Arrow Connector 37"/>
          <p:cNvCxnSpPr/>
          <p:nvPr/>
        </p:nvCxnSpPr>
        <p:spPr>
          <a:xfrm flipH="1">
            <a:off x="3801440" y="3441843"/>
            <a:ext cx="837342" cy="1102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92" y="3973588"/>
            <a:ext cx="1142638" cy="105102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8537">
            <a:off x="272934" y="3149320"/>
            <a:ext cx="715312" cy="112721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hecker dir="vert"/>
      </p:transition>
    </mc:Choice>
    <mc:Fallback xmlns="">
      <p:transition spd="slow">
        <p:checke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  <p:bldP spid="33" grpId="0"/>
      <p:bldP spid="3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3" name="Google Shape;913;p58"/>
          <p:cNvPicPr preferRelativeResize="0"/>
          <p:nvPr/>
        </p:nvPicPr>
        <p:blipFill rotWithShape="1">
          <a:blip r:embed="rId3">
            <a:alphaModFix/>
          </a:blip>
          <a:srcRect t="16116" b="5910"/>
          <a:stretch/>
        </p:blipFill>
        <p:spPr>
          <a:xfrm flipH="1">
            <a:off x="5833026" y="1269149"/>
            <a:ext cx="2884199" cy="406154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ounded Rectangle 3"/>
          <p:cNvSpPr/>
          <p:nvPr/>
        </p:nvSpPr>
        <p:spPr>
          <a:xfrm>
            <a:off x="565079" y="3544584"/>
            <a:ext cx="4756934" cy="750014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ular Callout 4"/>
          <p:cNvSpPr/>
          <p:nvPr/>
        </p:nvSpPr>
        <p:spPr>
          <a:xfrm rot="21337935">
            <a:off x="662663" y="1265322"/>
            <a:ext cx="5013788" cy="2490145"/>
          </a:xfrm>
          <a:prstGeom prst="wedgeRoundRectCallout">
            <a:avLst>
              <a:gd name="adj1" fmla="val 37364"/>
              <a:gd name="adj2" fmla="val 61306"/>
              <a:gd name="adj3" fmla="val 16667"/>
            </a:avLst>
          </a:prstGeom>
          <a:solidFill>
            <a:schemeClr val="bg1">
              <a:lumMod val="40000"/>
              <a:lumOff val="60000"/>
            </a:schemeClr>
          </a:solidFill>
          <a:ln>
            <a:solidFill>
              <a:schemeClr val="bg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 rot="21330786">
                <a:off x="884361" y="1551402"/>
                <a:ext cx="4572000" cy="1938992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2000" dirty="0"/>
                  <a:t>Đối với một tổng trong </a:t>
                </a:r>
                <a14:m>
                  <m:oMath xmlns:m="http://schemas.openxmlformats.org/officeDocument/2006/math">
                    <m:r>
                      <a:rPr lang="vi-VN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ℚ</m:t>
                    </m:r>
                  </m:oMath>
                </a14:m>
                <a:r>
                  <a:rPr lang="vi-VN" sz="2000" dirty="0"/>
                  <a:t>, ta có thể đổi chỗ các số hạng, đặt dấu ngoặc để nhóm các số hạng một cách tùy ý như các tổng trong </a:t>
                </a:r>
                <a14:m>
                  <m:oMath xmlns:m="http://schemas.openxmlformats.org/officeDocument/2006/math">
                    <m:r>
                      <a:rPr lang="vi-VN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</m:oMath>
                </a14:m>
                <a:r>
                  <a:rPr lang="vi-VN" sz="2000" dirty="0"/>
                  <a:t>.</a:t>
                </a:r>
                <a:endParaRPr lang="en-US" sz="2000" dirty="0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1330786">
                <a:off x="884361" y="1551402"/>
                <a:ext cx="4572000" cy="1938992"/>
              </a:xfrm>
              <a:prstGeom prst="rect">
                <a:avLst/>
              </a:prstGeom>
              <a:blipFill rotWithShape="0">
                <a:blip r:embed="rId4"/>
                <a:stretch>
                  <a:fillRect l="-1163" r="-517" b="-15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Pentagon 6"/>
          <p:cNvSpPr/>
          <p:nvPr/>
        </p:nvSpPr>
        <p:spPr>
          <a:xfrm>
            <a:off x="0" y="726191"/>
            <a:ext cx="1387011" cy="421241"/>
          </a:xfrm>
          <a:prstGeom prst="homePlat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accent4"/>
                </a:solidFill>
              </a:rPr>
              <a:t>Chú</a:t>
            </a:r>
            <a:r>
              <a:rPr lang="en-US" sz="2000" b="1" dirty="0">
                <a:solidFill>
                  <a:schemeClr val="accent4"/>
                </a:solidFill>
              </a:rPr>
              <a:t> ý:</a:t>
            </a:r>
          </a:p>
        </p:txBody>
      </p:sp>
    </p:spTree>
  </p:cSld>
  <p:clrMapOvr>
    <a:masterClrMapping/>
  </p:clrMapOvr>
  <p:transition spd="slow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255;p34"/>
          <p:cNvSpPr txBox="1">
            <a:spLocks noGrp="1"/>
          </p:cNvSpPr>
          <p:nvPr>
            <p:ph type="title" idx="6"/>
          </p:nvPr>
        </p:nvSpPr>
        <p:spPr>
          <a:xfrm>
            <a:off x="0" y="691604"/>
            <a:ext cx="6357600" cy="5727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Bỏ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ngoặc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2630184" y="1541123"/>
                <a:ext cx="2691830" cy="7371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2000" dirty="0"/>
                  <a:t> -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800" i="1" dirty="0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dirty="0" smtClean="0">
                                <a:latin typeface="Cambria Math" panose="02040503050406030204" pitchFamily="18" charset="0"/>
                              </a:rPr>
                              <m:t>6</m:t>
                            </m:r>
                          </m:num>
                          <m:den>
                            <m:r>
                              <a:rPr lang="en-US" sz="2800" b="0" i="1" dirty="0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den>
                        </m:f>
                        <m:r>
                          <a:rPr lang="en-US" sz="2800" b="0" i="1" dirty="0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800" b="0" i="1" dirty="0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dirty="0" smtClean="0">
                                <a:latin typeface="Cambria Math" panose="02040503050406030204" pitchFamily="18" charset="0"/>
                              </a:rPr>
                              <m:t>7</m:t>
                            </m:r>
                          </m:num>
                          <m:den>
                            <m:r>
                              <a:rPr lang="en-US" sz="2800" b="0" i="1" dirty="0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e>
                    </m:d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0184" y="1541123"/>
                <a:ext cx="2691830" cy="737189"/>
              </a:xfrm>
              <a:prstGeom prst="rect">
                <a:avLst/>
              </a:prstGeom>
              <a:blipFill rotWithShape="0">
                <a:blip r:embed="rId2"/>
                <a:stretch>
                  <a:fillRect l="-22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2630184" y="3480170"/>
            <a:ext cx="39041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b) 6,5 + [0,75 - (8,25 - 1,75)]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2630184" y="2407247"/>
                <a:ext cx="4654193" cy="7104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2000" dirty="0"/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000" dirty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800" dirty="0"/>
                  <a:t> </a:t>
                </a:r>
                <a:r>
                  <a:rPr lang="en-US" sz="2000" dirty="0"/>
                  <a:t>=</a:t>
                </a:r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18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20</m:t>
                        </m:r>
                      </m:den>
                    </m:f>
                  </m:oMath>
                </a14:m>
                <a:r>
                  <a:rPr lang="en-US" sz="2800" dirty="0"/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24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20</m:t>
                        </m:r>
                      </m:den>
                    </m:f>
                  </m:oMath>
                </a14:m>
                <a:r>
                  <a:rPr lang="en-US" sz="2800" dirty="0"/>
                  <a:t> </a:t>
                </a:r>
                <a:r>
                  <a:rPr lang="en-US" sz="2000" dirty="0"/>
                  <a:t>+</a:t>
                </a:r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20</m:t>
                        </m:r>
                      </m:den>
                    </m:f>
                  </m:oMath>
                </a14:m>
                <a:r>
                  <a:rPr lang="en-US" sz="2800" dirty="0"/>
                  <a:t> </a:t>
                </a:r>
                <a:r>
                  <a:rPr lang="en-US" sz="2000" dirty="0"/>
                  <a:t>=</a:t>
                </a:r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29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20</m:t>
                        </m:r>
                      </m:den>
                    </m:f>
                  </m:oMath>
                </a14:m>
                <a:r>
                  <a:rPr lang="en-US" sz="2800" dirty="0"/>
                  <a:t>  </a:t>
                </a: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0184" y="2407247"/>
                <a:ext cx="4654193" cy="710451"/>
              </a:xfrm>
              <a:prstGeom prst="rect">
                <a:avLst/>
              </a:prstGeom>
              <a:blipFill rotWithShape="0">
                <a:blip r:embed="rId3"/>
                <a:stretch>
                  <a:fillRect l="-1309" b="-94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2630184" y="4111957"/>
            <a:ext cx="42124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= 6,5 + 0,75 - 8,25 + 1,75 = 0,75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278" y="1411386"/>
            <a:ext cx="1762038" cy="3412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457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d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3" grpId="0"/>
      <p:bldP spid="14" grpId="0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99335" y="462918"/>
            <a:ext cx="17157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C00000"/>
                </a:solidFill>
              </a:rPr>
              <a:t>Vận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dụng</a:t>
            </a:r>
            <a:r>
              <a:rPr lang="en-US" sz="2000" b="1" dirty="0">
                <a:solidFill>
                  <a:srgbClr val="C00000"/>
                </a:solidFill>
              </a:rPr>
              <a:t> 1:</a:t>
            </a:r>
          </a:p>
        </p:txBody>
      </p:sp>
      <p:sp>
        <p:nvSpPr>
          <p:cNvPr id="6" name="Rectangle 5"/>
          <p:cNvSpPr/>
          <p:nvPr/>
        </p:nvSpPr>
        <p:spPr>
          <a:xfrm>
            <a:off x="1099335" y="969918"/>
            <a:ext cx="6924782" cy="2169825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  <a:ln>
            <a:solidFill>
              <a:schemeClr val="bg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392148" y="969918"/>
            <a:ext cx="6339155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dirty="0" err="1"/>
              <a:t>Khoai</a:t>
            </a:r>
            <a:r>
              <a:rPr lang="en-US" sz="1800" dirty="0"/>
              <a:t> </a:t>
            </a:r>
            <a:r>
              <a:rPr lang="en-US" sz="1800" dirty="0" err="1"/>
              <a:t>tây</a:t>
            </a:r>
            <a:r>
              <a:rPr lang="en-US" sz="1800" dirty="0"/>
              <a:t> </a:t>
            </a:r>
            <a:r>
              <a:rPr lang="en-US" sz="1800" dirty="0" err="1"/>
              <a:t>là</a:t>
            </a:r>
            <a:r>
              <a:rPr lang="en-US" sz="1800" dirty="0"/>
              <a:t> </a:t>
            </a:r>
            <a:r>
              <a:rPr lang="en-US" sz="1800" dirty="0" err="1"/>
              <a:t>thức</a:t>
            </a:r>
            <a:r>
              <a:rPr lang="en-US" sz="1800" dirty="0"/>
              <a:t> </a:t>
            </a:r>
            <a:r>
              <a:rPr lang="en-US" sz="1800" dirty="0" err="1"/>
              <a:t>ăn</a:t>
            </a:r>
            <a:r>
              <a:rPr lang="en-US" sz="1800" dirty="0"/>
              <a:t> </a:t>
            </a:r>
            <a:r>
              <a:rPr lang="en-US" sz="1800" dirty="0" err="1"/>
              <a:t>chính</a:t>
            </a:r>
            <a:r>
              <a:rPr lang="en-US" sz="1800" dirty="0"/>
              <a:t> </a:t>
            </a:r>
            <a:r>
              <a:rPr lang="en-US" sz="1800" dirty="0" err="1"/>
              <a:t>của</a:t>
            </a:r>
            <a:r>
              <a:rPr lang="en-US" sz="1800" dirty="0"/>
              <a:t> </a:t>
            </a:r>
            <a:r>
              <a:rPr lang="en-US" sz="1800" dirty="0" err="1"/>
              <a:t>người</a:t>
            </a:r>
            <a:r>
              <a:rPr lang="en-US" sz="1800" dirty="0"/>
              <a:t> </a:t>
            </a:r>
            <a:r>
              <a:rPr lang="en-US" sz="1800" dirty="0" err="1"/>
              <a:t>châu</a:t>
            </a:r>
            <a:r>
              <a:rPr lang="en-US" sz="1800" dirty="0"/>
              <a:t> </a:t>
            </a:r>
            <a:r>
              <a:rPr lang="en-US" sz="1800" dirty="0" err="1"/>
              <a:t>Âu</a:t>
            </a:r>
            <a:r>
              <a:rPr lang="en-US" sz="1800" dirty="0"/>
              <a:t> </a:t>
            </a:r>
            <a:r>
              <a:rPr lang="en-US" sz="1800" dirty="0" err="1"/>
              <a:t>và</a:t>
            </a:r>
            <a:r>
              <a:rPr lang="en-US" sz="1800" dirty="0"/>
              <a:t> </a:t>
            </a:r>
            <a:r>
              <a:rPr lang="en-US" sz="1800" dirty="0" err="1"/>
              <a:t>là</a:t>
            </a:r>
            <a:r>
              <a:rPr lang="en-US" sz="1800" dirty="0"/>
              <a:t> </a:t>
            </a:r>
            <a:r>
              <a:rPr lang="en-US" sz="1800" dirty="0" err="1"/>
              <a:t>món</a:t>
            </a:r>
            <a:r>
              <a:rPr lang="en-US" sz="1800" dirty="0"/>
              <a:t> </a:t>
            </a:r>
            <a:r>
              <a:rPr lang="en-US" sz="1800" dirty="0" err="1"/>
              <a:t>ăn</a:t>
            </a:r>
            <a:r>
              <a:rPr lang="en-US" sz="1800" dirty="0"/>
              <a:t> </a:t>
            </a:r>
            <a:r>
              <a:rPr lang="en-US" sz="1800" dirty="0" err="1"/>
              <a:t>ưa</a:t>
            </a:r>
            <a:r>
              <a:rPr lang="en-US" sz="1800" dirty="0"/>
              <a:t> </a:t>
            </a:r>
            <a:r>
              <a:rPr lang="en-US" sz="1800" dirty="0" err="1"/>
              <a:t>thích</a:t>
            </a:r>
            <a:r>
              <a:rPr lang="en-US" sz="1800" dirty="0"/>
              <a:t> </a:t>
            </a:r>
            <a:r>
              <a:rPr lang="en-US" sz="1800" dirty="0" err="1"/>
              <a:t>của</a:t>
            </a:r>
            <a:r>
              <a:rPr lang="en-US" sz="1800" dirty="0"/>
              <a:t> </a:t>
            </a:r>
            <a:r>
              <a:rPr lang="en-US" sz="1800" dirty="0" err="1"/>
              <a:t>người</a:t>
            </a:r>
            <a:r>
              <a:rPr lang="en-US" sz="1800" dirty="0"/>
              <a:t> </a:t>
            </a:r>
            <a:r>
              <a:rPr lang="en-US" sz="1800" dirty="0" err="1"/>
              <a:t>Việt</a:t>
            </a:r>
            <a:r>
              <a:rPr lang="en-US" sz="1800" dirty="0"/>
              <a:t> Nam. </a:t>
            </a:r>
            <a:r>
              <a:rPr lang="en-US" sz="1800" dirty="0" err="1"/>
              <a:t>Trong</a:t>
            </a:r>
            <a:r>
              <a:rPr lang="en-US" sz="1800" dirty="0"/>
              <a:t> 100 gam </a:t>
            </a:r>
            <a:r>
              <a:rPr lang="en-US" sz="1800" dirty="0" err="1"/>
              <a:t>khoai</a:t>
            </a:r>
            <a:r>
              <a:rPr lang="en-US" sz="1800" dirty="0"/>
              <a:t> </a:t>
            </a:r>
            <a:r>
              <a:rPr lang="en-US" sz="1800" dirty="0" err="1"/>
              <a:t>tây</a:t>
            </a:r>
            <a:r>
              <a:rPr lang="en-US" sz="1800" dirty="0"/>
              <a:t> </a:t>
            </a:r>
            <a:r>
              <a:rPr lang="en-US" sz="1800" dirty="0" err="1"/>
              <a:t>khô</a:t>
            </a:r>
            <a:r>
              <a:rPr lang="en-US" sz="1800" dirty="0"/>
              <a:t> </a:t>
            </a:r>
            <a:r>
              <a:rPr lang="en-US" sz="1800" dirty="0" err="1"/>
              <a:t>có</a:t>
            </a:r>
            <a:r>
              <a:rPr lang="en-US" sz="1800" dirty="0"/>
              <a:t> 11 gam </a:t>
            </a:r>
            <a:r>
              <a:rPr lang="en-US" sz="1800" dirty="0" err="1"/>
              <a:t>nước</a:t>
            </a:r>
            <a:r>
              <a:rPr lang="en-US" sz="1800" dirty="0"/>
              <a:t>; 6,6 gam protein; 0,3 gam </a:t>
            </a:r>
            <a:r>
              <a:rPr lang="en-US" sz="1800" dirty="0" err="1"/>
              <a:t>chất</a:t>
            </a:r>
            <a:r>
              <a:rPr lang="en-US" sz="1800" dirty="0"/>
              <a:t> </a:t>
            </a:r>
            <a:r>
              <a:rPr lang="en-US" sz="1800" dirty="0" err="1"/>
              <a:t>béo</a:t>
            </a:r>
            <a:r>
              <a:rPr lang="en-US" sz="1800" dirty="0"/>
              <a:t>; 75,1 gam </a:t>
            </a:r>
            <a:r>
              <a:rPr lang="en-US" sz="1800" dirty="0" err="1"/>
              <a:t>glucid</a:t>
            </a:r>
            <a:r>
              <a:rPr lang="en-US" sz="1800" dirty="0"/>
              <a:t> </a:t>
            </a:r>
            <a:r>
              <a:rPr lang="en-US" sz="1800" dirty="0" err="1"/>
              <a:t>và</a:t>
            </a:r>
            <a:r>
              <a:rPr lang="en-US" sz="1800" dirty="0"/>
              <a:t> </a:t>
            </a:r>
            <a:r>
              <a:rPr lang="en-US" sz="1800" dirty="0" err="1"/>
              <a:t>các</a:t>
            </a:r>
            <a:r>
              <a:rPr lang="en-US" sz="1800" dirty="0"/>
              <a:t> </a:t>
            </a:r>
            <a:r>
              <a:rPr lang="en-US" sz="1800" dirty="0" err="1"/>
              <a:t>chất</a:t>
            </a:r>
            <a:r>
              <a:rPr lang="en-US" sz="1800" dirty="0"/>
              <a:t> </a:t>
            </a:r>
            <a:r>
              <a:rPr lang="en-US" sz="1800" dirty="0" err="1"/>
              <a:t>khác</a:t>
            </a:r>
            <a:r>
              <a:rPr lang="en-US" sz="1800" dirty="0"/>
              <a:t>. </a:t>
            </a:r>
            <a:r>
              <a:rPr lang="en-US" sz="1800" dirty="0" err="1"/>
              <a:t>Em</a:t>
            </a:r>
            <a:r>
              <a:rPr lang="en-US" sz="1800" dirty="0"/>
              <a:t> </a:t>
            </a:r>
            <a:r>
              <a:rPr lang="en-US" sz="1800" dirty="0" err="1"/>
              <a:t>hãy</a:t>
            </a:r>
            <a:r>
              <a:rPr lang="en-US" sz="1800" dirty="0"/>
              <a:t> </a:t>
            </a:r>
            <a:r>
              <a:rPr lang="en-US" sz="1800" dirty="0" err="1"/>
              <a:t>cho</a:t>
            </a:r>
            <a:r>
              <a:rPr lang="en-US" sz="1800" dirty="0"/>
              <a:t> </a:t>
            </a:r>
            <a:r>
              <a:rPr lang="en-US" sz="1800" dirty="0" err="1"/>
              <a:t>biết</a:t>
            </a:r>
            <a:r>
              <a:rPr lang="en-US" sz="1800" dirty="0"/>
              <a:t> </a:t>
            </a:r>
            <a:r>
              <a:rPr lang="en-US" sz="1800" dirty="0" err="1"/>
              <a:t>khối</a:t>
            </a:r>
            <a:r>
              <a:rPr lang="en-US" sz="1800" dirty="0"/>
              <a:t> </a:t>
            </a:r>
            <a:r>
              <a:rPr lang="en-US" sz="1800" dirty="0" err="1"/>
              <a:t>lượng</a:t>
            </a:r>
            <a:r>
              <a:rPr lang="en-US" sz="1800" dirty="0"/>
              <a:t> </a:t>
            </a:r>
            <a:r>
              <a:rPr lang="en-US" sz="1800" dirty="0" err="1"/>
              <a:t>của</a:t>
            </a:r>
            <a:r>
              <a:rPr lang="en-US" sz="1800" dirty="0"/>
              <a:t> </a:t>
            </a:r>
            <a:r>
              <a:rPr lang="en-US" sz="1800" dirty="0" err="1"/>
              <a:t>các</a:t>
            </a:r>
            <a:r>
              <a:rPr lang="en-US" sz="1800" dirty="0"/>
              <a:t> </a:t>
            </a:r>
            <a:r>
              <a:rPr lang="en-US" sz="1800" dirty="0" err="1"/>
              <a:t>chất</a:t>
            </a:r>
            <a:r>
              <a:rPr lang="en-US" sz="1800" dirty="0"/>
              <a:t> </a:t>
            </a:r>
            <a:r>
              <a:rPr lang="en-US" sz="1800" dirty="0" err="1"/>
              <a:t>khác</a:t>
            </a:r>
            <a:r>
              <a:rPr lang="en-US" sz="1800" dirty="0"/>
              <a:t> </a:t>
            </a:r>
            <a:r>
              <a:rPr lang="en-US" sz="1800" dirty="0" err="1"/>
              <a:t>trong</a:t>
            </a:r>
            <a:r>
              <a:rPr lang="en-US" sz="1800" dirty="0"/>
              <a:t> 100 gam </a:t>
            </a:r>
            <a:r>
              <a:rPr lang="en-US" sz="1800" dirty="0" err="1"/>
              <a:t>khoai</a:t>
            </a:r>
            <a:r>
              <a:rPr lang="en-US" sz="1800" dirty="0"/>
              <a:t> </a:t>
            </a:r>
            <a:r>
              <a:rPr lang="en-US" sz="1800" dirty="0" err="1"/>
              <a:t>tây</a:t>
            </a:r>
            <a:r>
              <a:rPr lang="en-US" sz="1800" dirty="0"/>
              <a:t> </a:t>
            </a:r>
            <a:r>
              <a:rPr lang="en-US" sz="1800" dirty="0" err="1"/>
              <a:t>khô</a:t>
            </a:r>
            <a:r>
              <a:rPr lang="en-US" sz="1800" dirty="0"/>
              <a:t>.</a:t>
            </a:r>
          </a:p>
        </p:txBody>
      </p:sp>
      <p:sp>
        <p:nvSpPr>
          <p:cNvPr id="9" name="Rectangle 8"/>
          <p:cNvSpPr/>
          <p:nvPr/>
        </p:nvSpPr>
        <p:spPr>
          <a:xfrm>
            <a:off x="2139208" y="3700674"/>
            <a:ext cx="632294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dirty="0"/>
              <a:t>Khối lượng các chất khác trong 100g khoai tây khô là: </a:t>
            </a:r>
          </a:p>
          <a:p>
            <a:pPr algn="ctr">
              <a:lnSpc>
                <a:spcPct val="150000"/>
              </a:lnSpc>
            </a:pPr>
            <a:r>
              <a:rPr lang="vi-VN" sz="2000" dirty="0"/>
              <a:t>100 – (11 + 6,6 + 0,3 + 75,1) = 7 (g)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725" y="3139743"/>
            <a:ext cx="805648" cy="64193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82" y="2884247"/>
            <a:ext cx="2150090" cy="2150090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entagon 3"/>
          <p:cNvSpPr/>
          <p:nvPr/>
        </p:nvSpPr>
        <p:spPr>
          <a:xfrm flipH="1">
            <a:off x="256142" y="122432"/>
            <a:ext cx="4253501" cy="585627"/>
          </a:xfrm>
          <a:prstGeom prst="homePlate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accent2"/>
                </a:solidFill>
              </a:rPr>
              <a:t>2. </a:t>
            </a:r>
            <a:r>
              <a:rPr lang="en-US" sz="2200" b="1" dirty="0" err="1">
                <a:solidFill>
                  <a:schemeClr val="accent2"/>
                </a:solidFill>
              </a:rPr>
              <a:t>Nhân</a:t>
            </a:r>
            <a:r>
              <a:rPr lang="en-US" sz="2200" b="1" dirty="0">
                <a:solidFill>
                  <a:schemeClr val="accent2"/>
                </a:solidFill>
              </a:rPr>
              <a:t> </a:t>
            </a:r>
            <a:r>
              <a:rPr lang="en-US" sz="2200" b="1" dirty="0" err="1">
                <a:solidFill>
                  <a:schemeClr val="accent2"/>
                </a:solidFill>
              </a:rPr>
              <a:t>và</a:t>
            </a:r>
            <a:r>
              <a:rPr lang="en-US" sz="2200" b="1" dirty="0">
                <a:solidFill>
                  <a:schemeClr val="accent2"/>
                </a:solidFill>
              </a:rPr>
              <a:t> chia </a:t>
            </a:r>
            <a:r>
              <a:rPr lang="en-US" sz="2200" b="1" dirty="0" err="1">
                <a:solidFill>
                  <a:schemeClr val="accent2"/>
                </a:solidFill>
              </a:rPr>
              <a:t>hai</a:t>
            </a:r>
            <a:r>
              <a:rPr lang="en-US" sz="2200" b="1" dirty="0">
                <a:solidFill>
                  <a:schemeClr val="accent2"/>
                </a:solidFill>
              </a:rPr>
              <a:t> </a:t>
            </a:r>
            <a:r>
              <a:rPr lang="en-US" sz="2200" b="1" dirty="0" err="1">
                <a:solidFill>
                  <a:schemeClr val="accent2"/>
                </a:solidFill>
              </a:rPr>
              <a:t>số</a:t>
            </a:r>
            <a:r>
              <a:rPr lang="en-US" sz="2200" b="1" dirty="0">
                <a:solidFill>
                  <a:schemeClr val="accent2"/>
                </a:solidFill>
              </a:rPr>
              <a:t> </a:t>
            </a:r>
            <a:r>
              <a:rPr lang="en-US" sz="2200" b="1" dirty="0" err="1">
                <a:solidFill>
                  <a:schemeClr val="accent2"/>
                </a:solidFill>
              </a:rPr>
              <a:t>hữu</a:t>
            </a:r>
            <a:r>
              <a:rPr lang="en-US" sz="2200" b="1" dirty="0">
                <a:solidFill>
                  <a:schemeClr val="accent2"/>
                </a:solidFill>
              </a:rPr>
              <a:t> </a:t>
            </a:r>
            <a:r>
              <a:rPr lang="en-US" sz="2200" b="1" dirty="0" err="1">
                <a:solidFill>
                  <a:schemeClr val="accent2"/>
                </a:solidFill>
              </a:rPr>
              <a:t>tỉ</a:t>
            </a:r>
            <a:endParaRPr lang="en-US" sz="2200" b="1" dirty="0">
              <a:solidFill>
                <a:schemeClr val="accent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3708" y="725954"/>
            <a:ext cx="40993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002060"/>
                </a:solidFill>
              </a:rPr>
              <a:t>Cách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nhân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và</a:t>
            </a:r>
            <a:r>
              <a:rPr lang="en-US" sz="2000" b="1" dirty="0">
                <a:solidFill>
                  <a:srgbClr val="002060"/>
                </a:solidFill>
              </a:rPr>
              <a:t> chia </a:t>
            </a:r>
            <a:r>
              <a:rPr lang="en-US" sz="2000" b="1" dirty="0" err="1">
                <a:solidFill>
                  <a:srgbClr val="002060"/>
                </a:solidFill>
              </a:rPr>
              <a:t>hai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số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hữu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tỉ</a:t>
            </a:r>
            <a:endParaRPr lang="en-US" sz="2000" b="1" dirty="0">
              <a:solidFill>
                <a:srgbClr val="00206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26013" y="1331255"/>
            <a:ext cx="3874779" cy="400110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en-US" sz="2000" dirty="0" err="1"/>
              <a:t>Hoạt</a:t>
            </a:r>
            <a:r>
              <a:rPr lang="en-US" sz="2000" dirty="0"/>
              <a:t> </a:t>
            </a:r>
            <a:r>
              <a:rPr lang="en-US" sz="2000" dirty="0" err="1"/>
              <a:t>động</a:t>
            </a:r>
            <a:r>
              <a:rPr lang="en-US" sz="2000" dirty="0"/>
              <a:t> </a:t>
            </a:r>
            <a:r>
              <a:rPr lang="en-US" sz="2000" dirty="0" err="1"/>
              <a:t>nhóm</a:t>
            </a:r>
            <a:r>
              <a:rPr lang="en-US" sz="2000" dirty="0"/>
              <a:t> </a:t>
            </a:r>
            <a:r>
              <a:rPr lang="en-US" sz="2000" dirty="0" err="1"/>
              <a:t>thực</a:t>
            </a:r>
            <a:r>
              <a:rPr lang="en-US" sz="2000" dirty="0"/>
              <a:t> </a:t>
            </a:r>
            <a:r>
              <a:rPr lang="en-US" sz="2000" dirty="0" err="1"/>
              <a:t>hiện</a:t>
            </a:r>
            <a:r>
              <a:rPr lang="en-US" sz="2000" dirty="0"/>
              <a:t> </a:t>
            </a:r>
            <a:r>
              <a:rPr lang="en-US" sz="2000" b="1" dirty="0"/>
              <a:t>HĐ3.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26013" y="1767155"/>
            <a:ext cx="904836" cy="544530"/>
          </a:xfrm>
          <a:prstGeom prst="roundRect">
            <a:avLst/>
          </a:prstGeom>
          <a:solidFill>
            <a:schemeClr val="accent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70C0"/>
                </a:solidFill>
              </a:rPr>
              <a:t>HĐ3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41469" y="1662956"/>
            <a:ext cx="62980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/>
              <a:t>Viết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hỗn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thập</a:t>
            </a:r>
            <a:r>
              <a:rPr lang="en-US" sz="2000" dirty="0"/>
              <a:t> </a:t>
            </a:r>
            <a:r>
              <a:rPr lang="en-US" sz="2000" dirty="0" err="1"/>
              <a:t>phân</a:t>
            </a:r>
            <a:r>
              <a:rPr lang="en-US" sz="2000" dirty="0"/>
              <a:t> </a:t>
            </a:r>
            <a:r>
              <a:rPr lang="en-US" sz="2000" dirty="0" err="1"/>
              <a:t>trong</a:t>
            </a:r>
            <a:r>
              <a:rPr lang="en-US" sz="2000" dirty="0"/>
              <a:t> </a:t>
            </a:r>
            <a:r>
              <a:rPr lang="en-US" sz="2000" dirty="0" err="1"/>
              <a:t>phép</a:t>
            </a:r>
            <a:r>
              <a:rPr lang="en-US" sz="2000" dirty="0"/>
              <a:t> </a:t>
            </a:r>
            <a:r>
              <a:rPr lang="en-US" sz="2000" dirty="0" err="1"/>
              <a:t>tính</a:t>
            </a:r>
            <a:r>
              <a:rPr lang="en-US" sz="2000" dirty="0"/>
              <a:t> </a:t>
            </a:r>
            <a:r>
              <a:rPr lang="en-US" sz="2000" dirty="0" err="1"/>
              <a:t>sau</a:t>
            </a:r>
            <a:r>
              <a:rPr lang="en-US" sz="2000" dirty="0"/>
              <a:t> </a:t>
            </a:r>
            <a:r>
              <a:rPr lang="en-US" sz="2000" dirty="0" err="1"/>
              <a:t>dưới</a:t>
            </a:r>
            <a:r>
              <a:rPr lang="en-US" sz="2000" dirty="0"/>
              <a:t> </a:t>
            </a:r>
            <a:r>
              <a:rPr lang="en-US" sz="2000" dirty="0" err="1"/>
              <a:t>dạng</a:t>
            </a:r>
            <a:r>
              <a:rPr lang="en-US" sz="2000" dirty="0"/>
              <a:t> </a:t>
            </a:r>
            <a:r>
              <a:rPr lang="en-US" sz="2000" dirty="0" err="1"/>
              <a:t>phân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rồi</a:t>
            </a:r>
            <a:r>
              <a:rPr lang="en-US" sz="2000" dirty="0"/>
              <a:t> </a:t>
            </a:r>
            <a:r>
              <a:rPr lang="en-US" sz="2000" dirty="0" err="1"/>
              <a:t>thực</a:t>
            </a:r>
            <a:r>
              <a:rPr lang="en-US" sz="2000" dirty="0"/>
              <a:t> </a:t>
            </a:r>
            <a:r>
              <a:rPr lang="en-US" sz="2000" dirty="0" err="1"/>
              <a:t>hiện</a:t>
            </a:r>
            <a:r>
              <a:rPr lang="en-US" sz="2000" dirty="0"/>
              <a:t> </a:t>
            </a:r>
            <a:r>
              <a:rPr lang="en-US" sz="2000" dirty="0" err="1"/>
              <a:t>phép</a:t>
            </a:r>
            <a:r>
              <a:rPr lang="en-US" sz="2000" dirty="0"/>
              <a:t> </a:t>
            </a:r>
            <a:r>
              <a:rPr lang="en-US" sz="2000" dirty="0" err="1"/>
              <a:t>tính</a:t>
            </a:r>
            <a:r>
              <a:rPr lang="en-US" sz="2000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180817" y="2779045"/>
                <a:ext cx="1572657" cy="7100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a) 0,36.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0817" y="2779045"/>
                <a:ext cx="1572657" cy="710066"/>
              </a:xfrm>
              <a:prstGeom prst="rect">
                <a:avLst/>
              </a:prstGeom>
              <a:blipFill rotWithShape="0">
                <a:blip r:embed="rId2"/>
                <a:stretch>
                  <a:fillRect l="-42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4795608" y="2835778"/>
                <a:ext cx="1572657" cy="7018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  <m:r>
                      <a:rPr lang="en-US" sz="2800" b="0" i="0" smtClean="0">
                        <a:latin typeface="Cambria Math" panose="02040503050406030204" pitchFamily="18" charset="0"/>
                      </a:rPr>
                      <m:t> :</m:t>
                    </m:r>
                  </m:oMath>
                </a14:m>
                <a:r>
                  <a:rPr lang="en-US" sz="2000" dirty="0"/>
                  <a:t> 1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5608" y="2835778"/>
                <a:ext cx="1572657" cy="701859"/>
              </a:xfrm>
              <a:prstGeom prst="rect">
                <a:avLst/>
              </a:prstGeom>
              <a:blipFill rotWithShape="0">
                <a:blip r:embed="rId3"/>
                <a:stretch>
                  <a:fillRect l="-42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1180817" y="3632965"/>
                <a:ext cx="2404152" cy="7100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25</m:t>
                        </m:r>
                      </m:den>
                    </m:f>
                  </m:oMath>
                </a14:m>
                <a:r>
                  <a:rPr lang="en-US" sz="2800" dirty="0"/>
                  <a:t> 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00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0817" y="3632965"/>
                <a:ext cx="2404152" cy="710066"/>
              </a:xfrm>
              <a:prstGeom prst="rect">
                <a:avLst/>
              </a:prstGeom>
              <a:blipFill rotWithShape="0">
                <a:blip r:embed="rId4"/>
                <a:stretch>
                  <a:fillRect l="-2792" b="-94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4795608" y="3694796"/>
                <a:ext cx="3780891" cy="7022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800" dirty="0"/>
                  <a:t>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00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800" dirty="0"/>
                  <a:t> 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200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−49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72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5608" y="3694796"/>
                <a:ext cx="3780891" cy="702244"/>
              </a:xfrm>
              <a:prstGeom prst="rect">
                <a:avLst/>
              </a:prstGeom>
              <a:blipFill rotWithShape="0">
                <a:blip r:embed="rId5"/>
                <a:stretch>
                  <a:fillRect l="-1774" b="-8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10986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7" grpId="0" animBg="1"/>
      <p:bldP spid="8" grpId="0"/>
      <p:bldP spid="9" grpId="0"/>
      <p:bldP spid="10" grpId="0"/>
      <p:bldP spid="11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232;p32"/>
          <p:cNvSpPr/>
          <p:nvPr/>
        </p:nvSpPr>
        <p:spPr>
          <a:xfrm>
            <a:off x="1191802" y="488940"/>
            <a:ext cx="6575461" cy="3844766"/>
          </a:xfrm>
          <a:prstGeom prst="roundRect">
            <a:avLst>
              <a:gd name="adj" fmla="val 31450"/>
            </a:avLst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1777430" y="1044698"/>
                <a:ext cx="5609690" cy="27332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000" dirty="0"/>
                  <a:t>Giả </a:t>
                </a:r>
                <a:r>
                  <a:rPr lang="en-US" sz="2000" dirty="0" err="1"/>
                  <a:t>sử</a:t>
                </a:r>
                <a:r>
                  <a:rPr lang="en-US" sz="2000" dirty="0"/>
                  <a:t> </a:t>
                </a:r>
                <a:r>
                  <a:rPr lang="en-US" sz="2000" dirty="0" err="1"/>
                  <a:t>một</a:t>
                </a:r>
                <a:r>
                  <a:rPr lang="en-US" sz="2000" dirty="0"/>
                  <a:t> </a:t>
                </a:r>
                <a:r>
                  <a:rPr lang="en-US" sz="2000" dirty="0" err="1"/>
                  <a:t>khinh</a:t>
                </a:r>
                <a:r>
                  <a:rPr lang="en-US" sz="2000" dirty="0"/>
                  <a:t> </a:t>
                </a:r>
                <a:r>
                  <a:rPr lang="en-US" sz="2000" dirty="0" err="1"/>
                  <a:t>khí</a:t>
                </a:r>
                <a:r>
                  <a:rPr lang="en-US" sz="2000" dirty="0"/>
                  <a:t> </a:t>
                </a:r>
                <a:r>
                  <a:rPr lang="en-US" sz="2000" dirty="0" err="1"/>
                  <a:t>cầu</a:t>
                </a:r>
                <a:r>
                  <a:rPr lang="en-US" sz="2000" dirty="0"/>
                  <a:t> bay </a:t>
                </a:r>
                <a:r>
                  <a:rPr lang="en-US" sz="2000" dirty="0" err="1"/>
                  <a:t>lên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từ</a:t>
                </a:r>
                <a:r>
                  <a:rPr lang="en-US" sz="2000" dirty="0"/>
                  <a:t> </a:t>
                </a:r>
                <a:r>
                  <a:rPr lang="en-US" sz="2000" dirty="0" err="1"/>
                  <a:t>mặt</a:t>
                </a:r>
                <a:r>
                  <a:rPr lang="en-US" sz="2000" dirty="0"/>
                  <a:t> </a:t>
                </a:r>
                <a:r>
                  <a:rPr lang="en-US" sz="2000" dirty="0" err="1"/>
                  <a:t>đất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theo</a:t>
                </a:r>
                <a:r>
                  <a:rPr lang="en-US" sz="2000" dirty="0"/>
                  <a:t> </a:t>
                </a:r>
                <a:r>
                  <a:rPr lang="en-US" sz="2000" dirty="0" err="1"/>
                  <a:t>chiều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thẳng</a:t>
                </a:r>
                <a:r>
                  <a:rPr lang="en-US" sz="2000" dirty="0"/>
                  <a:t> </a:t>
                </a:r>
                <a:r>
                  <a:rPr lang="en-US" sz="2000" dirty="0" err="1"/>
                  <a:t>đứng</a:t>
                </a:r>
                <a:r>
                  <a:rPr lang="en-US" sz="2000" dirty="0"/>
                  <a:t> </a:t>
                </a:r>
                <a:r>
                  <a:rPr lang="en-US" sz="2000" dirty="0" err="1"/>
                  <a:t>với</a:t>
                </a:r>
                <a:r>
                  <a:rPr lang="en-US" sz="2000" dirty="0"/>
                  <a:t> </a:t>
                </a:r>
                <a:r>
                  <a:rPr lang="en-US" sz="2000" dirty="0" err="1"/>
                  <a:t>vận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tốc</a:t>
                </a:r>
                <a:r>
                  <a:rPr lang="en-US" sz="2000" dirty="0"/>
                  <a:t> 0,8 m/s </a:t>
                </a:r>
                <a:r>
                  <a:rPr lang="en-US" sz="2000" dirty="0" err="1"/>
                  <a:t>trong</a:t>
                </a:r>
                <a:r>
                  <a:rPr lang="en-US" sz="2000" dirty="0"/>
                  <a:t> 50 </a:t>
                </a:r>
                <a:r>
                  <a:rPr lang="en-US" sz="2000" dirty="0" err="1"/>
                  <a:t>giây</a:t>
                </a:r>
                <a:r>
                  <a:rPr lang="en-US" sz="2000" dirty="0"/>
                  <a:t>. </a:t>
                </a:r>
                <a:r>
                  <a:rPr lang="en-US" sz="2000" dirty="0" err="1"/>
                  <a:t>Sau</a:t>
                </a:r>
                <a:r>
                  <a:rPr lang="en-US" sz="2000" dirty="0"/>
                  <a:t> </a:t>
                </a:r>
                <a:r>
                  <a:rPr lang="en-US" sz="2000" dirty="0" err="1"/>
                  <a:t>đó</a:t>
                </a:r>
                <a:r>
                  <a:rPr lang="en-US" sz="2000" dirty="0"/>
                  <a:t> </a:t>
                </a:r>
                <a:r>
                  <a:rPr lang="en-US" sz="2000" dirty="0" err="1"/>
                  <a:t>nó</a:t>
                </a:r>
                <a:r>
                  <a:rPr lang="en-US" sz="2000" dirty="0"/>
                  <a:t> </a:t>
                </a:r>
                <a:r>
                  <a:rPr lang="en-US" sz="2000" dirty="0" err="1"/>
                  <a:t>giảm</a:t>
                </a:r>
                <a:r>
                  <a:rPr lang="en-US" sz="2000" dirty="0"/>
                  <a:t> </a:t>
                </a:r>
                <a:r>
                  <a:rPr lang="en-US" sz="2000" dirty="0" err="1"/>
                  <a:t>dần</a:t>
                </a:r>
                <a:r>
                  <a:rPr lang="en-US" sz="2000" dirty="0"/>
                  <a:t> </a:t>
                </a:r>
                <a:r>
                  <a:rPr lang="en-US" sz="2000" dirty="0" err="1"/>
                  <a:t>độ</a:t>
                </a:r>
                <a:r>
                  <a:rPr lang="en-US" sz="2000" dirty="0"/>
                  <a:t> </a:t>
                </a:r>
                <a:r>
                  <a:rPr lang="en-US" sz="2000" dirty="0" err="1"/>
                  <a:t>cao</a:t>
                </a:r>
                <a:r>
                  <a:rPr lang="en-US" sz="2000" dirty="0"/>
                  <a:t> </a:t>
                </a:r>
                <a:r>
                  <a:rPr lang="en-US" sz="2000" dirty="0" err="1"/>
                  <a:t>với</a:t>
                </a:r>
                <a:r>
                  <a:rPr lang="en-US" sz="2000" dirty="0"/>
                  <a:t> </a:t>
                </a:r>
                <a:r>
                  <a:rPr lang="en-US" sz="2000" dirty="0" err="1"/>
                  <a:t>vận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tốc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/>
                  <a:t>m/s. </a:t>
                </a:r>
                <a:r>
                  <a:rPr lang="en-US" sz="2000" dirty="0" err="1"/>
                  <a:t>Hỏi</a:t>
                </a:r>
                <a:r>
                  <a:rPr lang="en-US" sz="2000" dirty="0"/>
                  <a:t> </a:t>
                </a:r>
                <a:r>
                  <a:rPr lang="en-US" sz="2000" dirty="0" err="1"/>
                  <a:t>sau</a:t>
                </a:r>
                <a:r>
                  <a:rPr lang="en-US" sz="2000" dirty="0"/>
                  <a:t> 27 </a:t>
                </a:r>
                <a:r>
                  <a:rPr lang="en-US" sz="2000" dirty="0" err="1"/>
                  <a:t>giây</a:t>
                </a:r>
                <a:r>
                  <a:rPr lang="en-US" sz="2000" dirty="0"/>
                  <a:t> </a:t>
                </a:r>
                <a:r>
                  <a:rPr lang="en-US" sz="2000" dirty="0" err="1"/>
                  <a:t>kể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từ</a:t>
                </a:r>
                <a:r>
                  <a:rPr lang="en-US" sz="2000" dirty="0"/>
                  <a:t> </a:t>
                </a:r>
                <a:r>
                  <a:rPr lang="en-US" sz="2000" dirty="0" err="1"/>
                  <a:t>khi</a:t>
                </a:r>
                <a:r>
                  <a:rPr lang="en-US" sz="2000" dirty="0"/>
                  <a:t> </a:t>
                </a:r>
                <a:r>
                  <a:rPr lang="en-US" sz="2000" dirty="0" err="1"/>
                  <a:t>hạ</a:t>
                </a:r>
                <a:r>
                  <a:rPr lang="en-US" sz="2000" dirty="0"/>
                  <a:t> </a:t>
                </a:r>
                <a:r>
                  <a:rPr lang="en-US" sz="2000" dirty="0" err="1"/>
                  <a:t>độ</a:t>
                </a:r>
                <a:r>
                  <a:rPr lang="en-US" sz="2000" dirty="0"/>
                  <a:t> </a:t>
                </a:r>
                <a:r>
                  <a:rPr lang="en-US" sz="2000" dirty="0" err="1"/>
                  <a:t>cao</a:t>
                </a:r>
                <a:r>
                  <a:rPr lang="en-US" sz="2000" dirty="0"/>
                  <a:t>, </a:t>
                </a:r>
                <a:r>
                  <a:rPr lang="en-US" sz="2000" dirty="0" err="1"/>
                  <a:t>khinh</a:t>
                </a:r>
                <a:r>
                  <a:rPr lang="en-US" sz="2000" dirty="0"/>
                  <a:t> </a:t>
                </a:r>
                <a:r>
                  <a:rPr lang="en-US" sz="2000" dirty="0" err="1"/>
                  <a:t>khí</a:t>
                </a:r>
                <a:r>
                  <a:rPr lang="en-US" sz="2000" dirty="0"/>
                  <a:t> </a:t>
                </a:r>
                <a:r>
                  <a:rPr lang="en-US" sz="2000" dirty="0" err="1"/>
                  <a:t>cầu</a:t>
                </a:r>
                <a:r>
                  <a:rPr lang="en-US" sz="2000" dirty="0"/>
                  <a:t> </a:t>
                </a:r>
                <a:r>
                  <a:rPr lang="en-US" sz="2000" dirty="0" err="1"/>
                  <a:t>cách</a:t>
                </a:r>
                <a:r>
                  <a:rPr lang="en-US" sz="2000" dirty="0"/>
                  <a:t> </a:t>
                </a:r>
                <a:r>
                  <a:rPr lang="en-US" sz="2000" dirty="0" err="1"/>
                  <a:t>mặt</a:t>
                </a:r>
                <a:r>
                  <a:rPr lang="en-US" sz="2000" dirty="0"/>
                  <a:t> </a:t>
                </a:r>
                <a:r>
                  <a:rPr lang="en-US" sz="2000" dirty="0" err="1"/>
                  <a:t>đất</a:t>
                </a:r>
                <a:r>
                  <a:rPr lang="en-US" sz="2000" dirty="0"/>
                  <a:t> </a:t>
                </a:r>
                <a:r>
                  <a:rPr lang="en-US" sz="2000" dirty="0" err="1"/>
                  <a:t>bao</a:t>
                </a:r>
                <a:r>
                  <a:rPr lang="en-US" sz="2000" dirty="0"/>
                  <a:t> </a:t>
                </a:r>
                <a:r>
                  <a:rPr lang="en-US" sz="2000" dirty="0" err="1"/>
                  <a:t>nhiêu</a:t>
                </a:r>
                <a:r>
                  <a:rPr lang="en-US" sz="2000" dirty="0"/>
                  <a:t> </a:t>
                </a:r>
                <a:r>
                  <a:rPr lang="en-US" sz="2000" dirty="0" err="1"/>
                  <a:t>mét</a:t>
                </a:r>
                <a:r>
                  <a:rPr lang="en-US" sz="2000" dirty="0"/>
                  <a:t>?</a:t>
                </a: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7430" y="1044698"/>
                <a:ext cx="5609690" cy="2733249"/>
              </a:xfrm>
              <a:prstGeom prst="rect">
                <a:avLst/>
              </a:prstGeom>
              <a:blipFill rotWithShape="0">
                <a:blip r:embed="rId3"/>
                <a:stretch>
                  <a:fillRect l="-1196" r="-1087" b="-8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9025" y="1598211"/>
            <a:ext cx="2735495" cy="273549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455" y="58379"/>
            <a:ext cx="2520379" cy="2520379"/>
          </a:xfrm>
          <a:prstGeom prst="rect">
            <a:avLst/>
          </a:prstGeom>
        </p:spPr>
      </p:pic>
    </p:spTree>
  </p:cSld>
  <p:clrMapOvr>
    <a:masterClrMapping/>
  </p:clrMapOvr>
  <p:transition spd="slow">
    <p:blinds dir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37318" y="485279"/>
            <a:ext cx="5530059" cy="1420325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dirty="0"/>
              <a:t>Ta có thể nhân, chia hai số hữu tỉ bằng cách viết chúng dưới dạng phân số rồi áp dụng quy tắc nhân, chia phân số.</a:t>
            </a:r>
            <a:endParaRPr lang="en-US" sz="2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88837" y="2126750"/>
            <a:ext cx="3016749" cy="301674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637318" y="2126750"/>
            <a:ext cx="12123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 err="1">
                <a:solidFill>
                  <a:srgbClr val="C00000"/>
                </a:solidFill>
              </a:rPr>
              <a:t>Ví</a:t>
            </a:r>
            <a:r>
              <a:rPr lang="en-US" sz="2000" b="1" u="sng" dirty="0">
                <a:solidFill>
                  <a:srgbClr val="C00000"/>
                </a:solidFill>
              </a:rPr>
              <a:t> </a:t>
            </a:r>
            <a:r>
              <a:rPr lang="en-US" sz="2000" b="1" u="sng" dirty="0" err="1">
                <a:solidFill>
                  <a:srgbClr val="C00000"/>
                </a:solidFill>
              </a:rPr>
              <a:t>dụ</a:t>
            </a:r>
            <a:r>
              <a:rPr lang="en-US" sz="2000" b="1" u="sng" dirty="0">
                <a:solidFill>
                  <a:srgbClr val="C00000"/>
                </a:solidFill>
              </a:rPr>
              <a:t> 3</a:t>
            </a:r>
            <a:r>
              <a:rPr lang="en-US" sz="2000" b="1" dirty="0">
                <a:solidFill>
                  <a:srgbClr val="C00000"/>
                </a:solidFill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2512484" y="2661007"/>
                <a:ext cx="1619590" cy="7022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000" dirty="0"/>
                  <a:t> . 0,25</a:t>
                </a: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2484" y="2661007"/>
                <a:ext cx="1619590" cy="702244"/>
              </a:xfrm>
              <a:prstGeom prst="rect">
                <a:avLst/>
              </a:prstGeom>
              <a:blipFill rotWithShape="0">
                <a:blip r:embed="rId5"/>
                <a:stretch>
                  <a:fillRect l="-37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2508758" y="3626136"/>
                <a:ext cx="1623316" cy="7042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b) - 2,4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8758" y="3626136"/>
                <a:ext cx="1623316" cy="704295"/>
              </a:xfrm>
              <a:prstGeom prst="rect">
                <a:avLst/>
              </a:prstGeom>
              <a:blipFill rotWithShape="0">
                <a:blip r:embed="rId6"/>
                <a:stretch>
                  <a:fillRect l="-41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3955551" y="2658699"/>
                <a:ext cx="2196435" cy="7045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800" dirty="0"/>
                  <a:t> 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00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28</m:t>
                        </m:r>
                      </m:den>
                    </m:f>
                  </m:oMath>
                </a14:m>
                <a:r>
                  <a:rPr lang="en-US" sz="200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14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5551" y="2658699"/>
                <a:ext cx="2196435" cy="704552"/>
              </a:xfrm>
              <a:prstGeom prst="rect">
                <a:avLst/>
              </a:prstGeom>
              <a:blipFill rotWithShape="0">
                <a:blip r:embed="rId7"/>
                <a:stretch>
                  <a:fillRect l="-3056" b="-86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3955551" y="3629024"/>
                <a:ext cx="4005058" cy="7042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−24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2000" dirty="0"/>
                  <a:t> :</a:t>
                </a:r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00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−12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800" dirty="0"/>
                  <a:t> </a:t>
                </a:r>
                <a:r>
                  <a:rPr lang="en-US" sz="2000" dirty="0"/>
                  <a:t>.</a:t>
                </a:r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000" dirty="0"/>
                  <a:t> = - 2</a:t>
                </a: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5551" y="3629024"/>
                <a:ext cx="4005058" cy="704295"/>
              </a:xfrm>
              <a:prstGeom prst="rect">
                <a:avLst/>
              </a:prstGeom>
              <a:blipFill rotWithShape="0">
                <a:blip r:embed="rId8"/>
                <a:stretch>
                  <a:fillRect l="-16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/>
      <p:bldP spid="10" grpId="0"/>
      <p:bldP spid="11" grpId="0"/>
      <p:bldP spid="12" grpId="0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p50"/>
          <p:cNvSpPr/>
          <p:nvPr/>
        </p:nvSpPr>
        <p:spPr>
          <a:xfrm>
            <a:off x="2691829" y="268026"/>
            <a:ext cx="2640459" cy="5868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>
                <a:solidFill>
                  <a:schemeClr val="accent2"/>
                </a:solidFill>
              </a:rPr>
              <a:t>Luyện</a:t>
            </a:r>
            <a:r>
              <a:rPr lang="en-US" sz="2000" b="1" dirty="0">
                <a:solidFill>
                  <a:schemeClr val="accent2"/>
                </a:solidFill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</a:rPr>
              <a:t>tập</a:t>
            </a:r>
            <a:r>
              <a:rPr lang="en-US" sz="2000" b="1" dirty="0">
                <a:solidFill>
                  <a:schemeClr val="accent2"/>
                </a:solidFill>
              </a:rPr>
              <a:t> 3: </a:t>
            </a:r>
            <a:r>
              <a:rPr lang="en-US" sz="2000" dirty="0" err="1">
                <a:solidFill>
                  <a:schemeClr val="accent2"/>
                </a:solidFill>
              </a:rPr>
              <a:t>Tính</a:t>
            </a:r>
            <a:endParaRPr sz="2000" dirty="0">
              <a:solidFill>
                <a:schemeClr val="accent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510300" y="1294543"/>
                <a:ext cx="1931543" cy="6450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a)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−9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13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1800" dirty="0"/>
                  <a:t> .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−4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den>
                        </m:f>
                      </m:e>
                    </m:d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0300" y="1294543"/>
                <a:ext cx="1931543" cy="645048"/>
              </a:xfrm>
              <a:prstGeom prst="rect">
                <a:avLst/>
              </a:prstGeom>
              <a:blipFill rotWithShape="0">
                <a:blip r:embed="rId3"/>
                <a:stretch>
                  <a:fillRect l="-34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3277456" y="1308585"/>
                <a:ext cx="863029" cy="6169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solidFill>
                      <a:srgbClr val="C00000"/>
                    </a:solidFill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36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65</m:t>
                        </m:r>
                      </m:den>
                    </m:f>
                  </m:oMath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7456" y="1308585"/>
                <a:ext cx="863029" cy="616964"/>
              </a:xfrm>
              <a:prstGeom prst="rect">
                <a:avLst/>
              </a:prstGeom>
              <a:blipFill rotWithShape="0">
                <a:blip r:embed="rId4"/>
                <a:stretch>
                  <a:fillRect l="-7801" b="-19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4828854" y="1308585"/>
                <a:ext cx="1387011" cy="6146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b) - 0,7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28854" y="1308585"/>
                <a:ext cx="1387011" cy="614655"/>
              </a:xfrm>
              <a:prstGeom prst="rect">
                <a:avLst/>
              </a:prstGeom>
              <a:blipFill rotWithShape="0">
                <a:blip r:embed="rId5"/>
                <a:stretch>
                  <a:fillRect l="-4386" b="-3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6215865" y="1322627"/>
                <a:ext cx="2922999" cy="6169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solidFill>
                      <a:srgbClr val="C00000"/>
                    </a:solidFill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−7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: </m:t>
                    </m:r>
                    <m:f>
                      <m:fPr>
                        <m:ctrlP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−7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rgbClr val="C00000"/>
                    </a:solidFill>
                  </a:rPr>
                  <a:t> 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000" dirty="0">
                    <a:solidFill>
                      <a:srgbClr val="C00000"/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−7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15</m:t>
                        </m:r>
                      </m:den>
                    </m:f>
                  </m:oMath>
                </a14:m>
                <a:r>
                  <a:rPr lang="en-US" sz="2000" dirty="0">
                    <a:solidFill>
                      <a:srgbClr val="C0000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5865" y="1322627"/>
                <a:ext cx="2922999" cy="616964"/>
              </a:xfrm>
              <a:prstGeom prst="rect">
                <a:avLst/>
              </a:prstGeom>
              <a:blipFill rotWithShape="0">
                <a:blip r:embed="rId6"/>
                <a:stretch>
                  <a:fillRect l="-2296" b="-89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Google Shape;638;p50"/>
          <p:cNvSpPr/>
          <p:nvPr/>
        </p:nvSpPr>
        <p:spPr>
          <a:xfrm>
            <a:off x="732033" y="2151274"/>
            <a:ext cx="4271482" cy="586800"/>
          </a:xfrm>
          <a:prstGeom prst="roundRect">
            <a:avLst>
              <a:gd name="adj" fmla="val 50000"/>
            </a:avLst>
          </a:prstGeom>
          <a:solidFill>
            <a:schemeClr val="bg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>
                <a:solidFill>
                  <a:schemeClr val="accent2"/>
                </a:solidFill>
              </a:rPr>
              <a:t>Luyện</a:t>
            </a:r>
            <a:r>
              <a:rPr lang="en-US" sz="2000" b="1" dirty="0">
                <a:solidFill>
                  <a:schemeClr val="accent2"/>
                </a:solidFill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</a:rPr>
              <a:t>tập</a:t>
            </a:r>
            <a:r>
              <a:rPr lang="en-US" sz="2000" b="1" dirty="0">
                <a:solidFill>
                  <a:schemeClr val="accent2"/>
                </a:solidFill>
              </a:rPr>
              <a:t> 4: </a:t>
            </a:r>
            <a:r>
              <a:rPr lang="en-US" sz="2000" dirty="0" err="1">
                <a:solidFill>
                  <a:schemeClr val="accent2"/>
                </a:solidFill>
              </a:rPr>
              <a:t>Tính</a:t>
            </a:r>
            <a:r>
              <a:rPr lang="en-US" sz="2000" dirty="0">
                <a:solidFill>
                  <a:schemeClr val="accent2"/>
                </a:solidFill>
              </a:rPr>
              <a:t> </a:t>
            </a:r>
            <a:r>
              <a:rPr lang="en-US" sz="2000" dirty="0" err="1">
                <a:solidFill>
                  <a:schemeClr val="accent2"/>
                </a:solidFill>
              </a:rPr>
              <a:t>một</a:t>
            </a:r>
            <a:r>
              <a:rPr lang="en-US" sz="2000" dirty="0">
                <a:solidFill>
                  <a:schemeClr val="accent2"/>
                </a:solidFill>
              </a:rPr>
              <a:t> </a:t>
            </a:r>
            <a:r>
              <a:rPr lang="en-US" sz="2000" dirty="0" err="1">
                <a:solidFill>
                  <a:schemeClr val="accent2"/>
                </a:solidFill>
              </a:rPr>
              <a:t>cách</a:t>
            </a:r>
            <a:r>
              <a:rPr lang="en-US" sz="2000" dirty="0">
                <a:solidFill>
                  <a:schemeClr val="accent2"/>
                </a:solidFill>
              </a:rPr>
              <a:t> </a:t>
            </a:r>
            <a:r>
              <a:rPr lang="en-US" sz="2000" dirty="0" err="1">
                <a:solidFill>
                  <a:schemeClr val="accent2"/>
                </a:solidFill>
              </a:rPr>
              <a:t>hợp</a:t>
            </a:r>
            <a:r>
              <a:rPr lang="en-US" sz="2000" dirty="0">
                <a:solidFill>
                  <a:schemeClr val="accent2"/>
                </a:solidFill>
              </a:rPr>
              <a:t> </a:t>
            </a:r>
            <a:r>
              <a:rPr lang="en-US" sz="2000" dirty="0" err="1">
                <a:solidFill>
                  <a:schemeClr val="accent2"/>
                </a:solidFill>
              </a:rPr>
              <a:t>lí</a:t>
            </a:r>
            <a:endParaRPr sz="2000" dirty="0">
              <a:solidFill>
                <a:schemeClr val="accent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576637" y="2963799"/>
                <a:ext cx="2845942" cy="7018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000" dirty="0"/>
                  <a:t>. 3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000" dirty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000" dirty="0"/>
                  <a:t>. (- 0,25)</a:t>
                </a: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637" y="2963799"/>
                <a:ext cx="2845942" cy="701859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3113069" y="2963799"/>
                <a:ext cx="2126751" cy="7018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000" dirty="0"/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13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000" dirty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. </m:t>
                    </m:r>
                    <m:f>
                      <m:f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3069" y="2963799"/>
                <a:ext cx="2126751" cy="701859"/>
              </a:xfrm>
              <a:prstGeom prst="rect">
                <a:avLst/>
              </a:prstGeom>
              <a:blipFill rotWithShape="0">
                <a:blip r:embed="rId8"/>
                <a:stretch>
                  <a:fillRect l="-31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883578" y="3959318"/>
                <a:ext cx="4448710" cy="7371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000" dirty="0"/>
                  <a:t>.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13</m:t>
                            </m:r>
                          </m:num>
                          <m:den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00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000" dirty="0"/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dirty="0" smtClean="0">
                            <a:latin typeface="Cambria Math" panose="02040503050406030204" pitchFamily="18" charset="0"/>
                          </a:rPr>
                          <m:t>12</m:t>
                        </m:r>
                      </m:num>
                      <m:den>
                        <m:r>
                          <a:rPr lang="en-US" sz="2800" b="0" i="1" dirty="0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00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000" dirty="0"/>
                  <a:t> . 3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3578" y="3959318"/>
                <a:ext cx="4448710" cy="737189"/>
              </a:xfrm>
              <a:prstGeom prst="rect">
                <a:avLst/>
              </a:prstGeom>
              <a:blipFill rotWithShape="0">
                <a:blip r:embed="rId9"/>
                <a:stretch>
                  <a:fillRect l="-15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8" grpId="0" animBg="1"/>
      <p:bldP spid="6" grpId="0"/>
      <p:bldP spid="7" grpId="0"/>
      <p:bldP spid="8" grpId="0"/>
      <p:bldP spid="9" grpId="0"/>
      <p:bldP spid="19" grpId="0" animBg="1"/>
      <p:bldP spid="10" grpId="0"/>
      <p:bldP spid="11" grpId="0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6" name="Google Shape;496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54418" y="2393879"/>
            <a:ext cx="2839627" cy="292675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1294542" y="606175"/>
            <a:ext cx="605147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b="1" dirty="0" err="1">
                <a:solidFill>
                  <a:srgbClr val="C00000"/>
                </a:solidFill>
              </a:rPr>
              <a:t>Chú</a:t>
            </a:r>
            <a:r>
              <a:rPr lang="en-US" sz="2000" b="1" dirty="0">
                <a:solidFill>
                  <a:srgbClr val="C00000"/>
                </a:solidFill>
              </a:rPr>
              <a:t> ý: </a:t>
            </a:r>
            <a:endParaRPr lang="en-US" sz="2000" dirty="0">
              <a:solidFill>
                <a:srgbClr val="C00000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en-US" sz="2000" dirty="0" err="1"/>
              <a:t>Nếu</a:t>
            </a:r>
            <a:r>
              <a:rPr lang="en-US" sz="2000" dirty="0"/>
              <a:t> </a:t>
            </a:r>
            <a:r>
              <a:rPr lang="en-US" sz="2000" dirty="0" err="1"/>
              <a:t>hai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hữu</a:t>
            </a:r>
            <a:r>
              <a:rPr lang="en-US" sz="2000" dirty="0"/>
              <a:t> </a:t>
            </a:r>
            <a:r>
              <a:rPr lang="en-US" sz="2000" dirty="0" err="1"/>
              <a:t>tỉ</a:t>
            </a:r>
            <a:r>
              <a:rPr lang="en-US" sz="2000" dirty="0"/>
              <a:t> </a:t>
            </a:r>
            <a:r>
              <a:rPr lang="en-US" sz="2000" dirty="0" err="1"/>
              <a:t>đều</a:t>
            </a:r>
            <a:r>
              <a:rPr lang="en-US" sz="2000" dirty="0"/>
              <a:t> </a:t>
            </a:r>
            <a:r>
              <a:rPr lang="en-US" sz="2000" dirty="0" err="1"/>
              <a:t>được</a:t>
            </a:r>
            <a:r>
              <a:rPr lang="en-US" sz="2000" dirty="0"/>
              <a:t> </a:t>
            </a:r>
            <a:r>
              <a:rPr lang="en-US" sz="2000" dirty="0" err="1"/>
              <a:t>cho</a:t>
            </a:r>
            <a:r>
              <a:rPr lang="en-US" sz="2000" dirty="0"/>
              <a:t> </a:t>
            </a:r>
            <a:r>
              <a:rPr lang="en-US" sz="2000" dirty="0" err="1"/>
              <a:t>dưới</a:t>
            </a:r>
            <a:r>
              <a:rPr lang="en-US" sz="2000" dirty="0"/>
              <a:t> </a:t>
            </a:r>
            <a:r>
              <a:rPr lang="en-US" sz="2000" dirty="0" err="1"/>
              <a:t>dạng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thập</a:t>
            </a:r>
            <a:r>
              <a:rPr lang="en-US" sz="2000" dirty="0"/>
              <a:t> </a:t>
            </a:r>
            <a:r>
              <a:rPr lang="en-US" sz="2000" dirty="0" err="1"/>
              <a:t>phân</a:t>
            </a:r>
            <a:r>
              <a:rPr lang="en-US" sz="2000" dirty="0"/>
              <a:t> </a:t>
            </a:r>
            <a:r>
              <a:rPr lang="en-US" sz="2000" dirty="0" err="1"/>
              <a:t>thì</a:t>
            </a:r>
            <a:r>
              <a:rPr lang="en-US" sz="2000" dirty="0"/>
              <a:t> ta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thể</a:t>
            </a:r>
            <a:r>
              <a:rPr lang="en-US" sz="2000" dirty="0"/>
              <a:t> </a:t>
            </a:r>
            <a:r>
              <a:rPr lang="en-US" sz="2000" dirty="0" err="1"/>
              <a:t>áp</a:t>
            </a:r>
            <a:r>
              <a:rPr lang="en-US" sz="2000" dirty="0"/>
              <a:t> </a:t>
            </a:r>
            <a:r>
              <a:rPr lang="en-US" sz="2000" dirty="0" err="1"/>
              <a:t>dụng</a:t>
            </a:r>
            <a:r>
              <a:rPr lang="en-US" sz="2000" dirty="0"/>
              <a:t> </a:t>
            </a:r>
            <a:r>
              <a:rPr lang="en-US" sz="2000" dirty="0" err="1"/>
              <a:t>quy</a:t>
            </a:r>
            <a:r>
              <a:rPr lang="en-US" sz="2000" dirty="0"/>
              <a:t> </a:t>
            </a:r>
            <a:r>
              <a:rPr lang="en-US" sz="2000" dirty="0" err="1"/>
              <a:t>tắc</a:t>
            </a:r>
            <a:r>
              <a:rPr lang="en-US" sz="2000" dirty="0"/>
              <a:t> </a:t>
            </a:r>
            <a:r>
              <a:rPr lang="en-US" sz="2000" dirty="0" err="1"/>
              <a:t>nhân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chia </a:t>
            </a:r>
            <a:r>
              <a:rPr lang="en-US" sz="2000" dirty="0" err="1"/>
              <a:t>đối</a:t>
            </a:r>
            <a:r>
              <a:rPr lang="en-US" sz="2000" dirty="0"/>
              <a:t> </a:t>
            </a:r>
            <a:r>
              <a:rPr lang="en-US" sz="2000" dirty="0" err="1"/>
              <a:t>với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thập</a:t>
            </a:r>
            <a:r>
              <a:rPr lang="en-US" sz="2000" dirty="0"/>
              <a:t> </a:t>
            </a:r>
            <a:r>
              <a:rPr lang="en-US" sz="2000" dirty="0" err="1"/>
              <a:t>phân</a:t>
            </a:r>
            <a:r>
              <a:rPr lang="en-US" sz="2000" dirty="0"/>
              <a:t>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08253" y="2681555"/>
            <a:ext cx="4150760" cy="1323439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000" dirty="0"/>
              <a:t>1,25. (- 4,6) = - (1,25. 4,6) = - 5,75</a:t>
            </a:r>
          </a:p>
          <a:p>
            <a:pPr>
              <a:lnSpc>
                <a:spcPct val="200000"/>
              </a:lnSpc>
            </a:pPr>
            <a:r>
              <a:rPr lang="en-US" sz="2000" dirty="0"/>
              <a:t>7,8 : (- 0,13) = - (7,8 : 0,13) = - 60.</a:t>
            </a:r>
          </a:p>
        </p:txBody>
      </p:sp>
    </p:spTree>
    <p:extLst>
      <p:ext uri="{BB962C8B-B14F-4D97-AF65-F5344CB8AC3E}">
        <p14:creationId xmlns:p14="http://schemas.microsoft.com/office/powerpoint/2010/main" val="5022987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ular Callout 5"/>
          <p:cNvSpPr/>
          <p:nvPr/>
        </p:nvSpPr>
        <p:spPr>
          <a:xfrm>
            <a:off x="2845943" y="246580"/>
            <a:ext cx="5360798" cy="1551398"/>
          </a:xfrm>
          <a:prstGeom prst="wedgeRoundRectCallout">
            <a:avLst>
              <a:gd name="adj1" fmla="val -58361"/>
              <a:gd name="adj2" fmla="val 36673"/>
              <a:gd name="adj3" fmla="val 16667"/>
            </a:avLst>
          </a:prstGeom>
          <a:solidFill>
            <a:schemeClr val="tx1">
              <a:lumMod val="40000"/>
              <a:lumOff val="60000"/>
            </a:schemeClr>
          </a:solidFill>
          <a:ln>
            <a:solidFill>
              <a:schemeClr val="tx1">
                <a:lumMod val="40000"/>
                <a:lumOff val="6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951251" y="320650"/>
            <a:ext cx="5185881" cy="1420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/>
              <a:t>Vận</a:t>
            </a:r>
            <a:r>
              <a:rPr lang="en-US" sz="2000" dirty="0"/>
              <a:t> </a:t>
            </a:r>
            <a:r>
              <a:rPr lang="en-US" sz="2000" dirty="0" err="1"/>
              <a:t>dụng</a:t>
            </a:r>
            <a:r>
              <a:rPr lang="en-US" sz="2000" dirty="0"/>
              <a:t> </a:t>
            </a:r>
            <a:r>
              <a:rPr lang="en-US" sz="2000" dirty="0" err="1"/>
              <a:t>quy</a:t>
            </a:r>
            <a:r>
              <a:rPr lang="en-US" sz="2000" dirty="0"/>
              <a:t> </a:t>
            </a:r>
            <a:r>
              <a:rPr lang="en-US" sz="2000" dirty="0" err="1"/>
              <a:t>tắc</a:t>
            </a:r>
            <a:r>
              <a:rPr lang="en-US" sz="2000" dirty="0"/>
              <a:t> </a:t>
            </a:r>
            <a:r>
              <a:rPr lang="en-US" sz="2000" dirty="0" err="1"/>
              <a:t>tính</a:t>
            </a:r>
            <a:r>
              <a:rPr lang="en-US" sz="2000" dirty="0"/>
              <a:t> </a:t>
            </a:r>
            <a:r>
              <a:rPr lang="en-US" sz="2000" dirty="0" err="1"/>
              <a:t>toán</a:t>
            </a:r>
            <a:r>
              <a:rPr lang="en-US" sz="2000" dirty="0"/>
              <a:t> </a:t>
            </a:r>
            <a:r>
              <a:rPr lang="en-US" sz="2000" dirty="0" err="1"/>
              <a:t>với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hữu</a:t>
            </a:r>
            <a:r>
              <a:rPr lang="en-US" sz="2000" dirty="0"/>
              <a:t> </a:t>
            </a:r>
            <a:r>
              <a:rPr lang="en-US" sz="2000" dirty="0" err="1"/>
              <a:t>tỉ</a:t>
            </a:r>
            <a:r>
              <a:rPr lang="en-US" sz="2000" dirty="0"/>
              <a:t> </a:t>
            </a:r>
            <a:r>
              <a:rPr lang="en-US" sz="2000" dirty="0" err="1"/>
              <a:t>để</a:t>
            </a:r>
            <a:r>
              <a:rPr lang="en-US" sz="2000" dirty="0"/>
              <a:t> </a:t>
            </a:r>
            <a:r>
              <a:rPr lang="en-US" sz="2000" dirty="0" err="1"/>
              <a:t>làm</a:t>
            </a:r>
            <a:r>
              <a:rPr lang="en-US" sz="2000" dirty="0"/>
              <a:t> </a:t>
            </a:r>
            <a:r>
              <a:rPr lang="en-US" sz="2000" dirty="0" err="1"/>
              <a:t>ví</a:t>
            </a:r>
            <a:r>
              <a:rPr lang="en-US" sz="2000" dirty="0"/>
              <a:t> </a:t>
            </a:r>
            <a:r>
              <a:rPr lang="en-US" sz="2000" dirty="0" err="1"/>
              <a:t>dụ</a:t>
            </a:r>
            <a:r>
              <a:rPr lang="en-US" sz="2000" dirty="0"/>
              <a:t> </a:t>
            </a:r>
            <a:r>
              <a:rPr lang="en-US" sz="2000" b="1" dirty="0" err="1"/>
              <a:t>mở</a:t>
            </a:r>
            <a:r>
              <a:rPr lang="en-US" sz="2000" b="1" dirty="0"/>
              <a:t> </a:t>
            </a:r>
            <a:r>
              <a:rPr lang="en-US" sz="2000" b="1" dirty="0" err="1"/>
              <a:t>đầu</a:t>
            </a:r>
            <a:r>
              <a:rPr lang="en-US" sz="2000" dirty="0"/>
              <a:t> </a:t>
            </a:r>
            <a:r>
              <a:rPr lang="en-US" sz="2000" dirty="0" err="1"/>
              <a:t>để</a:t>
            </a:r>
            <a:r>
              <a:rPr lang="en-US" sz="2000" dirty="0"/>
              <a:t> </a:t>
            </a:r>
            <a:r>
              <a:rPr lang="en-US" sz="2000" dirty="0" err="1"/>
              <a:t>hoàn</a:t>
            </a:r>
            <a:r>
              <a:rPr lang="en-US" sz="2000" dirty="0"/>
              <a:t> </a:t>
            </a:r>
            <a:r>
              <a:rPr lang="en-US" sz="2000" dirty="0" err="1"/>
              <a:t>thành</a:t>
            </a:r>
            <a:r>
              <a:rPr lang="en-US" sz="2000" dirty="0"/>
              <a:t> </a:t>
            </a:r>
            <a:r>
              <a:rPr lang="en-US" sz="2000" b="1" dirty="0" err="1"/>
              <a:t>Ví</a:t>
            </a:r>
            <a:r>
              <a:rPr lang="en-US" sz="2000" b="1" dirty="0"/>
              <a:t> </a:t>
            </a:r>
            <a:r>
              <a:rPr lang="en-US" sz="2000" b="1" dirty="0" err="1"/>
              <a:t>dụ</a:t>
            </a:r>
            <a:r>
              <a:rPr lang="en-US" sz="2000" b="1" dirty="0"/>
              <a:t> 4 </a:t>
            </a:r>
            <a:r>
              <a:rPr lang="en-US" sz="2000" dirty="0" err="1"/>
              <a:t>và</a:t>
            </a:r>
            <a:r>
              <a:rPr lang="en-US" sz="2000" dirty="0"/>
              <a:t> so </a:t>
            </a:r>
            <a:r>
              <a:rPr lang="en-US" sz="2000" dirty="0" err="1"/>
              <a:t>sánh</a:t>
            </a:r>
            <a:r>
              <a:rPr lang="en-US" sz="2000" dirty="0"/>
              <a:t> </a:t>
            </a:r>
            <a:r>
              <a:rPr lang="en-US" sz="2000" dirty="0" err="1"/>
              <a:t>lại</a:t>
            </a:r>
            <a:r>
              <a:rPr lang="en-US" sz="2000" dirty="0"/>
              <a:t> </a:t>
            </a:r>
            <a:r>
              <a:rPr lang="en-US" sz="2000" dirty="0" err="1"/>
              <a:t>với</a:t>
            </a:r>
            <a:r>
              <a:rPr lang="en-US" sz="2000" dirty="0"/>
              <a:t> </a:t>
            </a:r>
            <a:r>
              <a:rPr lang="en-US" sz="2000" dirty="0" err="1"/>
              <a:t>lời</a:t>
            </a:r>
            <a:r>
              <a:rPr lang="en-US" sz="2000" dirty="0"/>
              <a:t> </a:t>
            </a:r>
            <a:r>
              <a:rPr lang="en-US" sz="2000" dirty="0" err="1"/>
              <a:t>giải</a:t>
            </a:r>
            <a:r>
              <a:rPr lang="en-US" sz="2000" dirty="0"/>
              <a:t> </a:t>
            </a:r>
            <a:r>
              <a:rPr lang="en-US" sz="2000" dirty="0" err="1"/>
              <a:t>đã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trong</a:t>
            </a:r>
            <a:r>
              <a:rPr lang="en-US" sz="2000" dirty="0"/>
              <a:t> </a:t>
            </a:r>
            <a:r>
              <a:rPr lang="en-US" sz="2000" dirty="0" err="1"/>
              <a:t>sách</a:t>
            </a:r>
            <a:r>
              <a:rPr lang="en-US" sz="2000" dirty="0"/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780836" y="2076106"/>
                <a:ext cx="7356296" cy="17175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1800" dirty="0"/>
                  <a:t>Trong 50s </a:t>
                </a:r>
                <a:r>
                  <a:rPr lang="en-US" sz="1800" dirty="0" err="1"/>
                  <a:t>đầu</a:t>
                </a:r>
                <a:r>
                  <a:rPr lang="en-US" sz="1800" dirty="0"/>
                  <a:t>, </a:t>
                </a:r>
                <a:r>
                  <a:rPr lang="en-US" sz="1800" dirty="0" err="1"/>
                  <a:t>khinh</a:t>
                </a:r>
                <a:r>
                  <a:rPr lang="en-US" sz="1800" dirty="0"/>
                  <a:t> </a:t>
                </a:r>
                <a:r>
                  <a:rPr lang="en-US" sz="1800" dirty="0" err="1"/>
                  <a:t>khí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cầu</a:t>
                </a:r>
                <a:r>
                  <a:rPr lang="en-US" sz="1800" dirty="0"/>
                  <a:t> bay </a:t>
                </a:r>
                <a:r>
                  <a:rPr lang="en-US" sz="1800" dirty="0" err="1"/>
                  <a:t>lên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cách</a:t>
                </a:r>
                <a:r>
                  <a:rPr lang="en-US" sz="1800" dirty="0"/>
                  <a:t> </a:t>
                </a:r>
                <a:r>
                  <a:rPr lang="en-US" sz="1800" dirty="0" err="1"/>
                  <a:t>mặt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đất</a:t>
                </a:r>
                <a:r>
                  <a:rPr lang="en-US" sz="1800" dirty="0"/>
                  <a:t> </a:t>
                </a:r>
                <a:r>
                  <a:rPr lang="en-US" sz="1800" dirty="0" err="1"/>
                  <a:t>là</a:t>
                </a:r>
                <a:r>
                  <a:rPr lang="en-US" sz="1800" dirty="0"/>
                  <a:t>: 0,8. 50 = 40 (m)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1800" dirty="0" err="1"/>
                  <a:t>Sau</a:t>
                </a:r>
                <a:r>
                  <a:rPr lang="en-US" sz="1800" dirty="0"/>
                  <a:t> 27s, </a:t>
                </a:r>
                <a:r>
                  <a:rPr lang="en-US" sz="1800" dirty="0" err="1"/>
                  <a:t>khinh</a:t>
                </a:r>
                <a:r>
                  <a:rPr lang="en-US" sz="1800" dirty="0"/>
                  <a:t> </a:t>
                </a:r>
                <a:r>
                  <a:rPr lang="en-US" sz="1800" dirty="0" err="1"/>
                  <a:t>khí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cầu</a:t>
                </a:r>
                <a:r>
                  <a:rPr lang="en-US" sz="1800" dirty="0"/>
                  <a:t> </a:t>
                </a:r>
                <a:r>
                  <a:rPr lang="en-US" sz="1800" dirty="0" err="1"/>
                  <a:t>giảm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độ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cao</a:t>
                </a:r>
                <a:r>
                  <a:rPr lang="en-US" sz="1800" dirty="0"/>
                  <a:t> </a:t>
                </a:r>
                <a:r>
                  <a:rPr lang="en-US" sz="1800" dirty="0" err="1"/>
                  <a:t>là</a:t>
                </a:r>
                <a:r>
                  <a:rPr lang="en-US" sz="1800" dirty="0"/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1800" dirty="0"/>
                  <a:t>. 27 = 15 (m)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1800" dirty="0" err="1"/>
                  <a:t>Vậy</a:t>
                </a:r>
                <a:r>
                  <a:rPr lang="en-US" sz="1800" dirty="0"/>
                  <a:t> </a:t>
                </a:r>
                <a:r>
                  <a:rPr lang="en-US" sz="1800" dirty="0" err="1"/>
                  <a:t>sau</a:t>
                </a:r>
                <a:r>
                  <a:rPr lang="en-US" sz="1800" dirty="0"/>
                  <a:t> 27s, </a:t>
                </a:r>
                <a:r>
                  <a:rPr lang="en-US" sz="1800" dirty="0" err="1"/>
                  <a:t>khinh</a:t>
                </a:r>
                <a:r>
                  <a:rPr lang="en-US" sz="1800" dirty="0"/>
                  <a:t> </a:t>
                </a:r>
                <a:r>
                  <a:rPr lang="en-US" sz="1800" dirty="0" err="1"/>
                  <a:t>khí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cầu</a:t>
                </a:r>
                <a:r>
                  <a:rPr lang="en-US" sz="1800" dirty="0"/>
                  <a:t> </a:t>
                </a:r>
                <a:r>
                  <a:rPr lang="en-US" sz="1800" dirty="0" err="1"/>
                  <a:t>cách</a:t>
                </a:r>
                <a:r>
                  <a:rPr lang="en-US" sz="1800" dirty="0"/>
                  <a:t> </a:t>
                </a:r>
                <a:r>
                  <a:rPr lang="en-US" sz="1800" dirty="0" err="1"/>
                  <a:t>mặt</a:t>
                </a:r>
                <a:r>
                  <a:rPr lang="en-US" sz="1800" dirty="0"/>
                  <a:t> </a:t>
                </a:r>
                <a:r>
                  <a:rPr lang="en-US" sz="1800" dirty="0" err="1"/>
                  <a:t>đất</a:t>
                </a:r>
                <a:r>
                  <a:rPr lang="en-US" sz="1800" dirty="0"/>
                  <a:t> </a:t>
                </a:r>
                <a:r>
                  <a:rPr lang="en-US" sz="1800" dirty="0" err="1"/>
                  <a:t>là</a:t>
                </a:r>
                <a:r>
                  <a:rPr lang="en-US" sz="1800" dirty="0"/>
                  <a:t>: 40 - 15 = 25 (m)</a:t>
                </a: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0836" y="2076106"/>
                <a:ext cx="7356296" cy="1717586"/>
              </a:xfrm>
              <a:prstGeom prst="rect">
                <a:avLst/>
              </a:prstGeom>
              <a:blipFill rotWithShape="0">
                <a:blip r:embed="rId3"/>
                <a:stretch>
                  <a:fillRect l="-663" b="-21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836" y="3793692"/>
            <a:ext cx="1465352" cy="1465352"/>
          </a:xfrm>
          <a:prstGeom prst="rect">
            <a:avLst/>
          </a:prstGeom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53902" y="447576"/>
            <a:ext cx="1988289" cy="541756"/>
          </a:xfrm>
          <a:prstGeom prst="roundRect">
            <a:avLst/>
          </a:prstGeom>
          <a:solidFill>
            <a:schemeClr val="bg1">
              <a:lumMod val="20000"/>
              <a:lumOff val="80000"/>
            </a:schemeClr>
          </a:solidFill>
          <a:ln w="28575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solidFill>
                  <a:srgbClr val="C00000"/>
                </a:solidFill>
              </a:rPr>
              <a:t>Vận</a:t>
            </a:r>
            <a:r>
              <a:rPr lang="en-US" sz="2200" b="1" dirty="0">
                <a:solidFill>
                  <a:srgbClr val="C00000"/>
                </a:solidFill>
              </a:rPr>
              <a:t> </a:t>
            </a:r>
            <a:r>
              <a:rPr lang="en-US" sz="2200" b="1" dirty="0" err="1">
                <a:solidFill>
                  <a:srgbClr val="C00000"/>
                </a:solidFill>
              </a:rPr>
              <a:t>dụng</a:t>
            </a:r>
            <a:r>
              <a:rPr lang="en-US" sz="2200" b="1" dirty="0">
                <a:solidFill>
                  <a:srgbClr val="C00000"/>
                </a:solidFill>
              </a:rPr>
              <a:t> 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74159" y="1010596"/>
            <a:ext cx="611371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/>
              <a:t>Cho </a:t>
            </a:r>
            <a:r>
              <a:rPr lang="en-US" sz="2000" dirty="0" err="1"/>
              <a:t>hai</a:t>
            </a:r>
            <a:r>
              <a:rPr lang="en-US" sz="2000" dirty="0"/>
              <a:t> </a:t>
            </a:r>
            <a:r>
              <a:rPr lang="en-US" sz="2000" dirty="0" err="1"/>
              <a:t>tấm</a:t>
            </a:r>
            <a:r>
              <a:rPr lang="en-US" sz="2000" dirty="0"/>
              <a:t> </a:t>
            </a:r>
            <a:r>
              <a:rPr lang="en-US" sz="2000" dirty="0" err="1"/>
              <a:t>ảnh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cùng</a:t>
            </a:r>
            <a:r>
              <a:rPr lang="en-US" sz="2000" dirty="0"/>
              <a:t> </a:t>
            </a:r>
            <a:r>
              <a:rPr lang="en-US" sz="2000" dirty="0" err="1"/>
              <a:t>kích</a:t>
            </a:r>
            <a:r>
              <a:rPr lang="en-US" sz="2000" dirty="0"/>
              <a:t> </a:t>
            </a:r>
            <a:r>
              <a:rPr lang="en-US" sz="2000" dirty="0" err="1"/>
              <a:t>thước</a:t>
            </a:r>
            <a:r>
              <a:rPr lang="en-US" sz="2000" dirty="0"/>
              <a:t> 10 cm x 15 cm </a:t>
            </a:r>
            <a:r>
              <a:rPr lang="en-US" sz="2000" dirty="0" err="1"/>
              <a:t>được</a:t>
            </a:r>
            <a:r>
              <a:rPr lang="en-US" sz="2000" dirty="0"/>
              <a:t> in </a:t>
            </a:r>
            <a:r>
              <a:rPr lang="en-US" sz="2000" dirty="0" err="1"/>
              <a:t>trên</a:t>
            </a:r>
            <a:r>
              <a:rPr lang="en-US" sz="2000" dirty="0"/>
              <a:t> </a:t>
            </a:r>
            <a:r>
              <a:rPr lang="en-US" sz="2000" dirty="0" err="1"/>
              <a:t>giấy</a:t>
            </a:r>
            <a:r>
              <a:rPr lang="en-US" sz="2000" dirty="0"/>
              <a:t> </a:t>
            </a:r>
            <a:r>
              <a:rPr lang="en-US" sz="2000" dirty="0" err="1"/>
              <a:t>ảnh</a:t>
            </a:r>
            <a:r>
              <a:rPr lang="en-US" sz="2000" dirty="0"/>
              <a:t> </a:t>
            </a:r>
            <a:r>
              <a:rPr lang="en-US" sz="2000" dirty="0" err="1"/>
              <a:t>kích</a:t>
            </a:r>
            <a:r>
              <a:rPr lang="en-US" sz="2000" dirty="0"/>
              <a:t> </a:t>
            </a:r>
            <a:r>
              <a:rPr lang="en-US" sz="2000" dirty="0" err="1"/>
              <a:t>thước</a:t>
            </a:r>
            <a:r>
              <a:rPr lang="en-US" sz="2000" dirty="0"/>
              <a:t> 21,6 cm x 27,9 cm </a:t>
            </a:r>
            <a:r>
              <a:rPr lang="en-US" sz="2000" dirty="0" err="1"/>
              <a:t>như</a:t>
            </a:r>
            <a:r>
              <a:rPr lang="en-US" sz="2000" dirty="0"/>
              <a:t> </a:t>
            </a:r>
            <a:r>
              <a:rPr lang="en-US" sz="2000" dirty="0" err="1"/>
              <a:t>Hình</a:t>
            </a:r>
            <a:r>
              <a:rPr lang="en-US" sz="2000" dirty="0"/>
              <a:t> 1.8. </a:t>
            </a:r>
            <a:r>
              <a:rPr lang="en-US" sz="2000" dirty="0" err="1"/>
              <a:t>Nếu</a:t>
            </a:r>
            <a:r>
              <a:rPr lang="en-US" sz="2000" dirty="0"/>
              <a:t> </a:t>
            </a:r>
            <a:r>
              <a:rPr lang="en-US" sz="2000" dirty="0" err="1"/>
              <a:t>cắt</a:t>
            </a:r>
            <a:r>
              <a:rPr lang="en-US" sz="2000" dirty="0"/>
              <a:t> </a:t>
            </a:r>
            <a:r>
              <a:rPr lang="en-US" sz="2000" dirty="0" err="1"/>
              <a:t>ảnh</a:t>
            </a:r>
            <a:r>
              <a:rPr lang="en-US" sz="2000" dirty="0"/>
              <a:t> </a:t>
            </a:r>
            <a:r>
              <a:rPr lang="en-US" sz="2000" dirty="0" err="1"/>
              <a:t>theo</a:t>
            </a:r>
            <a:r>
              <a:rPr lang="en-US" sz="2000" dirty="0"/>
              <a:t> </a:t>
            </a:r>
            <a:r>
              <a:rPr lang="en-US" sz="2000" dirty="0" err="1"/>
              <a:t>đúng</a:t>
            </a:r>
            <a:r>
              <a:rPr lang="en-US" sz="2000" dirty="0"/>
              <a:t> </a:t>
            </a:r>
            <a:r>
              <a:rPr lang="en-US" sz="2000" dirty="0" err="1"/>
              <a:t>kích</a:t>
            </a:r>
            <a:r>
              <a:rPr lang="en-US" sz="2000" dirty="0"/>
              <a:t> </a:t>
            </a:r>
            <a:r>
              <a:rPr lang="en-US" sz="2000" dirty="0" err="1"/>
              <a:t>thước</a:t>
            </a:r>
            <a:r>
              <a:rPr lang="en-US" sz="2000" dirty="0"/>
              <a:t> </a:t>
            </a:r>
            <a:r>
              <a:rPr lang="en-US" sz="2000" dirty="0" err="1"/>
              <a:t>thì</a:t>
            </a:r>
            <a:r>
              <a:rPr lang="en-US" sz="2000" dirty="0"/>
              <a:t> </a:t>
            </a:r>
            <a:r>
              <a:rPr lang="en-US" sz="2000" dirty="0" err="1"/>
              <a:t>diện</a:t>
            </a:r>
            <a:r>
              <a:rPr lang="en-US" sz="2000" dirty="0"/>
              <a:t> </a:t>
            </a:r>
            <a:r>
              <a:rPr lang="en-US" sz="2000" dirty="0" err="1"/>
              <a:t>tích</a:t>
            </a:r>
            <a:r>
              <a:rPr lang="en-US" sz="2000" dirty="0"/>
              <a:t> </a:t>
            </a:r>
            <a:r>
              <a:rPr lang="en-US" sz="2000" dirty="0" err="1"/>
              <a:t>phần</a:t>
            </a:r>
            <a:r>
              <a:rPr lang="en-US" sz="2000" dirty="0"/>
              <a:t> </a:t>
            </a:r>
            <a:r>
              <a:rPr lang="en-US" sz="2000" dirty="0" err="1"/>
              <a:t>giấy</a:t>
            </a:r>
            <a:r>
              <a:rPr lang="en-US" sz="2000" dirty="0"/>
              <a:t> </a:t>
            </a:r>
            <a:r>
              <a:rPr lang="en-US" sz="2000" dirty="0" err="1"/>
              <a:t>ảnh</a:t>
            </a:r>
            <a:r>
              <a:rPr lang="en-US" sz="2000" dirty="0"/>
              <a:t> </a:t>
            </a:r>
            <a:r>
              <a:rPr lang="en-US" sz="2000" dirty="0" err="1"/>
              <a:t>còn</a:t>
            </a:r>
            <a:r>
              <a:rPr lang="en-US" sz="2000" dirty="0"/>
              <a:t> </a:t>
            </a:r>
            <a:r>
              <a:rPr lang="en-US" sz="2000" dirty="0" err="1"/>
              <a:t>lại</a:t>
            </a:r>
            <a:r>
              <a:rPr lang="en-US" sz="2000" dirty="0"/>
              <a:t> </a:t>
            </a:r>
            <a:r>
              <a:rPr lang="en-US" sz="2000" dirty="0" err="1"/>
              <a:t>là</a:t>
            </a:r>
            <a:r>
              <a:rPr lang="en-US" sz="2000" dirty="0"/>
              <a:t> </a:t>
            </a:r>
            <a:r>
              <a:rPr lang="en-US" sz="2000" dirty="0" err="1"/>
              <a:t>bao</a:t>
            </a:r>
            <a:r>
              <a:rPr lang="en-US" sz="2000" dirty="0"/>
              <a:t> </a:t>
            </a:r>
            <a:r>
              <a:rPr lang="en-US" sz="2000" dirty="0" err="1"/>
              <a:t>nhiêu</a:t>
            </a:r>
            <a:r>
              <a:rPr lang="en-US" sz="2000" dirty="0"/>
              <a:t>?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8839" y="1212661"/>
            <a:ext cx="2296632" cy="256189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1148316" y="3133895"/>
                <a:ext cx="7549115" cy="14773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000" dirty="0"/>
                  <a:t>Diện </a:t>
                </a:r>
                <a:r>
                  <a:rPr lang="en-US" sz="2000" dirty="0" err="1"/>
                  <a:t>tích</a:t>
                </a:r>
                <a:r>
                  <a:rPr lang="en-US" sz="2000" dirty="0"/>
                  <a:t> 1 </a:t>
                </a:r>
                <a:r>
                  <a:rPr lang="en-US" sz="2000" dirty="0" err="1"/>
                  <a:t>tấm</a:t>
                </a:r>
                <a:r>
                  <a:rPr lang="en-US" sz="2000" dirty="0"/>
                  <a:t> </a:t>
                </a:r>
                <a:r>
                  <a:rPr lang="en-US" sz="2000" dirty="0" err="1"/>
                  <a:t>ảnh</a:t>
                </a:r>
                <a:r>
                  <a:rPr lang="en-US" sz="2000" dirty="0"/>
                  <a:t> </a:t>
                </a:r>
                <a:r>
                  <a:rPr lang="en-US" sz="2000" dirty="0" err="1"/>
                  <a:t>là</a:t>
                </a:r>
                <a:r>
                  <a:rPr lang="en-US" sz="2000" dirty="0"/>
                  <a:t>: 10.15 = 150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en-US" sz="2000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000" dirty="0"/>
                  <a:t>)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2000" dirty="0" err="1"/>
                  <a:t>Diện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tích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tấm</a:t>
                </a:r>
                <a:r>
                  <a:rPr lang="en-US" sz="2000" dirty="0"/>
                  <a:t> </a:t>
                </a:r>
                <a:r>
                  <a:rPr lang="en-US" sz="2000" dirty="0" err="1"/>
                  <a:t>giấy</a:t>
                </a:r>
                <a:r>
                  <a:rPr lang="en-US" sz="2000" dirty="0"/>
                  <a:t> </a:t>
                </a:r>
                <a:r>
                  <a:rPr lang="en-US" sz="2000" dirty="0" err="1"/>
                  <a:t>là</a:t>
                </a:r>
                <a:r>
                  <a:rPr lang="en-US" sz="2000" dirty="0"/>
                  <a:t>: 21,6 . 27,9 = 602,64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en-US" sz="2000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000" dirty="0"/>
                  <a:t>)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2000" dirty="0" err="1"/>
                  <a:t>Diện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tích</a:t>
                </a:r>
                <a:r>
                  <a:rPr lang="en-US" sz="2000" dirty="0"/>
                  <a:t> </a:t>
                </a:r>
                <a:r>
                  <a:rPr lang="en-US" sz="2000" dirty="0" err="1"/>
                  <a:t>phần</a:t>
                </a:r>
                <a:r>
                  <a:rPr lang="en-US" sz="2000" dirty="0"/>
                  <a:t> </a:t>
                </a:r>
                <a:r>
                  <a:rPr lang="en-US" sz="2000" dirty="0" err="1"/>
                  <a:t>giấy</a:t>
                </a:r>
                <a:r>
                  <a:rPr lang="en-US" sz="2000" dirty="0"/>
                  <a:t> </a:t>
                </a:r>
                <a:r>
                  <a:rPr lang="en-US" sz="2000" dirty="0" err="1"/>
                  <a:t>ảnh</a:t>
                </a:r>
                <a:r>
                  <a:rPr lang="en-US" sz="2000" dirty="0"/>
                  <a:t> </a:t>
                </a:r>
                <a:r>
                  <a:rPr lang="en-US" sz="2000" dirty="0" err="1"/>
                  <a:t>còn</a:t>
                </a:r>
                <a:r>
                  <a:rPr lang="en-US" sz="2000" dirty="0"/>
                  <a:t> </a:t>
                </a:r>
                <a:r>
                  <a:rPr lang="en-US" sz="2000" dirty="0" err="1"/>
                  <a:t>lại</a:t>
                </a:r>
                <a:r>
                  <a:rPr lang="en-US" sz="2000" dirty="0"/>
                  <a:t> </a:t>
                </a:r>
                <a:r>
                  <a:rPr lang="en-US" sz="2000" dirty="0" err="1"/>
                  <a:t>là</a:t>
                </a:r>
                <a:r>
                  <a:rPr lang="en-US" sz="2000" dirty="0"/>
                  <a:t>: 602,64 – 2.150 = 302,64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en-US" sz="2000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000" dirty="0"/>
                  <a:t>)</a:t>
                </a: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8316" y="3133895"/>
                <a:ext cx="7549115" cy="1477328"/>
              </a:xfrm>
              <a:prstGeom prst="rect">
                <a:avLst/>
              </a:prstGeom>
              <a:blipFill rotWithShape="0">
                <a:blip r:embed="rId4"/>
                <a:stretch>
                  <a:fillRect l="-807" r="-242" b="-28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Curved Right Arrow 9"/>
          <p:cNvSpPr/>
          <p:nvPr/>
        </p:nvSpPr>
        <p:spPr>
          <a:xfrm>
            <a:off x="478465" y="2970852"/>
            <a:ext cx="536944" cy="803705"/>
          </a:xfrm>
          <a:prstGeom prst="curvedRightArrow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9" grpId="0"/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9" name="Google Shape;609;p48"/>
          <p:cNvPicPr preferRelativeResize="0"/>
          <p:nvPr/>
        </p:nvPicPr>
        <p:blipFill rotWithShape="1">
          <a:blip r:embed="rId3">
            <a:alphaModFix/>
          </a:blip>
          <a:srcRect t="12557" b="12564"/>
          <a:stretch/>
        </p:blipFill>
        <p:spPr>
          <a:xfrm rot="191757">
            <a:off x="6368572" y="2701625"/>
            <a:ext cx="2887614" cy="222861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0" y="574158"/>
            <a:ext cx="5829300" cy="584775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</a:rPr>
              <a:t>LUYỆN TẬP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63257" y="1302493"/>
            <a:ext cx="28601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/>
              <a:t>Bài</a:t>
            </a:r>
            <a:r>
              <a:rPr lang="en-US" sz="2000" b="1" dirty="0"/>
              <a:t> 1.7 (SGK - tr13)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1063257" y="1904702"/>
                <a:ext cx="1499189" cy="6171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−6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18</m:t>
                        </m:r>
                      </m:den>
                    </m:f>
                  </m:oMath>
                </a14:m>
                <a:r>
                  <a:rPr lang="en-US" sz="2000" dirty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18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27</m:t>
                        </m:r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3257" y="1904702"/>
                <a:ext cx="1499189" cy="617157"/>
              </a:xfrm>
              <a:prstGeom prst="rect">
                <a:avLst/>
              </a:prstGeom>
              <a:blipFill rotWithShape="0">
                <a:blip r:embed="rId4"/>
                <a:stretch>
                  <a:fillRect l="-4065" b="-9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1063257" y="2610297"/>
                <a:ext cx="1818167" cy="6450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b) 2,5 -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6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9</m:t>
                            </m:r>
                          </m:den>
                        </m:f>
                      </m:e>
                    </m:d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3257" y="2610297"/>
                <a:ext cx="1818167" cy="645048"/>
              </a:xfrm>
              <a:prstGeom prst="rect">
                <a:avLst/>
              </a:prstGeom>
              <a:blipFill rotWithShape="0">
                <a:blip r:embed="rId5"/>
                <a:stretch>
                  <a:fillRect l="-33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1068573" y="3514870"/>
            <a:ext cx="26794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c) - 0,32. (- 0,875)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1063257" y="4163039"/>
                <a:ext cx="1818167" cy="6161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d) (- 5) : 2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3257" y="4163039"/>
                <a:ext cx="1818167" cy="616194"/>
              </a:xfrm>
              <a:prstGeom prst="rect">
                <a:avLst/>
              </a:prstGeom>
              <a:blipFill rotWithShape="0">
                <a:blip r:embed="rId6"/>
                <a:stretch>
                  <a:fillRect l="-3344" b="-19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2562446" y="1904702"/>
                <a:ext cx="1935126" cy="6165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000" dirty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00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2446" y="1904702"/>
                <a:ext cx="1935126" cy="616515"/>
              </a:xfrm>
              <a:prstGeom prst="rect">
                <a:avLst/>
              </a:prstGeom>
              <a:blipFill rotWithShape="0">
                <a:blip r:embed="rId7"/>
                <a:stretch>
                  <a:fillRect l="-3145" b="-9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2806995" y="2622864"/>
                <a:ext cx="3501699" cy="6199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000" dirty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400" dirty="0"/>
                  <a:t> </a:t>
                </a:r>
                <a:r>
                  <a:rPr lang="en-US" sz="20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400" dirty="0"/>
                  <a:t> </a:t>
                </a:r>
                <a:r>
                  <a:rPr lang="en-US" sz="2000" dirty="0"/>
                  <a:t>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00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15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000" dirty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000" dirty="0"/>
                  <a:t> 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19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6995" y="2622864"/>
                <a:ext cx="3501699" cy="619913"/>
              </a:xfrm>
              <a:prstGeom prst="rect">
                <a:avLst/>
              </a:prstGeom>
              <a:blipFill rotWithShape="0">
                <a:blip r:embed="rId8"/>
                <a:stretch>
                  <a:fillRect l="-1739" b="-19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/>
          <p:cNvSpPr txBox="1"/>
          <p:nvPr/>
        </p:nvSpPr>
        <p:spPr>
          <a:xfrm>
            <a:off x="3268649" y="3514870"/>
            <a:ext cx="12289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= 0,28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2562446" y="4163039"/>
                <a:ext cx="2169043" cy="6161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= (- 5)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400" dirty="0"/>
                  <a:t> </a:t>
                </a:r>
                <a:r>
                  <a:rPr lang="en-US" sz="2000" dirty="0"/>
                  <a:t>=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25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11</m:t>
                        </m:r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2446" y="4163039"/>
                <a:ext cx="2169043" cy="616194"/>
              </a:xfrm>
              <a:prstGeom prst="rect">
                <a:avLst/>
              </a:prstGeom>
              <a:blipFill rotWithShape="0">
                <a:blip r:embed="rId9"/>
                <a:stretch>
                  <a:fillRect l="-2809" b="-19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 dir="l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638;p50"/>
          <p:cNvSpPr/>
          <p:nvPr/>
        </p:nvSpPr>
        <p:spPr>
          <a:xfrm>
            <a:off x="797442" y="575784"/>
            <a:ext cx="2801500" cy="5868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>
                <a:solidFill>
                  <a:schemeClr val="accent2"/>
                </a:solidFill>
              </a:rPr>
              <a:t>Bài</a:t>
            </a:r>
            <a:r>
              <a:rPr lang="en-US" sz="2000" b="1" dirty="0">
                <a:solidFill>
                  <a:schemeClr val="accent2"/>
                </a:solidFill>
              </a:rPr>
              <a:t> 1.8 (SGK - tr13)</a:t>
            </a:r>
            <a:endParaRPr sz="2000" b="1" dirty="0">
              <a:solidFill>
                <a:schemeClr val="accent2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97442" y="1318437"/>
            <a:ext cx="42104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Tính</a:t>
            </a:r>
            <a:r>
              <a:rPr lang="en-US" sz="2000" dirty="0"/>
              <a:t> </a:t>
            </a:r>
            <a:r>
              <a:rPr lang="en-US" sz="2000" dirty="0" err="1"/>
              <a:t>giá</a:t>
            </a:r>
            <a:r>
              <a:rPr lang="en-US" sz="2000" dirty="0"/>
              <a:t> </a:t>
            </a:r>
            <a:r>
              <a:rPr lang="en-US" sz="2000" dirty="0" err="1"/>
              <a:t>trị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biểu</a:t>
            </a:r>
            <a:r>
              <a:rPr lang="en-US" sz="2000" dirty="0"/>
              <a:t> </a:t>
            </a:r>
            <a:r>
              <a:rPr lang="en-US" sz="2000" dirty="0" err="1"/>
              <a:t>thức</a:t>
            </a:r>
            <a:r>
              <a:rPr lang="en-US" sz="2000" dirty="0"/>
              <a:t> </a:t>
            </a:r>
            <a:r>
              <a:rPr lang="en-US" sz="2000" dirty="0" err="1"/>
              <a:t>sau</a:t>
            </a:r>
            <a:r>
              <a:rPr lang="en-US" sz="2000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797442" y="1874400"/>
                <a:ext cx="4805917" cy="6450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a)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8+2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400" dirty="0"/>
                  <a:t> </a:t>
                </a:r>
                <a:r>
                  <a:rPr lang="en-US" sz="2000" dirty="0"/>
                  <a:t>- (5 + 0,4) -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400" b="0" i="0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  <m:r>
                          <a:rPr lang="en-US" sz="2400" b="0" i="0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d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7442" y="1874400"/>
                <a:ext cx="4805917" cy="645048"/>
              </a:xfrm>
              <a:prstGeom prst="rect">
                <a:avLst/>
              </a:prstGeom>
              <a:blipFill rotWithShape="0">
                <a:blip r:embed="rId3"/>
                <a:stretch>
                  <a:fillRect l="-13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157052" y="2797770"/>
                <a:ext cx="4848446" cy="6450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=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8+ 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7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 − 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000" dirty="0"/>
                  <a:t> -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5+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000" dirty="0"/>
                  <a:t> -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10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−2</m:t>
                        </m:r>
                      </m:e>
                    </m:d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7052" y="2797770"/>
                <a:ext cx="4848446" cy="645048"/>
              </a:xfrm>
              <a:prstGeom prst="rect">
                <a:avLst/>
              </a:prstGeom>
              <a:blipFill rotWithShape="0">
                <a:blip r:embed="rId4"/>
                <a:stretch>
                  <a:fillRect l="-13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5745180" y="2797770"/>
                <a:ext cx="2998382" cy="6169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= 8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000" dirty="0"/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000" dirty="0"/>
                  <a:t> - 5 -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000" dirty="0"/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000" dirty="0"/>
                  <a:t> + 2</a:t>
                </a: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5180" y="2797770"/>
                <a:ext cx="2998382" cy="616964"/>
              </a:xfrm>
              <a:prstGeom prst="rect">
                <a:avLst/>
              </a:prstGeom>
              <a:blipFill rotWithShape="0">
                <a:blip r:embed="rId5"/>
                <a:stretch>
                  <a:fillRect l="-2033" b="-19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157052" y="3721140"/>
                <a:ext cx="4086696" cy="6450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/>
                  <a:t>= (8 - 5 + 2) +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7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10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/>
                  <a:t>-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den>
                        </m:f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7052" y="3721140"/>
                <a:ext cx="4086696" cy="645048"/>
              </a:xfrm>
              <a:prstGeom prst="rect">
                <a:avLst/>
              </a:prstGeom>
              <a:blipFill rotWithShape="0">
                <a:blip r:embed="rId6"/>
                <a:stretch>
                  <a:fillRect l="-16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5243748" y="3843609"/>
            <a:ext cx="21639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= 5 - 1 - 1 = 3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98" r="6871"/>
          <a:stretch/>
        </p:blipFill>
        <p:spPr>
          <a:xfrm>
            <a:off x="6116118" y="899780"/>
            <a:ext cx="1801304" cy="16196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861237" y="776177"/>
            <a:ext cx="7378996" cy="3508744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8" name="TextBox 77"/>
              <p:cNvSpPr txBox="1"/>
              <p:nvPr/>
            </p:nvSpPr>
            <p:spPr>
              <a:xfrm>
                <a:off x="1265275" y="1041990"/>
                <a:ext cx="4837814" cy="6450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b)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7 − 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 − 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000" dirty="0"/>
                  <a:t> 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5 − 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 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8</m:t>
                            </m:r>
                          </m:den>
                        </m:f>
                      </m:e>
                    </m:d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78" name="TextBox 7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5275" y="1041990"/>
                <a:ext cx="4837814" cy="645048"/>
              </a:xfrm>
              <a:prstGeom prst="rect">
                <a:avLst/>
              </a:prstGeom>
              <a:blipFill rotWithShape="0">
                <a:blip r:embed="rId3"/>
                <a:stretch>
                  <a:fillRect l="-13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1403498" y="1885501"/>
                <a:ext cx="4231758" cy="7371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=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28</m:t>
                            </m:r>
                          </m:num>
                          <m:den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000" dirty="0"/>
                  <a:t> 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40</m:t>
                            </m:r>
                          </m:num>
                          <m:den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8</m:t>
                            </m:r>
                          </m:den>
                        </m:f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8</m:t>
                            </m:r>
                          </m:den>
                        </m:f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num>
                          <m:den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8</m:t>
                            </m:r>
                          </m:den>
                        </m:f>
                      </m:e>
                    </m:d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3498" y="1885501"/>
                <a:ext cx="4231758" cy="737189"/>
              </a:xfrm>
              <a:prstGeom prst="rect">
                <a:avLst/>
              </a:prstGeom>
              <a:blipFill rotWithShape="0">
                <a:blip r:embed="rId4"/>
                <a:stretch>
                  <a:fillRect l="-14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1403498" y="2923953"/>
                <a:ext cx="3232298" cy="704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23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000" dirty="0"/>
                  <a:t>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33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800" dirty="0"/>
                  <a:t> </a:t>
                </a:r>
                <a:r>
                  <a:rPr lang="en-US" sz="20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23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000" dirty="0"/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33</m:t>
                        </m:r>
                      </m:den>
                    </m:f>
                  </m:oMath>
                </a14:m>
                <a:r>
                  <a:rPr lang="en-US" sz="200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46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33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3498" y="2923953"/>
                <a:ext cx="3232298" cy="704552"/>
              </a:xfrm>
              <a:prstGeom prst="rect">
                <a:avLst/>
              </a:prstGeom>
              <a:blipFill rotWithShape="0">
                <a:blip r:embed="rId5"/>
                <a:stretch>
                  <a:fillRect l="-18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Google Shape;925;p59"/>
          <p:cNvPicPr preferRelativeResize="0"/>
          <p:nvPr/>
        </p:nvPicPr>
        <p:blipFill rotWithShape="1">
          <a:blip r:embed="rId6">
            <a:alphaModFix/>
          </a:blip>
          <a:srcRect l="26922" t="9243" r="17669" b="9243"/>
          <a:stretch/>
        </p:blipFill>
        <p:spPr>
          <a:xfrm>
            <a:off x="5744366" y="1853603"/>
            <a:ext cx="2096749" cy="289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929;p59"/>
          <p:cNvPicPr preferRelativeResize="0"/>
          <p:nvPr/>
        </p:nvPicPr>
        <p:blipFill rotWithShape="1">
          <a:blip r:embed="rId7">
            <a:alphaModFix/>
          </a:blip>
          <a:srcRect l="9618" t="9617" r="9618" b="21786"/>
          <a:stretch/>
        </p:blipFill>
        <p:spPr>
          <a:xfrm>
            <a:off x="6103089" y="301402"/>
            <a:ext cx="1192849" cy="949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/>
      <p:bldP spid="17" grpId="0"/>
      <p:bldP spid="1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924;p59"/>
          <p:cNvPicPr preferRelativeResize="0"/>
          <p:nvPr/>
        </p:nvPicPr>
        <p:blipFill rotWithShape="1">
          <a:blip r:embed="rId3">
            <a:alphaModFix/>
          </a:blip>
          <a:srcRect t="8840" b="8848"/>
          <a:stretch/>
        </p:blipFill>
        <p:spPr>
          <a:xfrm rot="20258564">
            <a:off x="71020" y="-112173"/>
            <a:ext cx="1692050" cy="1435525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38;p50"/>
          <p:cNvSpPr/>
          <p:nvPr/>
        </p:nvSpPr>
        <p:spPr>
          <a:xfrm>
            <a:off x="1871331" y="470260"/>
            <a:ext cx="2801500" cy="586800"/>
          </a:xfrm>
          <a:prstGeom prst="roundRect">
            <a:avLst>
              <a:gd name="adj" fmla="val 50000"/>
            </a:avLst>
          </a:prstGeom>
          <a:solidFill>
            <a:schemeClr val="bg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>
                <a:solidFill>
                  <a:schemeClr val="accent2"/>
                </a:solidFill>
              </a:rPr>
              <a:t>Bài</a:t>
            </a:r>
            <a:r>
              <a:rPr lang="en-US" sz="2000" b="1" dirty="0">
                <a:solidFill>
                  <a:schemeClr val="accent2"/>
                </a:solidFill>
              </a:rPr>
              <a:t> 1.10 (SGK - tr13)</a:t>
            </a:r>
            <a:endParaRPr sz="2000" b="1" dirty="0">
              <a:solidFill>
                <a:schemeClr val="accent2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752755" y="605589"/>
            <a:ext cx="25837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Tính</a:t>
            </a:r>
            <a:r>
              <a:rPr lang="en-US" sz="2000" dirty="0"/>
              <a:t> </a:t>
            </a:r>
            <a:r>
              <a:rPr lang="en-US" sz="2000" dirty="0" err="1"/>
              <a:t>một</a:t>
            </a:r>
            <a:r>
              <a:rPr lang="en-US" sz="2000" dirty="0"/>
              <a:t> </a:t>
            </a:r>
            <a:r>
              <a:rPr lang="en-US" sz="2000" dirty="0" err="1"/>
              <a:t>cách</a:t>
            </a:r>
            <a:r>
              <a:rPr lang="en-US" sz="2000" dirty="0"/>
              <a:t> </a:t>
            </a:r>
            <a:r>
              <a:rPr lang="en-US" sz="2000" dirty="0" err="1"/>
              <a:t>hợp</a:t>
            </a:r>
            <a:r>
              <a:rPr lang="en-US" sz="2000" dirty="0"/>
              <a:t> </a:t>
            </a:r>
            <a:r>
              <a:rPr lang="en-US" sz="2000" dirty="0" err="1"/>
              <a:t>lí</a:t>
            </a:r>
            <a:r>
              <a:rPr lang="en-US" sz="2000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1464218" y="1473611"/>
                <a:ext cx="6081823" cy="7907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rgbClr val="002060"/>
                    </a:solidFill>
                  </a:rPr>
                  <a:t>0,65. 78 + 2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2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rgbClr val="002060"/>
                    </a:solidFill>
                  </a:rPr>
                  <a:t> . 2 020 + 0,35. 78 - 2,2. 2 020</a:t>
                </a: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4218" y="1473611"/>
                <a:ext cx="6081823" cy="790794"/>
              </a:xfrm>
              <a:prstGeom prst="rect">
                <a:avLst/>
              </a:prstGeom>
              <a:blipFill rotWithShape="0">
                <a:blip r:embed="rId5"/>
                <a:stretch>
                  <a:fillRect l="-1403" r="-14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/>
          <p:cNvSpPr txBox="1"/>
          <p:nvPr/>
        </p:nvSpPr>
        <p:spPr>
          <a:xfrm>
            <a:off x="1493696" y="2433422"/>
            <a:ext cx="635826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/>
              <a:t>= 0,65. 78 + 2,2. 2 020 + 0,35. 78 - 2,2. 2020</a:t>
            </a:r>
          </a:p>
          <a:p>
            <a:pPr algn="just">
              <a:lnSpc>
                <a:spcPct val="150000"/>
              </a:lnSpc>
            </a:pPr>
            <a:r>
              <a:rPr lang="en-US" sz="2400" dirty="0"/>
              <a:t>= 78. (0,65 + 0,35) + 2 020.(2,2 - 2,2)</a:t>
            </a:r>
          </a:p>
          <a:p>
            <a:pPr algn="just">
              <a:lnSpc>
                <a:spcPct val="150000"/>
              </a:lnSpc>
            </a:pPr>
            <a:r>
              <a:rPr lang="en-US" sz="2400" dirty="0"/>
              <a:t>= 78. 1 + 2 020. 0 = 78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u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15" grpId="0"/>
      <p:bldP spid="1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p52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C00000"/>
                </a:solidFill>
                <a:latin typeface="+mn-lt"/>
              </a:rPr>
              <a:t>V</a:t>
            </a:r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latin typeface="+mn-lt"/>
              </a:rPr>
              <a:t>Ậ</a:t>
            </a:r>
            <a:r>
              <a:rPr lang="en-US" sz="3200" b="1" dirty="0">
                <a:solidFill>
                  <a:schemeClr val="tx1">
                    <a:lumMod val="75000"/>
                  </a:schemeClr>
                </a:solidFill>
                <a:latin typeface="+mn-lt"/>
              </a:rPr>
              <a:t>N</a:t>
            </a:r>
            <a:r>
              <a:rPr lang="en-US" sz="3200" b="1" dirty="0">
                <a:latin typeface="+mn-lt"/>
              </a:rPr>
              <a:t> </a:t>
            </a:r>
            <a:r>
              <a:rPr lang="en-US" sz="3200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D</a:t>
            </a:r>
            <a:r>
              <a:rPr lang="en-US" sz="32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rPr>
              <a:t>Ụ</a:t>
            </a:r>
            <a:r>
              <a:rPr lang="en-US" sz="3200" b="1" dirty="0">
                <a:solidFill>
                  <a:srgbClr val="0070C0"/>
                </a:solidFill>
                <a:latin typeface="+mn-lt"/>
              </a:rPr>
              <a:t>N</a:t>
            </a:r>
            <a:r>
              <a:rPr lang="en-US" sz="3200" b="1" dirty="0">
                <a:solidFill>
                  <a:schemeClr val="tx1">
                    <a:lumMod val="75000"/>
                  </a:schemeClr>
                </a:solidFill>
                <a:latin typeface="+mn-lt"/>
              </a:rPr>
              <a:t>G</a:t>
            </a:r>
            <a:endParaRPr sz="3200" b="1" dirty="0">
              <a:solidFill>
                <a:schemeClr val="tx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27" name="Google Shape;638;p50"/>
          <p:cNvSpPr/>
          <p:nvPr/>
        </p:nvSpPr>
        <p:spPr>
          <a:xfrm>
            <a:off x="5823628" y="1017725"/>
            <a:ext cx="2801500" cy="5868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>
                <a:solidFill>
                  <a:schemeClr val="accent2"/>
                </a:solidFill>
              </a:rPr>
              <a:t>Bài</a:t>
            </a:r>
            <a:r>
              <a:rPr lang="en-US" sz="2000" b="1" dirty="0">
                <a:solidFill>
                  <a:schemeClr val="accent2"/>
                </a:solidFill>
              </a:rPr>
              <a:t> 1.9 (SGK - tr13)</a:t>
            </a:r>
            <a:endParaRPr sz="2000" b="1" dirty="0">
              <a:solidFill>
                <a:schemeClr val="accent2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22204" y="1701209"/>
            <a:ext cx="640292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/>
              <a:t>Em</a:t>
            </a:r>
            <a:r>
              <a:rPr lang="en-US" sz="2000" dirty="0"/>
              <a:t> </a:t>
            </a:r>
            <a:r>
              <a:rPr lang="en-US" sz="2000" dirty="0" err="1"/>
              <a:t>hãy</a:t>
            </a:r>
            <a:r>
              <a:rPr lang="en-US" sz="2000" dirty="0"/>
              <a:t> </a:t>
            </a:r>
            <a:r>
              <a:rPr lang="en-US" sz="2000" dirty="0" err="1"/>
              <a:t>tìm</a:t>
            </a:r>
            <a:r>
              <a:rPr lang="en-US" sz="2000" dirty="0"/>
              <a:t> </a:t>
            </a:r>
            <a:r>
              <a:rPr lang="en-US" sz="2000" dirty="0" err="1"/>
              <a:t>cách</a:t>
            </a:r>
            <a:r>
              <a:rPr lang="en-US" sz="2000" dirty="0"/>
              <a:t> “</a:t>
            </a:r>
            <a:r>
              <a:rPr lang="en-US" sz="2000" dirty="0" err="1"/>
              <a:t>nối</a:t>
            </a:r>
            <a:r>
              <a:rPr lang="en-US" sz="2000" dirty="0"/>
              <a:t>”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ở </a:t>
            </a:r>
            <a:r>
              <a:rPr lang="en-US" sz="2000" dirty="0" err="1"/>
              <a:t>những</a:t>
            </a:r>
            <a:r>
              <a:rPr lang="en-US" sz="2000" dirty="0"/>
              <a:t> </a:t>
            </a:r>
            <a:r>
              <a:rPr lang="en-US" sz="2000" dirty="0" err="1"/>
              <a:t>chiếc</a:t>
            </a:r>
            <a:r>
              <a:rPr lang="en-US" sz="2000" dirty="0"/>
              <a:t> </a:t>
            </a:r>
            <a:r>
              <a:rPr lang="en-US" sz="2000" dirty="0" err="1"/>
              <a:t>lá</a:t>
            </a:r>
            <a:r>
              <a:rPr lang="en-US" sz="2000" dirty="0"/>
              <a:t> </a:t>
            </a:r>
            <a:r>
              <a:rPr lang="en-US" sz="2000" dirty="0" err="1"/>
              <a:t>trong</a:t>
            </a:r>
            <a:r>
              <a:rPr lang="en-US" sz="2000" dirty="0"/>
              <a:t> </a:t>
            </a:r>
            <a:r>
              <a:rPr lang="en-US" sz="2000" dirty="0" err="1"/>
              <a:t>Hình</a:t>
            </a:r>
            <a:r>
              <a:rPr lang="en-US" sz="2000" dirty="0"/>
              <a:t> 1.9 </a:t>
            </a:r>
            <a:r>
              <a:rPr lang="en-US" sz="2000" dirty="0" err="1"/>
              <a:t>bằng</a:t>
            </a:r>
            <a:r>
              <a:rPr lang="en-US" sz="2000" dirty="0"/>
              <a:t> </a:t>
            </a:r>
            <a:r>
              <a:rPr lang="en-US" sz="2000" dirty="0" err="1"/>
              <a:t>dấu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phép</a:t>
            </a:r>
            <a:r>
              <a:rPr lang="en-US" sz="2000" dirty="0"/>
              <a:t> </a:t>
            </a:r>
            <a:r>
              <a:rPr lang="en-US" sz="2000" dirty="0" err="1"/>
              <a:t>tính</a:t>
            </a:r>
            <a:r>
              <a:rPr lang="en-US" sz="2000" dirty="0"/>
              <a:t> </a:t>
            </a:r>
            <a:r>
              <a:rPr lang="en-US" sz="2000" dirty="0" err="1"/>
              <a:t>cộng</a:t>
            </a:r>
            <a:r>
              <a:rPr lang="en-US" sz="2000" dirty="0"/>
              <a:t>, </a:t>
            </a:r>
            <a:r>
              <a:rPr lang="en-US" sz="2000" dirty="0" err="1"/>
              <a:t>trừ</a:t>
            </a:r>
            <a:r>
              <a:rPr lang="en-US" sz="2000" dirty="0"/>
              <a:t>, </a:t>
            </a:r>
            <a:r>
              <a:rPr lang="en-US" sz="2000" dirty="0" err="1"/>
              <a:t>nhân</a:t>
            </a:r>
            <a:r>
              <a:rPr lang="en-US" sz="2000" dirty="0"/>
              <a:t>, chia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dấu</a:t>
            </a:r>
            <a:r>
              <a:rPr lang="en-US" sz="2000" dirty="0"/>
              <a:t> </a:t>
            </a:r>
            <a:r>
              <a:rPr lang="en-US" sz="2000" dirty="0" err="1"/>
              <a:t>ngoặc</a:t>
            </a:r>
            <a:r>
              <a:rPr lang="en-US" sz="2000" dirty="0"/>
              <a:t> </a:t>
            </a:r>
            <a:r>
              <a:rPr lang="en-US" sz="2000" dirty="0" err="1"/>
              <a:t>để</a:t>
            </a:r>
            <a:r>
              <a:rPr lang="en-US" sz="2000" dirty="0"/>
              <a:t> </a:t>
            </a:r>
            <a:r>
              <a:rPr lang="en-US" sz="2000" dirty="0" err="1"/>
              <a:t>được</a:t>
            </a:r>
            <a:r>
              <a:rPr lang="en-US" sz="2000" dirty="0"/>
              <a:t> </a:t>
            </a:r>
            <a:r>
              <a:rPr lang="en-US" sz="2000" dirty="0" err="1"/>
              <a:t>một</a:t>
            </a:r>
            <a:r>
              <a:rPr lang="en-US" sz="2000" dirty="0"/>
              <a:t> </a:t>
            </a:r>
            <a:r>
              <a:rPr lang="en-US" sz="2000" dirty="0" err="1"/>
              <a:t>biểu</a:t>
            </a:r>
            <a:r>
              <a:rPr lang="en-US" sz="2000" dirty="0"/>
              <a:t> </a:t>
            </a:r>
            <a:r>
              <a:rPr lang="en-US" sz="2000" dirty="0" err="1"/>
              <a:t>thức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giá</a:t>
            </a:r>
            <a:r>
              <a:rPr lang="en-US" sz="2000" dirty="0"/>
              <a:t> </a:t>
            </a:r>
            <a:r>
              <a:rPr lang="en-US" sz="2000" dirty="0" err="1"/>
              <a:t>trị</a:t>
            </a:r>
            <a:r>
              <a:rPr lang="en-US" sz="2000" dirty="0"/>
              <a:t> </a:t>
            </a:r>
            <a:r>
              <a:rPr lang="en-US" sz="2000" dirty="0" err="1"/>
              <a:t>đúng</a:t>
            </a:r>
            <a:r>
              <a:rPr lang="en-US" sz="2000" dirty="0"/>
              <a:t> </a:t>
            </a:r>
            <a:r>
              <a:rPr lang="en-US" sz="2000" dirty="0" err="1"/>
              <a:t>bằng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ở </a:t>
            </a:r>
            <a:r>
              <a:rPr lang="en-US" sz="2000" dirty="0" err="1"/>
              <a:t>bông</a:t>
            </a:r>
            <a:r>
              <a:rPr lang="en-US" sz="2000" dirty="0"/>
              <a:t> </a:t>
            </a:r>
            <a:r>
              <a:rPr lang="en-US" sz="2000" dirty="0" err="1"/>
              <a:t>hoa</a:t>
            </a:r>
            <a:r>
              <a:rPr lang="en-US" sz="2000" dirty="0"/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476" y="1604525"/>
            <a:ext cx="1233590" cy="19766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066" y="3581155"/>
            <a:ext cx="841321" cy="95715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872109" y="4018986"/>
            <a:ext cx="3825086" cy="6093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40000"/>
              </a:lnSpc>
              <a:spcAft>
                <a:spcPts val="600"/>
              </a:spcAft>
            </a:pPr>
            <a:r>
              <a:rPr lang="en-US" sz="2400" dirty="0">
                <a:solidFill>
                  <a:srgbClr val="FF0000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(-25 . 4) + [10 : (-2)] = -105</a:t>
            </a:r>
          </a:p>
        </p:txBody>
      </p:sp>
      <p:pic>
        <p:nvPicPr>
          <p:cNvPr id="33" name="Google Shape;923;p59"/>
          <p:cNvPicPr preferRelativeResize="0"/>
          <p:nvPr/>
        </p:nvPicPr>
        <p:blipFill rotWithShape="1">
          <a:blip r:embed="rId5">
            <a:alphaModFix/>
          </a:blip>
          <a:srcRect t="18302" b="18302"/>
          <a:stretch/>
        </p:blipFill>
        <p:spPr>
          <a:xfrm>
            <a:off x="7500925" y="3262253"/>
            <a:ext cx="1643075" cy="18812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75" name="Google Shape;875;p56"/>
          <p:cNvCxnSpPr/>
          <p:nvPr/>
        </p:nvCxnSpPr>
        <p:spPr>
          <a:xfrm>
            <a:off x="2311785" y="1810403"/>
            <a:ext cx="778200" cy="0"/>
          </a:xfrm>
          <a:prstGeom prst="straightConnector1">
            <a:avLst/>
          </a:prstGeom>
          <a:noFill/>
          <a:ln w="28575" cap="flat" cmpd="sng">
            <a:solidFill>
              <a:schemeClr val="tx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76" name="Google Shape;876;p56"/>
          <p:cNvCxnSpPr/>
          <p:nvPr/>
        </p:nvCxnSpPr>
        <p:spPr>
          <a:xfrm>
            <a:off x="2308847" y="2772153"/>
            <a:ext cx="780900" cy="0"/>
          </a:xfrm>
          <a:prstGeom prst="straightConnector1">
            <a:avLst/>
          </a:prstGeom>
          <a:noFill/>
          <a:ln w="28575" cap="flat" cmpd="sng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77" name="Google Shape;877;p56"/>
          <p:cNvCxnSpPr/>
          <p:nvPr/>
        </p:nvCxnSpPr>
        <p:spPr>
          <a:xfrm>
            <a:off x="2311685" y="3826805"/>
            <a:ext cx="778200" cy="0"/>
          </a:xfrm>
          <a:prstGeom prst="straightConnector1">
            <a:avLst/>
          </a:prstGeom>
          <a:noFill/>
          <a:ln w="28575" cap="flat" cmpd="sng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" name="Oval Callout 6"/>
          <p:cNvSpPr/>
          <p:nvPr/>
        </p:nvSpPr>
        <p:spPr>
          <a:xfrm>
            <a:off x="6164523" y="307311"/>
            <a:ext cx="1310901" cy="728144"/>
          </a:xfrm>
          <a:prstGeom prst="wedgeEllipseCallout">
            <a:avLst>
              <a:gd name="adj1" fmla="val -32151"/>
              <a:gd name="adj2" fmla="val 54823"/>
            </a:avLst>
          </a:prstGeom>
          <a:solidFill>
            <a:schemeClr val="tx2">
              <a:lumMod val="75000"/>
              <a:lumOff val="25000"/>
            </a:schemeClr>
          </a:solidFill>
          <a:ln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accent1"/>
                </a:solidFill>
              </a:rPr>
              <a:t>Gợi</a:t>
            </a:r>
            <a:r>
              <a:rPr lang="en-US" sz="2000" b="1" dirty="0">
                <a:solidFill>
                  <a:schemeClr val="accent1"/>
                </a:solidFill>
              </a:rPr>
              <a:t> ý:</a:t>
            </a: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66" r="21650"/>
          <a:stretch/>
        </p:blipFill>
        <p:spPr>
          <a:xfrm>
            <a:off x="164386" y="922162"/>
            <a:ext cx="2147299" cy="3761627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200508" y="1322505"/>
            <a:ext cx="5743254" cy="958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dirty="0">
                <a:solidFill>
                  <a:srgbClr val="002060"/>
                </a:solidFill>
              </a:rPr>
              <a:t>Trong 50s đầu, với vận tốc 0,8 m/s, khinh khí cầu bay lên một quãng đường cách mặt đất bao xa?</a:t>
            </a:r>
            <a:endParaRPr lang="en-US" sz="2000" dirty="0">
              <a:solidFill>
                <a:srgbClr val="00206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3244119" y="2410087"/>
                <a:ext cx="5656033" cy="92961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2000" dirty="0">
                    <a:solidFill>
                      <a:srgbClr val="C00000"/>
                    </a:solidFill>
                  </a:rPr>
                  <a:t>Sau 27s, </a:t>
                </a:r>
                <a:r>
                  <a:rPr lang="en-US" sz="2000" dirty="0" err="1">
                    <a:solidFill>
                      <a:srgbClr val="C00000"/>
                    </a:solidFill>
                  </a:rPr>
                  <a:t>với</a:t>
                </a:r>
                <a:r>
                  <a:rPr lang="en-US" sz="2000" dirty="0">
                    <a:solidFill>
                      <a:srgbClr val="C00000"/>
                    </a:solidFill>
                  </a:rPr>
                  <a:t> </a:t>
                </a:r>
                <a:r>
                  <a:rPr lang="en-US" sz="2000" dirty="0" err="1">
                    <a:solidFill>
                      <a:srgbClr val="C00000"/>
                    </a:solidFill>
                  </a:rPr>
                  <a:t>vận</a:t>
                </a:r>
                <a:r>
                  <a:rPr lang="en-US" sz="2000" dirty="0">
                    <a:solidFill>
                      <a:srgbClr val="C00000"/>
                    </a:solidFill>
                  </a:rPr>
                  <a:t> </a:t>
                </a:r>
                <a:r>
                  <a:rPr lang="en-US" sz="2000" dirty="0" err="1">
                    <a:solidFill>
                      <a:srgbClr val="C00000"/>
                    </a:solidFill>
                  </a:rPr>
                  <a:t>tốc</a:t>
                </a:r>
                <a:r>
                  <a:rPr lang="en-US" sz="2000" dirty="0">
                    <a:solidFill>
                      <a:srgbClr val="C0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000" dirty="0">
                    <a:solidFill>
                      <a:srgbClr val="C00000"/>
                    </a:solidFill>
                  </a:rPr>
                  <a:t> m/s, </a:t>
                </a:r>
                <a:r>
                  <a:rPr lang="en-US" sz="2000" dirty="0" err="1">
                    <a:solidFill>
                      <a:srgbClr val="C00000"/>
                    </a:solidFill>
                  </a:rPr>
                  <a:t>khinh</a:t>
                </a:r>
                <a:r>
                  <a:rPr lang="en-US" sz="2000" dirty="0">
                    <a:solidFill>
                      <a:srgbClr val="C00000"/>
                    </a:solidFill>
                  </a:rPr>
                  <a:t> </a:t>
                </a:r>
                <a:r>
                  <a:rPr lang="en-US" sz="2000" dirty="0" err="1">
                    <a:solidFill>
                      <a:srgbClr val="C00000"/>
                    </a:solidFill>
                  </a:rPr>
                  <a:t>khí</a:t>
                </a:r>
                <a:r>
                  <a:rPr lang="en-US" sz="2000" dirty="0">
                    <a:solidFill>
                      <a:srgbClr val="C00000"/>
                    </a:solidFill>
                  </a:rPr>
                  <a:t> </a:t>
                </a:r>
                <a:r>
                  <a:rPr lang="en-US" sz="2000" dirty="0" err="1">
                    <a:solidFill>
                      <a:srgbClr val="C00000"/>
                    </a:solidFill>
                  </a:rPr>
                  <a:t>cầu</a:t>
                </a:r>
                <a:r>
                  <a:rPr lang="en-US" sz="2000" dirty="0">
                    <a:solidFill>
                      <a:srgbClr val="C00000"/>
                    </a:solidFill>
                  </a:rPr>
                  <a:t> </a:t>
                </a:r>
                <a:r>
                  <a:rPr lang="en-US" sz="2000" dirty="0" err="1">
                    <a:solidFill>
                      <a:srgbClr val="C00000"/>
                    </a:solidFill>
                  </a:rPr>
                  <a:t>giảm</a:t>
                </a:r>
                <a:r>
                  <a:rPr lang="en-US" sz="2000" dirty="0">
                    <a:solidFill>
                      <a:srgbClr val="C00000"/>
                    </a:solidFill>
                  </a:rPr>
                  <a:t> </a:t>
                </a:r>
                <a:r>
                  <a:rPr lang="en-US" sz="2000" dirty="0" err="1">
                    <a:solidFill>
                      <a:srgbClr val="C00000"/>
                    </a:solidFill>
                  </a:rPr>
                  <a:t>độ</a:t>
                </a:r>
                <a:r>
                  <a:rPr lang="en-US" sz="2000" dirty="0">
                    <a:solidFill>
                      <a:srgbClr val="C00000"/>
                    </a:solidFill>
                  </a:rPr>
                  <a:t> </a:t>
                </a:r>
                <a:r>
                  <a:rPr lang="en-US" sz="2000" dirty="0" err="1">
                    <a:solidFill>
                      <a:srgbClr val="C00000"/>
                    </a:solidFill>
                  </a:rPr>
                  <a:t>cao</a:t>
                </a:r>
                <a:r>
                  <a:rPr lang="en-US" sz="2000" dirty="0">
                    <a:solidFill>
                      <a:srgbClr val="C00000"/>
                    </a:solidFill>
                  </a:rPr>
                  <a:t> </a:t>
                </a:r>
                <a:r>
                  <a:rPr lang="en-US" sz="2000" dirty="0" err="1">
                    <a:solidFill>
                      <a:srgbClr val="C00000"/>
                    </a:solidFill>
                  </a:rPr>
                  <a:t>bao</a:t>
                </a:r>
                <a:r>
                  <a:rPr lang="en-US" sz="2000" dirty="0">
                    <a:solidFill>
                      <a:srgbClr val="C00000"/>
                    </a:solidFill>
                  </a:rPr>
                  <a:t> </a:t>
                </a:r>
                <a:r>
                  <a:rPr lang="en-US" sz="2000" dirty="0" err="1">
                    <a:solidFill>
                      <a:srgbClr val="C00000"/>
                    </a:solidFill>
                  </a:rPr>
                  <a:t>nhiêu</a:t>
                </a:r>
                <a:r>
                  <a:rPr lang="en-US" sz="2000" dirty="0">
                    <a:solidFill>
                      <a:srgbClr val="C00000"/>
                    </a:solidFill>
                  </a:rPr>
                  <a:t>?</a:t>
                </a: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4119" y="2410087"/>
                <a:ext cx="5656033" cy="929613"/>
              </a:xfrm>
              <a:prstGeom prst="rect">
                <a:avLst/>
              </a:prstGeom>
              <a:blipFill rotWithShape="0">
                <a:blip r:embed="rId4"/>
                <a:stretch>
                  <a:fillRect l="-1078" r="-1185"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/>
          <p:cNvSpPr/>
          <p:nvPr/>
        </p:nvSpPr>
        <p:spPr>
          <a:xfrm>
            <a:off x="3244119" y="3626750"/>
            <a:ext cx="529503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>
                <a:solidFill>
                  <a:srgbClr val="002060"/>
                </a:solidFill>
              </a:rPr>
              <a:t>Sau</a:t>
            </a:r>
            <a:r>
              <a:rPr lang="en-US" sz="2000" dirty="0">
                <a:solidFill>
                  <a:srgbClr val="002060"/>
                </a:solidFill>
              </a:rPr>
              <a:t> 27s, </a:t>
            </a:r>
            <a:r>
              <a:rPr lang="en-US" sz="2000" dirty="0" err="1">
                <a:solidFill>
                  <a:srgbClr val="002060"/>
                </a:solidFill>
              </a:rPr>
              <a:t>khinh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khí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cầu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cách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mặt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đất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bao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xa</a:t>
            </a:r>
            <a:r>
              <a:rPr lang="en-US" sz="2000" dirty="0">
                <a:solidFill>
                  <a:srgbClr val="002060"/>
                </a:solidFill>
              </a:rPr>
              <a:t>?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/>
      <p:bldP spid="14" grpId="0"/>
      <p:bldP spid="1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7" name="Google Shape;827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594271" flipH="1">
            <a:off x="7345728" y="2736200"/>
            <a:ext cx="2306303" cy="2377053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638;p50"/>
          <p:cNvSpPr/>
          <p:nvPr/>
        </p:nvSpPr>
        <p:spPr>
          <a:xfrm>
            <a:off x="1017711" y="858236"/>
            <a:ext cx="2801500" cy="5868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>
                <a:solidFill>
                  <a:schemeClr val="accent2"/>
                </a:solidFill>
              </a:rPr>
              <a:t>Bài</a:t>
            </a:r>
            <a:r>
              <a:rPr lang="en-US" sz="2000" b="1" dirty="0">
                <a:solidFill>
                  <a:schemeClr val="accent2"/>
                </a:solidFill>
              </a:rPr>
              <a:t> 1.10 (SGK - tr13)</a:t>
            </a:r>
            <a:endParaRPr sz="2000" b="1" dirty="0">
              <a:solidFill>
                <a:schemeClr val="accent2"/>
              </a:solidFill>
            </a:endParaRPr>
          </a:p>
        </p:txBody>
      </p:sp>
      <p:pic>
        <p:nvPicPr>
          <p:cNvPr id="15" name="Picture 14"/>
          <p:cNvPicPr/>
          <p:nvPr/>
        </p:nvPicPr>
        <p:blipFill>
          <a:blip r:embed="rId4"/>
          <a:stretch>
            <a:fillRect/>
          </a:stretch>
        </p:blipFill>
        <p:spPr>
          <a:xfrm>
            <a:off x="5144276" y="155060"/>
            <a:ext cx="2619375" cy="14001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17711" y="1555235"/>
            <a:ext cx="713444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/>
              <a:t>Ngăn</a:t>
            </a:r>
            <a:r>
              <a:rPr lang="en-US" sz="2000" dirty="0"/>
              <a:t> </a:t>
            </a:r>
            <a:r>
              <a:rPr lang="en-US" sz="2000" dirty="0" err="1"/>
              <a:t>đựng</a:t>
            </a:r>
            <a:r>
              <a:rPr lang="en-US" sz="2000" dirty="0"/>
              <a:t> </a:t>
            </a:r>
            <a:r>
              <a:rPr lang="en-US" sz="2000" dirty="0" err="1"/>
              <a:t>sách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một</a:t>
            </a:r>
            <a:r>
              <a:rPr lang="en-US" sz="2000" dirty="0"/>
              <a:t> </a:t>
            </a:r>
            <a:r>
              <a:rPr lang="en-US" sz="2000" dirty="0" err="1"/>
              <a:t>giá</a:t>
            </a:r>
            <a:r>
              <a:rPr lang="en-US" sz="2000" dirty="0"/>
              <a:t> </a:t>
            </a:r>
            <a:r>
              <a:rPr lang="en-US" sz="2000" dirty="0" err="1"/>
              <a:t>sách</a:t>
            </a:r>
            <a:r>
              <a:rPr lang="en-US" sz="2000" dirty="0"/>
              <a:t> </a:t>
            </a:r>
            <a:r>
              <a:rPr lang="en-US" sz="2000" dirty="0" err="1"/>
              <a:t>trong</a:t>
            </a:r>
            <a:r>
              <a:rPr lang="en-US" sz="2000" dirty="0"/>
              <a:t> </a:t>
            </a:r>
            <a:r>
              <a:rPr lang="en-US" sz="2000" dirty="0" err="1"/>
              <a:t>thư</a:t>
            </a:r>
            <a:r>
              <a:rPr lang="en-US" sz="2000" dirty="0"/>
              <a:t> </a:t>
            </a:r>
            <a:r>
              <a:rPr lang="en-US" sz="2000" dirty="0" err="1"/>
              <a:t>viện</a:t>
            </a:r>
            <a:r>
              <a:rPr lang="en-US" sz="2000" dirty="0"/>
              <a:t> </a:t>
            </a:r>
            <a:r>
              <a:rPr lang="en-US" sz="2000" dirty="0" err="1"/>
              <a:t>dài</a:t>
            </a:r>
            <a:r>
              <a:rPr lang="en-US" sz="2000" dirty="0"/>
              <a:t> 120 cm. </a:t>
            </a:r>
            <a:r>
              <a:rPr lang="en-US" sz="2000" dirty="0" err="1"/>
              <a:t>Người</a:t>
            </a:r>
            <a:r>
              <a:rPr lang="en-US" sz="2000" dirty="0"/>
              <a:t> ta </a:t>
            </a:r>
            <a:r>
              <a:rPr lang="en-US" sz="2000" dirty="0" err="1"/>
              <a:t>dự</a:t>
            </a:r>
            <a:r>
              <a:rPr lang="en-US" sz="2000" dirty="0"/>
              <a:t> </a:t>
            </a:r>
            <a:r>
              <a:rPr lang="en-US" sz="2000" dirty="0" err="1"/>
              <a:t>định</a:t>
            </a:r>
            <a:r>
              <a:rPr lang="en-US" sz="2000" dirty="0"/>
              <a:t> </a:t>
            </a:r>
            <a:r>
              <a:rPr lang="en-US" sz="2000" dirty="0" err="1"/>
              <a:t>xếp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cuốn</a:t>
            </a:r>
            <a:r>
              <a:rPr lang="en-US" sz="2000" dirty="0"/>
              <a:t> </a:t>
            </a:r>
            <a:r>
              <a:rPr lang="en-US" sz="2000" dirty="0" err="1"/>
              <a:t>sách</a:t>
            </a:r>
            <a:r>
              <a:rPr lang="en-US" sz="2000" dirty="0"/>
              <a:t> </a:t>
            </a:r>
            <a:r>
              <a:rPr lang="en-US" sz="2000" dirty="0" err="1"/>
              <a:t>dày</a:t>
            </a:r>
            <a:r>
              <a:rPr lang="en-US" sz="2000" dirty="0"/>
              <a:t> </a:t>
            </a:r>
            <a:r>
              <a:rPr lang="en-US" sz="2000" dirty="0" err="1"/>
              <a:t>khoảng</a:t>
            </a:r>
            <a:r>
              <a:rPr lang="en-US" sz="2000" dirty="0"/>
              <a:t> 2,4 cm </a:t>
            </a:r>
            <a:r>
              <a:rPr lang="en-US" sz="2000" dirty="0" err="1"/>
              <a:t>vào</a:t>
            </a:r>
            <a:r>
              <a:rPr lang="en-US" sz="2000" dirty="0"/>
              <a:t> </a:t>
            </a:r>
            <a:r>
              <a:rPr lang="en-US" sz="2000" dirty="0" err="1"/>
              <a:t>ngăn</a:t>
            </a:r>
            <a:r>
              <a:rPr lang="en-US" sz="2000" dirty="0"/>
              <a:t> </a:t>
            </a:r>
            <a:r>
              <a:rPr lang="en-US" sz="2000" dirty="0" err="1"/>
              <a:t>này</a:t>
            </a:r>
            <a:r>
              <a:rPr lang="en-US" sz="2000" dirty="0"/>
              <a:t>. </a:t>
            </a:r>
            <a:r>
              <a:rPr lang="en-US" sz="2000" dirty="0" err="1"/>
              <a:t>Hỏi</a:t>
            </a:r>
            <a:r>
              <a:rPr lang="en-US" sz="2000" dirty="0"/>
              <a:t> </a:t>
            </a:r>
            <a:r>
              <a:rPr lang="en-US" sz="2000" dirty="0" err="1"/>
              <a:t>ngăn</a:t>
            </a:r>
            <a:r>
              <a:rPr lang="en-US" sz="2000" dirty="0"/>
              <a:t> </a:t>
            </a:r>
            <a:r>
              <a:rPr lang="en-US" sz="2000" dirty="0" err="1"/>
              <a:t>sách</a:t>
            </a:r>
            <a:r>
              <a:rPr lang="en-US" sz="2000" dirty="0"/>
              <a:t> </a:t>
            </a:r>
            <a:r>
              <a:rPr lang="en-US" sz="2000" dirty="0" err="1"/>
              <a:t>này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thể</a:t>
            </a:r>
            <a:r>
              <a:rPr lang="en-US" sz="2000" dirty="0"/>
              <a:t> </a:t>
            </a:r>
            <a:r>
              <a:rPr lang="en-US" sz="2000" dirty="0" err="1"/>
              <a:t>để</a:t>
            </a:r>
            <a:r>
              <a:rPr lang="en-US" sz="2000" dirty="0"/>
              <a:t> </a:t>
            </a:r>
            <a:r>
              <a:rPr lang="en-US" sz="2000" dirty="0" err="1"/>
              <a:t>được</a:t>
            </a:r>
            <a:r>
              <a:rPr lang="en-US" sz="2000" dirty="0"/>
              <a:t> </a:t>
            </a:r>
            <a:r>
              <a:rPr lang="en-US" sz="2000" dirty="0" err="1"/>
              <a:t>nhiều</a:t>
            </a:r>
            <a:r>
              <a:rPr lang="en-US" sz="2000" dirty="0"/>
              <a:t> </a:t>
            </a:r>
            <a:r>
              <a:rPr lang="en-US" sz="2000" dirty="0" err="1"/>
              <a:t>nhất</a:t>
            </a:r>
            <a:r>
              <a:rPr lang="en-US" sz="2000" dirty="0"/>
              <a:t> </a:t>
            </a:r>
            <a:r>
              <a:rPr lang="en-US" sz="2000" dirty="0" err="1"/>
              <a:t>bao</a:t>
            </a:r>
            <a:r>
              <a:rPr lang="en-US" sz="2000" dirty="0"/>
              <a:t> </a:t>
            </a:r>
            <a:r>
              <a:rPr lang="en-US" sz="2000" dirty="0" err="1"/>
              <a:t>nhiêu</a:t>
            </a:r>
            <a:r>
              <a:rPr lang="en-US" sz="2000" dirty="0"/>
              <a:t> </a:t>
            </a:r>
            <a:r>
              <a:rPr lang="en-US" sz="2000" dirty="0" err="1"/>
              <a:t>cuốn</a:t>
            </a:r>
            <a:r>
              <a:rPr lang="en-US" sz="2000" dirty="0"/>
              <a:t> </a:t>
            </a:r>
            <a:r>
              <a:rPr lang="en-US" sz="2000" dirty="0" err="1"/>
              <a:t>sách</a:t>
            </a:r>
            <a:r>
              <a:rPr lang="en-US" sz="2000" dirty="0"/>
              <a:t> </a:t>
            </a:r>
            <a:r>
              <a:rPr lang="en-US" sz="2000" dirty="0" err="1"/>
              <a:t>như</a:t>
            </a:r>
            <a:r>
              <a:rPr lang="en-US" sz="2000" dirty="0"/>
              <a:t> </a:t>
            </a:r>
            <a:r>
              <a:rPr lang="en-US" sz="2000" dirty="0" err="1"/>
              <a:t>vậy</a:t>
            </a:r>
            <a:r>
              <a:rPr lang="en-US" sz="2000" dirty="0"/>
              <a:t>?</a:t>
            </a:r>
          </a:p>
        </p:txBody>
      </p:sp>
      <p:sp>
        <p:nvSpPr>
          <p:cNvPr id="6" name="Rectangle 5"/>
          <p:cNvSpPr/>
          <p:nvPr/>
        </p:nvSpPr>
        <p:spPr>
          <a:xfrm>
            <a:off x="2296632" y="3689486"/>
            <a:ext cx="5188689" cy="958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dirty="0"/>
              <a:t>Ngăn sách đó có thể để được nhiều nhất số cuốn sách là:</a:t>
            </a:r>
            <a:r>
              <a:rPr lang="en-US" sz="2000" dirty="0"/>
              <a:t> </a:t>
            </a:r>
            <a:r>
              <a:rPr lang="vi-VN" sz="2000" dirty="0"/>
              <a:t>120 : 2,4</a:t>
            </a:r>
            <a:r>
              <a:rPr lang="en-US" sz="2000" dirty="0"/>
              <a:t> </a:t>
            </a:r>
            <a:r>
              <a:rPr lang="vi-VN" sz="2000" dirty="0"/>
              <a:t>= 50 (cuốn sách)</a:t>
            </a:r>
          </a:p>
        </p:txBody>
      </p:sp>
      <p:sp>
        <p:nvSpPr>
          <p:cNvPr id="7" name="Oval Callout 6"/>
          <p:cNvSpPr/>
          <p:nvPr/>
        </p:nvSpPr>
        <p:spPr>
          <a:xfrm>
            <a:off x="701749" y="3621692"/>
            <a:ext cx="1244009" cy="754923"/>
          </a:xfrm>
          <a:prstGeom prst="wedgeEllipseCallout">
            <a:avLst>
              <a:gd name="adj1" fmla="val 39823"/>
              <a:gd name="adj2" fmla="val 48416"/>
            </a:avLst>
          </a:prstGeom>
          <a:solidFill>
            <a:schemeClr val="tx1">
              <a:lumMod val="60000"/>
              <a:lumOff val="40000"/>
            </a:schemeClr>
          </a:solidFill>
          <a:ln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2"/>
                </a:solidFill>
              </a:rPr>
              <a:t>Giải</a:t>
            </a:r>
            <a:endParaRPr lang="en-US" sz="2400" b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6" grpId="0"/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Tx/>
              <a:buFontTx/>
              <a:buNone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4184073"/>
            <a:ext cx="9141714" cy="95645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pic>
        <p:nvPicPr>
          <p:cNvPr id="10" name="Picture 22">
            <a:extLst>
              <a:ext uri="{FF2B5EF4-FFF2-40B4-BE49-F238E27FC236}">
                <a16:creationId xmlns:a16="http://schemas.microsoft.com/office/drawing/2014/main" id="{E6F6AEBB-3D29-5E0F-1532-0398D0C6F44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1" y="3699878"/>
            <a:ext cx="721723" cy="707589"/>
          </a:xfrm>
          <a:prstGeom prst="rect">
            <a:avLst/>
          </a:prstGeom>
        </p:spPr>
      </p:pic>
      <p:pic>
        <p:nvPicPr>
          <p:cNvPr id="12" name="Picture 25">
            <a:extLst>
              <a:ext uri="{FF2B5EF4-FFF2-40B4-BE49-F238E27FC236}">
                <a16:creationId xmlns:a16="http://schemas.microsoft.com/office/drawing/2014/main" id="{CC76FBCF-79AE-AC4F-8600-DA515B90AC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393811" y="3037711"/>
            <a:ext cx="657948" cy="1367165"/>
          </a:xfrm>
          <a:prstGeom prst="rect">
            <a:avLst/>
          </a:prstGeom>
        </p:spPr>
      </p:pic>
      <p:pic>
        <p:nvPicPr>
          <p:cNvPr id="11" name="Picture 28">
            <a:extLst>
              <a:ext uri="{FF2B5EF4-FFF2-40B4-BE49-F238E27FC236}">
                <a16:creationId xmlns:a16="http://schemas.microsoft.com/office/drawing/2014/main" id="{D4B14636-C337-6261-97AF-6D078D28641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45203" y="3347992"/>
            <a:ext cx="1068909" cy="1056884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D9B6F400-84EB-BBDE-1920-1AC8417BD270}"/>
              </a:ext>
            </a:extLst>
          </p:cNvPr>
          <p:cNvGrpSpPr/>
          <p:nvPr/>
        </p:nvGrpSpPr>
        <p:grpSpPr>
          <a:xfrm>
            <a:off x="-197131" y="4153569"/>
            <a:ext cx="9535976" cy="530185"/>
            <a:chOff x="-27220" y="5568535"/>
            <a:chExt cx="12714634" cy="706913"/>
          </a:xfrm>
        </p:grpSpPr>
        <p:pic>
          <p:nvPicPr>
            <p:cNvPr id="13" name="Picture 29">
              <a:extLst>
                <a:ext uri="{FF2B5EF4-FFF2-40B4-BE49-F238E27FC236}">
                  <a16:creationId xmlns:a16="http://schemas.microsoft.com/office/drawing/2014/main" id="{B0FF24D4-9B15-0366-0EAE-A2EF8D0C1AF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-27220" y="5569526"/>
              <a:ext cx="1502286" cy="696685"/>
            </a:xfrm>
            <a:prstGeom prst="rect">
              <a:avLst/>
            </a:prstGeom>
          </p:spPr>
        </p:pic>
        <p:pic>
          <p:nvPicPr>
            <p:cNvPr id="14" name="Picture 29">
              <a:extLst>
                <a:ext uri="{FF2B5EF4-FFF2-40B4-BE49-F238E27FC236}">
                  <a16:creationId xmlns:a16="http://schemas.microsoft.com/office/drawing/2014/main" id="{F98181B6-1FBF-8038-5947-A3D17F4F335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356760" y="5569525"/>
              <a:ext cx="1502286" cy="696685"/>
            </a:xfrm>
            <a:prstGeom prst="rect">
              <a:avLst/>
            </a:prstGeom>
          </p:spPr>
        </p:pic>
        <p:pic>
          <p:nvPicPr>
            <p:cNvPr id="15" name="Picture 29">
              <a:extLst>
                <a:ext uri="{FF2B5EF4-FFF2-40B4-BE49-F238E27FC236}">
                  <a16:creationId xmlns:a16="http://schemas.microsoft.com/office/drawing/2014/main" id="{C9388ACC-19FE-A306-DAE3-708816FCD0E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2756227" y="5574805"/>
              <a:ext cx="1502286" cy="696685"/>
            </a:xfrm>
            <a:prstGeom prst="rect">
              <a:avLst/>
            </a:prstGeom>
          </p:spPr>
        </p:pic>
        <p:pic>
          <p:nvPicPr>
            <p:cNvPr id="17" name="Picture 29">
              <a:extLst>
                <a:ext uri="{FF2B5EF4-FFF2-40B4-BE49-F238E27FC236}">
                  <a16:creationId xmlns:a16="http://schemas.microsoft.com/office/drawing/2014/main" id="{D8C74AB9-815C-AFF5-5DFB-E295EB3E297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4154012" y="5578763"/>
              <a:ext cx="1502286" cy="696685"/>
            </a:xfrm>
            <a:prstGeom prst="rect">
              <a:avLst/>
            </a:prstGeom>
          </p:spPr>
        </p:pic>
        <p:pic>
          <p:nvPicPr>
            <p:cNvPr id="18" name="Picture 29">
              <a:extLst>
                <a:ext uri="{FF2B5EF4-FFF2-40B4-BE49-F238E27FC236}">
                  <a16:creationId xmlns:a16="http://schemas.microsoft.com/office/drawing/2014/main" id="{881C39DC-3C0A-164C-AC63-2421C791BC6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5559380" y="5578763"/>
              <a:ext cx="1502286" cy="696685"/>
            </a:xfrm>
            <a:prstGeom prst="rect">
              <a:avLst/>
            </a:prstGeom>
          </p:spPr>
        </p:pic>
        <p:pic>
          <p:nvPicPr>
            <p:cNvPr id="19" name="Picture 29">
              <a:extLst>
                <a:ext uri="{FF2B5EF4-FFF2-40B4-BE49-F238E27FC236}">
                  <a16:creationId xmlns:a16="http://schemas.microsoft.com/office/drawing/2014/main" id="{65FF6F58-4520-3F32-9256-4D9C253B308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6964748" y="5568536"/>
              <a:ext cx="1502286" cy="696685"/>
            </a:xfrm>
            <a:prstGeom prst="rect">
              <a:avLst/>
            </a:prstGeom>
          </p:spPr>
        </p:pic>
        <p:pic>
          <p:nvPicPr>
            <p:cNvPr id="20" name="Picture 29">
              <a:extLst>
                <a:ext uri="{FF2B5EF4-FFF2-40B4-BE49-F238E27FC236}">
                  <a16:creationId xmlns:a16="http://schemas.microsoft.com/office/drawing/2014/main" id="{55AC989A-0331-DB0D-AB88-F1FBE0745C4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8372254" y="5578763"/>
              <a:ext cx="1502286" cy="696685"/>
            </a:xfrm>
            <a:prstGeom prst="rect">
              <a:avLst/>
            </a:prstGeom>
          </p:spPr>
        </p:pic>
        <p:pic>
          <p:nvPicPr>
            <p:cNvPr id="21" name="Picture 29">
              <a:extLst>
                <a:ext uri="{FF2B5EF4-FFF2-40B4-BE49-F238E27FC236}">
                  <a16:creationId xmlns:a16="http://schemas.microsoft.com/office/drawing/2014/main" id="{4A8C97F1-C27F-3B72-655F-D8B2E852BF7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9777622" y="5568535"/>
              <a:ext cx="1502286" cy="696685"/>
            </a:xfrm>
            <a:prstGeom prst="rect">
              <a:avLst/>
            </a:prstGeom>
          </p:spPr>
        </p:pic>
        <p:pic>
          <p:nvPicPr>
            <p:cNvPr id="22" name="Picture 29">
              <a:extLst>
                <a:ext uri="{FF2B5EF4-FFF2-40B4-BE49-F238E27FC236}">
                  <a16:creationId xmlns:a16="http://schemas.microsoft.com/office/drawing/2014/main" id="{0DBD39A0-B8EA-0971-7017-624E4557068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1185128" y="5578763"/>
              <a:ext cx="1502286" cy="696685"/>
            </a:xfrm>
            <a:prstGeom prst="rect">
              <a:avLst/>
            </a:prstGeom>
          </p:spPr>
        </p:pic>
      </p:grpSp>
      <p:sp>
        <p:nvSpPr>
          <p:cNvPr id="25" name="Title 1">
            <a:extLst>
              <a:ext uri="{FF2B5EF4-FFF2-40B4-BE49-F238E27FC236}">
                <a16:creationId xmlns:a16="http://schemas.microsoft.com/office/drawing/2014/main" id="{C670B2A4-63BA-D300-512B-EA1553842583}"/>
              </a:ext>
            </a:extLst>
          </p:cNvPr>
          <p:cNvSpPr txBox="1">
            <a:spLocks/>
          </p:cNvSpPr>
          <p:nvPr/>
        </p:nvSpPr>
        <p:spPr>
          <a:xfrm>
            <a:off x="241791" y="1319236"/>
            <a:ext cx="4212772" cy="994172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Tx/>
              <a:buFontTx/>
              <a:buNone/>
            </a:pPr>
            <a:r>
              <a:rPr lang="en-US" sz="5400" b="1" dirty="0">
                <a:ln>
                  <a:solidFill>
                    <a:srgbClr val="74D1DE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 CHƠI HÁI TÁO</a:t>
            </a:r>
          </a:p>
        </p:txBody>
      </p:sp>
      <p:pic>
        <p:nvPicPr>
          <p:cNvPr id="26" name="Picture 6">
            <a:extLst>
              <a:ext uri="{FF2B5EF4-FFF2-40B4-BE49-F238E27FC236}">
                <a16:creationId xmlns:a16="http://schemas.microsoft.com/office/drawing/2014/main" id="{A77021E9-ACD6-E58A-FE34-13BEC11A9C5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375202" y="144341"/>
            <a:ext cx="4687152" cy="4933844"/>
          </a:xfrm>
          <a:prstGeom prst="rect">
            <a:avLst/>
          </a:prstGeom>
        </p:spPr>
      </p:pic>
      <p:pic>
        <p:nvPicPr>
          <p:cNvPr id="29" name="Picture 10">
            <a:extLst>
              <a:ext uri="{FF2B5EF4-FFF2-40B4-BE49-F238E27FC236}">
                <a16:creationId xmlns:a16="http://schemas.microsoft.com/office/drawing/2014/main" id="{439E930C-A65D-8D7A-A597-913DFE3809D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6978673" y="3685750"/>
            <a:ext cx="1265799" cy="1313410"/>
          </a:xfrm>
          <a:prstGeom prst="rect">
            <a:avLst/>
          </a:prstGeom>
        </p:spPr>
      </p:pic>
      <p:pic>
        <p:nvPicPr>
          <p:cNvPr id="3" name="Picture 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0F2A67D-BFD2-7158-BDF1-70F11C827A8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05926" y="3104211"/>
            <a:ext cx="2898899" cy="2039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574947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20">
            <a:extLst>
              <a:ext uri="{FF2B5EF4-FFF2-40B4-BE49-F238E27FC236}">
                <a16:creationId xmlns:a16="http://schemas.microsoft.com/office/drawing/2014/main" id="{F598FCDC-5575-D22C-850D-1C2088AE87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412037" y="467418"/>
            <a:ext cx="967205" cy="995835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70E7830C-8E2B-51C3-77F1-C33CD259AF78}"/>
              </a:ext>
            </a:extLst>
          </p:cNvPr>
          <p:cNvGrpSpPr/>
          <p:nvPr/>
        </p:nvGrpSpPr>
        <p:grpSpPr>
          <a:xfrm>
            <a:off x="9429759" y="143869"/>
            <a:ext cx="4276732" cy="1947740"/>
            <a:chOff x="11265112" y="208348"/>
            <a:chExt cx="5702309" cy="2596987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7F043062-9C0E-7F8D-AF6B-9A65274DA897}"/>
                </a:ext>
              </a:extLst>
            </p:cNvPr>
            <p:cNvGrpSpPr/>
            <p:nvPr/>
          </p:nvGrpSpPr>
          <p:grpSpPr>
            <a:xfrm>
              <a:off x="13181693" y="208348"/>
              <a:ext cx="3785728" cy="2596987"/>
              <a:chOff x="2844902" y="822114"/>
              <a:chExt cx="3785728" cy="2596987"/>
            </a:xfrm>
          </p:grpSpPr>
          <p:pic>
            <p:nvPicPr>
              <p:cNvPr id="51" name="Picture 22">
                <a:extLst>
                  <a:ext uri="{FF2B5EF4-FFF2-40B4-BE49-F238E27FC236}">
                    <a16:creationId xmlns:a16="http://schemas.microsoft.com/office/drawing/2014/main" id="{DA6AA179-3E6D-E39B-215D-6CC9AC6048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/>
              <a:stretch>
                <a:fillRect/>
              </a:stretch>
            </p:blipFill>
            <p:spPr>
              <a:xfrm rot="1174335">
                <a:off x="5080964" y="2308976"/>
                <a:ext cx="1549666" cy="1110125"/>
              </a:xfrm>
              <a:prstGeom prst="rect">
                <a:avLst/>
              </a:prstGeom>
            </p:spPr>
          </p:pic>
          <p:pic>
            <p:nvPicPr>
              <p:cNvPr id="52" name="Picture 22">
                <a:extLst>
                  <a:ext uri="{FF2B5EF4-FFF2-40B4-BE49-F238E27FC236}">
                    <a16:creationId xmlns:a16="http://schemas.microsoft.com/office/drawing/2014/main" id="{270E4234-64F0-8835-34AA-196FC2A8A0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/>
              <a:stretch>
                <a:fillRect/>
              </a:stretch>
            </p:blipFill>
            <p:spPr>
              <a:xfrm rot="1174335">
                <a:off x="2844902" y="822114"/>
                <a:ext cx="903147" cy="633894"/>
              </a:xfrm>
              <a:prstGeom prst="rect">
                <a:avLst/>
              </a:prstGeom>
            </p:spPr>
          </p:pic>
        </p:grpSp>
        <p:pic>
          <p:nvPicPr>
            <p:cNvPr id="50" name="Picture 22">
              <a:extLst>
                <a:ext uri="{FF2B5EF4-FFF2-40B4-BE49-F238E27FC236}">
                  <a16:creationId xmlns:a16="http://schemas.microsoft.com/office/drawing/2014/main" id="{CCE93820-926B-86B0-8740-AC5EA661625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1174335">
              <a:off x="11265112" y="1208958"/>
              <a:ext cx="1095353" cy="768798"/>
            </a:xfrm>
            <a:prstGeom prst="rect">
              <a:avLst/>
            </a:prstGeom>
          </p:spPr>
        </p:pic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697AD77E-11F2-018C-8E38-2007A83E4647}"/>
              </a:ext>
            </a:extLst>
          </p:cNvPr>
          <p:cNvGrpSpPr/>
          <p:nvPr/>
        </p:nvGrpSpPr>
        <p:grpSpPr>
          <a:xfrm>
            <a:off x="-1746898" y="461696"/>
            <a:ext cx="1678887" cy="1130172"/>
            <a:chOff x="3078903" y="240919"/>
            <a:chExt cx="2238516" cy="1506896"/>
          </a:xfrm>
        </p:grpSpPr>
        <p:pic>
          <p:nvPicPr>
            <p:cNvPr id="54" name="Picture 22">
              <a:extLst>
                <a:ext uri="{FF2B5EF4-FFF2-40B4-BE49-F238E27FC236}">
                  <a16:creationId xmlns:a16="http://schemas.microsoft.com/office/drawing/2014/main" id="{6F42F953-DC84-0D9C-4647-CDACFEDBF53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 rot="1174335">
              <a:off x="3078903" y="637690"/>
              <a:ext cx="1549666" cy="1110125"/>
            </a:xfrm>
            <a:prstGeom prst="rect">
              <a:avLst/>
            </a:prstGeom>
          </p:spPr>
        </p:pic>
        <p:pic>
          <p:nvPicPr>
            <p:cNvPr id="55" name="Picture 22">
              <a:extLst>
                <a:ext uri="{FF2B5EF4-FFF2-40B4-BE49-F238E27FC236}">
                  <a16:creationId xmlns:a16="http://schemas.microsoft.com/office/drawing/2014/main" id="{9F22718C-7780-A7CC-0CCB-C17EC878565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 rot="1174335">
              <a:off x="4222066" y="240919"/>
              <a:ext cx="1095353" cy="768798"/>
            </a:xfrm>
            <a:prstGeom prst="rect">
              <a:avLst/>
            </a:prstGeom>
          </p:spPr>
        </p:pic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Tx/>
              <a:buFontTx/>
              <a:buNone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4184073"/>
            <a:ext cx="9141714" cy="95645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pic>
        <p:nvPicPr>
          <p:cNvPr id="10" name="Picture 22">
            <a:extLst>
              <a:ext uri="{FF2B5EF4-FFF2-40B4-BE49-F238E27FC236}">
                <a16:creationId xmlns:a16="http://schemas.microsoft.com/office/drawing/2014/main" id="{E6F6AEBB-3D29-5E0F-1532-0398D0C6F448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-1" y="3699878"/>
            <a:ext cx="721723" cy="707589"/>
          </a:xfrm>
          <a:prstGeom prst="rect">
            <a:avLst/>
          </a:prstGeom>
        </p:spPr>
      </p:pic>
      <p:pic>
        <p:nvPicPr>
          <p:cNvPr id="12" name="Picture 25">
            <a:extLst>
              <a:ext uri="{FF2B5EF4-FFF2-40B4-BE49-F238E27FC236}">
                <a16:creationId xmlns:a16="http://schemas.microsoft.com/office/drawing/2014/main" id="{CC76FBCF-79AE-AC4F-8600-DA515B90AC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393811" y="3037711"/>
            <a:ext cx="657948" cy="1367165"/>
          </a:xfrm>
          <a:prstGeom prst="rect">
            <a:avLst/>
          </a:prstGeom>
        </p:spPr>
      </p:pic>
      <p:pic>
        <p:nvPicPr>
          <p:cNvPr id="11" name="Picture 28">
            <a:extLst>
              <a:ext uri="{FF2B5EF4-FFF2-40B4-BE49-F238E27FC236}">
                <a16:creationId xmlns:a16="http://schemas.microsoft.com/office/drawing/2014/main" id="{D4B14636-C337-6261-97AF-6D078D28641E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545203" y="3347992"/>
            <a:ext cx="1068909" cy="1056884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D9B6F400-84EB-BBDE-1920-1AC8417BD270}"/>
              </a:ext>
            </a:extLst>
          </p:cNvPr>
          <p:cNvGrpSpPr/>
          <p:nvPr/>
        </p:nvGrpSpPr>
        <p:grpSpPr>
          <a:xfrm>
            <a:off x="-197131" y="4153569"/>
            <a:ext cx="9535976" cy="530185"/>
            <a:chOff x="-27220" y="5568535"/>
            <a:chExt cx="12714634" cy="706913"/>
          </a:xfrm>
        </p:grpSpPr>
        <p:pic>
          <p:nvPicPr>
            <p:cNvPr id="13" name="Picture 29">
              <a:extLst>
                <a:ext uri="{FF2B5EF4-FFF2-40B4-BE49-F238E27FC236}">
                  <a16:creationId xmlns:a16="http://schemas.microsoft.com/office/drawing/2014/main" id="{B0FF24D4-9B15-0366-0EAE-A2EF8D0C1A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-27220" y="5569526"/>
              <a:ext cx="1502286" cy="696685"/>
            </a:xfrm>
            <a:prstGeom prst="rect">
              <a:avLst/>
            </a:prstGeom>
          </p:spPr>
        </p:pic>
        <p:pic>
          <p:nvPicPr>
            <p:cNvPr id="14" name="Picture 29">
              <a:extLst>
                <a:ext uri="{FF2B5EF4-FFF2-40B4-BE49-F238E27FC236}">
                  <a16:creationId xmlns:a16="http://schemas.microsoft.com/office/drawing/2014/main" id="{F98181B6-1FBF-8038-5947-A3D17F4F33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1356760" y="5569525"/>
              <a:ext cx="1502286" cy="696685"/>
            </a:xfrm>
            <a:prstGeom prst="rect">
              <a:avLst/>
            </a:prstGeom>
          </p:spPr>
        </p:pic>
        <p:pic>
          <p:nvPicPr>
            <p:cNvPr id="15" name="Picture 29">
              <a:extLst>
                <a:ext uri="{FF2B5EF4-FFF2-40B4-BE49-F238E27FC236}">
                  <a16:creationId xmlns:a16="http://schemas.microsoft.com/office/drawing/2014/main" id="{C9388ACC-19FE-A306-DAE3-708816FCD0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2756227" y="5574805"/>
              <a:ext cx="1502286" cy="696685"/>
            </a:xfrm>
            <a:prstGeom prst="rect">
              <a:avLst/>
            </a:prstGeom>
          </p:spPr>
        </p:pic>
        <p:pic>
          <p:nvPicPr>
            <p:cNvPr id="17" name="Picture 29">
              <a:extLst>
                <a:ext uri="{FF2B5EF4-FFF2-40B4-BE49-F238E27FC236}">
                  <a16:creationId xmlns:a16="http://schemas.microsoft.com/office/drawing/2014/main" id="{D8C74AB9-815C-AFF5-5DFB-E295EB3E29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4154012" y="5578763"/>
              <a:ext cx="1502286" cy="696685"/>
            </a:xfrm>
            <a:prstGeom prst="rect">
              <a:avLst/>
            </a:prstGeom>
          </p:spPr>
        </p:pic>
        <p:pic>
          <p:nvPicPr>
            <p:cNvPr id="18" name="Picture 29">
              <a:extLst>
                <a:ext uri="{FF2B5EF4-FFF2-40B4-BE49-F238E27FC236}">
                  <a16:creationId xmlns:a16="http://schemas.microsoft.com/office/drawing/2014/main" id="{881C39DC-3C0A-164C-AC63-2421C791BC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5559380" y="5578763"/>
              <a:ext cx="1502286" cy="696685"/>
            </a:xfrm>
            <a:prstGeom prst="rect">
              <a:avLst/>
            </a:prstGeom>
          </p:spPr>
        </p:pic>
        <p:pic>
          <p:nvPicPr>
            <p:cNvPr id="19" name="Picture 29">
              <a:extLst>
                <a:ext uri="{FF2B5EF4-FFF2-40B4-BE49-F238E27FC236}">
                  <a16:creationId xmlns:a16="http://schemas.microsoft.com/office/drawing/2014/main" id="{65FF6F58-4520-3F32-9256-4D9C253B30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6964748" y="5568536"/>
              <a:ext cx="1502286" cy="696685"/>
            </a:xfrm>
            <a:prstGeom prst="rect">
              <a:avLst/>
            </a:prstGeom>
          </p:spPr>
        </p:pic>
        <p:pic>
          <p:nvPicPr>
            <p:cNvPr id="20" name="Picture 29">
              <a:extLst>
                <a:ext uri="{FF2B5EF4-FFF2-40B4-BE49-F238E27FC236}">
                  <a16:creationId xmlns:a16="http://schemas.microsoft.com/office/drawing/2014/main" id="{55AC989A-0331-DB0D-AB88-F1FBE0745C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8372254" y="5578763"/>
              <a:ext cx="1502286" cy="696685"/>
            </a:xfrm>
            <a:prstGeom prst="rect">
              <a:avLst/>
            </a:prstGeom>
          </p:spPr>
        </p:pic>
        <p:pic>
          <p:nvPicPr>
            <p:cNvPr id="21" name="Picture 29">
              <a:extLst>
                <a:ext uri="{FF2B5EF4-FFF2-40B4-BE49-F238E27FC236}">
                  <a16:creationId xmlns:a16="http://schemas.microsoft.com/office/drawing/2014/main" id="{4A8C97F1-C27F-3B72-655F-D8B2E852BF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9777622" y="5568535"/>
              <a:ext cx="1502286" cy="696685"/>
            </a:xfrm>
            <a:prstGeom prst="rect">
              <a:avLst/>
            </a:prstGeom>
          </p:spPr>
        </p:pic>
        <p:pic>
          <p:nvPicPr>
            <p:cNvPr id="22" name="Picture 29">
              <a:extLst>
                <a:ext uri="{FF2B5EF4-FFF2-40B4-BE49-F238E27FC236}">
                  <a16:creationId xmlns:a16="http://schemas.microsoft.com/office/drawing/2014/main" id="{0DBD39A0-B8EA-0971-7017-624E455706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11185128" y="5578763"/>
              <a:ext cx="1502286" cy="696685"/>
            </a:xfrm>
            <a:prstGeom prst="rect">
              <a:avLst/>
            </a:prstGeom>
          </p:spPr>
        </p:pic>
      </p:grpSp>
      <p:pic>
        <p:nvPicPr>
          <p:cNvPr id="16" name="Picture 4">
            <a:extLst>
              <a:ext uri="{FF2B5EF4-FFF2-40B4-BE49-F238E27FC236}">
                <a16:creationId xmlns:a16="http://schemas.microsoft.com/office/drawing/2014/main" id="{528BB795-1E96-9971-2591-C761BEECA9A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2384492" y="271332"/>
            <a:ext cx="4212772" cy="4780451"/>
          </a:xfrm>
          <a:prstGeom prst="rect">
            <a:avLst/>
          </a:prstGeom>
        </p:spPr>
      </p:pic>
      <p:pic>
        <p:nvPicPr>
          <p:cNvPr id="56" name="Picture 10">
            <a:extLst>
              <a:ext uri="{FF2B5EF4-FFF2-40B4-BE49-F238E27FC236}">
                <a16:creationId xmlns:a16="http://schemas.microsoft.com/office/drawing/2014/main" id="{1B1F18CF-FAE2-9286-7771-D54DC0B745B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2553221" y="3768134"/>
            <a:ext cx="1265799" cy="1313410"/>
          </a:xfrm>
          <a:prstGeom prst="rect">
            <a:avLst/>
          </a:prstGeom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D26A6425-DDDF-E949-6B2C-A9578722E757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12537" r="9213" b="26675"/>
          <a:stretch/>
        </p:blipFill>
        <p:spPr>
          <a:xfrm>
            <a:off x="3522712" y="879145"/>
            <a:ext cx="833642" cy="918641"/>
          </a:xfrm>
          <a:prstGeom prst="rect">
            <a:avLst/>
          </a:prstGeom>
        </p:spPr>
      </p:pic>
      <p:pic>
        <p:nvPicPr>
          <p:cNvPr id="101" name="Picture 100">
            <a:extLst>
              <a:ext uri="{FF2B5EF4-FFF2-40B4-BE49-F238E27FC236}">
                <a16:creationId xmlns:a16="http://schemas.microsoft.com/office/drawing/2014/main" id="{6F5B87CD-F043-E446-1156-02C1CCF9D0F4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l="10181" r="14334" b="27730"/>
          <a:stretch/>
        </p:blipFill>
        <p:spPr>
          <a:xfrm>
            <a:off x="3005108" y="1889352"/>
            <a:ext cx="804194" cy="918642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4E5FD665-BC57-951D-9D28-6EB3BF52655C}"/>
              </a:ext>
            </a:extLst>
          </p:cNvPr>
          <p:cNvPicPr>
            <a:picLocks noChangeAspect="1"/>
          </p:cNvPicPr>
          <p:nvPr/>
        </p:nvPicPr>
        <p:blipFill rotWithShape="1">
          <a:blip r:embed="rId22"/>
          <a:srcRect b="20291"/>
          <a:stretch/>
        </p:blipFill>
        <p:spPr>
          <a:xfrm>
            <a:off x="4689087" y="886816"/>
            <a:ext cx="866074" cy="856253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3DA286D7-B349-7702-C4E0-74F24CD6BAD1}"/>
              </a:ext>
            </a:extLst>
          </p:cNvPr>
          <p:cNvPicPr>
            <a:picLocks noChangeAspect="1"/>
          </p:cNvPicPr>
          <p:nvPr/>
        </p:nvPicPr>
        <p:blipFill rotWithShape="1">
          <a:blip r:embed="rId23"/>
          <a:srcRect b="25742"/>
          <a:stretch/>
        </p:blipFill>
        <p:spPr>
          <a:xfrm>
            <a:off x="5361450" y="1643392"/>
            <a:ext cx="978459" cy="873144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id="{C2808421-3180-8B18-3415-4A35D880D742}"/>
              </a:ext>
            </a:extLst>
          </p:cNvPr>
          <p:cNvPicPr>
            <a:picLocks noChangeAspect="1"/>
          </p:cNvPicPr>
          <p:nvPr/>
        </p:nvPicPr>
        <p:blipFill rotWithShape="1">
          <a:blip r:embed="rId24"/>
          <a:srcRect l="11840" r="12675" b="24333"/>
          <a:stretch/>
        </p:blipFill>
        <p:spPr>
          <a:xfrm>
            <a:off x="5197445" y="2488586"/>
            <a:ext cx="804194" cy="947985"/>
          </a:xfrm>
          <a:prstGeom prst="rect">
            <a:avLst/>
          </a:prstGeom>
        </p:spPr>
      </p:pic>
      <p:pic>
        <p:nvPicPr>
          <p:cNvPr id="90" name="Picture 89">
            <a:hlinkClick r:id="rId25" action="ppaction://hlinksldjump"/>
            <a:extLst>
              <a:ext uri="{FF2B5EF4-FFF2-40B4-BE49-F238E27FC236}">
                <a16:creationId xmlns:a16="http://schemas.microsoft.com/office/drawing/2014/main" id="{A9A7CE85-C3A0-A0A9-0CB2-1B202F5B8227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12537" r="9213" b="26675"/>
          <a:stretch/>
        </p:blipFill>
        <p:spPr>
          <a:xfrm>
            <a:off x="3522712" y="881962"/>
            <a:ext cx="833642" cy="918641"/>
          </a:xfrm>
          <a:prstGeom prst="rect">
            <a:avLst/>
          </a:prstGeom>
        </p:spPr>
      </p:pic>
      <p:pic>
        <p:nvPicPr>
          <p:cNvPr id="91" name="Picture 90">
            <a:hlinkClick r:id="rId26" action="ppaction://hlinksldjump"/>
            <a:extLst>
              <a:ext uri="{FF2B5EF4-FFF2-40B4-BE49-F238E27FC236}">
                <a16:creationId xmlns:a16="http://schemas.microsoft.com/office/drawing/2014/main" id="{9B6410BF-6388-BAC2-39A4-C7C1437B3FC2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l="10181" r="14334" b="27730"/>
          <a:stretch/>
        </p:blipFill>
        <p:spPr>
          <a:xfrm>
            <a:off x="3005329" y="1889352"/>
            <a:ext cx="804194" cy="918642"/>
          </a:xfrm>
          <a:prstGeom prst="rect">
            <a:avLst/>
          </a:prstGeom>
        </p:spPr>
      </p:pic>
      <p:pic>
        <p:nvPicPr>
          <p:cNvPr id="92" name="Picture 91">
            <a:hlinkClick r:id="rId27" action="ppaction://hlinksldjump"/>
            <a:extLst>
              <a:ext uri="{FF2B5EF4-FFF2-40B4-BE49-F238E27FC236}">
                <a16:creationId xmlns:a16="http://schemas.microsoft.com/office/drawing/2014/main" id="{A18D3918-47D6-6ABE-427A-1CB8DC3EE0F2}"/>
              </a:ext>
            </a:extLst>
          </p:cNvPr>
          <p:cNvPicPr>
            <a:picLocks noChangeAspect="1"/>
          </p:cNvPicPr>
          <p:nvPr/>
        </p:nvPicPr>
        <p:blipFill rotWithShape="1">
          <a:blip r:embed="rId22"/>
          <a:srcRect b="20291"/>
          <a:stretch/>
        </p:blipFill>
        <p:spPr>
          <a:xfrm>
            <a:off x="4689087" y="879145"/>
            <a:ext cx="866074" cy="856253"/>
          </a:xfrm>
          <a:prstGeom prst="rect">
            <a:avLst/>
          </a:prstGeom>
        </p:spPr>
      </p:pic>
      <p:pic>
        <p:nvPicPr>
          <p:cNvPr id="93" name="Picture 92">
            <a:hlinkClick r:id="rId28" action="ppaction://hlinksldjump"/>
            <a:extLst>
              <a:ext uri="{FF2B5EF4-FFF2-40B4-BE49-F238E27FC236}">
                <a16:creationId xmlns:a16="http://schemas.microsoft.com/office/drawing/2014/main" id="{B46C7E93-D97C-CFB0-FCAF-5D83663C4062}"/>
              </a:ext>
            </a:extLst>
          </p:cNvPr>
          <p:cNvPicPr>
            <a:picLocks noChangeAspect="1"/>
          </p:cNvPicPr>
          <p:nvPr/>
        </p:nvPicPr>
        <p:blipFill rotWithShape="1">
          <a:blip r:embed="rId23"/>
          <a:srcRect b="25742"/>
          <a:stretch/>
        </p:blipFill>
        <p:spPr>
          <a:xfrm>
            <a:off x="5359088" y="1629364"/>
            <a:ext cx="978459" cy="873144"/>
          </a:xfrm>
          <a:prstGeom prst="rect">
            <a:avLst/>
          </a:prstGeom>
        </p:spPr>
      </p:pic>
      <p:pic>
        <p:nvPicPr>
          <p:cNvPr id="94" name="Picture 93">
            <a:hlinkClick r:id="rId29" action="ppaction://hlinksldjump"/>
            <a:extLst>
              <a:ext uri="{FF2B5EF4-FFF2-40B4-BE49-F238E27FC236}">
                <a16:creationId xmlns:a16="http://schemas.microsoft.com/office/drawing/2014/main" id="{6FE26768-F5FB-0455-427F-F44DC96F914E}"/>
              </a:ext>
            </a:extLst>
          </p:cNvPr>
          <p:cNvPicPr>
            <a:picLocks noChangeAspect="1"/>
          </p:cNvPicPr>
          <p:nvPr/>
        </p:nvPicPr>
        <p:blipFill rotWithShape="1">
          <a:blip r:embed="rId24"/>
          <a:srcRect l="11840" r="12675" b="24333"/>
          <a:stretch/>
        </p:blipFill>
        <p:spPr>
          <a:xfrm>
            <a:off x="5198334" y="2485617"/>
            <a:ext cx="804194" cy="947985"/>
          </a:xfrm>
          <a:prstGeom prst="rect">
            <a:avLst/>
          </a:prstGeom>
        </p:spPr>
      </p:pic>
      <p:pic>
        <p:nvPicPr>
          <p:cNvPr id="105" name="Picture 104">
            <a:hlinkClick r:id="rId30" action="ppaction://hlinksldjump"/>
            <a:extLst>
              <a:ext uri="{FF2B5EF4-FFF2-40B4-BE49-F238E27FC236}">
                <a16:creationId xmlns:a16="http://schemas.microsoft.com/office/drawing/2014/main" id="{FC70DD9E-9FB0-5A5E-F59D-A19E9001D2CC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7515014" y="3631641"/>
            <a:ext cx="1600339" cy="1508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259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9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9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6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" decel="100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" decel="1000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" decel="1000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" decel="100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" decel="1000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Tx/>
              <a:buFontTx/>
              <a:buNone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4184073"/>
            <a:ext cx="9141714" cy="95645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id="{1AB69979-1D5C-6D4F-6590-E0650E70A5B4}"/>
                  </a:ext>
                </a:extLst>
              </p:cNvPr>
              <p:cNvSpPr/>
              <p:nvPr/>
            </p:nvSpPr>
            <p:spPr>
              <a:xfrm>
                <a:off x="910936" y="584436"/>
                <a:ext cx="7322128" cy="149629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vi-VN" sz="2400" b="1" kern="1200" noProof="1">
                    <a:solidFill>
                      <a:prstClr val="black"/>
                    </a:solidFill>
                    <a:cs typeface="Arial" panose="020B0604020202020204" pitchFamily="34" charset="0"/>
                  </a:rPr>
                  <a:t>Câu 1</a:t>
                </a:r>
                <a:r>
                  <a:rPr lang="en-US" sz="2400" b="1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Nếu 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28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a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28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b</m:t>
                        </m:r>
                      </m:den>
                    </m:f>
                  </m:oMath>
                </a14:m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y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28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c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28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d</m:t>
                        </m:r>
                      </m:den>
                    </m:f>
                    <m:r>
                      <a:rPr lang="en-US" sz="2800" b="0" i="1" kern="1200" noProof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thì x.y bằng</a:t>
                </a:r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xmlns="" id="{1AB69979-1D5C-6D4F-6590-E0650E70A5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584436"/>
                <a:ext cx="7322128" cy="1496291"/>
              </a:xfrm>
              <a:prstGeom prst="roundRect">
                <a:avLst/>
              </a:prstGeom>
              <a:blipFill rotWithShape="0"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Đáp án đúng">
                <a:extLst>
                  <a:ext uri="{FF2B5EF4-FFF2-40B4-BE49-F238E27FC236}">
                    <a16:creationId xmlns:a16="http://schemas.microsoft.com/office/drawing/2014/main" id="{2FB644CA-CB55-3594-B5C2-C9F8A867CDF0}"/>
                  </a:ext>
                </a:extLst>
              </p:cNvPr>
              <p:cNvSpPr/>
              <p:nvPr/>
            </p:nvSpPr>
            <p:spPr>
              <a:xfrm>
                <a:off x="910936" y="2309327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a</m:t>
                        </m:r>
                        <m: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.</m:t>
                        </m:r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c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b</m:t>
                        </m:r>
                        <m: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.</m:t>
                        </m:r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d</m:t>
                        </m:r>
                      </m:den>
                    </m:f>
                  </m:oMath>
                </a14:m>
                <a:endParaRPr lang="vi-VN" sz="3200" kern="1200" noProof="1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Đáp án đúng">
                <a:extLst>
                  <a:ext uri="{FF2B5EF4-FFF2-40B4-BE49-F238E27FC236}">
                    <a16:creationId xmlns="" xmlns:a16="http://schemas.microsoft.com/office/drawing/2014/main" id="{2FB644CA-CB55-3594-B5C2-C9F8A867CDF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2309327"/>
                <a:ext cx="3401291" cy="997526"/>
              </a:xfrm>
              <a:prstGeom prst="roundRect">
                <a:avLst/>
              </a:prstGeom>
              <a:blipFill rotWithShape="0"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Đáp án sai 1">
                <a:extLst>
                  <a:ext uri="{FF2B5EF4-FFF2-40B4-BE49-F238E27FC236}">
                    <a16:creationId xmlns:a16="http://schemas.microsoft.com/office/drawing/2014/main" id="{30828281-61AD-7A62-0775-C0E24C9C1DEB}"/>
                  </a:ext>
                </a:extLst>
              </p:cNvPr>
              <p:cNvSpPr/>
              <p:nvPr/>
            </p:nvSpPr>
            <p:spPr>
              <a:xfrm>
                <a:off x="910936" y="3535453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a</m:t>
                        </m:r>
                        <m: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c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b</m:t>
                        </m:r>
                        <m: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d</m:t>
                        </m:r>
                      </m:den>
                    </m:f>
                  </m:oMath>
                </a14:m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vi-VN" sz="2400" kern="1200" noProof="1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Đáp án sai 1">
                <a:extLst>
                  <a:ext uri="{FF2B5EF4-FFF2-40B4-BE49-F238E27FC236}">
                    <a16:creationId xmlns:a16="http://schemas.microsoft.com/office/drawing/2014/main" xmlns="" id="{30828281-61AD-7A62-0775-C0E24C9C1D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3535453"/>
                <a:ext cx="3401291" cy="997526"/>
              </a:xfrm>
              <a:prstGeom prst="roundRect">
                <a:avLst/>
              </a:prstGeom>
              <a:blipFill rotWithShape="0"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Đáp án sai 2">
                <a:extLst>
                  <a:ext uri="{FF2B5EF4-FFF2-40B4-BE49-F238E27FC236}">
                    <a16:creationId xmlns:a16="http://schemas.microsoft.com/office/drawing/2014/main" id="{E6A889FC-D3A7-FA7C-0DE3-0EA076B22F62}"/>
                  </a:ext>
                </a:extLst>
              </p:cNvPr>
              <p:cNvSpPr/>
              <p:nvPr/>
            </p:nvSpPr>
            <p:spPr>
              <a:xfrm>
                <a:off x="4831773" y="2309327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a</m:t>
                        </m:r>
                        <m: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.</m:t>
                        </m:r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d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b</m:t>
                        </m:r>
                        <m: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.</m:t>
                        </m:r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c</m:t>
                        </m:r>
                      </m:den>
                    </m:f>
                  </m:oMath>
                </a14:m>
                <a:endParaRPr lang="vi-VN" sz="2800" kern="1200" noProof="1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Đáp án sai 2">
                <a:extLst>
                  <a:ext uri="{FF2B5EF4-FFF2-40B4-BE49-F238E27FC236}">
                    <a16:creationId xmlns:a16="http://schemas.microsoft.com/office/drawing/2014/main" xmlns="" id="{E6A889FC-D3A7-FA7C-0DE3-0EA076B22F6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3" y="2309327"/>
                <a:ext cx="3401291" cy="997526"/>
              </a:xfrm>
              <a:prstGeom prst="roundRect">
                <a:avLst/>
              </a:prstGeom>
              <a:blipFill rotWithShape="0"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Đáp án sai 3">
                <a:extLst>
                  <a:ext uri="{FF2B5EF4-FFF2-40B4-BE49-F238E27FC236}">
                    <a16:creationId xmlns:a16="http://schemas.microsoft.com/office/drawing/2014/main" id="{39170EEF-8452-D761-9524-3629836006CB}"/>
                  </a:ext>
                </a:extLst>
              </p:cNvPr>
              <p:cNvSpPr/>
              <p:nvPr/>
            </p:nvSpPr>
            <p:spPr>
              <a:xfrm>
                <a:off x="4831772" y="3535453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a</m:t>
                        </m:r>
                        <m: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d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b</m:t>
                        </m:r>
                        <m: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c</m:t>
                        </m:r>
                      </m:den>
                    </m:f>
                  </m:oMath>
                </a14:m>
                <a:endParaRPr lang="vi-VN" sz="2800" kern="1200" noProof="1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Đáp án sai 3">
                <a:extLst>
                  <a:ext uri="{FF2B5EF4-FFF2-40B4-BE49-F238E27FC236}">
                    <a16:creationId xmlns:a16="http://schemas.microsoft.com/office/drawing/2014/main" xmlns="" id="{39170EEF-8452-D761-9524-3629836006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2" y="3535453"/>
                <a:ext cx="3401291" cy="997526"/>
              </a:xfrm>
              <a:prstGeom prst="roundRect">
                <a:avLst/>
              </a:prstGeom>
              <a:blipFill rotWithShape="0">
                <a:blip r:embed="rId1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C87A0708-BF5E-60E3-09B5-2318529420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831772" y="-477949"/>
            <a:ext cx="365522" cy="365522"/>
          </a:xfrm>
          <a:prstGeom prst="rect">
            <a:avLst/>
          </a:prstGeom>
        </p:spPr>
      </p:pic>
      <p:pic>
        <p:nvPicPr>
          <p:cNvPr id="27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60659DA9-CE05-2CF3-365D-2C3F1C75052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826919" y="-477949"/>
            <a:ext cx="365522" cy="36552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Đáp án đúng">
                <a:extLst>
                  <a:ext uri="{FF2B5EF4-FFF2-40B4-BE49-F238E27FC236}">
                    <a16:creationId xmlns:a16="http://schemas.microsoft.com/office/drawing/2014/main" id="{73F5B725-A6FC-F5A2-F2A4-6047B0B0A3CC}"/>
                  </a:ext>
                </a:extLst>
              </p:cNvPr>
              <p:cNvSpPr/>
              <p:nvPr/>
            </p:nvSpPr>
            <p:spPr>
              <a:xfrm>
                <a:off x="910935" y="2421754"/>
                <a:ext cx="3401291" cy="997526"/>
              </a:xfrm>
              <a:prstGeom prst="roundRect">
                <a:avLst/>
              </a:prstGeom>
              <a:solidFill>
                <a:srgbClr val="FF9B9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a</m:t>
                        </m:r>
                        <m: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.</m:t>
                        </m:r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c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b</m:t>
                        </m:r>
                        <m: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.</m:t>
                        </m:r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d</m:t>
                        </m:r>
                      </m:den>
                    </m:f>
                  </m:oMath>
                </a14:m>
                <a:endParaRPr lang="vi-VN" sz="3600" kern="1200" noProof="1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Đáp án đúng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73F5B725-A6FC-F5A2-F2A4-6047B0B0A3C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5" y="2421754"/>
                <a:ext cx="3401291" cy="997526"/>
              </a:xfrm>
              <a:prstGeom prst="roundRect">
                <a:avLst/>
              </a:prstGeom>
              <a:blipFill rotWithShape="0">
                <a:blip r:embed="rId1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hlinkClick r:id="rId14" action="ppaction://hlinksldjump"/>
            <a:extLst>
              <a:ext uri="{FF2B5EF4-FFF2-40B4-BE49-F238E27FC236}">
                <a16:creationId xmlns:a16="http://schemas.microsoft.com/office/drawing/2014/main" id="{C5A98A0B-4BCC-9C84-8F2C-D246E54C361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153666" y="4199749"/>
            <a:ext cx="1018108" cy="943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065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1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Tx/>
              <a:buFontTx/>
              <a:buNone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4184073"/>
            <a:ext cx="9141714" cy="95645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id="{1AB69979-1D5C-6D4F-6590-E0650E70A5B4}"/>
                  </a:ext>
                </a:extLst>
              </p:cNvPr>
              <p:cNvSpPr/>
              <p:nvPr/>
            </p:nvSpPr>
            <p:spPr>
              <a:xfrm>
                <a:off x="910936" y="584436"/>
                <a:ext cx="7322128" cy="149629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vi-VN" sz="2400" b="1" kern="1200" noProof="1">
                    <a:solidFill>
                      <a:prstClr val="black"/>
                    </a:solidFill>
                    <a:cs typeface="Arial" panose="020B0604020202020204" pitchFamily="34" charset="0"/>
                  </a:rPr>
                  <a:t>Câu </a:t>
                </a:r>
                <a:r>
                  <a:rPr lang="en-US" sz="2400" b="1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2: </a:t>
                </a: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Kết quả của phép tính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num>
                      <m:den>
                        <m:r>
                          <a:rPr lang="en-US" sz="28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800" kern="1200" noProof="1">
                    <a:solidFill>
                      <a:prstClr val="black"/>
                    </a:solidFill>
                    <a:cs typeface="Arial" panose="020B0604020202020204" pitchFamily="34" charset="0"/>
                  </a:rPr>
                  <a:t> 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800" i="1" kern="1200" noProof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2800" b="0" i="1" kern="1200" noProof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−3</m:t>
                            </m:r>
                          </m:num>
                          <m:den>
                            <m:r>
                              <a:rPr lang="en-US" sz="2800" b="0" i="1" kern="1200" noProof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4</m:t>
                            </m:r>
                          </m:den>
                        </m:f>
                      </m:e>
                    </m:d>
                  </m:oMath>
                </a14:m>
                <a:endParaRPr lang="vi-VN" sz="2800" kern="1200" noProof="1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xmlns="" id="{1AB69979-1D5C-6D4F-6590-E0650E70A5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584436"/>
                <a:ext cx="7322128" cy="1496291"/>
              </a:xfrm>
              <a:prstGeom prst="roundRect">
                <a:avLst/>
              </a:prstGeom>
              <a:blipFill rotWithShape="0"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Đáp án đúng">
                <a:extLst>
                  <a:ext uri="{FF2B5EF4-FFF2-40B4-BE49-F238E27FC236}">
                    <a16:creationId xmlns:a16="http://schemas.microsoft.com/office/drawing/2014/main" id="{2FB644CA-CB55-3594-B5C2-C9F8A867CDF0}"/>
                  </a:ext>
                </a:extLst>
              </p:cNvPr>
              <p:cNvSpPr/>
              <p:nvPr/>
            </p:nvSpPr>
            <p:spPr>
              <a:xfrm>
                <a:off x="910936" y="2309327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32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endParaRPr lang="vi-VN" sz="2800" kern="1200" noProof="1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Đáp án đúng">
                <a:extLst>
                  <a:ext uri="{FF2B5EF4-FFF2-40B4-BE49-F238E27FC236}">
                    <a16:creationId xmlns:a16="http://schemas.microsoft.com/office/drawing/2014/main" xmlns="" id="{2FB644CA-CB55-3594-B5C2-C9F8A867CDF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2309327"/>
                <a:ext cx="3401291" cy="997526"/>
              </a:xfrm>
              <a:prstGeom prst="roundRect">
                <a:avLst/>
              </a:prstGeom>
              <a:blipFill rotWithShape="0"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Đáp án sai 1">
                <a:extLst>
                  <a:ext uri="{FF2B5EF4-FFF2-40B4-BE49-F238E27FC236}">
                    <a16:creationId xmlns:a16="http://schemas.microsoft.com/office/drawing/2014/main" id="{30828281-61AD-7A62-0775-C0E24C9C1DEB}"/>
                  </a:ext>
                </a:extLst>
              </p:cNvPr>
              <p:cNvSpPr/>
              <p:nvPr/>
            </p:nvSpPr>
            <p:spPr>
              <a:xfrm>
                <a:off x="910936" y="3535453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32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15</m:t>
                        </m:r>
                      </m:den>
                    </m:f>
                  </m:oMath>
                </a14:m>
                <a:endParaRPr lang="vi-VN" sz="3200" kern="1200" noProof="1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Đáp án sai 1">
                <a:extLst>
                  <a:ext uri="{FF2B5EF4-FFF2-40B4-BE49-F238E27FC236}">
                    <a16:creationId xmlns:a16="http://schemas.microsoft.com/office/drawing/2014/main" xmlns="" id="{30828281-61AD-7A62-0775-C0E24C9C1D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3535453"/>
                <a:ext cx="3401291" cy="997526"/>
              </a:xfrm>
              <a:prstGeom prst="roundRect">
                <a:avLst/>
              </a:prstGeom>
              <a:blipFill rotWithShape="0"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Đáp án sai 2">
                <a:extLst>
                  <a:ext uri="{FF2B5EF4-FFF2-40B4-BE49-F238E27FC236}">
                    <a16:creationId xmlns:a16="http://schemas.microsoft.com/office/drawing/2014/main" id="{E6A889FC-D3A7-FA7C-0DE3-0EA076B22F62}"/>
                  </a:ext>
                </a:extLst>
              </p:cNvPr>
              <p:cNvSpPr/>
              <p:nvPr/>
            </p:nvSpPr>
            <p:spPr>
              <a:xfrm>
                <a:off x="4831772" y="2309327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−12</m:t>
                        </m:r>
                      </m:num>
                      <m:den>
                        <m:r>
                          <a:rPr lang="en-US" sz="32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</m:oMath>
                </a14:m>
                <a:endParaRPr lang="vi-VN" sz="3200" kern="1200" noProof="1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Đáp án sai 2">
                <a:extLst>
                  <a:ext uri="{FF2B5EF4-FFF2-40B4-BE49-F238E27FC236}">
                    <a16:creationId xmlns="" xmlns:a16="http://schemas.microsoft.com/office/drawing/2014/main" id="{E6A889FC-D3A7-FA7C-0DE3-0EA076B22F6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2" y="2309327"/>
                <a:ext cx="3401291" cy="997526"/>
              </a:xfrm>
              <a:prstGeom prst="roundRect">
                <a:avLst/>
              </a:prstGeom>
              <a:blipFill rotWithShape="0"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Đáp án sai 3">
                <a:extLst>
                  <a:ext uri="{FF2B5EF4-FFF2-40B4-BE49-F238E27FC236}">
                    <a16:creationId xmlns:a16="http://schemas.microsoft.com/office/drawing/2014/main" id="{39170EEF-8452-D761-9524-3629836006CB}"/>
                  </a:ext>
                </a:extLst>
              </p:cNvPr>
              <p:cNvSpPr/>
              <p:nvPr/>
            </p:nvSpPr>
            <p:spPr>
              <a:xfrm>
                <a:off x="4831772" y="3535453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−3</m:t>
                        </m:r>
                      </m:num>
                      <m:den>
                        <m: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endParaRPr lang="vi-VN" sz="3200" kern="1200" noProof="1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Đáp án sai 3">
                <a:extLst>
                  <a:ext uri="{FF2B5EF4-FFF2-40B4-BE49-F238E27FC236}">
                    <a16:creationId xmlns:a16="http://schemas.microsoft.com/office/drawing/2014/main" xmlns="" id="{39170EEF-8452-D761-9524-3629836006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2" y="3535453"/>
                <a:ext cx="3401291" cy="997526"/>
              </a:xfrm>
              <a:prstGeom prst="roundRect">
                <a:avLst/>
              </a:prstGeom>
              <a:blipFill rotWithShape="0"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C87A0708-BF5E-60E3-09B5-2318529420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831772" y="-477949"/>
            <a:ext cx="365522" cy="365522"/>
          </a:xfrm>
          <a:prstGeom prst="rect">
            <a:avLst/>
          </a:prstGeom>
        </p:spPr>
      </p:pic>
      <p:pic>
        <p:nvPicPr>
          <p:cNvPr id="27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60659DA9-CE05-2CF3-365D-2C3F1C75052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26919" y="-477949"/>
            <a:ext cx="365522" cy="36552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Đáp án đúng">
                <a:extLst>
                  <a:ext uri="{FF2B5EF4-FFF2-40B4-BE49-F238E27FC236}">
                    <a16:creationId xmlns:a16="http://schemas.microsoft.com/office/drawing/2014/main" id="{73F5B725-A6FC-F5A2-F2A4-6047B0B0A3CC}"/>
                  </a:ext>
                </a:extLst>
              </p:cNvPr>
              <p:cNvSpPr/>
              <p:nvPr/>
            </p:nvSpPr>
            <p:spPr>
              <a:xfrm>
                <a:off x="4831771" y="2423627"/>
                <a:ext cx="3401291" cy="997526"/>
              </a:xfrm>
              <a:prstGeom prst="roundRect">
                <a:avLst/>
              </a:prstGeom>
              <a:solidFill>
                <a:srgbClr val="FF9B9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−12</m:t>
                        </m:r>
                      </m:num>
                      <m:den>
                        <m:r>
                          <a:rPr lang="en-US" sz="32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</m:oMath>
                </a14:m>
                <a:endParaRPr lang="vi-VN" sz="2800" kern="1200" noProof="1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Đáp án đúng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73F5B725-A6FC-F5A2-F2A4-6047B0B0A3C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1" y="2423627"/>
                <a:ext cx="3401291" cy="997526"/>
              </a:xfrm>
              <a:prstGeom prst="roundRect">
                <a:avLst/>
              </a:prstGeom>
              <a:blipFill rotWithShape="0">
                <a:blip r:embed="rId1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hlinkClick r:id="rId13" action="ppaction://hlinksldjump"/>
            <a:extLst>
              <a:ext uri="{FF2B5EF4-FFF2-40B4-BE49-F238E27FC236}">
                <a16:creationId xmlns:a16="http://schemas.microsoft.com/office/drawing/2014/main" id="{C5A98A0B-4BCC-9C84-8F2C-D246E54C361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153666" y="4199749"/>
            <a:ext cx="1018108" cy="943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720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1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Tx/>
              <a:buFontTx/>
              <a:buNone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4184073"/>
            <a:ext cx="9141714" cy="95645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id="{1AB69979-1D5C-6D4F-6590-E0650E70A5B4}"/>
                  </a:ext>
                </a:extLst>
              </p:cNvPr>
              <p:cNvSpPr/>
              <p:nvPr/>
            </p:nvSpPr>
            <p:spPr>
              <a:xfrm>
                <a:off x="910936" y="584436"/>
                <a:ext cx="7322128" cy="149629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vi-VN" sz="2400" b="1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Câu </a:t>
                </a:r>
                <a:r>
                  <a:rPr lang="en-US" sz="2400" b="1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3: </a:t>
                </a: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Tìm x thỏa mãn x 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400" i="1" kern="1200" noProof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2400" b="0" i="1" kern="1200" noProof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2400" b="0" i="1" kern="1200" noProof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5</m:t>
                            </m:r>
                          </m:den>
                        </m:f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−1</m:t>
                        </m:r>
                        <m:f>
                          <m:fPr>
                            <m:ctrlPr>
                              <a:rPr lang="en-US" sz="2400" b="0" i="1" kern="1200" noProof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2400" b="0" i="1" kern="1200" noProof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2400" b="0" i="1" kern="1200" noProof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5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= 1</a:t>
                </a:r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xmlns="" id="{1AB69979-1D5C-6D4F-6590-E0650E70A5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584436"/>
                <a:ext cx="7322128" cy="1496291"/>
              </a:xfrm>
              <a:prstGeom prst="roundRect">
                <a:avLst/>
              </a:prstGeom>
              <a:blipFill rotWithShape="0"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Đáp án đúng">
            <a:extLst>
              <a:ext uri="{FF2B5EF4-FFF2-40B4-BE49-F238E27FC236}">
                <a16:creationId xmlns:a16="http://schemas.microsoft.com/office/drawing/2014/main" id="{2FB644CA-CB55-3594-B5C2-C9F8A867CDF0}"/>
              </a:ext>
            </a:extLst>
          </p:cNvPr>
          <p:cNvSpPr/>
          <p:nvPr/>
        </p:nvSpPr>
        <p:spPr>
          <a:xfrm>
            <a:off x="910936" y="2309327"/>
            <a:ext cx="3401291" cy="9975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x = -1 </a:t>
            </a:r>
            <a:endParaRPr lang="vi-VN" sz="2400" kern="1200" noProof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9" name="Đáp án sai 1">
            <a:extLst>
              <a:ext uri="{FF2B5EF4-FFF2-40B4-BE49-F238E27FC236}">
                <a16:creationId xmlns:a16="http://schemas.microsoft.com/office/drawing/2014/main" id="{30828281-61AD-7A62-0775-C0E24C9C1DEB}"/>
              </a:ext>
            </a:extLst>
          </p:cNvPr>
          <p:cNvSpPr/>
          <p:nvPr/>
        </p:nvSpPr>
        <p:spPr>
          <a:xfrm>
            <a:off x="910936" y="3535453"/>
            <a:ext cx="3401291" cy="9975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x = 1</a:t>
            </a:r>
            <a:endParaRPr lang="vi-VN" sz="2400" kern="1200" noProof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Đáp án sai 2">
                <a:extLst>
                  <a:ext uri="{FF2B5EF4-FFF2-40B4-BE49-F238E27FC236}">
                    <a16:creationId xmlns:a16="http://schemas.microsoft.com/office/drawing/2014/main" id="{E6A889FC-D3A7-FA7C-0DE3-0EA076B22F62}"/>
                  </a:ext>
                </a:extLst>
              </p:cNvPr>
              <p:cNvSpPr/>
              <p:nvPr/>
            </p:nvSpPr>
            <p:spPr>
              <a:xfrm>
                <a:off x="4831773" y="2309327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32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endParaRPr lang="vi-VN" sz="3200" kern="1200" noProof="1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Đáp án sai 2">
                <a:extLst>
                  <a:ext uri="{FF2B5EF4-FFF2-40B4-BE49-F238E27FC236}">
                    <a16:creationId xmlns:a16="http://schemas.microsoft.com/office/drawing/2014/main" xmlns="" id="{E6A889FC-D3A7-FA7C-0DE3-0EA076B22F6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3" y="2309327"/>
                <a:ext cx="3401291" cy="997526"/>
              </a:xfrm>
              <a:prstGeom prst="roundRect">
                <a:avLst/>
              </a:prstGeom>
              <a:blipFill rotWithShape="0"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Đáp án sai 3">
                <a:extLst>
                  <a:ext uri="{FF2B5EF4-FFF2-40B4-BE49-F238E27FC236}">
                    <a16:creationId xmlns:a16="http://schemas.microsoft.com/office/drawing/2014/main" id="{39170EEF-8452-D761-9524-3629836006CB}"/>
                  </a:ext>
                </a:extLst>
              </p:cNvPr>
              <p:cNvSpPr/>
              <p:nvPr/>
            </p:nvSpPr>
            <p:spPr>
              <a:xfrm>
                <a:off x="4831772" y="3535453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−5</m:t>
                        </m:r>
                      </m:num>
                      <m:den>
                        <m:r>
                          <a:rPr lang="en-US" sz="32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endParaRPr lang="vi-VN" sz="3200" kern="1200" noProof="1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Đáp án sai 3">
                <a:extLst>
                  <a:ext uri="{FF2B5EF4-FFF2-40B4-BE49-F238E27FC236}">
                    <a16:creationId xmlns:a16="http://schemas.microsoft.com/office/drawing/2014/main" xmlns="" id="{39170EEF-8452-D761-9524-3629836006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2" y="3535453"/>
                <a:ext cx="3401291" cy="997526"/>
              </a:xfrm>
              <a:prstGeom prst="roundRect">
                <a:avLst/>
              </a:prstGeom>
              <a:blipFill rotWithShape="0"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C87A0708-BF5E-60E3-09B5-2318529420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831772" y="-477949"/>
            <a:ext cx="365522" cy="365522"/>
          </a:xfrm>
          <a:prstGeom prst="rect">
            <a:avLst/>
          </a:prstGeom>
        </p:spPr>
      </p:pic>
      <p:pic>
        <p:nvPicPr>
          <p:cNvPr id="27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60659DA9-CE05-2CF3-365D-2C3F1C75052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26919" y="-477949"/>
            <a:ext cx="365522" cy="365522"/>
          </a:xfrm>
          <a:prstGeom prst="rect">
            <a:avLst/>
          </a:prstGeom>
        </p:spPr>
      </p:pic>
      <p:sp>
        <p:nvSpPr>
          <p:cNvPr id="16" name="Đáp án đúng">
            <a:extLst>
              <a:ext uri="{FF2B5EF4-FFF2-40B4-BE49-F238E27FC236}">
                <a16:creationId xmlns:a16="http://schemas.microsoft.com/office/drawing/2014/main" id="{73F5B725-A6FC-F5A2-F2A4-6047B0B0A3CC}"/>
              </a:ext>
            </a:extLst>
          </p:cNvPr>
          <p:cNvSpPr/>
          <p:nvPr/>
        </p:nvSpPr>
        <p:spPr>
          <a:xfrm>
            <a:off x="910936" y="2423627"/>
            <a:ext cx="3401291" cy="997526"/>
          </a:xfrm>
          <a:prstGeom prst="roundRect">
            <a:avLst/>
          </a:prstGeom>
          <a:solidFill>
            <a:srgbClr val="FF9B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x = -1</a:t>
            </a:r>
            <a:endParaRPr lang="vi-VN" sz="2400" kern="1200" noProof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pic>
        <p:nvPicPr>
          <p:cNvPr id="3" name="Picture 2">
            <a:hlinkClick r:id="rId10" action="ppaction://hlinksldjump"/>
            <a:extLst>
              <a:ext uri="{FF2B5EF4-FFF2-40B4-BE49-F238E27FC236}">
                <a16:creationId xmlns:a16="http://schemas.microsoft.com/office/drawing/2014/main" id="{C5A98A0B-4BCC-9C84-8F2C-D246E54C361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53666" y="4199749"/>
            <a:ext cx="1018108" cy="943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436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1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Tx/>
              <a:buFontTx/>
              <a:buNone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4184073"/>
            <a:ext cx="9141714" cy="95645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id="{1AB69979-1D5C-6D4F-6590-E0650E70A5B4}"/>
                  </a:ext>
                </a:extLst>
              </p:cNvPr>
              <p:cNvSpPr/>
              <p:nvPr/>
            </p:nvSpPr>
            <p:spPr>
              <a:xfrm>
                <a:off x="910936" y="584436"/>
                <a:ext cx="7322128" cy="149629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30000"/>
                  </a:lnSpc>
                  <a:buClrTx/>
                  <a:buFontTx/>
                  <a:buNone/>
                </a:pPr>
                <a:r>
                  <a:rPr lang="vi-VN" sz="2400" b="1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Câu</a:t>
                </a:r>
                <a:r>
                  <a:rPr lang="en-US" sz="2400" b="1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4</a:t>
                </a: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Gọi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x</m:t>
                        </m:r>
                      </m:e>
                      <m:sub>
                        <m:r>
                          <a:rPr lang="en-US" sz="24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là giá trị thỏa mãn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: x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  <a:p>
                <a:pPr algn="ctr">
                  <a:lnSpc>
                    <a:spcPct val="130000"/>
                  </a:lnSpc>
                  <a:buClrTx/>
                  <a:buFontTx/>
                  <a:buNone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Chọn đáp án đúng</a:t>
                </a:r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Câu hỏi">
                <a:extLst>
                  <a:ext uri="{FF2B5EF4-FFF2-40B4-BE49-F238E27FC236}">
                    <a16:creationId xmlns="" xmlns:a16="http://schemas.microsoft.com/office/drawing/2014/main" id="{1AB69979-1D5C-6D4F-6590-E0650E70A5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584436"/>
                <a:ext cx="7322128" cy="1496291"/>
              </a:xfrm>
              <a:prstGeom prst="roundRect">
                <a:avLst/>
              </a:prstGeom>
              <a:blipFill rotWithShape="0"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Đáp án đúng">
                <a:extLst>
                  <a:ext uri="{FF2B5EF4-FFF2-40B4-BE49-F238E27FC236}">
                    <a16:creationId xmlns:a16="http://schemas.microsoft.com/office/drawing/2014/main" id="{2FB644CA-CB55-3594-B5C2-C9F8A867CDF0}"/>
                  </a:ext>
                </a:extLst>
              </p:cNvPr>
              <p:cNvSpPr/>
              <p:nvPr/>
            </p:nvSpPr>
            <p:spPr>
              <a:xfrm>
                <a:off x="910936" y="2309327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x</m:t>
                        </m:r>
                      </m:e>
                      <m:sub>
                        <m:r>
                          <a:rPr lang="en-US" sz="24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= 1</a:t>
                </a:r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Đáp án đúng">
                <a:extLst>
                  <a:ext uri="{FF2B5EF4-FFF2-40B4-BE49-F238E27FC236}">
                    <a16:creationId xmlns="" xmlns:a16="http://schemas.microsoft.com/office/drawing/2014/main" id="{2FB644CA-CB55-3594-B5C2-C9F8A867CDF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2309327"/>
                <a:ext cx="3401291" cy="997526"/>
              </a:xfrm>
              <a:prstGeom prst="roundRect">
                <a:avLst/>
              </a:prstGeom>
              <a:blipFill rotWithShape="0"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Đáp án sai 1">
                <a:extLst>
                  <a:ext uri="{FF2B5EF4-FFF2-40B4-BE49-F238E27FC236}">
                    <a16:creationId xmlns:a16="http://schemas.microsoft.com/office/drawing/2014/main" id="{30828281-61AD-7A62-0775-C0E24C9C1DEB}"/>
                  </a:ext>
                </a:extLst>
              </p:cNvPr>
              <p:cNvSpPr/>
              <p:nvPr/>
            </p:nvSpPr>
            <p:spPr>
              <a:xfrm>
                <a:off x="910936" y="3535453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x</m:t>
                        </m:r>
                      </m:e>
                      <m:sub>
                        <m:r>
                          <a:rPr lang="en-US" sz="24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&gt; 1</a:t>
                </a:r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Đáp án sai 1">
                <a:extLst>
                  <a:ext uri="{FF2B5EF4-FFF2-40B4-BE49-F238E27FC236}">
                    <a16:creationId xmlns="" xmlns:a16="http://schemas.microsoft.com/office/drawing/2014/main" id="{30828281-61AD-7A62-0775-C0E24C9C1D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3535453"/>
                <a:ext cx="3401291" cy="997526"/>
              </a:xfrm>
              <a:prstGeom prst="roundRect">
                <a:avLst/>
              </a:prstGeom>
              <a:blipFill rotWithShape="0"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Đáp án sai 2">
                <a:extLst>
                  <a:ext uri="{FF2B5EF4-FFF2-40B4-BE49-F238E27FC236}">
                    <a16:creationId xmlns:a16="http://schemas.microsoft.com/office/drawing/2014/main" id="{E6A889FC-D3A7-FA7C-0DE3-0EA076B22F62}"/>
                  </a:ext>
                </a:extLst>
              </p:cNvPr>
              <p:cNvSpPr/>
              <p:nvPr/>
            </p:nvSpPr>
            <p:spPr>
              <a:xfrm>
                <a:off x="4831773" y="2309327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x</m:t>
                        </m:r>
                      </m:e>
                      <m:sub>
                        <m:r>
                          <a:rPr lang="en-US" sz="24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= -1</a:t>
                </a:r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Đáp án sai 2">
                <a:extLst>
                  <a:ext uri="{FF2B5EF4-FFF2-40B4-BE49-F238E27FC236}">
                    <a16:creationId xmlns="" xmlns:a16="http://schemas.microsoft.com/office/drawing/2014/main" id="{E6A889FC-D3A7-FA7C-0DE3-0EA076B22F6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3" y="2309327"/>
                <a:ext cx="3401291" cy="997526"/>
              </a:xfrm>
              <a:prstGeom prst="roundRect">
                <a:avLst/>
              </a:prstGeom>
              <a:blipFill rotWithShape="0"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Đáp án sai 3">
                <a:extLst>
                  <a:ext uri="{FF2B5EF4-FFF2-40B4-BE49-F238E27FC236}">
                    <a16:creationId xmlns:a16="http://schemas.microsoft.com/office/drawing/2014/main" id="{39170EEF-8452-D761-9524-3629836006CB}"/>
                  </a:ext>
                </a:extLst>
              </p:cNvPr>
              <p:cNvSpPr/>
              <p:nvPr/>
            </p:nvSpPr>
            <p:spPr>
              <a:xfrm>
                <a:off x="4831772" y="3535453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x</m:t>
                        </m:r>
                      </m:e>
                      <m:sub>
                        <m:r>
                          <a:rPr lang="en-US" sz="24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&lt; 1</a:t>
                </a:r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Đáp án sai 3">
                <a:extLst>
                  <a:ext uri="{FF2B5EF4-FFF2-40B4-BE49-F238E27FC236}">
                    <a16:creationId xmlns="" xmlns:a16="http://schemas.microsoft.com/office/drawing/2014/main" id="{39170EEF-8452-D761-9524-3629836006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2" y="3535453"/>
                <a:ext cx="3401291" cy="997526"/>
              </a:xfrm>
              <a:prstGeom prst="roundRect">
                <a:avLst/>
              </a:prstGeom>
              <a:blipFill rotWithShape="0"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C87A0708-BF5E-60E3-09B5-2318529420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831772" y="-477949"/>
            <a:ext cx="365522" cy="365522"/>
          </a:xfrm>
          <a:prstGeom prst="rect">
            <a:avLst/>
          </a:prstGeom>
        </p:spPr>
      </p:pic>
      <p:pic>
        <p:nvPicPr>
          <p:cNvPr id="27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60659DA9-CE05-2CF3-365D-2C3F1C75052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26919" y="-477949"/>
            <a:ext cx="365522" cy="36552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Đáp án đúng">
                <a:extLst>
                  <a:ext uri="{FF2B5EF4-FFF2-40B4-BE49-F238E27FC236}">
                    <a16:creationId xmlns:a16="http://schemas.microsoft.com/office/drawing/2014/main" id="{73F5B725-A6FC-F5A2-F2A4-6047B0B0A3CC}"/>
                  </a:ext>
                </a:extLst>
              </p:cNvPr>
              <p:cNvSpPr/>
              <p:nvPr/>
            </p:nvSpPr>
            <p:spPr>
              <a:xfrm>
                <a:off x="4830629" y="3674098"/>
                <a:ext cx="3401291" cy="997526"/>
              </a:xfrm>
              <a:prstGeom prst="roundRect">
                <a:avLst/>
              </a:prstGeom>
              <a:solidFill>
                <a:srgbClr val="FF9B9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x</m:t>
                        </m:r>
                      </m:e>
                      <m:sub>
                        <m:r>
                          <a:rPr lang="en-US" sz="24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&lt; 1</a:t>
                </a:r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Đáp án đúng">
                <a:extLst>
                  <a:ext uri="{FF2B5EF4-FFF2-40B4-BE49-F238E27FC236}">
                    <a16:creationId xmlns="" xmlns:a16="http://schemas.microsoft.com/office/drawing/2014/main" id="{73F5B725-A6FC-F5A2-F2A4-6047B0B0A3C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0629" y="3674098"/>
                <a:ext cx="3401291" cy="997526"/>
              </a:xfrm>
              <a:prstGeom prst="roundRect">
                <a:avLst/>
              </a:prstGeom>
              <a:blipFill rotWithShape="0">
                <a:blip r:embed="rId1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hlinkClick r:id="rId13" action="ppaction://hlinksldjump"/>
            <a:extLst>
              <a:ext uri="{FF2B5EF4-FFF2-40B4-BE49-F238E27FC236}">
                <a16:creationId xmlns:a16="http://schemas.microsoft.com/office/drawing/2014/main" id="{C5A98A0B-4BCC-9C84-8F2C-D246E54C361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153666" y="4199749"/>
            <a:ext cx="1018108" cy="943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678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1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Tx/>
              <a:buFontTx/>
              <a:buNone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4184073"/>
            <a:ext cx="9141714" cy="95645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id="{1AB69979-1D5C-6D4F-6590-E0650E70A5B4}"/>
                  </a:ext>
                </a:extLst>
              </p:cNvPr>
              <p:cNvSpPr/>
              <p:nvPr/>
            </p:nvSpPr>
            <p:spPr>
              <a:xfrm>
                <a:off x="910936" y="584436"/>
                <a:ext cx="7322128" cy="149629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vi-VN" sz="2400" b="1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Câu</a:t>
                </a:r>
                <a:r>
                  <a:rPr lang="en-US" sz="2400" b="1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5: </a:t>
                </a: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So sánh A và B biết:</a:t>
                </a:r>
              </a:p>
              <a:p>
                <a:pPr algn="ctr">
                  <a:lnSpc>
                    <a:spcPct val="130000"/>
                  </a:lnSpc>
                  <a:buClrTx/>
                  <a:buFontTx/>
                  <a:buNone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num>
                      <m:den>
                        <m:r>
                          <a:rPr lang="en-US" sz="28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8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20</m:t>
                        </m:r>
                      </m:num>
                      <m:den>
                        <m:r>
                          <a:rPr lang="en-US" sz="28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8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28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800" i="1" kern="1200" noProof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2800" b="0" i="1" kern="1200" noProof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4</m:t>
                            </m:r>
                          </m:num>
                          <m:den>
                            <m:r>
                              <a:rPr lang="en-US" sz="2800" b="0" i="1" kern="1200" noProof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và B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−2</m:t>
                        </m:r>
                      </m:num>
                      <m:den>
                        <m:r>
                          <a:rPr lang="en-US" sz="28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22</m:t>
                        </m:r>
                      </m:den>
                    </m:f>
                  </m:oMath>
                </a14:m>
                <a:r>
                  <a:rPr lang="en-US" sz="28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18</m:t>
                        </m:r>
                      </m:den>
                    </m:f>
                    <m:r>
                      <a:rPr lang="en-US" sz="2800" b="0" i="1" kern="1200" noProof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.</m:t>
                    </m:r>
                    <m:d>
                      <m:dPr>
                        <m:ctrlPr>
                          <a:rPr lang="en-US" sz="28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28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800" b="0" i="1" kern="1200" noProof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2800" b="0" i="1" kern="1200" noProof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121</m:t>
                            </m:r>
                          </m:num>
                          <m:den>
                            <m:r>
                              <a:rPr lang="en-US" sz="2800" b="0" i="1" kern="1200" noProof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25</m:t>
                            </m:r>
                          </m:den>
                        </m:f>
                      </m:e>
                    </m:d>
                  </m:oMath>
                </a14:m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Câu hỏi">
                <a:extLst>
                  <a:ext uri="{FF2B5EF4-FFF2-40B4-BE49-F238E27FC236}">
                    <a16:creationId xmlns="" xmlns:a16="http://schemas.microsoft.com/office/drawing/2014/main" id="{1AB69979-1D5C-6D4F-6590-E0650E70A5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584436"/>
                <a:ext cx="7322128" cy="1496291"/>
              </a:xfrm>
              <a:prstGeom prst="roundRect">
                <a:avLst/>
              </a:prstGeom>
              <a:blipFill rotWithShape="0"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Đáp án đúng">
            <a:extLst>
              <a:ext uri="{FF2B5EF4-FFF2-40B4-BE49-F238E27FC236}">
                <a16:creationId xmlns:a16="http://schemas.microsoft.com/office/drawing/2014/main" id="{2FB644CA-CB55-3594-B5C2-C9F8A867CDF0}"/>
              </a:ext>
            </a:extLst>
          </p:cNvPr>
          <p:cNvSpPr/>
          <p:nvPr/>
        </p:nvSpPr>
        <p:spPr>
          <a:xfrm>
            <a:off x="910936" y="2309327"/>
            <a:ext cx="3401291" cy="9975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A &gt; B</a:t>
            </a:r>
            <a:endParaRPr lang="vi-VN" sz="2400" kern="1200" noProof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9" name="Đáp án sai 1">
            <a:extLst>
              <a:ext uri="{FF2B5EF4-FFF2-40B4-BE49-F238E27FC236}">
                <a16:creationId xmlns:a16="http://schemas.microsoft.com/office/drawing/2014/main" id="{30828281-61AD-7A62-0775-C0E24C9C1DEB}"/>
              </a:ext>
            </a:extLst>
          </p:cNvPr>
          <p:cNvSpPr/>
          <p:nvPr/>
        </p:nvSpPr>
        <p:spPr>
          <a:xfrm>
            <a:off x="910936" y="3535453"/>
            <a:ext cx="3401291" cy="9975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A &lt; B</a:t>
            </a:r>
            <a:endParaRPr lang="vi-VN" sz="2400" kern="1200" noProof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20" name="Đáp án sai 2">
            <a:extLst>
              <a:ext uri="{FF2B5EF4-FFF2-40B4-BE49-F238E27FC236}">
                <a16:creationId xmlns:a16="http://schemas.microsoft.com/office/drawing/2014/main" id="{E6A889FC-D3A7-FA7C-0DE3-0EA076B22F62}"/>
              </a:ext>
            </a:extLst>
          </p:cNvPr>
          <p:cNvSpPr/>
          <p:nvPr/>
        </p:nvSpPr>
        <p:spPr>
          <a:xfrm>
            <a:off x="4831773" y="2309327"/>
            <a:ext cx="3401291" cy="9975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A = B</a:t>
            </a:r>
            <a:endParaRPr lang="vi-VN" sz="2400" kern="1200" noProof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21" name="Đáp án sai 3">
            <a:extLst>
              <a:ext uri="{FF2B5EF4-FFF2-40B4-BE49-F238E27FC236}">
                <a16:creationId xmlns:a16="http://schemas.microsoft.com/office/drawing/2014/main" id="{39170EEF-8452-D761-9524-3629836006CB}"/>
              </a:ext>
            </a:extLst>
          </p:cNvPr>
          <p:cNvSpPr/>
          <p:nvPr/>
        </p:nvSpPr>
        <p:spPr>
          <a:xfrm>
            <a:off x="4831772" y="3535453"/>
            <a:ext cx="3401291" cy="9975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A ≥ B</a:t>
            </a:r>
            <a:endParaRPr lang="vi-VN" sz="2400" kern="1200" noProof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pic>
        <p:nvPicPr>
          <p:cNvPr id="22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C87A0708-BF5E-60E3-09B5-2318529420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831772" y="-477949"/>
            <a:ext cx="365522" cy="365522"/>
          </a:xfrm>
          <a:prstGeom prst="rect">
            <a:avLst/>
          </a:prstGeom>
        </p:spPr>
      </p:pic>
      <p:pic>
        <p:nvPicPr>
          <p:cNvPr id="27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60659DA9-CE05-2CF3-365D-2C3F1C75052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26919" y="-477949"/>
            <a:ext cx="365522" cy="365522"/>
          </a:xfrm>
          <a:prstGeom prst="rect">
            <a:avLst/>
          </a:prstGeom>
        </p:spPr>
      </p:pic>
      <p:sp>
        <p:nvSpPr>
          <p:cNvPr id="16" name="Đáp án đúng">
            <a:extLst>
              <a:ext uri="{FF2B5EF4-FFF2-40B4-BE49-F238E27FC236}">
                <a16:creationId xmlns:a16="http://schemas.microsoft.com/office/drawing/2014/main" id="{73F5B725-A6FC-F5A2-F2A4-6047B0B0A3CC}"/>
              </a:ext>
            </a:extLst>
          </p:cNvPr>
          <p:cNvSpPr/>
          <p:nvPr/>
        </p:nvSpPr>
        <p:spPr>
          <a:xfrm>
            <a:off x="910936" y="3674098"/>
            <a:ext cx="3401291" cy="997526"/>
          </a:xfrm>
          <a:prstGeom prst="roundRect">
            <a:avLst/>
          </a:prstGeom>
          <a:solidFill>
            <a:srgbClr val="FF9B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A &lt; B</a:t>
            </a:r>
            <a:endParaRPr lang="vi-VN" sz="2400" kern="1200" noProof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pic>
        <p:nvPicPr>
          <p:cNvPr id="3" name="Picture 2">
            <a:hlinkClick r:id="rId8" action="ppaction://hlinksldjump"/>
            <a:extLst>
              <a:ext uri="{FF2B5EF4-FFF2-40B4-BE49-F238E27FC236}">
                <a16:creationId xmlns:a16="http://schemas.microsoft.com/office/drawing/2014/main" id="{C5A98A0B-4BCC-9C84-8F2C-D246E54C361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53666" y="4199749"/>
            <a:ext cx="1018108" cy="943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471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1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43"/>
          <p:cNvSpPr/>
          <p:nvPr/>
        </p:nvSpPr>
        <p:spPr>
          <a:xfrm>
            <a:off x="6266838" y="2444775"/>
            <a:ext cx="1977900" cy="484800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/>
              <a:t>03</a:t>
            </a:r>
            <a:endParaRPr sz="2400" b="1" dirty="0"/>
          </a:p>
        </p:txBody>
      </p:sp>
      <p:sp>
        <p:nvSpPr>
          <p:cNvPr id="502" name="Google Shape;502;p43"/>
          <p:cNvSpPr/>
          <p:nvPr/>
        </p:nvSpPr>
        <p:spPr>
          <a:xfrm>
            <a:off x="3583050" y="2444775"/>
            <a:ext cx="1977900" cy="484800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/>
              <a:t>02</a:t>
            </a:r>
            <a:endParaRPr sz="2400" b="1" dirty="0"/>
          </a:p>
        </p:txBody>
      </p:sp>
      <p:sp>
        <p:nvSpPr>
          <p:cNvPr id="503" name="Google Shape;503;p43"/>
          <p:cNvSpPr/>
          <p:nvPr/>
        </p:nvSpPr>
        <p:spPr>
          <a:xfrm>
            <a:off x="899263" y="2444775"/>
            <a:ext cx="1977900" cy="4848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/>
              <a:t>01</a:t>
            </a:r>
            <a:endParaRPr sz="2400" b="1" dirty="0"/>
          </a:p>
        </p:txBody>
      </p:sp>
      <p:sp>
        <p:nvSpPr>
          <p:cNvPr id="504" name="Google Shape;504;p43"/>
          <p:cNvSpPr txBox="1">
            <a:spLocks noGrp="1"/>
          </p:cNvSpPr>
          <p:nvPr>
            <p:ph type="title" idx="6"/>
          </p:nvPr>
        </p:nvSpPr>
        <p:spPr>
          <a:xfrm>
            <a:off x="692830" y="58324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H</a:t>
            </a:r>
            <a:r>
              <a:rPr lang="en-US" sz="3200" b="1" dirty="0">
                <a:solidFill>
                  <a:srgbClr val="C00000"/>
                </a:solidFill>
                <a:latin typeface="+mn-lt"/>
              </a:rPr>
              <a:t>Ư</a:t>
            </a:r>
            <a:r>
              <a:rPr lang="en-US" sz="3200" b="1" dirty="0">
                <a:latin typeface="+mn-lt"/>
              </a:rPr>
              <a:t>Ớ</a:t>
            </a:r>
            <a:r>
              <a:rPr lang="en-US" sz="3200" b="1" dirty="0">
                <a:solidFill>
                  <a:schemeClr val="tx1">
                    <a:lumMod val="75000"/>
                  </a:schemeClr>
                </a:solidFill>
                <a:latin typeface="+mn-lt"/>
              </a:rPr>
              <a:t>N</a:t>
            </a:r>
            <a:r>
              <a:rPr lang="en-US" sz="3200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G</a:t>
            </a:r>
            <a:r>
              <a:rPr lang="en-US" sz="3200" b="1" dirty="0">
                <a:latin typeface="+mn-lt"/>
              </a:rPr>
              <a:t> </a:t>
            </a:r>
            <a:r>
              <a:rPr lang="en-US" sz="32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rPr>
              <a:t>D</a:t>
            </a:r>
            <a:r>
              <a:rPr lang="en-US" sz="3200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Ẫ</a:t>
            </a:r>
            <a:r>
              <a:rPr lang="en-US" sz="3200" b="1" dirty="0">
                <a:solidFill>
                  <a:schemeClr val="tx1">
                    <a:lumMod val="75000"/>
                  </a:schemeClr>
                </a:solidFill>
                <a:latin typeface="+mn-lt"/>
              </a:rPr>
              <a:t>N</a:t>
            </a:r>
            <a:r>
              <a:rPr lang="en-US" sz="3200" b="1" dirty="0">
                <a:latin typeface="+mn-lt"/>
              </a:rPr>
              <a:t> </a:t>
            </a:r>
            <a:r>
              <a:rPr lang="en-US" sz="3200" b="1" dirty="0">
                <a:solidFill>
                  <a:srgbClr val="00B050"/>
                </a:solidFill>
                <a:latin typeface="+mn-lt"/>
              </a:rPr>
              <a:t>V</a:t>
            </a:r>
            <a:r>
              <a:rPr lang="en-US" sz="3200" b="1" dirty="0">
                <a:solidFill>
                  <a:schemeClr val="tx1">
                    <a:lumMod val="75000"/>
                  </a:schemeClr>
                </a:solidFill>
                <a:latin typeface="+mn-lt"/>
              </a:rPr>
              <a:t>Ề</a:t>
            </a:r>
            <a:r>
              <a:rPr lang="en-US" sz="3200" b="1" dirty="0">
                <a:latin typeface="+mn-lt"/>
              </a:rPr>
              <a:t> </a:t>
            </a:r>
            <a:r>
              <a:rPr lang="en-US" sz="3200" b="1" dirty="0">
                <a:solidFill>
                  <a:srgbClr val="C00000"/>
                </a:solidFill>
                <a:latin typeface="+mn-lt"/>
              </a:rPr>
              <a:t>N</a:t>
            </a:r>
            <a:r>
              <a:rPr lang="en-US" sz="3200" b="1" dirty="0">
                <a:latin typeface="+mn-lt"/>
              </a:rPr>
              <a:t>H</a:t>
            </a:r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latin typeface="+mn-lt"/>
              </a:rPr>
              <a:t>À</a:t>
            </a:r>
            <a:endParaRPr sz="3200" b="1" dirty="0">
              <a:solidFill>
                <a:schemeClr val="bg2">
                  <a:lumMod val="75000"/>
                </a:schemeClr>
              </a:solidFill>
              <a:latin typeface="+mn-lt"/>
            </a:endParaRPr>
          </a:p>
        </p:txBody>
      </p:sp>
      <p:grpSp>
        <p:nvGrpSpPr>
          <p:cNvPr id="515" name="Google Shape;515;p43"/>
          <p:cNvGrpSpPr/>
          <p:nvPr/>
        </p:nvGrpSpPr>
        <p:grpSpPr>
          <a:xfrm>
            <a:off x="1743002" y="1852402"/>
            <a:ext cx="290421" cy="381279"/>
            <a:chOff x="7823150" y="1665950"/>
            <a:chExt cx="265225" cy="348200"/>
          </a:xfrm>
        </p:grpSpPr>
        <p:sp>
          <p:nvSpPr>
            <p:cNvPr id="516" name="Google Shape;516;p43"/>
            <p:cNvSpPr/>
            <p:nvPr/>
          </p:nvSpPr>
          <p:spPr>
            <a:xfrm>
              <a:off x="7944125" y="1911000"/>
              <a:ext cx="23275" cy="10875"/>
            </a:xfrm>
            <a:custGeom>
              <a:avLst/>
              <a:gdLst/>
              <a:ahLst/>
              <a:cxnLst/>
              <a:rect l="l" t="t" r="r" b="b"/>
              <a:pathLst>
                <a:path w="931" h="435" extrusionOk="0">
                  <a:moveTo>
                    <a:pt x="0" y="0"/>
                  </a:moveTo>
                  <a:lnTo>
                    <a:pt x="465" y="434"/>
                  </a:lnTo>
                  <a:lnTo>
                    <a:pt x="931" y="0"/>
                  </a:lnTo>
                  <a:cubicBezTo>
                    <a:pt x="776" y="0"/>
                    <a:pt x="620" y="31"/>
                    <a:pt x="465" y="31"/>
                  </a:cubicBezTo>
                  <a:cubicBezTo>
                    <a:pt x="310" y="31"/>
                    <a:pt x="155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43"/>
            <p:cNvSpPr/>
            <p:nvPr/>
          </p:nvSpPr>
          <p:spPr>
            <a:xfrm>
              <a:off x="7965825" y="1895475"/>
              <a:ext cx="122550" cy="118675"/>
            </a:xfrm>
            <a:custGeom>
              <a:avLst/>
              <a:gdLst/>
              <a:ahLst/>
              <a:cxnLst/>
              <a:rect l="l" t="t" r="r" b="b"/>
              <a:pathLst>
                <a:path w="4902" h="4747" extrusionOk="0">
                  <a:moveTo>
                    <a:pt x="4250" y="1"/>
                  </a:moveTo>
                  <a:lnTo>
                    <a:pt x="1" y="4033"/>
                  </a:lnTo>
                  <a:lnTo>
                    <a:pt x="1" y="4747"/>
                  </a:lnTo>
                  <a:lnTo>
                    <a:pt x="2451" y="4747"/>
                  </a:lnTo>
                  <a:lnTo>
                    <a:pt x="2451" y="3072"/>
                  </a:lnTo>
                  <a:lnTo>
                    <a:pt x="3258" y="3072"/>
                  </a:lnTo>
                  <a:lnTo>
                    <a:pt x="3258" y="4747"/>
                  </a:lnTo>
                  <a:lnTo>
                    <a:pt x="4902" y="4747"/>
                  </a:lnTo>
                  <a:lnTo>
                    <a:pt x="4902" y="1769"/>
                  </a:lnTo>
                  <a:cubicBezTo>
                    <a:pt x="4902" y="1117"/>
                    <a:pt x="4654" y="497"/>
                    <a:pt x="42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43"/>
            <p:cNvSpPr/>
            <p:nvPr/>
          </p:nvSpPr>
          <p:spPr>
            <a:xfrm>
              <a:off x="7965825" y="1873000"/>
              <a:ext cx="90750" cy="95400"/>
            </a:xfrm>
            <a:custGeom>
              <a:avLst/>
              <a:gdLst/>
              <a:ahLst/>
              <a:cxnLst/>
              <a:rect l="l" t="t" r="r" b="b"/>
              <a:pathLst>
                <a:path w="3630" h="3816" extrusionOk="0">
                  <a:moveTo>
                    <a:pt x="2823" y="0"/>
                  </a:moveTo>
                  <a:lnTo>
                    <a:pt x="1" y="2699"/>
                  </a:lnTo>
                  <a:lnTo>
                    <a:pt x="1" y="3815"/>
                  </a:lnTo>
                  <a:lnTo>
                    <a:pt x="3630" y="372"/>
                  </a:lnTo>
                  <a:cubicBezTo>
                    <a:pt x="3382" y="217"/>
                    <a:pt x="3103" y="93"/>
                    <a:pt x="28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43"/>
            <p:cNvSpPr/>
            <p:nvPr/>
          </p:nvSpPr>
          <p:spPr>
            <a:xfrm>
              <a:off x="7854925" y="1873000"/>
              <a:ext cx="90775" cy="95400"/>
            </a:xfrm>
            <a:custGeom>
              <a:avLst/>
              <a:gdLst/>
              <a:ahLst/>
              <a:cxnLst/>
              <a:rect l="l" t="t" r="r" b="b"/>
              <a:pathLst>
                <a:path w="3631" h="3816" extrusionOk="0">
                  <a:moveTo>
                    <a:pt x="807" y="0"/>
                  </a:moveTo>
                  <a:cubicBezTo>
                    <a:pt x="528" y="93"/>
                    <a:pt x="249" y="217"/>
                    <a:pt x="1" y="372"/>
                  </a:cubicBezTo>
                  <a:lnTo>
                    <a:pt x="3630" y="3815"/>
                  </a:lnTo>
                  <a:lnTo>
                    <a:pt x="3630" y="2699"/>
                  </a:lnTo>
                  <a:lnTo>
                    <a:pt x="80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43"/>
            <p:cNvSpPr/>
            <p:nvPr/>
          </p:nvSpPr>
          <p:spPr>
            <a:xfrm>
              <a:off x="7823150" y="1895475"/>
              <a:ext cx="122550" cy="118675"/>
            </a:xfrm>
            <a:custGeom>
              <a:avLst/>
              <a:gdLst/>
              <a:ahLst/>
              <a:cxnLst/>
              <a:rect l="l" t="t" r="r" b="b"/>
              <a:pathLst>
                <a:path w="4902" h="4747" extrusionOk="0">
                  <a:moveTo>
                    <a:pt x="651" y="1"/>
                  </a:moveTo>
                  <a:cubicBezTo>
                    <a:pt x="248" y="497"/>
                    <a:pt x="0" y="1117"/>
                    <a:pt x="0" y="1800"/>
                  </a:cubicBezTo>
                  <a:lnTo>
                    <a:pt x="0" y="4747"/>
                  </a:lnTo>
                  <a:lnTo>
                    <a:pt x="1644" y="4747"/>
                  </a:lnTo>
                  <a:lnTo>
                    <a:pt x="1644" y="3072"/>
                  </a:lnTo>
                  <a:lnTo>
                    <a:pt x="2451" y="3072"/>
                  </a:lnTo>
                  <a:lnTo>
                    <a:pt x="2451" y="4747"/>
                  </a:lnTo>
                  <a:lnTo>
                    <a:pt x="4901" y="4747"/>
                  </a:lnTo>
                  <a:lnTo>
                    <a:pt x="4901" y="4033"/>
                  </a:lnTo>
                  <a:lnTo>
                    <a:pt x="65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43"/>
            <p:cNvSpPr/>
            <p:nvPr/>
          </p:nvSpPr>
          <p:spPr>
            <a:xfrm>
              <a:off x="7823150" y="1665950"/>
              <a:ext cx="265225" cy="153550"/>
            </a:xfrm>
            <a:custGeom>
              <a:avLst/>
              <a:gdLst/>
              <a:ahLst/>
              <a:cxnLst/>
              <a:rect l="l" t="t" r="r" b="b"/>
              <a:pathLst>
                <a:path w="10609" h="6142" extrusionOk="0">
                  <a:moveTo>
                    <a:pt x="5304" y="0"/>
                  </a:moveTo>
                  <a:lnTo>
                    <a:pt x="0" y="2885"/>
                  </a:lnTo>
                  <a:lnTo>
                    <a:pt x="2264" y="4126"/>
                  </a:lnTo>
                  <a:lnTo>
                    <a:pt x="2482" y="4126"/>
                  </a:lnTo>
                  <a:cubicBezTo>
                    <a:pt x="2699" y="3164"/>
                    <a:pt x="3536" y="2482"/>
                    <a:pt x="4498" y="2482"/>
                  </a:cubicBezTo>
                  <a:lnTo>
                    <a:pt x="6111" y="2482"/>
                  </a:lnTo>
                  <a:cubicBezTo>
                    <a:pt x="7072" y="2482"/>
                    <a:pt x="7910" y="3164"/>
                    <a:pt x="8127" y="4126"/>
                  </a:cubicBezTo>
                  <a:lnTo>
                    <a:pt x="8344" y="4126"/>
                  </a:lnTo>
                  <a:lnTo>
                    <a:pt x="8965" y="3784"/>
                  </a:lnTo>
                  <a:lnTo>
                    <a:pt x="8965" y="6142"/>
                  </a:lnTo>
                  <a:lnTo>
                    <a:pt x="9771" y="6142"/>
                  </a:lnTo>
                  <a:lnTo>
                    <a:pt x="9771" y="3319"/>
                  </a:lnTo>
                  <a:lnTo>
                    <a:pt x="10609" y="2885"/>
                  </a:lnTo>
                  <a:lnTo>
                    <a:pt x="530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43"/>
            <p:cNvSpPr/>
            <p:nvPr/>
          </p:nvSpPr>
          <p:spPr>
            <a:xfrm>
              <a:off x="7884400" y="1789250"/>
              <a:ext cx="142725" cy="101600"/>
            </a:xfrm>
            <a:custGeom>
              <a:avLst/>
              <a:gdLst/>
              <a:ahLst/>
              <a:cxnLst/>
              <a:rect l="l" t="t" r="r" b="b"/>
              <a:pathLst>
                <a:path w="5709" h="4064" extrusionOk="0">
                  <a:moveTo>
                    <a:pt x="4095" y="1210"/>
                  </a:moveTo>
                  <a:cubicBezTo>
                    <a:pt x="4064" y="1892"/>
                    <a:pt x="3537" y="2451"/>
                    <a:pt x="2854" y="2451"/>
                  </a:cubicBezTo>
                  <a:cubicBezTo>
                    <a:pt x="2172" y="2451"/>
                    <a:pt x="1645" y="1892"/>
                    <a:pt x="1645" y="1210"/>
                  </a:cubicBezTo>
                  <a:lnTo>
                    <a:pt x="2451" y="1210"/>
                  </a:lnTo>
                  <a:cubicBezTo>
                    <a:pt x="2451" y="1489"/>
                    <a:pt x="2653" y="1629"/>
                    <a:pt x="2854" y="1629"/>
                  </a:cubicBezTo>
                  <a:cubicBezTo>
                    <a:pt x="3056" y="1629"/>
                    <a:pt x="3258" y="1489"/>
                    <a:pt x="3258" y="1210"/>
                  </a:cubicBezTo>
                  <a:close/>
                  <a:moveTo>
                    <a:pt x="1" y="0"/>
                  </a:moveTo>
                  <a:lnTo>
                    <a:pt x="1" y="1210"/>
                  </a:lnTo>
                  <a:cubicBezTo>
                    <a:pt x="1" y="2792"/>
                    <a:pt x="1272" y="4064"/>
                    <a:pt x="2854" y="4064"/>
                  </a:cubicBezTo>
                  <a:cubicBezTo>
                    <a:pt x="4436" y="4064"/>
                    <a:pt x="5708" y="2792"/>
                    <a:pt x="5708" y="1210"/>
                  </a:cubicBezTo>
                  <a:lnTo>
                    <a:pt x="570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43"/>
            <p:cNvSpPr/>
            <p:nvPr/>
          </p:nvSpPr>
          <p:spPr>
            <a:xfrm>
              <a:off x="7906125" y="1748150"/>
              <a:ext cx="98500" cy="20950"/>
            </a:xfrm>
            <a:custGeom>
              <a:avLst/>
              <a:gdLst/>
              <a:ahLst/>
              <a:cxnLst/>
              <a:rect l="l" t="t" r="r" b="b"/>
              <a:pathLst>
                <a:path w="3940" h="838" extrusionOk="0">
                  <a:moveTo>
                    <a:pt x="1179" y="0"/>
                  </a:moveTo>
                  <a:cubicBezTo>
                    <a:pt x="652" y="0"/>
                    <a:pt x="186" y="341"/>
                    <a:pt x="0" y="838"/>
                  </a:cubicBezTo>
                  <a:lnTo>
                    <a:pt x="3940" y="838"/>
                  </a:lnTo>
                  <a:cubicBezTo>
                    <a:pt x="3753" y="341"/>
                    <a:pt x="3288" y="0"/>
                    <a:pt x="27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4" name="Google Shape;524;p43"/>
          <p:cNvGrpSpPr/>
          <p:nvPr/>
        </p:nvGrpSpPr>
        <p:grpSpPr>
          <a:xfrm>
            <a:off x="4381361" y="1852401"/>
            <a:ext cx="381279" cy="381279"/>
            <a:chOff x="7028275" y="1665950"/>
            <a:chExt cx="348200" cy="348200"/>
          </a:xfrm>
        </p:grpSpPr>
        <p:sp>
          <p:nvSpPr>
            <p:cNvPr id="525" name="Google Shape;525;p43"/>
            <p:cNvSpPr/>
            <p:nvPr/>
          </p:nvSpPr>
          <p:spPr>
            <a:xfrm>
              <a:off x="7160875" y="1665950"/>
              <a:ext cx="215600" cy="347425"/>
            </a:xfrm>
            <a:custGeom>
              <a:avLst/>
              <a:gdLst/>
              <a:ahLst/>
              <a:cxnLst/>
              <a:rect l="l" t="t" r="r" b="b"/>
              <a:pathLst>
                <a:path w="8624" h="13897" extrusionOk="0">
                  <a:moveTo>
                    <a:pt x="7383" y="0"/>
                  </a:moveTo>
                  <a:cubicBezTo>
                    <a:pt x="6701" y="0"/>
                    <a:pt x="6142" y="558"/>
                    <a:pt x="6173" y="1241"/>
                  </a:cubicBezTo>
                  <a:lnTo>
                    <a:pt x="6173" y="1613"/>
                  </a:lnTo>
                  <a:lnTo>
                    <a:pt x="5026" y="1613"/>
                  </a:lnTo>
                  <a:cubicBezTo>
                    <a:pt x="4855" y="1210"/>
                    <a:pt x="4475" y="1008"/>
                    <a:pt x="4095" y="1008"/>
                  </a:cubicBezTo>
                  <a:cubicBezTo>
                    <a:pt x="3715" y="1008"/>
                    <a:pt x="3335" y="1210"/>
                    <a:pt x="3165" y="1613"/>
                  </a:cubicBezTo>
                  <a:lnTo>
                    <a:pt x="1955" y="1613"/>
                  </a:lnTo>
                  <a:cubicBezTo>
                    <a:pt x="1774" y="1200"/>
                    <a:pt x="1406" y="1013"/>
                    <a:pt x="1037" y="1013"/>
                  </a:cubicBezTo>
                  <a:cubicBezTo>
                    <a:pt x="519" y="1013"/>
                    <a:pt x="1" y="1382"/>
                    <a:pt x="1" y="2016"/>
                  </a:cubicBezTo>
                  <a:cubicBezTo>
                    <a:pt x="1" y="2671"/>
                    <a:pt x="523" y="3049"/>
                    <a:pt x="1043" y="3049"/>
                  </a:cubicBezTo>
                  <a:cubicBezTo>
                    <a:pt x="1410" y="3049"/>
                    <a:pt x="1775" y="2861"/>
                    <a:pt x="1955" y="2451"/>
                  </a:cubicBezTo>
                  <a:lnTo>
                    <a:pt x="3165" y="2451"/>
                  </a:lnTo>
                  <a:cubicBezTo>
                    <a:pt x="3335" y="2854"/>
                    <a:pt x="3715" y="3055"/>
                    <a:pt x="4095" y="3055"/>
                  </a:cubicBezTo>
                  <a:cubicBezTo>
                    <a:pt x="4475" y="3055"/>
                    <a:pt x="4855" y="2854"/>
                    <a:pt x="5026" y="2451"/>
                  </a:cubicBezTo>
                  <a:lnTo>
                    <a:pt x="6173" y="2451"/>
                  </a:lnTo>
                  <a:lnTo>
                    <a:pt x="6173" y="4901"/>
                  </a:lnTo>
                  <a:lnTo>
                    <a:pt x="5429" y="4901"/>
                  </a:lnTo>
                  <a:cubicBezTo>
                    <a:pt x="5248" y="4488"/>
                    <a:pt x="4880" y="4301"/>
                    <a:pt x="4511" y="4301"/>
                  </a:cubicBezTo>
                  <a:cubicBezTo>
                    <a:pt x="3993" y="4301"/>
                    <a:pt x="3475" y="4670"/>
                    <a:pt x="3475" y="5304"/>
                  </a:cubicBezTo>
                  <a:cubicBezTo>
                    <a:pt x="3475" y="5959"/>
                    <a:pt x="3998" y="6337"/>
                    <a:pt x="4517" y="6337"/>
                  </a:cubicBezTo>
                  <a:cubicBezTo>
                    <a:pt x="4884" y="6337"/>
                    <a:pt x="5249" y="6149"/>
                    <a:pt x="5429" y="5739"/>
                  </a:cubicBezTo>
                  <a:lnTo>
                    <a:pt x="6173" y="5739"/>
                  </a:lnTo>
                  <a:lnTo>
                    <a:pt x="6173" y="8158"/>
                  </a:lnTo>
                  <a:lnTo>
                    <a:pt x="5243" y="8158"/>
                  </a:lnTo>
                  <a:cubicBezTo>
                    <a:pt x="5050" y="7748"/>
                    <a:pt x="4678" y="7560"/>
                    <a:pt x="4307" y="7560"/>
                  </a:cubicBezTo>
                  <a:cubicBezTo>
                    <a:pt x="3780" y="7560"/>
                    <a:pt x="3258" y="7937"/>
                    <a:pt x="3258" y="8592"/>
                  </a:cubicBezTo>
                  <a:cubicBezTo>
                    <a:pt x="3258" y="9226"/>
                    <a:pt x="3776" y="9596"/>
                    <a:pt x="4300" y="9596"/>
                  </a:cubicBezTo>
                  <a:cubicBezTo>
                    <a:pt x="4673" y="9596"/>
                    <a:pt x="5049" y="9408"/>
                    <a:pt x="5243" y="8996"/>
                  </a:cubicBezTo>
                  <a:lnTo>
                    <a:pt x="6173" y="8996"/>
                  </a:lnTo>
                  <a:lnTo>
                    <a:pt x="6173" y="11446"/>
                  </a:lnTo>
                  <a:lnTo>
                    <a:pt x="3785" y="11446"/>
                  </a:lnTo>
                  <a:cubicBezTo>
                    <a:pt x="3605" y="11036"/>
                    <a:pt x="3240" y="10848"/>
                    <a:pt x="2873" y="10848"/>
                  </a:cubicBezTo>
                  <a:cubicBezTo>
                    <a:pt x="2353" y="10848"/>
                    <a:pt x="1831" y="11225"/>
                    <a:pt x="1831" y="11880"/>
                  </a:cubicBezTo>
                  <a:cubicBezTo>
                    <a:pt x="1831" y="12514"/>
                    <a:pt x="2349" y="12884"/>
                    <a:pt x="2867" y="12884"/>
                  </a:cubicBezTo>
                  <a:cubicBezTo>
                    <a:pt x="3236" y="12884"/>
                    <a:pt x="3604" y="12696"/>
                    <a:pt x="3785" y="12284"/>
                  </a:cubicBezTo>
                  <a:lnTo>
                    <a:pt x="6173" y="12284"/>
                  </a:lnTo>
                  <a:lnTo>
                    <a:pt x="6173" y="12687"/>
                  </a:lnTo>
                  <a:cubicBezTo>
                    <a:pt x="6142" y="13369"/>
                    <a:pt x="6701" y="13897"/>
                    <a:pt x="7383" y="13897"/>
                  </a:cubicBezTo>
                  <a:lnTo>
                    <a:pt x="8624" y="13897"/>
                  </a:lnTo>
                  <a:lnTo>
                    <a:pt x="862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43"/>
            <p:cNvSpPr/>
            <p:nvPr/>
          </p:nvSpPr>
          <p:spPr>
            <a:xfrm>
              <a:off x="7188025" y="1773725"/>
              <a:ext cx="59725" cy="51075"/>
            </a:xfrm>
            <a:custGeom>
              <a:avLst/>
              <a:gdLst/>
              <a:ahLst/>
              <a:cxnLst/>
              <a:rect l="l" t="t" r="r" b="b"/>
              <a:pathLst>
                <a:path w="2389" h="2043" extrusionOk="0">
                  <a:moveTo>
                    <a:pt x="1365" y="1"/>
                  </a:moveTo>
                  <a:cubicBezTo>
                    <a:pt x="466" y="1"/>
                    <a:pt x="0" y="1117"/>
                    <a:pt x="652" y="1738"/>
                  </a:cubicBezTo>
                  <a:cubicBezTo>
                    <a:pt x="862" y="1949"/>
                    <a:pt x="1119" y="2042"/>
                    <a:pt x="1369" y="2042"/>
                  </a:cubicBezTo>
                  <a:cubicBezTo>
                    <a:pt x="1892" y="2042"/>
                    <a:pt x="2389" y="1633"/>
                    <a:pt x="2389" y="1024"/>
                  </a:cubicBezTo>
                  <a:cubicBezTo>
                    <a:pt x="2389" y="466"/>
                    <a:pt x="1954" y="1"/>
                    <a:pt x="13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43"/>
            <p:cNvSpPr/>
            <p:nvPr/>
          </p:nvSpPr>
          <p:spPr>
            <a:xfrm>
              <a:off x="7028275" y="1665950"/>
              <a:ext cx="221800" cy="348200"/>
            </a:xfrm>
            <a:custGeom>
              <a:avLst/>
              <a:gdLst/>
              <a:ahLst/>
              <a:cxnLst/>
              <a:rect l="l" t="t" r="r" b="b"/>
              <a:pathLst>
                <a:path w="8872" h="13928" extrusionOk="0">
                  <a:moveTo>
                    <a:pt x="0" y="0"/>
                  </a:moveTo>
                  <a:lnTo>
                    <a:pt x="0" y="13928"/>
                  </a:lnTo>
                  <a:lnTo>
                    <a:pt x="1210" y="13928"/>
                  </a:lnTo>
                  <a:cubicBezTo>
                    <a:pt x="1892" y="13928"/>
                    <a:pt x="2451" y="13369"/>
                    <a:pt x="2451" y="12687"/>
                  </a:cubicBezTo>
                  <a:lnTo>
                    <a:pt x="2451" y="12284"/>
                  </a:lnTo>
                  <a:lnTo>
                    <a:pt x="3164" y="12284"/>
                  </a:lnTo>
                  <a:cubicBezTo>
                    <a:pt x="3346" y="12712"/>
                    <a:pt x="3718" y="12907"/>
                    <a:pt x="4088" y="12907"/>
                  </a:cubicBezTo>
                  <a:cubicBezTo>
                    <a:pt x="4604" y="12907"/>
                    <a:pt x="5118" y="12530"/>
                    <a:pt x="5118" y="11880"/>
                  </a:cubicBezTo>
                  <a:cubicBezTo>
                    <a:pt x="5118" y="11231"/>
                    <a:pt x="4604" y="10854"/>
                    <a:pt x="4088" y="10854"/>
                  </a:cubicBezTo>
                  <a:cubicBezTo>
                    <a:pt x="3718" y="10854"/>
                    <a:pt x="3346" y="11049"/>
                    <a:pt x="3164" y="11477"/>
                  </a:cubicBezTo>
                  <a:lnTo>
                    <a:pt x="2451" y="11477"/>
                  </a:lnTo>
                  <a:lnTo>
                    <a:pt x="2451" y="8996"/>
                  </a:lnTo>
                  <a:lnTo>
                    <a:pt x="3567" y="8996"/>
                  </a:lnTo>
                  <a:cubicBezTo>
                    <a:pt x="3754" y="9414"/>
                    <a:pt x="4134" y="9624"/>
                    <a:pt x="4510" y="9624"/>
                  </a:cubicBezTo>
                  <a:cubicBezTo>
                    <a:pt x="4886" y="9624"/>
                    <a:pt x="5258" y="9414"/>
                    <a:pt x="5429" y="8996"/>
                  </a:cubicBezTo>
                  <a:lnTo>
                    <a:pt x="6638" y="8996"/>
                  </a:lnTo>
                  <a:cubicBezTo>
                    <a:pt x="6807" y="9400"/>
                    <a:pt x="7186" y="9612"/>
                    <a:pt x="7567" y="9612"/>
                  </a:cubicBezTo>
                  <a:cubicBezTo>
                    <a:pt x="7887" y="9612"/>
                    <a:pt x="8208" y="9462"/>
                    <a:pt x="8406" y="9151"/>
                  </a:cubicBezTo>
                  <a:cubicBezTo>
                    <a:pt x="8872" y="8468"/>
                    <a:pt x="8375" y="7569"/>
                    <a:pt x="7569" y="7569"/>
                  </a:cubicBezTo>
                  <a:cubicBezTo>
                    <a:pt x="7166" y="7569"/>
                    <a:pt x="6793" y="7817"/>
                    <a:pt x="6638" y="8189"/>
                  </a:cubicBezTo>
                  <a:lnTo>
                    <a:pt x="5429" y="8189"/>
                  </a:lnTo>
                  <a:cubicBezTo>
                    <a:pt x="5258" y="7786"/>
                    <a:pt x="4886" y="7584"/>
                    <a:pt x="4510" y="7584"/>
                  </a:cubicBezTo>
                  <a:cubicBezTo>
                    <a:pt x="4134" y="7584"/>
                    <a:pt x="3754" y="7786"/>
                    <a:pt x="3567" y="8189"/>
                  </a:cubicBezTo>
                  <a:lnTo>
                    <a:pt x="2451" y="8189"/>
                  </a:lnTo>
                  <a:lnTo>
                    <a:pt x="2451" y="5739"/>
                  </a:lnTo>
                  <a:lnTo>
                    <a:pt x="4808" y="5739"/>
                  </a:lnTo>
                  <a:cubicBezTo>
                    <a:pt x="4990" y="6167"/>
                    <a:pt x="5362" y="6362"/>
                    <a:pt x="5732" y="6362"/>
                  </a:cubicBezTo>
                  <a:cubicBezTo>
                    <a:pt x="6248" y="6362"/>
                    <a:pt x="6762" y="5985"/>
                    <a:pt x="6762" y="5335"/>
                  </a:cubicBezTo>
                  <a:cubicBezTo>
                    <a:pt x="6762" y="4686"/>
                    <a:pt x="6248" y="4309"/>
                    <a:pt x="5732" y="4309"/>
                  </a:cubicBezTo>
                  <a:cubicBezTo>
                    <a:pt x="5362" y="4309"/>
                    <a:pt x="4990" y="4504"/>
                    <a:pt x="4808" y="4932"/>
                  </a:cubicBezTo>
                  <a:lnTo>
                    <a:pt x="2451" y="4932"/>
                  </a:lnTo>
                  <a:lnTo>
                    <a:pt x="2451" y="2451"/>
                  </a:lnTo>
                  <a:lnTo>
                    <a:pt x="3381" y="2451"/>
                  </a:lnTo>
                  <a:cubicBezTo>
                    <a:pt x="3563" y="2879"/>
                    <a:pt x="3935" y="3074"/>
                    <a:pt x="4306" y="3074"/>
                  </a:cubicBezTo>
                  <a:cubicBezTo>
                    <a:pt x="4821" y="3074"/>
                    <a:pt x="5336" y="2697"/>
                    <a:pt x="5336" y="2047"/>
                  </a:cubicBezTo>
                  <a:cubicBezTo>
                    <a:pt x="5336" y="1398"/>
                    <a:pt x="4821" y="1021"/>
                    <a:pt x="4306" y="1021"/>
                  </a:cubicBezTo>
                  <a:cubicBezTo>
                    <a:pt x="3935" y="1021"/>
                    <a:pt x="3563" y="1216"/>
                    <a:pt x="3381" y="1644"/>
                  </a:cubicBezTo>
                  <a:lnTo>
                    <a:pt x="2451" y="1644"/>
                  </a:lnTo>
                  <a:lnTo>
                    <a:pt x="2451" y="1241"/>
                  </a:lnTo>
                  <a:cubicBezTo>
                    <a:pt x="2451" y="558"/>
                    <a:pt x="1892" y="0"/>
                    <a:pt x="12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43"/>
            <p:cNvSpPr/>
            <p:nvPr/>
          </p:nvSpPr>
          <p:spPr>
            <a:xfrm>
              <a:off x="7147700" y="1937350"/>
              <a:ext cx="59725" cy="51075"/>
            </a:xfrm>
            <a:custGeom>
              <a:avLst/>
              <a:gdLst/>
              <a:ahLst/>
              <a:cxnLst/>
              <a:rect l="l" t="t" r="r" b="b"/>
              <a:pathLst>
                <a:path w="2389" h="2043" extrusionOk="0">
                  <a:moveTo>
                    <a:pt x="1365" y="1"/>
                  </a:moveTo>
                  <a:cubicBezTo>
                    <a:pt x="435" y="1"/>
                    <a:pt x="0" y="1117"/>
                    <a:pt x="652" y="1738"/>
                  </a:cubicBezTo>
                  <a:cubicBezTo>
                    <a:pt x="852" y="1949"/>
                    <a:pt x="1105" y="2042"/>
                    <a:pt x="1355" y="2042"/>
                  </a:cubicBezTo>
                  <a:cubicBezTo>
                    <a:pt x="1878" y="2042"/>
                    <a:pt x="2389" y="1633"/>
                    <a:pt x="2389" y="1024"/>
                  </a:cubicBezTo>
                  <a:cubicBezTo>
                    <a:pt x="2389" y="466"/>
                    <a:pt x="1923" y="1"/>
                    <a:pt x="13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9" name="Google Shape;529;p43"/>
          <p:cNvGrpSpPr/>
          <p:nvPr/>
        </p:nvGrpSpPr>
        <p:grpSpPr>
          <a:xfrm>
            <a:off x="7072772" y="1853249"/>
            <a:ext cx="366031" cy="379582"/>
            <a:chOff x="6285350" y="1666725"/>
            <a:chExt cx="334275" cy="346650"/>
          </a:xfrm>
        </p:grpSpPr>
        <p:sp>
          <p:nvSpPr>
            <p:cNvPr id="530" name="Google Shape;530;p43"/>
            <p:cNvSpPr/>
            <p:nvPr/>
          </p:nvSpPr>
          <p:spPr>
            <a:xfrm>
              <a:off x="6325675" y="1666725"/>
              <a:ext cx="293950" cy="346650"/>
            </a:xfrm>
            <a:custGeom>
              <a:avLst/>
              <a:gdLst/>
              <a:ahLst/>
              <a:cxnLst/>
              <a:rect l="l" t="t" r="r" b="b"/>
              <a:pathLst>
                <a:path w="11758" h="13866" extrusionOk="0">
                  <a:moveTo>
                    <a:pt x="1211" y="0"/>
                  </a:moveTo>
                  <a:cubicBezTo>
                    <a:pt x="559" y="0"/>
                    <a:pt x="1" y="558"/>
                    <a:pt x="1" y="1210"/>
                  </a:cubicBezTo>
                  <a:lnTo>
                    <a:pt x="1" y="2420"/>
                  </a:lnTo>
                  <a:lnTo>
                    <a:pt x="3258" y="2420"/>
                  </a:lnTo>
                  <a:lnTo>
                    <a:pt x="3258" y="1613"/>
                  </a:lnTo>
                  <a:lnTo>
                    <a:pt x="4964" y="1613"/>
                  </a:lnTo>
                  <a:cubicBezTo>
                    <a:pt x="5150" y="2109"/>
                    <a:pt x="5615" y="2420"/>
                    <a:pt x="6143" y="2420"/>
                  </a:cubicBezTo>
                  <a:cubicBezTo>
                    <a:pt x="6298" y="2420"/>
                    <a:pt x="6453" y="2388"/>
                    <a:pt x="6608" y="2326"/>
                  </a:cubicBezTo>
                  <a:lnTo>
                    <a:pt x="9151" y="4715"/>
                  </a:lnTo>
                  <a:cubicBezTo>
                    <a:pt x="9027" y="4870"/>
                    <a:pt x="8996" y="5087"/>
                    <a:pt x="8996" y="5273"/>
                  </a:cubicBezTo>
                  <a:cubicBezTo>
                    <a:pt x="8965" y="5459"/>
                    <a:pt x="8996" y="5614"/>
                    <a:pt x="9089" y="5770"/>
                  </a:cubicBezTo>
                  <a:lnTo>
                    <a:pt x="6639" y="9089"/>
                  </a:lnTo>
                  <a:cubicBezTo>
                    <a:pt x="6484" y="9027"/>
                    <a:pt x="6298" y="8965"/>
                    <a:pt x="6112" y="8965"/>
                  </a:cubicBezTo>
                  <a:cubicBezTo>
                    <a:pt x="5429" y="8965"/>
                    <a:pt x="4902" y="9523"/>
                    <a:pt x="4902" y="10205"/>
                  </a:cubicBezTo>
                  <a:lnTo>
                    <a:pt x="4902" y="11415"/>
                  </a:lnTo>
                  <a:lnTo>
                    <a:pt x="4064" y="11415"/>
                  </a:lnTo>
                  <a:lnTo>
                    <a:pt x="4064" y="10609"/>
                  </a:lnTo>
                  <a:lnTo>
                    <a:pt x="3258" y="10609"/>
                  </a:lnTo>
                  <a:lnTo>
                    <a:pt x="3258" y="11446"/>
                  </a:lnTo>
                  <a:cubicBezTo>
                    <a:pt x="2296" y="11663"/>
                    <a:pt x="1614" y="12501"/>
                    <a:pt x="1614" y="13493"/>
                  </a:cubicBezTo>
                  <a:lnTo>
                    <a:pt x="1614" y="13866"/>
                  </a:lnTo>
                  <a:lnTo>
                    <a:pt x="10640" y="13866"/>
                  </a:lnTo>
                  <a:lnTo>
                    <a:pt x="10640" y="13493"/>
                  </a:lnTo>
                  <a:cubicBezTo>
                    <a:pt x="10640" y="12346"/>
                    <a:pt x="9710" y="11415"/>
                    <a:pt x="8593" y="11415"/>
                  </a:cubicBezTo>
                  <a:lnTo>
                    <a:pt x="7352" y="11415"/>
                  </a:lnTo>
                  <a:lnTo>
                    <a:pt x="7352" y="10205"/>
                  </a:lnTo>
                  <a:cubicBezTo>
                    <a:pt x="7352" y="10019"/>
                    <a:pt x="7321" y="9864"/>
                    <a:pt x="7259" y="9709"/>
                  </a:cubicBezTo>
                  <a:lnTo>
                    <a:pt x="9679" y="6359"/>
                  </a:lnTo>
                  <a:cubicBezTo>
                    <a:pt x="9834" y="6452"/>
                    <a:pt x="10020" y="6514"/>
                    <a:pt x="10206" y="6514"/>
                  </a:cubicBezTo>
                  <a:cubicBezTo>
                    <a:pt x="11757" y="6421"/>
                    <a:pt x="11757" y="4157"/>
                    <a:pt x="10206" y="4064"/>
                  </a:cubicBezTo>
                  <a:cubicBezTo>
                    <a:pt x="10051" y="4064"/>
                    <a:pt x="9896" y="4095"/>
                    <a:pt x="9741" y="4157"/>
                  </a:cubicBezTo>
                  <a:lnTo>
                    <a:pt x="7197" y="1768"/>
                  </a:lnTo>
                  <a:cubicBezTo>
                    <a:pt x="7290" y="1613"/>
                    <a:pt x="7352" y="1396"/>
                    <a:pt x="7352" y="1210"/>
                  </a:cubicBezTo>
                  <a:cubicBezTo>
                    <a:pt x="7335" y="436"/>
                    <a:pt x="6719" y="1"/>
                    <a:pt x="6105" y="1"/>
                  </a:cubicBezTo>
                  <a:cubicBezTo>
                    <a:pt x="5635" y="1"/>
                    <a:pt x="5165" y="256"/>
                    <a:pt x="4964" y="807"/>
                  </a:cubicBezTo>
                  <a:lnTo>
                    <a:pt x="3196" y="807"/>
                  </a:lnTo>
                  <a:cubicBezTo>
                    <a:pt x="3041" y="310"/>
                    <a:pt x="2544" y="0"/>
                    <a:pt x="20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43"/>
            <p:cNvSpPr/>
            <p:nvPr/>
          </p:nvSpPr>
          <p:spPr>
            <a:xfrm>
              <a:off x="6285350" y="1748125"/>
              <a:ext cx="162875" cy="102400"/>
            </a:xfrm>
            <a:custGeom>
              <a:avLst/>
              <a:gdLst/>
              <a:ahLst/>
              <a:cxnLst/>
              <a:rect l="l" t="t" r="r" b="b"/>
              <a:pathLst>
                <a:path w="6515" h="4096" extrusionOk="0">
                  <a:moveTo>
                    <a:pt x="2799" y="0"/>
                  </a:moveTo>
                  <a:cubicBezTo>
                    <a:pt x="1243" y="0"/>
                    <a:pt x="1" y="1291"/>
                    <a:pt x="1" y="2824"/>
                  </a:cubicBezTo>
                  <a:lnTo>
                    <a:pt x="1" y="4096"/>
                  </a:lnTo>
                  <a:lnTo>
                    <a:pt x="6515" y="4096"/>
                  </a:lnTo>
                  <a:lnTo>
                    <a:pt x="6515" y="2824"/>
                  </a:lnTo>
                  <a:cubicBezTo>
                    <a:pt x="6515" y="1291"/>
                    <a:pt x="5273" y="0"/>
                    <a:pt x="3716" y="0"/>
                  </a:cubicBezTo>
                  <a:cubicBezTo>
                    <a:pt x="3698" y="0"/>
                    <a:pt x="3680" y="1"/>
                    <a:pt x="3661" y="1"/>
                  </a:cubicBezTo>
                  <a:lnTo>
                    <a:pt x="2855" y="1"/>
                  </a:lnTo>
                  <a:cubicBezTo>
                    <a:pt x="2836" y="1"/>
                    <a:pt x="2818" y="0"/>
                    <a:pt x="27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43"/>
            <p:cNvSpPr/>
            <p:nvPr/>
          </p:nvSpPr>
          <p:spPr>
            <a:xfrm>
              <a:off x="6294650" y="1868325"/>
              <a:ext cx="43475" cy="44250"/>
            </a:xfrm>
            <a:custGeom>
              <a:avLst/>
              <a:gdLst/>
              <a:ahLst/>
              <a:cxnLst/>
              <a:rect l="l" t="t" r="r" b="b"/>
              <a:pathLst>
                <a:path w="1739" h="1770" extrusionOk="0">
                  <a:moveTo>
                    <a:pt x="1180" y="1"/>
                  </a:moveTo>
                  <a:lnTo>
                    <a:pt x="1" y="1180"/>
                  </a:lnTo>
                  <a:lnTo>
                    <a:pt x="590" y="1769"/>
                  </a:lnTo>
                  <a:lnTo>
                    <a:pt x="1738" y="590"/>
                  </a:lnTo>
                  <a:lnTo>
                    <a:pt x="118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43"/>
            <p:cNvSpPr/>
            <p:nvPr/>
          </p:nvSpPr>
          <p:spPr>
            <a:xfrm>
              <a:off x="6356700" y="1890825"/>
              <a:ext cx="20200" cy="41125"/>
            </a:xfrm>
            <a:custGeom>
              <a:avLst/>
              <a:gdLst/>
              <a:ahLst/>
              <a:cxnLst/>
              <a:rect l="l" t="t" r="r" b="b"/>
              <a:pathLst>
                <a:path w="808" h="1645" extrusionOk="0">
                  <a:moveTo>
                    <a:pt x="1" y="1"/>
                  </a:moveTo>
                  <a:lnTo>
                    <a:pt x="1" y="1645"/>
                  </a:lnTo>
                  <a:lnTo>
                    <a:pt x="807" y="1645"/>
                  </a:lnTo>
                  <a:lnTo>
                    <a:pt x="80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43"/>
            <p:cNvSpPr/>
            <p:nvPr/>
          </p:nvSpPr>
          <p:spPr>
            <a:xfrm>
              <a:off x="6395475" y="1869125"/>
              <a:ext cx="43450" cy="43450"/>
            </a:xfrm>
            <a:custGeom>
              <a:avLst/>
              <a:gdLst/>
              <a:ahLst/>
              <a:cxnLst/>
              <a:rect l="l" t="t" r="r" b="b"/>
              <a:pathLst>
                <a:path w="1738" h="1738" extrusionOk="0">
                  <a:moveTo>
                    <a:pt x="590" y="0"/>
                  </a:moveTo>
                  <a:lnTo>
                    <a:pt x="0" y="558"/>
                  </a:lnTo>
                  <a:lnTo>
                    <a:pt x="1179" y="1737"/>
                  </a:lnTo>
                  <a:lnTo>
                    <a:pt x="1738" y="1179"/>
                  </a:lnTo>
                  <a:lnTo>
                    <a:pt x="59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771144" y="3140669"/>
            <a:ext cx="2077853" cy="95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/>
              <a:t>Ôn</a:t>
            </a:r>
            <a:r>
              <a:rPr lang="en-US" sz="2000" dirty="0"/>
              <a:t> </a:t>
            </a:r>
            <a:r>
              <a:rPr lang="en-US" sz="2000" dirty="0" err="1"/>
              <a:t>lại</a:t>
            </a:r>
            <a:r>
              <a:rPr lang="en-US" sz="2000" dirty="0"/>
              <a:t> </a:t>
            </a:r>
            <a:r>
              <a:rPr lang="en-US" sz="2000" dirty="0" err="1"/>
              <a:t>kiến</a:t>
            </a:r>
            <a:r>
              <a:rPr lang="en-US" sz="2000" dirty="0"/>
              <a:t> </a:t>
            </a:r>
            <a:r>
              <a:rPr lang="en-US" sz="2000" dirty="0" err="1"/>
              <a:t>thức</a:t>
            </a:r>
            <a:r>
              <a:rPr lang="en-US" sz="2000" dirty="0"/>
              <a:t> </a:t>
            </a:r>
            <a:r>
              <a:rPr lang="en-US" sz="2000" dirty="0" err="1"/>
              <a:t>đã</a:t>
            </a:r>
            <a:r>
              <a:rPr lang="en-US" sz="2000" dirty="0"/>
              <a:t> </a:t>
            </a:r>
            <a:r>
              <a:rPr lang="en-US" sz="2000" dirty="0" err="1"/>
              <a:t>học</a:t>
            </a:r>
            <a:endParaRPr lang="en-US" sz="2000" dirty="0"/>
          </a:p>
        </p:txBody>
      </p:sp>
      <p:sp>
        <p:nvSpPr>
          <p:cNvPr id="47" name="TextBox 46"/>
          <p:cNvSpPr txBox="1"/>
          <p:nvPr/>
        </p:nvSpPr>
        <p:spPr>
          <a:xfrm>
            <a:off x="3110646" y="3140669"/>
            <a:ext cx="280296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/>
              <a:t>Hoàn</a:t>
            </a:r>
            <a:r>
              <a:rPr lang="en-US" sz="2000" dirty="0"/>
              <a:t> </a:t>
            </a:r>
            <a:r>
              <a:rPr lang="en-US" sz="2000" dirty="0" err="1"/>
              <a:t>thành</a:t>
            </a:r>
            <a:r>
              <a:rPr lang="en-US" sz="2000" dirty="0"/>
              <a:t> </a:t>
            </a:r>
            <a:r>
              <a:rPr lang="en-US" sz="2000" dirty="0" err="1"/>
              <a:t>bài</a:t>
            </a:r>
            <a:r>
              <a:rPr lang="en-US" sz="2000" dirty="0"/>
              <a:t> </a:t>
            </a:r>
            <a:r>
              <a:rPr lang="en-US" sz="2000" dirty="0" err="1"/>
              <a:t>tập</a:t>
            </a:r>
            <a:r>
              <a:rPr lang="en-US" sz="2000" dirty="0"/>
              <a:t> </a:t>
            </a:r>
            <a:r>
              <a:rPr lang="en-US" sz="2000" dirty="0" err="1"/>
              <a:t>còn</a:t>
            </a:r>
            <a:r>
              <a:rPr lang="en-US" sz="2000" dirty="0"/>
              <a:t> </a:t>
            </a:r>
            <a:r>
              <a:rPr lang="en-US" sz="2000" dirty="0" err="1"/>
              <a:t>lại</a:t>
            </a:r>
            <a:r>
              <a:rPr lang="en-US" sz="2000" dirty="0"/>
              <a:t> </a:t>
            </a:r>
            <a:r>
              <a:rPr lang="en-US" sz="2000" dirty="0" err="1"/>
              <a:t>trong</a:t>
            </a:r>
            <a:r>
              <a:rPr lang="en-US" sz="2000" dirty="0"/>
              <a:t> SGK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bài</a:t>
            </a:r>
            <a:r>
              <a:rPr lang="en-US" sz="2000" dirty="0"/>
              <a:t> </a:t>
            </a:r>
            <a:r>
              <a:rPr lang="en-US" sz="2000" dirty="0" err="1"/>
              <a:t>tập</a:t>
            </a:r>
            <a:r>
              <a:rPr lang="en-US" sz="2000" dirty="0"/>
              <a:t> </a:t>
            </a:r>
            <a:r>
              <a:rPr lang="en-US" sz="2000" dirty="0" err="1"/>
              <a:t>trong</a:t>
            </a:r>
            <a:r>
              <a:rPr lang="en-US" sz="2000" dirty="0"/>
              <a:t> SBT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5876380" y="3140669"/>
            <a:ext cx="2802969" cy="95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/>
              <a:t>Chuẩn</a:t>
            </a:r>
            <a:r>
              <a:rPr lang="en-US" sz="2000" dirty="0"/>
              <a:t> </a:t>
            </a:r>
            <a:r>
              <a:rPr lang="en-US" sz="2000" dirty="0" err="1"/>
              <a:t>bị</a:t>
            </a:r>
            <a:r>
              <a:rPr lang="en-US" sz="2000" dirty="0"/>
              <a:t> </a:t>
            </a:r>
            <a:r>
              <a:rPr lang="en-US" sz="2000" dirty="0" err="1"/>
              <a:t>bài</a:t>
            </a:r>
            <a:r>
              <a:rPr lang="en-US" sz="2000" dirty="0"/>
              <a:t> </a:t>
            </a:r>
            <a:r>
              <a:rPr lang="en-US" sz="2000" dirty="0" err="1"/>
              <a:t>sau</a:t>
            </a:r>
            <a:r>
              <a:rPr lang="en-US" sz="2000" dirty="0"/>
              <a:t> “</a:t>
            </a:r>
            <a:r>
              <a:rPr lang="en-US" sz="2000" b="1" dirty="0" err="1"/>
              <a:t>Luyện</a:t>
            </a:r>
            <a:r>
              <a:rPr lang="en-US" sz="2000" b="1" dirty="0"/>
              <a:t> </a:t>
            </a:r>
            <a:r>
              <a:rPr lang="en-US" sz="2000" b="1" dirty="0" err="1"/>
              <a:t>tập</a:t>
            </a:r>
            <a:r>
              <a:rPr lang="en-US" sz="2000" b="1" dirty="0"/>
              <a:t> </a:t>
            </a:r>
            <a:r>
              <a:rPr lang="en-US" sz="2000" b="1" dirty="0" err="1"/>
              <a:t>chung</a:t>
            </a:r>
            <a:r>
              <a:rPr lang="en-US" sz="2000" dirty="0"/>
              <a:t>”</a:t>
            </a: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8" dur="500"/>
                                        <p:tgtEl>
                                          <p:spTgt spid="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1" dur="500"/>
                                        <p:tgtEl>
                                          <p:spTgt spid="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" grpId="0" animBg="1"/>
      <p:bldP spid="502" grpId="0" animBg="1"/>
      <p:bldP spid="503" grpId="0" animBg="1"/>
      <p:bldP spid="11" grpId="0"/>
      <p:bldP spid="47" grpId="0"/>
      <p:bldP spid="4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3" name="Google Shape;923;p59"/>
          <p:cNvPicPr preferRelativeResize="0"/>
          <p:nvPr/>
        </p:nvPicPr>
        <p:blipFill rotWithShape="1">
          <a:blip r:embed="rId3">
            <a:alphaModFix/>
          </a:blip>
          <a:srcRect t="18302" b="18302"/>
          <a:stretch/>
        </p:blipFill>
        <p:spPr>
          <a:xfrm>
            <a:off x="262536" y="-168387"/>
            <a:ext cx="1643075" cy="1881247"/>
          </a:xfrm>
          <a:prstGeom prst="rect">
            <a:avLst/>
          </a:prstGeom>
          <a:noFill/>
          <a:ln>
            <a:noFill/>
          </a:ln>
        </p:spPr>
      </p:pic>
      <p:pic>
        <p:nvPicPr>
          <p:cNvPr id="925" name="Google Shape;925;p59"/>
          <p:cNvPicPr preferRelativeResize="0"/>
          <p:nvPr/>
        </p:nvPicPr>
        <p:blipFill rotWithShape="1">
          <a:blip r:embed="rId4">
            <a:alphaModFix/>
          </a:blip>
          <a:srcRect l="26922" t="9243" r="17669" b="9243"/>
          <a:stretch/>
        </p:blipFill>
        <p:spPr>
          <a:xfrm>
            <a:off x="5979765" y="3353121"/>
            <a:ext cx="1332749" cy="1750289"/>
          </a:xfrm>
          <a:prstGeom prst="rect">
            <a:avLst/>
          </a:prstGeom>
          <a:noFill/>
          <a:ln>
            <a:noFill/>
          </a:ln>
        </p:spPr>
      </p:pic>
      <p:pic>
        <p:nvPicPr>
          <p:cNvPr id="928" name="Google Shape;928;p59"/>
          <p:cNvPicPr preferRelativeResize="0"/>
          <p:nvPr/>
        </p:nvPicPr>
        <p:blipFill rotWithShape="1">
          <a:blip r:embed="rId5">
            <a:alphaModFix/>
          </a:blip>
          <a:srcRect l="21809" r="21804"/>
          <a:stretch/>
        </p:blipFill>
        <p:spPr>
          <a:xfrm rot="-2468781">
            <a:off x="204480" y="3602555"/>
            <a:ext cx="999097" cy="1662034"/>
          </a:xfrm>
          <a:prstGeom prst="rect">
            <a:avLst/>
          </a:prstGeom>
          <a:noFill/>
          <a:ln>
            <a:noFill/>
          </a:ln>
        </p:spPr>
      </p:pic>
      <p:pic>
        <p:nvPicPr>
          <p:cNvPr id="929" name="Google Shape;929;p59"/>
          <p:cNvPicPr preferRelativeResize="0"/>
          <p:nvPr/>
        </p:nvPicPr>
        <p:blipFill rotWithShape="1">
          <a:blip r:embed="rId6">
            <a:alphaModFix/>
          </a:blip>
          <a:srcRect l="9618" t="9617" r="9618" b="21786"/>
          <a:stretch/>
        </p:blipFill>
        <p:spPr>
          <a:xfrm rot="3679979">
            <a:off x="5410263" y="3188389"/>
            <a:ext cx="623083" cy="45543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778456" y="1414129"/>
            <a:ext cx="7432159" cy="18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chemeClr val="bg2">
                    <a:lumMod val="50000"/>
                  </a:schemeClr>
                </a:solidFill>
              </a:rPr>
              <a:t>HẸN GẶP LẠI CÁC EM Ở TIẾT HỌC SAU </a:t>
            </a:r>
            <a:r>
              <a:rPr lang="en-US" sz="4000" b="1" dirty="0"/>
              <a:t>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31"/>
          <p:cNvSpPr txBox="1">
            <a:spLocks noGrp="1"/>
          </p:cNvSpPr>
          <p:nvPr>
            <p:ph type="title"/>
          </p:nvPr>
        </p:nvSpPr>
        <p:spPr>
          <a:xfrm>
            <a:off x="1095404" y="1751986"/>
            <a:ext cx="6805583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BÀI 2: </a:t>
            </a:r>
            <a:r>
              <a:rPr lang="en-US" sz="4000" b="1" dirty="0">
                <a:solidFill>
                  <a:schemeClr val="tx1">
                    <a:lumMod val="75000"/>
                  </a:schemeClr>
                </a:solidFill>
                <a:latin typeface="+mn-lt"/>
              </a:rPr>
              <a:t>CỘNG</a:t>
            </a:r>
            <a:r>
              <a:rPr lang="en-US" sz="4000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, </a:t>
            </a:r>
            <a:r>
              <a:rPr lang="en-US" sz="4000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TRỪ</a:t>
            </a:r>
            <a:r>
              <a:rPr lang="en-US" sz="4000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, </a:t>
            </a:r>
            <a:r>
              <a:rPr lang="en-US" sz="40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rPr>
              <a:t>NHÂN</a:t>
            </a:r>
            <a:r>
              <a:rPr lang="en-US" sz="4000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, </a:t>
            </a:r>
            <a:r>
              <a:rPr lang="en-US" sz="4000" b="1" dirty="0">
                <a:solidFill>
                  <a:schemeClr val="bg2">
                    <a:lumMod val="75000"/>
                  </a:schemeClr>
                </a:solidFill>
                <a:latin typeface="+mn-lt"/>
              </a:rPr>
              <a:t>CHIA</a:t>
            </a:r>
            <a:r>
              <a:rPr lang="en-US" sz="4000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4000" b="1" dirty="0">
                <a:solidFill>
                  <a:srgbClr val="C00000"/>
                </a:solidFill>
                <a:latin typeface="+mn-lt"/>
              </a:rPr>
              <a:t>SỐ</a:t>
            </a:r>
            <a:r>
              <a:rPr lang="en-US" sz="4000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HỮU </a:t>
            </a:r>
            <a:r>
              <a:rPr lang="en-US" sz="40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rPr>
              <a:t>TỈ</a:t>
            </a:r>
            <a:r>
              <a:rPr lang="en-US" sz="4000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(</a:t>
            </a:r>
            <a:r>
              <a:rPr lang="en-US" sz="4000" b="1" dirty="0">
                <a:solidFill>
                  <a:schemeClr val="tx1">
                    <a:lumMod val="75000"/>
                  </a:schemeClr>
                </a:solidFill>
                <a:latin typeface="+mn-lt"/>
              </a:rPr>
              <a:t>2 </a:t>
            </a:r>
            <a:r>
              <a:rPr lang="en-US" sz="4000" b="1" dirty="0" err="1">
                <a:solidFill>
                  <a:schemeClr val="tx1">
                    <a:lumMod val="75000"/>
                  </a:schemeClr>
                </a:solidFill>
                <a:latin typeface="+mn-lt"/>
              </a:rPr>
              <a:t>Tiết</a:t>
            </a:r>
            <a:r>
              <a:rPr lang="en-US" sz="4000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)</a:t>
            </a:r>
            <a:endParaRPr sz="4000" b="1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223" name="Google Shape;223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3599997" flipH="1">
            <a:off x="6248955" y="2142529"/>
            <a:ext cx="3468449" cy="33553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omb dir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30"/>
          <p:cNvSpPr/>
          <p:nvPr/>
        </p:nvSpPr>
        <p:spPr>
          <a:xfrm>
            <a:off x="720000" y="1626236"/>
            <a:ext cx="4482300" cy="577800"/>
          </a:xfrm>
          <a:prstGeom prst="roundRect">
            <a:avLst>
              <a:gd name="adj" fmla="val 50000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30"/>
          <p:cNvSpPr/>
          <p:nvPr/>
        </p:nvSpPr>
        <p:spPr>
          <a:xfrm>
            <a:off x="720000" y="1626236"/>
            <a:ext cx="635100" cy="577800"/>
          </a:xfrm>
          <a:prstGeom prst="roundRect">
            <a:avLst>
              <a:gd name="adj" fmla="val 50000"/>
            </a:avLst>
          </a:prstGeom>
          <a:solidFill>
            <a:schemeClr val="bg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30">
            <a:hlinkClick r:id="rId3" action="ppaction://hlinksldjump"/>
          </p:cNvPr>
          <p:cNvSpPr txBox="1">
            <a:spLocks noGrp="1"/>
          </p:cNvSpPr>
          <p:nvPr>
            <p:ph type="title"/>
          </p:nvPr>
        </p:nvSpPr>
        <p:spPr>
          <a:xfrm>
            <a:off x="1347450" y="1775186"/>
            <a:ext cx="3852300" cy="27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endParaRPr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6" name="Google Shape;216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88036" y="1758900"/>
            <a:ext cx="3015501" cy="31080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 idx="15"/>
          </p:nvPr>
        </p:nvSpPr>
        <p:spPr/>
        <p:txBody>
          <a:bodyPr/>
          <a:lstStyle/>
          <a:p>
            <a:pPr algn="ctr"/>
            <a:r>
              <a:rPr lang="en-US" sz="3200" b="1" dirty="0">
                <a:solidFill>
                  <a:schemeClr val="tx1">
                    <a:lumMod val="75000"/>
                  </a:schemeClr>
                </a:solidFill>
                <a:latin typeface="+mn-lt"/>
              </a:rPr>
              <a:t>NỘI DUNG BÀI HỌC</a:t>
            </a:r>
          </a:p>
        </p:txBody>
      </p:sp>
      <p:sp>
        <p:nvSpPr>
          <p:cNvPr id="14" name="Title 13"/>
          <p:cNvSpPr>
            <a:spLocks noGrp="1"/>
          </p:cNvSpPr>
          <p:nvPr>
            <p:ph type="title" idx="2"/>
          </p:nvPr>
        </p:nvSpPr>
        <p:spPr>
          <a:xfrm>
            <a:off x="715100" y="1626287"/>
            <a:ext cx="635100" cy="577800"/>
          </a:xfrm>
        </p:spPr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</a:p>
        </p:txBody>
      </p:sp>
      <p:sp>
        <p:nvSpPr>
          <p:cNvPr id="50" name="Google Shape;197;p30"/>
          <p:cNvSpPr/>
          <p:nvPr/>
        </p:nvSpPr>
        <p:spPr>
          <a:xfrm>
            <a:off x="720000" y="2929341"/>
            <a:ext cx="4482300" cy="577800"/>
          </a:xfrm>
          <a:prstGeom prst="roundRect">
            <a:avLst>
              <a:gd name="adj" fmla="val 50000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198;p30"/>
          <p:cNvSpPr/>
          <p:nvPr/>
        </p:nvSpPr>
        <p:spPr>
          <a:xfrm>
            <a:off x="720000" y="2929341"/>
            <a:ext cx="635100" cy="577800"/>
          </a:xfrm>
          <a:prstGeom prst="roundRect">
            <a:avLst>
              <a:gd name="adj" fmla="val 50000"/>
            </a:avLst>
          </a:prstGeom>
          <a:solidFill>
            <a:schemeClr val="bg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199;p30">
            <a:hlinkClick r:id="rId3" action="ppaction://hlinksldjump"/>
          </p:cNvPr>
          <p:cNvSpPr txBox="1">
            <a:spLocks noGrp="1"/>
          </p:cNvSpPr>
          <p:nvPr>
            <p:ph type="title"/>
          </p:nvPr>
        </p:nvSpPr>
        <p:spPr>
          <a:xfrm>
            <a:off x="1347450" y="3078291"/>
            <a:ext cx="3852300" cy="27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endParaRPr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itle 13"/>
          <p:cNvSpPr>
            <a:spLocks noGrp="1"/>
          </p:cNvSpPr>
          <p:nvPr>
            <p:ph type="title" idx="2"/>
          </p:nvPr>
        </p:nvSpPr>
        <p:spPr>
          <a:xfrm>
            <a:off x="715100" y="2929392"/>
            <a:ext cx="635100" cy="577800"/>
          </a:xfrm>
        </p:spPr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7" grpId="0" animBg="1"/>
      <p:bldP spid="198" grpId="0" animBg="1"/>
      <p:bldP spid="199" grpId="0"/>
      <p:bldP spid="14" grpId="0"/>
      <p:bldP spid="50" grpId="0" animBg="1"/>
      <p:bldP spid="51" grpId="0" animBg="1"/>
      <p:bldP spid="52" grpId="0"/>
      <p:bldP spid="5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entagon 5"/>
          <p:cNvSpPr/>
          <p:nvPr/>
        </p:nvSpPr>
        <p:spPr>
          <a:xfrm flipH="1">
            <a:off x="3594498" y="427781"/>
            <a:ext cx="4253501" cy="565079"/>
          </a:xfrm>
          <a:prstGeom prst="homePlate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accent1"/>
                </a:solidFill>
              </a:rPr>
              <a:t>1. </a:t>
            </a:r>
            <a:r>
              <a:rPr lang="en-US" sz="2200" b="1" dirty="0" err="1">
                <a:solidFill>
                  <a:schemeClr val="accent1"/>
                </a:solidFill>
              </a:rPr>
              <a:t>Cộng</a:t>
            </a:r>
            <a:r>
              <a:rPr lang="en-US" sz="2200" b="1" dirty="0">
                <a:solidFill>
                  <a:schemeClr val="accent1"/>
                </a:solidFill>
              </a:rPr>
              <a:t> </a:t>
            </a:r>
            <a:r>
              <a:rPr lang="en-US" sz="2200" b="1" dirty="0" err="1">
                <a:solidFill>
                  <a:schemeClr val="accent1"/>
                </a:solidFill>
              </a:rPr>
              <a:t>và</a:t>
            </a:r>
            <a:r>
              <a:rPr lang="en-US" sz="2200" b="1" dirty="0">
                <a:solidFill>
                  <a:schemeClr val="accent1"/>
                </a:solidFill>
              </a:rPr>
              <a:t> </a:t>
            </a:r>
            <a:r>
              <a:rPr lang="en-US" sz="2200" b="1" dirty="0" err="1">
                <a:solidFill>
                  <a:schemeClr val="accent1"/>
                </a:solidFill>
              </a:rPr>
              <a:t>trừ</a:t>
            </a:r>
            <a:r>
              <a:rPr lang="en-US" sz="2200" b="1" dirty="0">
                <a:solidFill>
                  <a:schemeClr val="accent1"/>
                </a:solidFill>
              </a:rPr>
              <a:t> </a:t>
            </a:r>
            <a:r>
              <a:rPr lang="en-US" sz="2200" b="1" dirty="0" err="1">
                <a:solidFill>
                  <a:schemeClr val="accent1"/>
                </a:solidFill>
              </a:rPr>
              <a:t>hai</a:t>
            </a:r>
            <a:r>
              <a:rPr lang="en-US" sz="2200" b="1" dirty="0">
                <a:solidFill>
                  <a:schemeClr val="accent1"/>
                </a:solidFill>
              </a:rPr>
              <a:t> </a:t>
            </a:r>
            <a:r>
              <a:rPr lang="en-US" sz="2200" b="1" dirty="0" err="1">
                <a:solidFill>
                  <a:schemeClr val="accent1"/>
                </a:solidFill>
              </a:rPr>
              <a:t>số</a:t>
            </a:r>
            <a:r>
              <a:rPr lang="en-US" sz="2200" b="1" dirty="0">
                <a:solidFill>
                  <a:schemeClr val="accent1"/>
                </a:solidFill>
              </a:rPr>
              <a:t> </a:t>
            </a:r>
            <a:r>
              <a:rPr lang="en-US" sz="2200" b="1" dirty="0" err="1">
                <a:solidFill>
                  <a:schemeClr val="accent1"/>
                </a:solidFill>
              </a:rPr>
              <a:t>hữu</a:t>
            </a:r>
            <a:r>
              <a:rPr lang="en-US" sz="2200" b="1" dirty="0">
                <a:solidFill>
                  <a:schemeClr val="accent1"/>
                </a:solidFill>
              </a:rPr>
              <a:t> </a:t>
            </a:r>
            <a:r>
              <a:rPr lang="en-US" sz="2200" b="1" dirty="0" err="1">
                <a:solidFill>
                  <a:schemeClr val="accent1"/>
                </a:solidFill>
              </a:rPr>
              <a:t>tỉ</a:t>
            </a:r>
            <a:endParaRPr lang="en-US" sz="2200" b="1" dirty="0">
              <a:solidFill>
                <a:schemeClr val="accent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320229" y="1191874"/>
            <a:ext cx="6580598" cy="958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i="1" dirty="0" err="1"/>
              <a:t>Thảo</a:t>
            </a:r>
            <a:r>
              <a:rPr lang="en-US" sz="2000" i="1" dirty="0"/>
              <a:t> </a:t>
            </a:r>
            <a:r>
              <a:rPr lang="en-US" sz="2000" i="1" dirty="0" err="1"/>
              <a:t>luận</a:t>
            </a:r>
            <a:r>
              <a:rPr lang="en-US" sz="2000" i="1" dirty="0"/>
              <a:t> </a:t>
            </a:r>
            <a:r>
              <a:rPr lang="en-US" sz="2000" i="1" dirty="0" err="1"/>
              <a:t>nhóm</a:t>
            </a:r>
            <a:r>
              <a:rPr lang="en-US" sz="2000" i="1" dirty="0"/>
              <a:t> </a:t>
            </a:r>
            <a:r>
              <a:rPr lang="en-US" sz="2000" i="1" dirty="0" err="1"/>
              <a:t>thực</a:t>
            </a:r>
            <a:r>
              <a:rPr lang="en-US" sz="2000" i="1" dirty="0"/>
              <a:t> </a:t>
            </a:r>
            <a:r>
              <a:rPr lang="en-US" sz="2000" i="1" dirty="0" err="1"/>
              <a:t>hiện</a:t>
            </a:r>
            <a:r>
              <a:rPr lang="en-US" sz="2000" i="1" dirty="0"/>
              <a:t> </a:t>
            </a:r>
            <a:r>
              <a:rPr lang="en-US" sz="2000" b="1" i="1" dirty="0"/>
              <a:t>HĐ1</a:t>
            </a:r>
            <a:r>
              <a:rPr lang="en-US" sz="2000" i="1" dirty="0"/>
              <a:t> </a:t>
            </a:r>
            <a:r>
              <a:rPr lang="en-US" sz="2000" i="1" dirty="0" err="1"/>
              <a:t>và</a:t>
            </a:r>
            <a:r>
              <a:rPr lang="en-US" sz="2000" i="1" dirty="0"/>
              <a:t> </a:t>
            </a:r>
            <a:r>
              <a:rPr lang="en-US" sz="2000" b="1" i="1" dirty="0"/>
              <a:t>HĐ2</a:t>
            </a:r>
            <a:r>
              <a:rPr lang="en-US" sz="2000" i="1" dirty="0"/>
              <a:t> </a:t>
            </a:r>
            <a:r>
              <a:rPr lang="en-US" sz="2000" i="1" dirty="0" err="1"/>
              <a:t>để</a:t>
            </a:r>
            <a:r>
              <a:rPr lang="en-US" sz="2000" i="1" dirty="0"/>
              <a:t> </a:t>
            </a:r>
            <a:r>
              <a:rPr lang="en-US" sz="2000" i="1" dirty="0" err="1"/>
              <a:t>ôn</a:t>
            </a:r>
            <a:r>
              <a:rPr lang="en-US" sz="2000" i="1" dirty="0"/>
              <a:t> </a:t>
            </a:r>
            <a:r>
              <a:rPr lang="en-US" sz="2000" i="1" dirty="0" err="1"/>
              <a:t>lại</a:t>
            </a:r>
            <a:r>
              <a:rPr lang="en-US" sz="2000" i="1" dirty="0"/>
              <a:t> </a:t>
            </a:r>
            <a:r>
              <a:rPr lang="en-US" sz="2000" i="1" dirty="0" err="1"/>
              <a:t>quy</a:t>
            </a:r>
            <a:r>
              <a:rPr lang="en-US" sz="2000" i="1" dirty="0"/>
              <a:t> </a:t>
            </a:r>
            <a:r>
              <a:rPr lang="en-US" sz="2000" i="1" dirty="0" err="1"/>
              <a:t>tắc</a:t>
            </a:r>
            <a:r>
              <a:rPr lang="en-US" sz="2000" i="1" dirty="0"/>
              <a:t> </a:t>
            </a:r>
            <a:r>
              <a:rPr lang="en-US" sz="2000" i="1" dirty="0" err="1"/>
              <a:t>và</a:t>
            </a:r>
            <a:r>
              <a:rPr lang="en-US" sz="2000" i="1" dirty="0"/>
              <a:t> </a:t>
            </a:r>
            <a:r>
              <a:rPr lang="en-US" sz="2000" i="1" dirty="0" err="1"/>
              <a:t>cách</a:t>
            </a:r>
            <a:r>
              <a:rPr lang="en-US" sz="2000" i="1" dirty="0"/>
              <a:t> </a:t>
            </a:r>
            <a:r>
              <a:rPr lang="en-US" sz="2000" i="1" dirty="0" err="1"/>
              <a:t>cộng</a:t>
            </a:r>
            <a:r>
              <a:rPr lang="en-US" sz="2000" i="1" dirty="0"/>
              <a:t>, </a:t>
            </a:r>
            <a:r>
              <a:rPr lang="en-US" sz="2000" i="1" dirty="0" err="1"/>
              <a:t>trừ</a:t>
            </a:r>
            <a:r>
              <a:rPr lang="en-US" sz="2000" i="1" dirty="0"/>
              <a:t> </a:t>
            </a:r>
            <a:r>
              <a:rPr lang="en-US" sz="2000" i="1" dirty="0" err="1"/>
              <a:t>phân</a:t>
            </a:r>
            <a:r>
              <a:rPr lang="en-US" sz="2000" i="1" dirty="0"/>
              <a:t> </a:t>
            </a:r>
            <a:r>
              <a:rPr lang="en-US" sz="2000" i="1" dirty="0" err="1"/>
              <a:t>số</a:t>
            </a:r>
            <a:r>
              <a:rPr lang="en-US" sz="2000" i="1" dirty="0"/>
              <a:t> (</a:t>
            </a:r>
            <a:r>
              <a:rPr lang="en-US" sz="2000" i="1" dirty="0" err="1"/>
              <a:t>cùng</a:t>
            </a:r>
            <a:r>
              <a:rPr lang="en-US" sz="2000" i="1" dirty="0"/>
              <a:t> </a:t>
            </a:r>
            <a:r>
              <a:rPr lang="en-US" sz="2000" i="1" dirty="0" err="1"/>
              <a:t>mẫu</a:t>
            </a:r>
            <a:r>
              <a:rPr lang="en-US" sz="2000" i="1" dirty="0"/>
              <a:t>, </a:t>
            </a:r>
            <a:r>
              <a:rPr lang="en-US" sz="2000" i="1" dirty="0" err="1"/>
              <a:t>khác</a:t>
            </a:r>
            <a:r>
              <a:rPr lang="en-US" sz="2000" i="1" dirty="0"/>
              <a:t> </a:t>
            </a:r>
            <a:r>
              <a:rPr lang="en-US" sz="2000" i="1" dirty="0" err="1"/>
              <a:t>mẫu</a:t>
            </a:r>
            <a:r>
              <a:rPr lang="en-US" sz="2000" i="1" dirty="0"/>
              <a:t>).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719192" y="2502113"/>
            <a:ext cx="996592" cy="672602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</a:rPr>
              <a:t>HĐ1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828800" y="2328999"/>
            <a:ext cx="62877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/>
              <a:t>Nhắc</a:t>
            </a:r>
            <a:r>
              <a:rPr lang="en-US" sz="2000" dirty="0"/>
              <a:t> </a:t>
            </a:r>
            <a:r>
              <a:rPr lang="en-US" sz="2000" dirty="0" err="1"/>
              <a:t>lại</a:t>
            </a:r>
            <a:r>
              <a:rPr lang="en-US" sz="2000" dirty="0"/>
              <a:t> </a:t>
            </a:r>
            <a:r>
              <a:rPr lang="en-US" sz="2000" dirty="0" err="1"/>
              <a:t>quy</a:t>
            </a:r>
            <a:r>
              <a:rPr lang="en-US" sz="2000" dirty="0"/>
              <a:t> </a:t>
            </a:r>
            <a:r>
              <a:rPr lang="en-US" sz="2000" dirty="0" err="1"/>
              <a:t>tắc</a:t>
            </a:r>
            <a:r>
              <a:rPr lang="en-US" sz="2000" dirty="0"/>
              <a:t> </a:t>
            </a:r>
            <a:r>
              <a:rPr lang="en-US" sz="2000" dirty="0" err="1"/>
              <a:t>cộng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trừ</a:t>
            </a:r>
            <a:r>
              <a:rPr lang="en-US" sz="2000" dirty="0"/>
              <a:t> </a:t>
            </a:r>
            <a:r>
              <a:rPr lang="en-US" sz="2000" dirty="0" err="1"/>
              <a:t>hai</a:t>
            </a:r>
            <a:r>
              <a:rPr lang="en-US" sz="2000" dirty="0"/>
              <a:t> </a:t>
            </a:r>
            <a:r>
              <a:rPr lang="en-US" sz="2000" dirty="0" err="1"/>
              <a:t>phân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rồi</a:t>
            </a:r>
            <a:r>
              <a:rPr lang="en-US" sz="2000" dirty="0"/>
              <a:t> </a:t>
            </a:r>
            <a:r>
              <a:rPr lang="en-US" sz="2000" dirty="0" err="1"/>
              <a:t>thực</a:t>
            </a:r>
            <a:r>
              <a:rPr lang="en-US" sz="2000" dirty="0"/>
              <a:t> </a:t>
            </a:r>
            <a:r>
              <a:rPr lang="en-US" sz="2000" dirty="0" err="1"/>
              <a:t>hiện</a:t>
            </a:r>
            <a:r>
              <a:rPr lang="en-US" sz="2000" dirty="0"/>
              <a:t> </a:t>
            </a:r>
            <a:r>
              <a:rPr lang="en-US" sz="2000" dirty="0" err="1"/>
              <a:t>phép</a:t>
            </a:r>
            <a:r>
              <a:rPr lang="en-US" sz="2000" dirty="0"/>
              <a:t> </a:t>
            </a:r>
            <a:r>
              <a:rPr lang="en-US" sz="2000" dirty="0" err="1"/>
              <a:t>tính</a:t>
            </a:r>
            <a:r>
              <a:rPr lang="en-US" sz="2000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1828800" y="3543676"/>
                <a:ext cx="1571946" cy="7021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000" dirty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8800" y="3543676"/>
                <a:ext cx="1571946" cy="702115"/>
              </a:xfrm>
              <a:prstGeom prst="rect">
                <a:avLst/>
              </a:prstGeom>
              <a:blipFill rotWithShape="0">
                <a:blip r:embed="rId3"/>
                <a:stretch>
                  <a:fillRect l="-38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4610528" y="3543675"/>
                <a:ext cx="1571946" cy="7083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000" dirty="0"/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21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0528" y="3543675"/>
                <a:ext cx="1571946" cy="708399"/>
              </a:xfrm>
              <a:prstGeom prst="rect">
                <a:avLst/>
              </a:prstGeom>
              <a:blipFill rotWithShape="0">
                <a:blip r:embed="rId4"/>
                <a:stretch>
                  <a:fillRect l="-38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  <p:bldP spid="9" grpId="0"/>
      <p:bldP spid="11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36"/>
          <p:cNvSpPr/>
          <p:nvPr/>
        </p:nvSpPr>
        <p:spPr>
          <a:xfrm>
            <a:off x="584963" y="3078377"/>
            <a:ext cx="1750474" cy="441900"/>
          </a:xfrm>
          <a:prstGeom prst="roundRect">
            <a:avLst>
              <a:gd name="adj" fmla="val 50000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>
                <a:solidFill>
                  <a:schemeClr val="accent1"/>
                </a:solidFill>
              </a:rPr>
              <a:t>Khác</a:t>
            </a:r>
            <a:r>
              <a:rPr lang="en-US" sz="2000" b="1" dirty="0">
                <a:solidFill>
                  <a:schemeClr val="accent1"/>
                </a:solidFill>
              </a:rPr>
              <a:t> </a:t>
            </a:r>
            <a:r>
              <a:rPr lang="en-US" sz="2000" b="1" dirty="0" err="1">
                <a:solidFill>
                  <a:schemeClr val="accent1"/>
                </a:solidFill>
              </a:rPr>
              <a:t>mẫu</a:t>
            </a:r>
            <a:r>
              <a:rPr lang="en-US" sz="2000" b="1" dirty="0">
                <a:solidFill>
                  <a:schemeClr val="accent1"/>
                </a:solidFill>
              </a:rPr>
              <a:t>:</a:t>
            </a:r>
            <a:endParaRPr sz="2000" b="1" dirty="0">
              <a:solidFill>
                <a:schemeClr val="accent1"/>
              </a:solidFill>
            </a:endParaRPr>
          </a:p>
        </p:txBody>
      </p:sp>
      <p:sp>
        <p:nvSpPr>
          <p:cNvPr id="348" name="Google Shape;348;p36"/>
          <p:cNvSpPr/>
          <p:nvPr/>
        </p:nvSpPr>
        <p:spPr>
          <a:xfrm>
            <a:off x="550937" y="1157827"/>
            <a:ext cx="1750474" cy="441900"/>
          </a:xfrm>
          <a:prstGeom prst="roundRect">
            <a:avLst>
              <a:gd name="adj" fmla="val 50000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>
                <a:solidFill>
                  <a:schemeClr val="accent1"/>
                </a:solidFill>
              </a:rPr>
              <a:t>Cùng</a:t>
            </a:r>
            <a:r>
              <a:rPr lang="en-US" sz="2000" b="1" dirty="0">
                <a:solidFill>
                  <a:schemeClr val="accent1"/>
                </a:solidFill>
              </a:rPr>
              <a:t> </a:t>
            </a:r>
            <a:r>
              <a:rPr lang="en-US" sz="2000" b="1" dirty="0" err="1">
                <a:solidFill>
                  <a:schemeClr val="accent1"/>
                </a:solidFill>
              </a:rPr>
              <a:t>mẫu</a:t>
            </a:r>
            <a:r>
              <a:rPr lang="en-US" sz="2000" b="1" dirty="0">
                <a:solidFill>
                  <a:schemeClr val="accent1"/>
                </a:solidFill>
              </a:rPr>
              <a:t>:</a:t>
            </a:r>
            <a:endParaRPr sz="2000" b="1" dirty="0">
              <a:solidFill>
                <a:schemeClr val="accent1"/>
              </a:solidFill>
            </a:endParaRPr>
          </a:p>
        </p:txBody>
      </p:sp>
      <p:sp>
        <p:nvSpPr>
          <p:cNvPr id="33" name="Google Shape;348;p36"/>
          <p:cNvSpPr/>
          <p:nvPr/>
        </p:nvSpPr>
        <p:spPr>
          <a:xfrm>
            <a:off x="550937" y="543146"/>
            <a:ext cx="3569000" cy="441900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/>
              <a:t>Quy</a:t>
            </a:r>
            <a:r>
              <a:rPr lang="en-US" sz="2000" b="1" dirty="0"/>
              <a:t> </a:t>
            </a:r>
            <a:r>
              <a:rPr lang="en-US" sz="2000" b="1" dirty="0" err="1"/>
              <a:t>tắc</a:t>
            </a:r>
            <a:r>
              <a:rPr lang="en-US" sz="2000" b="1" dirty="0"/>
              <a:t> </a:t>
            </a:r>
            <a:r>
              <a:rPr lang="en-US" sz="2000" b="1" dirty="0" err="1"/>
              <a:t>cộng</a:t>
            </a:r>
            <a:r>
              <a:rPr lang="en-US" sz="2000" b="1" dirty="0"/>
              <a:t> </a:t>
            </a:r>
            <a:r>
              <a:rPr lang="en-US" sz="2000" b="1" dirty="0" err="1"/>
              <a:t>hai</a:t>
            </a:r>
            <a:r>
              <a:rPr lang="en-US" sz="2000" b="1" dirty="0"/>
              <a:t> </a:t>
            </a:r>
            <a:r>
              <a:rPr lang="en-US" sz="2000" b="1" dirty="0" err="1"/>
              <a:t>phân</a:t>
            </a:r>
            <a:r>
              <a:rPr lang="en-US" sz="2000" b="1" dirty="0"/>
              <a:t> </a:t>
            </a:r>
            <a:r>
              <a:rPr lang="en-US" sz="2000" b="1" dirty="0" err="1"/>
              <a:t>số</a:t>
            </a:r>
            <a:r>
              <a:rPr lang="en-US" sz="2000" b="1" dirty="0"/>
              <a:t>:</a:t>
            </a:r>
            <a:endParaRPr sz="2000" b="1" dirty="0"/>
          </a:p>
        </p:txBody>
      </p:sp>
      <p:sp>
        <p:nvSpPr>
          <p:cNvPr id="4" name="Rectangle 3"/>
          <p:cNvSpPr/>
          <p:nvPr/>
        </p:nvSpPr>
        <p:spPr>
          <a:xfrm>
            <a:off x="550937" y="1665659"/>
            <a:ext cx="4062160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dirty="0" err="1"/>
              <a:t>Muốn</a:t>
            </a:r>
            <a:r>
              <a:rPr lang="en-US" sz="1800" dirty="0"/>
              <a:t> </a:t>
            </a:r>
            <a:r>
              <a:rPr lang="en-US" sz="1800" dirty="0" err="1"/>
              <a:t>cộng</a:t>
            </a:r>
            <a:r>
              <a:rPr lang="en-US" sz="1800" dirty="0"/>
              <a:t> </a:t>
            </a:r>
            <a:r>
              <a:rPr lang="en-US" sz="1800" dirty="0" err="1"/>
              <a:t>hai</a:t>
            </a:r>
            <a:r>
              <a:rPr lang="en-US" sz="1800" dirty="0"/>
              <a:t> </a:t>
            </a:r>
            <a:r>
              <a:rPr lang="en-US" sz="1800" dirty="0" err="1"/>
              <a:t>phân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có</a:t>
            </a:r>
            <a:r>
              <a:rPr lang="en-US" sz="1800" dirty="0"/>
              <a:t> </a:t>
            </a:r>
            <a:r>
              <a:rPr lang="en-US" sz="1800" dirty="0" err="1"/>
              <a:t>cùng</a:t>
            </a:r>
            <a:r>
              <a:rPr lang="en-US" sz="1800" dirty="0"/>
              <a:t> </a:t>
            </a:r>
            <a:r>
              <a:rPr lang="en-US" sz="1800" dirty="0" err="1"/>
              <a:t>mẫu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, ta </a:t>
            </a:r>
            <a:r>
              <a:rPr lang="en-US" sz="1800" dirty="0" err="1"/>
              <a:t>cộng</a:t>
            </a:r>
            <a:r>
              <a:rPr lang="en-US" sz="1800" dirty="0"/>
              <a:t> </a:t>
            </a:r>
            <a:r>
              <a:rPr lang="en-US" sz="1800" dirty="0" err="1"/>
              <a:t>tử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với</a:t>
            </a:r>
            <a:r>
              <a:rPr lang="en-US" sz="1800" dirty="0"/>
              <a:t> </a:t>
            </a:r>
            <a:r>
              <a:rPr lang="en-US" sz="1800" dirty="0" err="1"/>
              <a:t>nhau</a:t>
            </a:r>
            <a:r>
              <a:rPr lang="en-US" sz="1800" dirty="0"/>
              <a:t> </a:t>
            </a:r>
            <a:r>
              <a:rPr lang="en-US" sz="1800" dirty="0" err="1"/>
              <a:t>và</a:t>
            </a:r>
            <a:r>
              <a:rPr lang="en-US" sz="1800" dirty="0"/>
              <a:t> </a:t>
            </a:r>
            <a:r>
              <a:rPr lang="en-US" sz="1800" dirty="0" err="1"/>
              <a:t>giữ</a:t>
            </a:r>
            <a:r>
              <a:rPr lang="en-US" sz="1800" dirty="0"/>
              <a:t> </a:t>
            </a:r>
            <a:r>
              <a:rPr lang="en-US" sz="1800" dirty="0" err="1"/>
              <a:t>nguyên</a:t>
            </a:r>
            <a:r>
              <a:rPr lang="en-US" sz="1800" dirty="0"/>
              <a:t> </a:t>
            </a:r>
            <a:r>
              <a:rPr lang="en-US" sz="1800" dirty="0" err="1"/>
              <a:t>mẫu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584963" y="3568400"/>
            <a:ext cx="4028134" cy="1287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dirty="0" err="1"/>
              <a:t>Muốn</a:t>
            </a:r>
            <a:r>
              <a:rPr lang="en-US" sz="1800" dirty="0"/>
              <a:t> </a:t>
            </a:r>
            <a:r>
              <a:rPr lang="en-US" sz="1800" dirty="0" err="1"/>
              <a:t>cộng</a:t>
            </a:r>
            <a:r>
              <a:rPr lang="en-US" sz="1800" dirty="0"/>
              <a:t> </a:t>
            </a:r>
            <a:r>
              <a:rPr lang="en-US" sz="1800" dirty="0" err="1"/>
              <a:t>hai</a:t>
            </a:r>
            <a:r>
              <a:rPr lang="en-US" sz="1800" dirty="0"/>
              <a:t> </a:t>
            </a:r>
            <a:r>
              <a:rPr lang="en-US" sz="1800" dirty="0" err="1"/>
              <a:t>phân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khác</a:t>
            </a:r>
            <a:r>
              <a:rPr lang="en-US" sz="1800" dirty="0"/>
              <a:t> </a:t>
            </a:r>
            <a:r>
              <a:rPr lang="en-US" sz="1800" dirty="0" err="1"/>
              <a:t>mẫu</a:t>
            </a:r>
            <a:r>
              <a:rPr lang="en-US" sz="1800" dirty="0"/>
              <a:t>, ta </a:t>
            </a:r>
            <a:r>
              <a:rPr lang="en-US" sz="1800" dirty="0" err="1"/>
              <a:t>quy</a:t>
            </a:r>
            <a:r>
              <a:rPr lang="en-US" sz="1800" dirty="0"/>
              <a:t> </a:t>
            </a:r>
            <a:r>
              <a:rPr lang="en-US" sz="1800" dirty="0" err="1"/>
              <a:t>đồng</a:t>
            </a:r>
            <a:r>
              <a:rPr lang="en-US" sz="1800" dirty="0"/>
              <a:t> </a:t>
            </a:r>
            <a:r>
              <a:rPr lang="en-US" sz="1800" dirty="0" err="1"/>
              <a:t>mẫu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của</a:t>
            </a:r>
            <a:r>
              <a:rPr lang="en-US" sz="1800" dirty="0"/>
              <a:t> </a:t>
            </a:r>
            <a:r>
              <a:rPr lang="en-US" sz="1800" dirty="0" err="1"/>
              <a:t>chúng</a:t>
            </a:r>
            <a:r>
              <a:rPr lang="en-US" sz="1800" dirty="0"/>
              <a:t>, </a:t>
            </a:r>
            <a:r>
              <a:rPr lang="en-US" sz="1800" dirty="0" err="1"/>
              <a:t>sau</a:t>
            </a:r>
            <a:r>
              <a:rPr lang="en-US" sz="1800" dirty="0"/>
              <a:t> </a:t>
            </a:r>
            <a:r>
              <a:rPr lang="en-US" sz="1800" dirty="0" err="1"/>
              <a:t>đó</a:t>
            </a:r>
            <a:r>
              <a:rPr lang="en-US" sz="1800" dirty="0"/>
              <a:t> </a:t>
            </a:r>
            <a:r>
              <a:rPr lang="en-US" sz="1800" dirty="0" err="1"/>
              <a:t>cộng</a:t>
            </a:r>
            <a:r>
              <a:rPr lang="en-US" sz="1800" dirty="0"/>
              <a:t> </a:t>
            </a:r>
            <a:r>
              <a:rPr lang="en-US" sz="1800" dirty="0" err="1"/>
              <a:t>hai</a:t>
            </a:r>
            <a:r>
              <a:rPr lang="en-US" sz="1800" dirty="0"/>
              <a:t> </a:t>
            </a:r>
            <a:r>
              <a:rPr lang="en-US" sz="1800" dirty="0" err="1"/>
              <a:t>phân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có</a:t>
            </a:r>
            <a:r>
              <a:rPr lang="en-US" sz="1800" dirty="0"/>
              <a:t> </a:t>
            </a:r>
            <a:r>
              <a:rPr lang="en-US" sz="1800" dirty="0" err="1"/>
              <a:t>cùng</a:t>
            </a:r>
            <a:r>
              <a:rPr lang="en-US" sz="1800" dirty="0"/>
              <a:t> </a:t>
            </a:r>
            <a:r>
              <a:rPr lang="en-US" sz="1800" dirty="0" err="1"/>
              <a:t>mẫu</a:t>
            </a:r>
            <a:r>
              <a:rPr lang="en-US" sz="1800" dirty="0"/>
              <a:t>.</a:t>
            </a:r>
          </a:p>
        </p:txBody>
      </p:sp>
      <p:sp>
        <p:nvSpPr>
          <p:cNvPr id="36" name="Google Shape;345;p36"/>
          <p:cNvSpPr/>
          <p:nvPr/>
        </p:nvSpPr>
        <p:spPr>
          <a:xfrm>
            <a:off x="4970316" y="3078377"/>
            <a:ext cx="1750474" cy="441900"/>
          </a:xfrm>
          <a:prstGeom prst="roundRect">
            <a:avLst>
              <a:gd name="adj" fmla="val 50000"/>
            </a:avLst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>
                <a:solidFill>
                  <a:schemeClr val="accent1"/>
                </a:solidFill>
              </a:rPr>
              <a:t>Khác</a:t>
            </a:r>
            <a:r>
              <a:rPr lang="en-US" sz="2000" b="1" dirty="0">
                <a:solidFill>
                  <a:schemeClr val="accent1"/>
                </a:solidFill>
              </a:rPr>
              <a:t> </a:t>
            </a:r>
            <a:r>
              <a:rPr lang="en-US" sz="2000" b="1" dirty="0" err="1">
                <a:solidFill>
                  <a:schemeClr val="accent1"/>
                </a:solidFill>
              </a:rPr>
              <a:t>mẫu</a:t>
            </a:r>
            <a:r>
              <a:rPr lang="en-US" sz="2000" b="1" dirty="0">
                <a:solidFill>
                  <a:schemeClr val="accent1"/>
                </a:solidFill>
              </a:rPr>
              <a:t>:</a:t>
            </a:r>
            <a:endParaRPr sz="2000" b="1" dirty="0">
              <a:solidFill>
                <a:schemeClr val="accent1"/>
              </a:solidFill>
            </a:endParaRPr>
          </a:p>
        </p:txBody>
      </p:sp>
      <p:sp>
        <p:nvSpPr>
          <p:cNvPr id="37" name="Google Shape;348;p36"/>
          <p:cNvSpPr/>
          <p:nvPr/>
        </p:nvSpPr>
        <p:spPr>
          <a:xfrm>
            <a:off x="4936290" y="1157827"/>
            <a:ext cx="1750474" cy="441900"/>
          </a:xfrm>
          <a:prstGeom prst="roundRect">
            <a:avLst>
              <a:gd name="adj" fmla="val 50000"/>
            </a:avLst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>
                <a:solidFill>
                  <a:schemeClr val="accent1"/>
                </a:solidFill>
              </a:rPr>
              <a:t>Cùng</a:t>
            </a:r>
            <a:r>
              <a:rPr lang="en-US" sz="2000" b="1" dirty="0">
                <a:solidFill>
                  <a:schemeClr val="accent1"/>
                </a:solidFill>
              </a:rPr>
              <a:t> </a:t>
            </a:r>
            <a:r>
              <a:rPr lang="en-US" sz="2000" b="1" dirty="0" err="1">
                <a:solidFill>
                  <a:schemeClr val="accent1"/>
                </a:solidFill>
              </a:rPr>
              <a:t>mẫu</a:t>
            </a:r>
            <a:r>
              <a:rPr lang="en-US" sz="2000" b="1" dirty="0">
                <a:solidFill>
                  <a:schemeClr val="accent1"/>
                </a:solidFill>
              </a:rPr>
              <a:t>:</a:t>
            </a:r>
            <a:endParaRPr sz="2000" b="1" dirty="0">
              <a:solidFill>
                <a:schemeClr val="accent1"/>
              </a:solidFill>
            </a:endParaRPr>
          </a:p>
        </p:txBody>
      </p:sp>
      <p:sp>
        <p:nvSpPr>
          <p:cNvPr id="38" name="Google Shape;348;p36"/>
          <p:cNvSpPr/>
          <p:nvPr/>
        </p:nvSpPr>
        <p:spPr>
          <a:xfrm>
            <a:off x="4727490" y="546660"/>
            <a:ext cx="3569000" cy="441900"/>
          </a:xfrm>
          <a:prstGeom prst="roundRect">
            <a:avLst>
              <a:gd name="adj" fmla="val 0"/>
            </a:avLst>
          </a:prstGeom>
          <a:solidFill>
            <a:schemeClr val="bg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/>
              <a:t>Quy</a:t>
            </a:r>
            <a:r>
              <a:rPr lang="en-US" sz="2000" b="1" dirty="0"/>
              <a:t> </a:t>
            </a:r>
            <a:r>
              <a:rPr lang="en-US" sz="2000" b="1" dirty="0" err="1"/>
              <a:t>tắc</a:t>
            </a:r>
            <a:r>
              <a:rPr lang="en-US" sz="2000" b="1" dirty="0"/>
              <a:t> </a:t>
            </a:r>
            <a:r>
              <a:rPr lang="en-US" sz="2000" b="1" dirty="0" err="1"/>
              <a:t>trừ</a:t>
            </a:r>
            <a:r>
              <a:rPr lang="en-US" sz="2000" b="1" dirty="0"/>
              <a:t> </a:t>
            </a:r>
            <a:r>
              <a:rPr lang="en-US" sz="2000" b="1" dirty="0" err="1"/>
              <a:t>hai</a:t>
            </a:r>
            <a:r>
              <a:rPr lang="en-US" sz="2000" b="1" dirty="0"/>
              <a:t> </a:t>
            </a:r>
            <a:r>
              <a:rPr lang="en-US" sz="2000" b="1" dirty="0" err="1"/>
              <a:t>phân</a:t>
            </a:r>
            <a:r>
              <a:rPr lang="en-US" sz="2000" b="1" dirty="0"/>
              <a:t> </a:t>
            </a:r>
            <a:r>
              <a:rPr lang="en-US" sz="2000" b="1" dirty="0" err="1"/>
              <a:t>số</a:t>
            </a:r>
            <a:r>
              <a:rPr lang="en-US" sz="2000" b="1" dirty="0"/>
              <a:t>:</a:t>
            </a:r>
            <a:endParaRPr sz="2000" b="1" dirty="0"/>
          </a:p>
        </p:txBody>
      </p:sp>
      <p:sp>
        <p:nvSpPr>
          <p:cNvPr id="6" name="Rectangle 5"/>
          <p:cNvSpPr/>
          <p:nvPr/>
        </p:nvSpPr>
        <p:spPr>
          <a:xfrm>
            <a:off x="4936290" y="1665659"/>
            <a:ext cx="3712617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dirty="0" err="1"/>
              <a:t>Muốn</a:t>
            </a:r>
            <a:r>
              <a:rPr lang="en-US" sz="1800" dirty="0"/>
              <a:t> </a:t>
            </a:r>
            <a:r>
              <a:rPr lang="en-US" sz="1800" dirty="0" err="1"/>
              <a:t>trừ</a:t>
            </a:r>
            <a:r>
              <a:rPr lang="en-US" sz="1800" dirty="0"/>
              <a:t> </a:t>
            </a:r>
            <a:r>
              <a:rPr lang="en-US" sz="1800" dirty="0" err="1"/>
              <a:t>hai</a:t>
            </a:r>
            <a:r>
              <a:rPr lang="en-US" sz="1800" dirty="0"/>
              <a:t> </a:t>
            </a:r>
            <a:r>
              <a:rPr lang="en-US" sz="1800" dirty="0" err="1"/>
              <a:t>phân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có</a:t>
            </a:r>
            <a:r>
              <a:rPr lang="en-US" sz="1800" dirty="0"/>
              <a:t> </a:t>
            </a:r>
            <a:r>
              <a:rPr lang="en-US" sz="1800" dirty="0" err="1"/>
              <a:t>cùng</a:t>
            </a:r>
            <a:r>
              <a:rPr lang="en-US" sz="1800" dirty="0"/>
              <a:t> </a:t>
            </a:r>
            <a:r>
              <a:rPr lang="en-US" sz="1800" dirty="0" err="1"/>
              <a:t>mẫu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, ta </a:t>
            </a:r>
            <a:r>
              <a:rPr lang="en-US" sz="1800" dirty="0" err="1"/>
              <a:t>trừ</a:t>
            </a:r>
            <a:r>
              <a:rPr lang="en-US" sz="1800" dirty="0"/>
              <a:t> </a:t>
            </a:r>
            <a:r>
              <a:rPr lang="en-US" sz="1800" dirty="0" err="1"/>
              <a:t>tử</a:t>
            </a:r>
            <a:r>
              <a:rPr lang="en-US" sz="1800" dirty="0"/>
              <a:t> </a:t>
            </a:r>
            <a:r>
              <a:rPr lang="en-US" sz="1800" dirty="0" err="1"/>
              <a:t>của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bị</a:t>
            </a:r>
            <a:r>
              <a:rPr lang="en-US" sz="1800" dirty="0"/>
              <a:t> </a:t>
            </a:r>
            <a:r>
              <a:rPr lang="en-US" sz="1800" dirty="0" err="1"/>
              <a:t>trừ</a:t>
            </a:r>
            <a:r>
              <a:rPr lang="en-US" sz="1800" dirty="0"/>
              <a:t> </a:t>
            </a:r>
            <a:r>
              <a:rPr lang="en-US" sz="1800" dirty="0" err="1"/>
              <a:t>cho</a:t>
            </a:r>
            <a:r>
              <a:rPr lang="en-US" sz="1800" dirty="0"/>
              <a:t> </a:t>
            </a:r>
            <a:r>
              <a:rPr lang="en-US" sz="1800" dirty="0" err="1"/>
              <a:t>tử</a:t>
            </a:r>
            <a:r>
              <a:rPr lang="en-US" sz="1800" dirty="0"/>
              <a:t> </a:t>
            </a:r>
            <a:r>
              <a:rPr lang="en-US" sz="1800" dirty="0" err="1"/>
              <a:t>của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trừ</a:t>
            </a:r>
            <a:r>
              <a:rPr lang="en-US" sz="1800" dirty="0"/>
              <a:t> </a:t>
            </a:r>
            <a:r>
              <a:rPr lang="en-US" sz="1800" dirty="0" err="1"/>
              <a:t>và</a:t>
            </a:r>
            <a:r>
              <a:rPr lang="en-US" sz="1800" dirty="0"/>
              <a:t> </a:t>
            </a:r>
            <a:r>
              <a:rPr lang="en-US" sz="1800" dirty="0" err="1"/>
              <a:t>giữ</a:t>
            </a:r>
            <a:r>
              <a:rPr lang="en-US" sz="1800" dirty="0"/>
              <a:t> </a:t>
            </a:r>
            <a:r>
              <a:rPr lang="en-US" sz="1800" dirty="0" err="1"/>
              <a:t>nguyên</a:t>
            </a:r>
            <a:r>
              <a:rPr lang="en-US" sz="1800" dirty="0"/>
              <a:t> </a:t>
            </a:r>
            <a:r>
              <a:rPr lang="en-US" sz="1800" dirty="0" err="1"/>
              <a:t>mẫu</a:t>
            </a:r>
            <a:r>
              <a:rPr lang="en-US" sz="1800" dirty="0"/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4936290" y="3568400"/>
            <a:ext cx="3712617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dirty="0" err="1"/>
              <a:t>Muốn</a:t>
            </a:r>
            <a:r>
              <a:rPr lang="en-US" sz="1800" dirty="0"/>
              <a:t> </a:t>
            </a:r>
            <a:r>
              <a:rPr lang="en-US" sz="1800" dirty="0" err="1"/>
              <a:t>trừ</a:t>
            </a:r>
            <a:r>
              <a:rPr lang="en-US" sz="1800" dirty="0"/>
              <a:t> </a:t>
            </a:r>
            <a:r>
              <a:rPr lang="en-US" sz="1800" dirty="0" err="1"/>
              <a:t>hai</a:t>
            </a:r>
            <a:r>
              <a:rPr lang="en-US" sz="1800" dirty="0"/>
              <a:t> </a:t>
            </a:r>
            <a:r>
              <a:rPr lang="en-US" sz="1800" dirty="0" err="1"/>
              <a:t>phân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khác</a:t>
            </a:r>
            <a:r>
              <a:rPr lang="en-US" sz="1800" dirty="0"/>
              <a:t> </a:t>
            </a:r>
            <a:r>
              <a:rPr lang="en-US" sz="1800" dirty="0" err="1"/>
              <a:t>mẫu</a:t>
            </a:r>
            <a:r>
              <a:rPr lang="en-US" sz="1800" dirty="0"/>
              <a:t>, ta </a:t>
            </a:r>
            <a:r>
              <a:rPr lang="en-US" sz="1800" dirty="0" err="1"/>
              <a:t>quy</a:t>
            </a:r>
            <a:r>
              <a:rPr lang="en-US" sz="1800" dirty="0"/>
              <a:t> </a:t>
            </a:r>
            <a:r>
              <a:rPr lang="en-US" sz="1800" dirty="0" err="1"/>
              <a:t>đồng</a:t>
            </a:r>
            <a:r>
              <a:rPr lang="en-US" sz="1800" dirty="0"/>
              <a:t> </a:t>
            </a:r>
            <a:r>
              <a:rPr lang="en-US" sz="1800" dirty="0" err="1"/>
              <a:t>mẫu</a:t>
            </a:r>
            <a:r>
              <a:rPr lang="en-US" sz="1800" dirty="0"/>
              <a:t> </a:t>
            </a:r>
            <a:r>
              <a:rPr lang="en-US" sz="1800" dirty="0" err="1"/>
              <a:t>hai</a:t>
            </a:r>
            <a:r>
              <a:rPr lang="en-US" sz="1800" dirty="0"/>
              <a:t> </a:t>
            </a:r>
            <a:r>
              <a:rPr lang="en-US" sz="1800" dirty="0" err="1"/>
              <a:t>phân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rồi</a:t>
            </a:r>
            <a:r>
              <a:rPr lang="en-US" sz="1800" dirty="0"/>
              <a:t> </a:t>
            </a:r>
            <a:r>
              <a:rPr lang="en-US" sz="1800" dirty="0" err="1"/>
              <a:t>trừ</a:t>
            </a:r>
            <a:r>
              <a:rPr lang="en-US" sz="1800" dirty="0"/>
              <a:t> </a:t>
            </a:r>
            <a:r>
              <a:rPr lang="en-US" sz="1800" dirty="0" err="1"/>
              <a:t>hai</a:t>
            </a:r>
            <a:r>
              <a:rPr lang="en-US" sz="1800" dirty="0"/>
              <a:t> </a:t>
            </a:r>
            <a:r>
              <a:rPr lang="en-US" sz="1800" dirty="0" err="1"/>
              <a:t>phân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đó</a:t>
            </a:r>
            <a:r>
              <a:rPr lang="en-US" sz="1800" dirty="0"/>
              <a:t>.</a:t>
            </a: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5" grpId="0" animBg="1"/>
      <p:bldP spid="348" grpId="0" animBg="1"/>
      <p:bldP spid="33" grpId="0" animBg="1"/>
      <p:bldP spid="4" grpId="0"/>
      <p:bldP spid="5" grpId="0"/>
      <p:bldP spid="36" grpId="0" animBg="1"/>
      <p:bldP spid="37" grpId="0" animBg="1"/>
      <p:bldP spid="38" grpId="0" animBg="1"/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32"/>
          <p:cNvSpPr/>
          <p:nvPr/>
        </p:nvSpPr>
        <p:spPr>
          <a:xfrm>
            <a:off x="879487" y="1446426"/>
            <a:ext cx="5396938" cy="2817350"/>
          </a:xfrm>
          <a:prstGeom prst="roundRect">
            <a:avLst>
              <a:gd name="adj" fmla="val 30139"/>
            </a:avLst>
          </a:pr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35" name="Google Shape;23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76425" y="714850"/>
            <a:ext cx="2815226" cy="5084273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1380572" y="1851200"/>
                <a:ext cx="1571946" cy="7021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000" dirty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0572" y="1851200"/>
                <a:ext cx="1571946" cy="702115"/>
              </a:xfrm>
              <a:prstGeom prst="rect">
                <a:avLst/>
              </a:prstGeom>
              <a:blipFill rotWithShape="0">
                <a:blip r:embed="rId4"/>
                <a:stretch>
                  <a:fillRect l="-38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1380572" y="2969863"/>
                <a:ext cx="1571946" cy="7083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000" dirty="0"/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21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0572" y="2969863"/>
                <a:ext cx="1571946" cy="708399"/>
              </a:xfrm>
              <a:prstGeom prst="rect">
                <a:avLst/>
              </a:prstGeom>
              <a:blipFill rotWithShape="0">
                <a:blip r:embed="rId5"/>
                <a:stretch>
                  <a:fillRect l="-38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2952518" y="1850583"/>
                <a:ext cx="2687995" cy="7016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−21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24</m:t>
                        </m:r>
                      </m:den>
                    </m:f>
                  </m:oMath>
                </a14:m>
                <a:r>
                  <a:rPr lang="en-US" sz="2000" dirty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24</m:t>
                        </m:r>
                      </m:den>
                    </m:f>
                  </m:oMath>
                </a14:m>
                <a:r>
                  <a:rPr lang="en-US" sz="200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−11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24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2518" y="1850583"/>
                <a:ext cx="2687995" cy="701602"/>
              </a:xfrm>
              <a:prstGeom prst="rect">
                <a:avLst/>
              </a:prstGeom>
              <a:blipFill rotWithShape="0">
                <a:blip r:embed="rId6"/>
                <a:stretch>
                  <a:fillRect l="-22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2938696" y="2981020"/>
                <a:ext cx="2366951" cy="7077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−15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21</m:t>
                        </m:r>
                      </m:den>
                    </m:f>
                  </m:oMath>
                </a14:m>
                <a:r>
                  <a:rPr lang="en-US" sz="2000" dirty="0"/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21</m:t>
                        </m:r>
                      </m:den>
                    </m:f>
                  </m:oMath>
                </a14:m>
                <a:r>
                  <a:rPr lang="en-US" sz="200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−23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21</m:t>
                        </m:r>
                      </m:den>
                    </m:f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8696" y="2981020"/>
                <a:ext cx="2366951" cy="707758"/>
              </a:xfrm>
              <a:prstGeom prst="rect">
                <a:avLst/>
              </a:prstGeom>
              <a:blipFill rotWithShape="0">
                <a:blip r:embed="rId7"/>
                <a:stretch>
                  <a:fillRect l="-25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1273453" y="880583"/>
            <a:ext cx="31233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chemeClr val="bg2">
                    <a:lumMod val="50000"/>
                  </a:schemeClr>
                </a:solidFill>
              </a:rPr>
              <a:t>Thực</a:t>
            </a:r>
            <a:r>
              <a:rPr lang="en-US" sz="20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bg2">
                    <a:lumMod val="50000"/>
                  </a:schemeClr>
                </a:solidFill>
              </a:rPr>
              <a:t>hiện</a:t>
            </a:r>
            <a:r>
              <a:rPr lang="en-US" sz="20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bg2">
                    <a:lumMod val="50000"/>
                  </a:schemeClr>
                </a:solidFill>
              </a:rPr>
              <a:t>phép</a:t>
            </a:r>
            <a:r>
              <a:rPr lang="en-US" sz="20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bg2">
                    <a:lumMod val="50000"/>
                  </a:schemeClr>
                </a:solidFill>
              </a:rPr>
              <a:t>tính</a:t>
            </a:r>
            <a:r>
              <a:rPr lang="en-US" sz="2000" b="1" dirty="0">
                <a:solidFill>
                  <a:schemeClr val="bg2">
                    <a:lumMod val="50000"/>
                  </a:schemeClr>
                </a:solidFill>
              </a:rPr>
              <a:t>:</a:t>
            </a:r>
          </a:p>
        </p:txBody>
      </p:sp>
    </p:spTree>
  </p:cSld>
  <p:clrMapOvr>
    <a:masterClrMapping/>
  </p:clrMapOvr>
  <p:transition spd="slow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5" grpId="0"/>
      <p:bldP spid="16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6" name="Google Shape;386;p37"/>
          <p:cNvPicPr preferRelativeResize="0"/>
          <p:nvPr/>
        </p:nvPicPr>
        <p:blipFill rotWithShape="1">
          <a:blip r:embed="rId3">
            <a:alphaModFix/>
          </a:blip>
          <a:srcRect l="14688" r="6849"/>
          <a:stretch/>
        </p:blipFill>
        <p:spPr>
          <a:xfrm>
            <a:off x="6607216" y="1723616"/>
            <a:ext cx="2693448" cy="3537951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ounded Rectangle 13"/>
          <p:cNvSpPr/>
          <p:nvPr/>
        </p:nvSpPr>
        <p:spPr>
          <a:xfrm>
            <a:off x="976046" y="1032908"/>
            <a:ext cx="996592" cy="690708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</a:rPr>
              <a:t>HĐ2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116476" y="792168"/>
            <a:ext cx="61953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/>
              <a:t>Viết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hỗn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thập</a:t>
            </a:r>
            <a:r>
              <a:rPr lang="en-US" sz="2000" dirty="0"/>
              <a:t> </a:t>
            </a:r>
            <a:r>
              <a:rPr lang="en-US" sz="2000" dirty="0" err="1"/>
              <a:t>phân</a:t>
            </a:r>
            <a:r>
              <a:rPr lang="en-US" sz="2000" dirty="0"/>
              <a:t> </a:t>
            </a:r>
            <a:r>
              <a:rPr lang="en-US" sz="2000" dirty="0" err="1"/>
              <a:t>trong</a:t>
            </a:r>
            <a:r>
              <a:rPr lang="en-US" sz="2000" dirty="0"/>
              <a:t> </a:t>
            </a:r>
            <a:r>
              <a:rPr lang="en-US" sz="2000" dirty="0" err="1"/>
              <a:t>phép</a:t>
            </a:r>
            <a:r>
              <a:rPr lang="en-US" sz="2000" dirty="0"/>
              <a:t> </a:t>
            </a:r>
            <a:r>
              <a:rPr lang="en-US" sz="2000" dirty="0" err="1"/>
              <a:t>tính</a:t>
            </a:r>
            <a:r>
              <a:rPr lang="en-US" sz="2000" dirty="0"/>
              <a:t> </a:t>
            </a:r>
            <a:r>
              <a:rPr lang="en-US" sz="2000" dirty="0" err="1"/>
              <a:t>sau</a:t>
            </a:r>
            <a:r>
              <a:rPr lang="en-US" sz="2000" dirty="0"/>
              <a:t> </a:t>
            </a:r>
            <a:r>
              <a:rPr lang="en-US" sz="2000" dirty="0" err="1"/>
              <a:t>dưới</a:t>
            </a:r>
            <a:r>
              <a:rPr lang="en-US" sz="2000" dirty="0"/>
              <a:t> </a:t>
            </a:r>
            <a:r>
              <a:rPr lang="en-US" sz="2000" dirty="0" err="1"/>
              <a:t>dạng</a:t>
            </a:r>
            <a:r>
              <a:rPr lang="en-US" sz="2000" dirty="0"/>
              <a:t> </a:t>
            </a:r>
            <a:r>
              <a:rPr lang="en-US" sz="2000" dirty="0" err="1"/>
              <a:t>phân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rồi</a:t>
            </a:r>
            <a:r>
              <a:rPr lang="en-US" sz="2000" dirty="0"/>
              <a:t> </a:t>
            </a:r>
            <a:r>
              <a:rPr lang="en-US" sz="2000" dirty="0" err="1"/>
              <a:t>thực</a:t>
            </a:r>
            <a:r>
              <a:rPr lang="en-US" sz="2000" dirty="0"/>
              <a:t> </a:t>
            </a:r>
            <a:r>
              <a:rPr lang="en-US" sz="2000" dirty="0" err="1"/>
              <a:t>hiện</a:t>
            </a:r>
            <a:r>
              <a:rPr lang="en-US" sz="2000" dirty="0"/>
              <a:t> </a:t>
            </a:r>
            <a:r>
              <a:rPr lang="en-US" sz="2000" dirty="0" err="1"/>
              <a:t>phép</a:t>
            </a:r>
            <a:r>
              <a:rPr lang="en-US" sz="2000" dirty="0"/>
              <a:t> </a:t>
            </a:r>
            <a:r>
              <a:rPr lang="en-US" sz="2000" dirty="0" err="1"/>
              <a:t>tính</a:t>
            </a:r>
            <a:r>
              <a:rPr lang="en-US" sz="2000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976046" y="2075380"/>
                <a:ext cx="1859623" cy="7077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a) 0,25 + 1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6046" y="2075380"/>
                <a:ext cx="1859623" cy="707758"/>
              </a:xfrm>
              <a:prstGeom prst="rect">
                <a:avLst/>
              </a:prstGeom>
              <a:blipFill rotWithShape="0">
                <a:blip r:embed="rId4"/>
                <a:stretch>
                  <a:fillRect l="-32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976046" y="3182551"/>
                <a:ext cx="1859623" cy="7042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b) -1,4 -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6046" y="3182551"/>
                <a:ext cx="1859623" cy="704295"/>
              </a:xfrm>
              <a:prstGeom prst="rect">
                <a:avLst/>
              </a:prstGeom>
              <a:blipFill rotWithShape="0">
                <a:blip r:embed="rId5"/>
                <a:stretch>
                  <a:fillRect l="-32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732926" y="2075380"/>
                <a:ext cx="3729519" cy="7099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000" dirty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200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2000" dirty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200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20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200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2926" y="2075380"/>
                <a:ext cx="3729519" cy="709938"/>
              </a:xfrm>
              <a:prstGeom prst="rect">
                <a:avLst/>
              </a:prstGeom>
              <a:blipFill rotWithShape="0">
                <a:blip r:embed="rId6"/>
                <a:stretch>
                  <a:fillRect l="-16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732926" y="3182551"/>
                <a:ext cx="4274049" cy="7042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= -</a:t>
                </a:r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14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2000" dirty="0"/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000" dirty="0"/>
                  <a:t> =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14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2000" dirty="0"/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200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−20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2000" dirty="0"/>
                  <a:t> = -2</a:t>
                </a: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2926" y="3182551"/>
                <a:ext cx="4274049" cy="704295"/>
              </a:xfrm>
              <a:prstGeom prst="rect">
                <a:avLst/>
              </a:prstGeom>
              <a:blipFill rotWithShape="0">
                <a:blip r:embed="rId7"/>
                <a:stretch>
                  <a:fillRect l="-14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5" grpId="0"/>
      <p:bldP spid="6" grpId="0"/>
      <p:bldP spid="7" grpId="0"/>
      <p:bldP spid="8" grpId="0"/>
    </p:bldLst>
  </p:timing>
</p:sld>
</file>

<file path=ppt/theme/theme1.xml><?xml version="1.0" encoding="utf-8"?>
<a:theme xmlns:a="http://schemas.openxmlformats.org/drawingml/2006/main" name="Watercolor Preschool Center by Slidesgo">
  <a:themeElements>
    <a:clrScheme name="Simple Light">
      <a:dk1>
        <a:srgbClr val="FF9829"/>
      </a:dk1>
      <a:lt1>
        <a:srgbClr val="B58EC7"/>
      </a:lt1>
      <a:dk2>
        <a:srgbClr val="6FCACF"/>
      </a:dk2>
      <a:lt2>
        <a:srgbClr val="46251D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46251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1492</TotalTime>
  <Words>2136</Words>
  <Application>Microsoft Office PowerPoint</Application>
  <PresentationFormat>On-screen Show (16:9)</PresentationFormat>
  <Paragraphs>205</Paragraphs>
  <Slides>39</Slides>
  <Notes>32</Notes>
  <HiddenSlides>0</HiddenSlides>
  <MMClips>10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39</vt:i4>
      </vt:variant>
    </vt:vector>
  </HeadingPairs>
  <TitlesOfParts>
    <vt:vector size="50" baseType="lpstr">
      <vt:lpstr>Calibri Light</vt:lpstr>
      <vt:lpstr>Calibri</vt:lpstr>
      <vt:lpstr>Barriecito</vt:lpstr>
      <vt:lpstr>Antic</vt:lpstr>
      <vt:lpstr>Cambria Math</vt:lpstr>
      <vt:lpstr>Arial</vt:lpstr>
      <vt:lpstr>Bebas Neue</vt:lpstr>
      <vt:lpstr>Anaheim</vt:lpstr>
      <vt:lpstr>Roboto Condensed Light</vt:lpstr>
      <vt:lpstr>Watercolor Preschool Center by Slidesgo</vt:lpstr>
      <vt:lpstr>Office Theme</vt:lpstr>
      <vt:lpstr>BÀI 2. CỘNG TRỪ NHÂN CHIA CÁC SỐ HỮU TỈ</vt:lpstr>
      <vt:lpstr>PowerPoint Presentation</vt:lpstr>
      <vt:lpstr>PowerPoint Presentation</vt:lpstr>
      <vt:lpstr>BÀI 2: CỘNG, TRỪ, NHÂN, CHIA SỐ HỮU TỈ (2 Tiết)</vt:lpstr>
      <vt:lpstr>Cộng và trừ hai số hữu tỉ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Luyện tập 1: Tính</vt:lpstr>
      <vt:lpstr>PowerPoint Presentation</vt:lpstr>
      <vt:lpstr>PowerPoint Presentation</vt:lpstr>
      <vt:lpstr>Luyện tập 2: Bỏ dấu ngoặc rồi tính các tổng sau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VẬN DỤNG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HƯỚNG DẪN VỀ NHÀ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WATERCOLOR PRESCHOOL CENTER</dc:title>
  <dc:creator>User</dc:creator>
  <cp:lastModifiedBy>Ha Le Duc</cp:lastModifiedBy>
  <cp:revision>54</cp:revision>
  <dcterms:modified xsi:type="dcterms:W3CDTF">2023-03-23T15:16:22Z</dcterms:modified>
</cp:coreProperties>
</file>