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Tahoma" panose="020B0604030504040204" pitchFamily="34" charset="0"/>
      <p:regular r:id="rId32"/>
      <p:bold r:id="rId33"/>
    </p:embeddedFont>
    <p:embeddedFont>
      <p:font typeface="Cambria Math" panose="02040503050406030204" pitchFamily="18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21/9/2024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1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1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gif"/><Relationship Id="rId2" Type="http://schemas.openxmlformats.org/officeDocument/2006/relationships/audio" Target="../media/media1.wav"/><Relationship Id="rId16" Type="http://schemas.openxmlformats.org/officeDocument/2006/relationships/image" Target="../media/image49.png"/><Relationship Id="rId20" Type="http://schemas.openxmlformats.org/officeDocument/2006/relationships/slide" Target="slide16.xml"/><Relationship Id="rId1" Type="http://schemas.microsoft.com/office/2007/relationships/media" Target="../media/media1.wav"/><Relationship Id="rId6" Type="http://schemas.openxmlformats.org/officeDocument/2006/relationships/image" Target="../media/image37.gi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slide" Target="slide22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1.gif"/><Relationship Id="rId34" Type="http://schemas.openxmlformats.org/officeDocument/2006/relationships/image" Target="../media/image22.svg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slide" Target="slide21.xml"/><Relationship Id="rId33" Type="http://schemas.openxmlformats.org/officeDocument/2006/relationships/image" Target="../media/image53.png"/><Relationship Id="rId2" Type="http://schemas.openxmlformats.org/officeDocument/2006/relationships/audio" Target="../media/media1.wav"/><Relationship Id="rId16" Type="http://schemas.openxmlformats.org/officeDocument/2006/relationships/image" Target="../media/image47.png"/><Relationship Id="rId20" Type="http://schemas.openxmlformats.org/officeDocument/2006/relationships/slide" Target="slide17.xml"/><Relationship Id="rId29" Type="http://schemas.openxmlformats.org/officeDocument/2006/relationships/slide" Target="slide25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24" Type="http://schemas.openxmlformats.org/officeDocument/2006/relationships/slide" Target="slide20.xml"/><Relationship Id="rId32" Type="http://schemas.openxmlformats.org/officeDocument/2006/relationships/slide" Target="slide27.xml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10" Type="http://schemas.openxmlformats.org/officeDocument/2006/relationships/image" Target="../media/image41.png"/><Relationship Id="rId19" Type="http://schemas.openxmlformats.org/officeDocument/2006/relationships/image" Target="../media/image50.gif"/><Relationship Id="rId31" Type="http://schemas.openxmlformats.org/officeDocument/2006/relationships/image" Target="../media/image5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8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slide" Target="slide16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20.png"/><Relationship Id="rId5" Type="http://schemas.openxmlformats.org/officeDocument/2006/relationships/image" Target="../media/image15.png"/><Relationship Id="rId10" Type="http://schemas.openxmlformats.org/officeDocument/2006/relationships/image" Target="../media/image210.png"/><Relationship Id="rId4" Type="http://schemas.openxmlformats.org/officeDocument/2006/relationships/image" Target="../media/image160.png"/><Relationship Id="rId9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8.svg"/><Relationship Id="rId7" Type="http://schemas.openxmlformats.org/officeDocument/2006/relationships/image" Target="../media/image2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12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0" Type="http://schemas.openxmlformats.org/officeDocument/2006/relationships/image" Target="../media/image3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6.sv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- tr15).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Radon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0" action="ppaction://hlinksldjump"/>
            <a:extLst>
              <a:ext uri="{FF2B5EF4-FFF2-40B4-BE49-F238E27FC236}">
                <a16:creationId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0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2" action="ppaction://hlinksldjump"/>
            <a:extLst>
              <a:ext uri="{FF2B5EF4-FFF2-40B4-BE49-F238E27FC236}">
                <a16:creationId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05025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025" y="2592208"/>
                <a:ext cx="14430375" cy="32370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sz="48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4"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B.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9700"/>
            <a:ext cx="15840835" cy="7848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6982"/>
            <a:ext cx="15613482" cy="7681317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4516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=-37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4516621"/>
              </a:xfrm>
              <a:prstGeom prst="rect">
                <a:avLst/>
              </a:prstGeom>
              <a:blipFill>
                <a:blip r:embed="rId7"/>
                <a:stretch>
                  <a:fillRect l="-4707" b="-3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3830" y="1409700"/>
            <a:ext cx="14742569" cy="67818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92600" y="6908528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- tr14, 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250741" y="5593844"/>
                <a:ext cx="10748455" cy="17098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741" y="5593844"/>
                <a:ext cx="10748455" cy="1709827"/>
              </a:xfrm>
              <a:prstGeom prst="rect">
                <a:avLst/>
              </a:prstGeom>
              <a:blipFill>
                <a:blip r:embed="rId11"/>
                <a:stretch>
                  <a:fillRect l="-1985" b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71955" y="7450699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55" y="7450699"/>
                <a:ext cx="11552152" cy="1881412"/>
              </a:xfrm>
              <a:prstGeom prst="rect">
                <a:avLst/>
              </a:prstGeom>
              <a:blipFill>
                <a:blip r:embed="rId12"/>
                <a:stretch>
                  <a:fillRect l="-1900" r="-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00600" y="4514190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514190"/>
                <a:ext cx="12709406" cy="4468787"/>
              </a:xfrm>
              <a:prstGeom prst="rect">
                <a:avLst/>
              </a:prstGeom>
              <a:blipFill>
                <a:blip r:embed="rId9"/>
                <a:stretch>
                  <a:fillRect l="-1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948</Words>
  <Application>Microsoft Office PowerPoint</Application>
  <PresentationFormat>Custom</PresentationFormat>
  <Paragraphs>181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Tahoma</vt:lpstr>
      <vt:lpstr>Cambria Math</vt:lpstr>
      <vt:lpstr>Arial</vt:lpstr>
      <vt:lpstr>Times New Roman</vt:lpstr>
      <vt:lpstr>Calibri Light</vt:lpstr>
      <vt:lpstr>Wingdings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User</dc:creator>
  <cp:lastModifiedBy>Admin</cp:lastModifiedBy>
  <cp:revision>33</cp:revision>
  <dcterms:created xsi:type="dcterms:W3CDTF">2006-08-16T00:00:00Z</dcterms:created>
  <dcterms:modified xsi:type="dcterms:W3CDTF">2024-09-21T00:46:31Z</dcterms:modified>
  <dc:identifier>DAFD8QqN0sk</dc:identifier>
</cp:coreProperties>
</file>