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89" r:id="rId2"/>
  </p:sldMasterIdLst>
  <p:notesMasterIdLst>
    <p:notesMasterId r:id="rId51"/>
  </p:notesMasterIdLst>
  <p:sldIdLst>
    <p:sldId id="453" r:id="rId3"/>
    <p:sldId id="367" r:id="rId4"/>
    <p:sldId id="368" r:id="rId5"/>
    <p:sldId id="459" r:id="rId6"/>
    <p:sldId id="369" r:id="rId7"/>
    <p:sldId id="370" r:id="rId8"/>
    <p:sldId id="372" r:id="rId9"/>
    <p:sldId id="371" r:id="rId10"/>
    <p:sldId id="429" r:id="rId11"/>
    <p:sldId id="461" r:id="rId12"/>
    <p:sldId id="463" r:id="rId13"/>
    <p:sldId id="431" r:id="rId14"/>
    <p:sldId id="465" r:id="rId15"/>
    <p:sldId id="430" r:id="rId16"/>
    <p:sldId id="467" r:id="rId17"/>
    <p:sldId id="468" r:id="rId18"/>
    <p:sldId id="470" r:id="rId19"/>
    <p:sldId id="374" r:id="rId20"/>
    <p:sldId id="471" r:id="rId21"/>
    <p:sldId id="472" r:id="rId22"/>
    <p:sldId id="473" r:id="rId23"/>
    <p:sldId id="373" r:id="rId24"/>
    <p:sldId id="474" r:id="rId25"/>
    <p:sldId id="376" r:id="rId26"/>
    <p:sldId id="432" r:id="rId27"/>
    <p:sldId id="475" r:id="rId28"/>
    <p:sldId id="433" r:id="rId29"/>
    <p:sldId id="476" r:id="rId30"/>
    <p:sldId id="377" r:id="rId31"/>
    <p:sldId id="478" r:id="rId32"/>
    <p:sldId id="479" r:id="rId33"/>
    <p:sldId id="480" r:id="rId34"/>
    <p:sldId id="481" r:id="rId35"/>
    <p:sldId id="482" r:id="rId36"/>
    <p:sldId id="483" r:id="rId37"/>
    <p:sldId id="379" r:id="rId38"/>
    <p:sldId id="381" r:id="rId39"/>
    <p:sldId id="484" r:id="rId40"/>
    <p:sldId id="382" r:id="rId41"/>
    <p:sldId id="485" r:id="rId42"/>
    <p:sldId id="383" r:id="rId43"/>
    <p:sldId id="486" r:id="rId44"/>
    <p:sldId id="487" r:id="rId45"/>
    <p:sldId id="387" r:id="rId46"/>
    <p:sldId id="436" r:id="rId47"/>
    <p:sldId id="488" r:id="rId48"/>
    <p:sldId id="426" r:id="rId49"/>
    <p:sldId id="427" r:id="rId50"/>
  </p:sldIdLst>
  <p:sldSz cx="18288000" cy="10287000"/>
  <p:notesSz cx="6858000" cy="9144000"/>
  <p:embeddedFontLst>
    <p:embeddedFont>
      <p:font typeface="Cambria Math" panose="02040503050406030204" pitchFamily="18" charset="0"/>
      <p:regular r:id="rId52"/>
    </p:embeddedFont>
    <p:embeddedFont>
      <p:font typeface="Anaheim" panose="020B0604020202020204" charset="0"/>
      <p:regular r:id="rId53"/>
    </p:embeddedFont>
    <p:embeddedFont>
      <p:font typeface="DM Sans" panose="020B0604020202020204" charset="0"/>
      <p:regular r:id="rId54"/>
      <p:bold r:id="rId55"/>
      <p:italic r:id="rId56"/>
      <p:boldItalic r:id="rId57"/>
    </p:embeddedFont>
    <p:embeddedFont>
      <p:font typeface="Krona One" panose="020B0604020202020204" charset="0"/>
      <p:regular r:id="rId58"/>
    </p:embeddedFont>
    <p:embeddedFont>
      <p:font typeface="Bebas Neue" panose="020B0604020202020204" charset="0"/>
      <p:regular r:id="rId59"/>
    </p:embeddedFont>
    <p:embeddedFont>
      <p:font typeface="Malgun Gothic" panose="020B0503020000020004" pitchFamily="34" charset="-127"/>
      <p:regular r:id="rId60"/>
      <p:bold r:id="rId61"/>
    </p:embeddedFont>
    <p:embeddedFont>
      <p:font typeface="Calibri" panose="020F0502020204030204" pitchFamily="34" charset="0"/>
      <p:regular r:id="rId62"/>
      <p:bold r:id="rId63"/>
      <p:italic r:id="rId64"/>
      <p:boldItalic r:id="rId65"/>
    </p:embeddedFont>
    <p:embeddedFont>
      <p:font typeface="Merriweather Sans" panose="020B0604020202020204" charset="0"/>
      <p:regular r:id="rId66"/>
      <p:bold r:id="rId67"/>
      <p:italic r:id="rId68"/>
      <p:boldItalic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1B7B9"/>
    <a:srgbClr val="F9E799"/>
    <a:srgbClr val="FCE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4562" autoAdjust="0"/>
  </p:normalViewPr>
  <p:slideViewPr>
    <p:cSldViewPr>
      <p:cViewPr varScale="1">
        <p:scale>
          <a:sx n="40" d="100"/>
          <a:sy n="40" d="100"/>
        </p:scale>
        <p:origin x="56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font" Target="fonts/font17.fntdata"/><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8" Type="http://schemas.openxmlformats.org/officeDocument/2006/relationships/slide" Target="slides/slide6.xml"/><Relationship Id="rId51" Type="http://schemas.openxmlformats.org/officeDocument/2006/relationships/notesMaster" Target="notesMasters/notesMaster1.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46D1F0-9426-4C81-A1BA-D3DE990B44E6}" type="datetimeFigureOut">
              <a:rPr lang="en-US" smtClean="0"/>
              <a:t>6/5/2024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3D34CF-75A0-451E-A415-25512DF8FA75}" type="slidenum">
              <a:rPr lang="en-US" smtClean="0"/>
              <a:t>‹#›</a:t>
            </a:fld>
            <a:endParaRPr lang="en-US"/>
          </a:p>
        </p:txBody>
      </p:sp>
    </p:spTree>
    <p:extLst>
      <p:ext uri="{BB962C8B-B14F-4D97-AF65-F5344CB8AC3E}">
        <p14:creationId xmlns:p14="http://schemas.microsoft.com/office/powerpoint/2010/main" val="2901517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g54dda1946d_4_2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2" name="Google Shape;1202;g54dda1946d_4_2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3607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6195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66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627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883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1048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4055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0163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1509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129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424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62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3484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9611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5677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9607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6002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961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19918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82726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014133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1013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0473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2195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29054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0325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5463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39569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65483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53991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69018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88044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9385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9547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57157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7454595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914735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1687902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88447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94417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25666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78099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g54dda1946d_4_2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2" name="Google Shape;1202;g54dda1946d_4_2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320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3178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9558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7127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3446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372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aphicFrame>
        <p:nvGraphicFramePr>
          <p:cNvPr id="9" name="Google Shape;9;p2"/>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0" name="Google Shape;10;p2"/>
          <p:cNvSpPr txBox="1">
            <a:spLocks noGrp="1"/>
          </p:cNvSpPr>
          <p:nvPr>
            <p:ph type="ctrTitle"/>
          </p:nvPr>
        </p:nvSpPr>
        <p:spPr>
          <a:xfrm>
            <a:off x="1944550" y="1989400"/>
            <a:ext cx="13557600" cy="49548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12000"/>
            </a:lvl1pPr>
            <a:lvl2pPr lvl="1" algn="ctr">
              <a:spcBef>
                <a:spcPts val="0"/>
              </a:spcBef>
              <a:spcAft>
                <a:spcPts val="0"/>
              </a:spcAft>
              <a:buClr>
                <a:srgbClr val="191919"/>
              </a:buClr>
              <a:buSzPts val="5200"/>
              <a:buNone/>
              <a:defRPr sz="10400">
                <a:solidFill>
                  <a:srgbClr val="191919"/>
                </a:solidFill>
              </a:defRPr>
            </a:lvl2pPr>
            <a:lvl3pPr lvl="2" algn="ctr">
              <a:spcBef>
                <a:spcPts val="0"/>
              </a:spcBef>
              <a:spcAft>
                <a:spcPts val="0"/>
              </a:spcAft>
              <a:buClr>
                <a:srgbClr val="191919"/>
              </a:buClr>
              <a:buSzPts val="5200"/>
              <a:buNone/>
              <a:defRPr sz="10400">
                <a:solidFill>
                  <a:srgbClr val="191919"/>
                </a:solidFill>
              </a:defRPr>
            </a:lvl3pPr>
            <a:lvl4pPr lvl="3" algn="ctr">
              <a:spcBef>
                <a:spcPts val="0"/>
              </a:spcBef>
              <a:spcAft>
                <a:spcPts val="0"/>
              </a:spcAft>
              <a:buClr>
                <a:srgbClr val="191919"/>
              </a:buClr>
              <a:buSzPts val="5200"/>
              <a:buNone/>
              <a:defRPr sz="10400">
                <a:solidFill>
                  <a:srgbClr val="191919"/>
                </a:solidFill>
              </a:defRPr>
            </a:lvl4pPr>
            <a:lvl5pPr lvl="4" algn="ctr">
              <a:spcBef>
                <a:spcPts val="0"/>
              </a:spcBef>
              <a:spcAft>
                <a:spcPts val="0"/>
              </a:spcAft>
              <a:buClr>
                <a:srgbClr val="191919"/>
              </a:buClr>
              <a:buSzPts val="5200"/>
              <a:buNone/>
              <a:defRPr sz="10400">
                <a:solidFill>
                  <a:srgbClr val="191919"/>
                </a:solidFill>
              </a:defRPr>
            </a:lvl5pPr>
            <a:lvl6pPr lvl="5" algn="ctr">
              <a:spcBef>
                <a:spcPts val="0"/>
              </a:spcBef>
              <a:spcAft>
                <a:spcPts val="0"/>
              </a:spcAft>
              <a:buClr>
                <a:srgbClr val="191919"/>
              </a:buClr>
              <a:buSzPts val="5200"/>
              <a:buNone/>
              <a:defRPr sz="10400">
                <a:solidFill>
                  <a:srgbClr val="191919"/>
                </a:solidFill>
              </a:defRPr>
            </a:lvl6pPr>
            <a:lvl7pPr lvl="6" algn="ctr">
              <a:spcBef>
                <a:spcPts val="0"/>
              </a:spcBef>
              <a:spcAft>
                <a:spcPts val="0"/>
              </a:spcAft>
              <a:buClr>
                <a:srgbClr val="191919"/>
              </a:buClr>
              <a:buSzPts val="5200"/>
              <a:buNone/>
              <a:defRPr sz="10400">
                <a:solidFill>
                  <a:srgbClr val="191919"/>
                </a:solidFill>
              </a:defRPr>
            </a:lvl7pPr>
            <a:lvl8pPr lvl="7" algn="ctr">
              <a:spcBef>
                <a:spcPts val="0"/>
              </a:spcBef>
              <a:spcAft>
                <a:spcPts val="0"/>
              </a:spcAft>
              <a:buClr>
                <a:srgbClr val="191919"/>
              </a:buClr>
              <a:buSzPts val="5200"/>
              <a:buNone/>
              <a:defRPr sz="10400">
                <a:solidFill>
                  <a:srgbClr val="191919"/>
                </a:solidFill>
              </a:defRPr>
            </a:lvl8pPr>
            <a:lvl9pPr lvl="8" algn="ctr">
              <a:spcBef>
                <a:spcPts val="0"/>
              </a:spcBef>
              <a:spcAft>
                <a:spcPts val="0"/>
              </a:spcAft>
              <a:buClr>
                <a:srgbClr val="191919"/>
              </a:buClr>
              <a:buSzPts val="5200"/>
              <a:buNone/>
              <a:defRPr sz="10400">
                <a:solidFill>
                  <a:srgbClr val="191919"/>
                </a:solidFill>
              </a:defRPr>
            </a:lvl9pPr>
          </a:lstStyle>
          <a:p>
            <a:endParaRPr/>
          </a:p>
        </p:txBody>
      </p:sp>
      <p:sp>
        <p:nvSpPr>
          <p:cNvPr id="11" name="Google Shape;11;p2"/>
          <p:cNvSpPr txBox="1">
            <a:spLocks noGrp="1"/>
          </p:cNvSpPr>
          <p:nvPr>
            <p:ph type="subTitle" idx="1"/>
          </p:nvPr>
        </p:nvSpPr>
        <p:spPr>
          <a:xfrm>
            <a:off x="1944574" y="7345976"/>
            <a:ext cx="7753200" cy="951600"/>
          </a:xfrm>
          <a:prstGeom prst="rect">
            <a:avLst/>
          </a:prstGeom>
          <a:solidFill>
            <a:srgbClr val="F7DE78"/>
          </a:solidFill>
        </p:spPr>
        <p:txBody>
          <a:bodyPr spcFirstLastPara="1" wrap="square" lIns="91425" tIns="91425" rIns="91425" bIns="91425" anchor="t" anchorCtr="0">
            <a:noAutofit/>
          </a:bodyPr>
          <a:lstStyle>
            <a:lvl1pPr lvl="0">
              <a:spcBef>
                <a:spcPts val="0"/>
              </a:spcBef>
              <a:spcAft>
                <a:spcPts val="0"/>
              </a:spcAft>
              <a:buSzPts val="1400"/>
              <a:buNone/>
              <a:defRPr sz="3200">
                <a:solidFill>
                  <a:schemeClr val="dk1"/>
                </a:solidFill>
              </a:defRPr>
            </a:lvl1pPr>
            <a:lvl2pPr lvl="1" algn="ctr">
              <a:lnSpc>
                <a:spcPct val="100000"/>
              </a:lnSpc>
              <a:spcBef>
                <a:spcPts val="0"/>
              </a:spcBef>
              <a:spcAft>
                <a:spcPts val="0"/>
              </a:spcAft>
              <a:buSzPts val="1800"/>
              <a:buNone/>
              <a:defRPr sz="3600"/>
            </a:lvl2pPr>
            <a:lvl3pPr lvl="2" algn="ctr">
              <a:lnSpc>
                <a:spcPct val="100000"/>
              </a:lnSpc>
              <a:spcBef>
                <a:spcPts val="0"/>
              </a:spcBef>
              <a:spcAft>
                <a:spcPts val="0"/>
              </a:spcAft>
              <a:buSzPts val="1800"/>
              <a:buNone/>
              <a:defRPr sz="3600"/>
            </a:lvl3pPr>
            <a:lvl4pPr lvl="3" algn="ctr">
              <a:lnSpc>
                <a:spcPct val="100000"/>
              </a:lnSpc>
              <a:spcBef>
                <a:spcPts val="0"/>
              </a:spcBef>
              <a:spcAft>
                <a:spcPts val="0"/>
              </a:spcAft>
              <a:buSzPts val="1800"/>
              <a:buNone/>
              <a:defRPr sz="3600"/>
            </a:lvl4pPr>
            <a:lvl5pPr lvl="4" algn="ctr">
              <a:lnSpc>
                <a:spcPct val="100000"/>
              </a:lnSpc>
              <a:spcBef>
                <a:spcPts val="0"/>
              </a:spcBef>
              <a:spcAft>
                <a:spcPts val="0"/>
              </a:spcAft>
              <a:buSzPts val="1800"/>
              <a:buNone/>
              <a:defRPr sz="3600"/>
            </a:lvl5pPr>
            <a:lvl6pPr lvl="5" algn="ctr">
              <a:lnSpc>
                <a:spcPct val="100000"/>
              </a:lnSpc>
              <a:spcBef>
                <a:spcPts val="0"/>
              </a:spcBef>
              <a:spcAft>
                <a:spcPts val="0"/>
              </a:spcAft>
              <a:buSzPts val="1800"/>
              <a:buNone/>
              <a:defRPr sz="3600"/>
            </a:lvl6pPr>
            <a:lvl7pPr lvl="6" algn="ctr">
              <a:lnSpc>
                <a:spcPct val="100000"/>
              </a:lnSpc>
              <a:spcBef>
                <a:spcPts val="0"/>
              </a:spcBef>
              <a:spcAft>
                <a:spcPts val="0"/>
              </a:spcAft>
              <a:buSzPts val="1800"/>
              <a:buNone/>
              <a:defRPr sz="3600"/>
            </a:lvl7pPr>
            <a:lvl8pPr lvl="7" algn="ctr">
              <a:lnSpc>
                <a:spcPct val="100000"/>
              </a:lnSpc>
              <a:spcBef>
                <a:spcPts val="0"/>
              </a:spcBef>
              <a:spcAft>
                <a:spcPts val="0"/>
              </a:spcAft>
              <a:buSzPts val="1800"/>
              <a:buNone/>
              <a:defRPr sz="3600"/>
            </a:lvl8pPr>
            <a:lvl9pPr lvl="8" algn="ctr">
              <a:lnSpc>
                <a:spcPct val="100000"/>
              </a:lnSpc>
              <a:spcBef>
                <a:spcPts val="0"/>
              </a:spcBef>
              <a:spcAft>
                <a:spcPts val="0"/>
              </a:spcAft>
              <a:buSzPts val="1800"/>
              <a:buNone/>
              <a:defRPr sz="3600"/>
            </a:lvl9pPr>
          </a:lstStyle>
          <a:p>
            <a:endParaRPr/>
          </a:p>
        </p:txBody>
      </p:sp>
      <p:grpSp>
        <p:nvGrpSpPr>
          <p:cNvPr id="12" name="Google Shape;12;p2"/>
          <p:cNvGrpSpPr/>
          <p:nvPr/>
        </p:nvGrpSpPr>
        <p:grpSpPr>
          <a:xfrm>
            <a:off x="812400" y="9643151"/>
            <a:ext cx="16663200" cy="148650"/>
            <a:chOff x="406200" y="4821575"/>
            <a:chExt cx="8331600" cy="74325"/>
          </a:xfrm>
        </p:grpSpPr>
        <p:cxnSp>
          <p:nvCxnSpPr>
            <p:cNvPr id="13" name="Google Shape;13;p2"/>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14" name="Google Shape;14;p2"/>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15" name="Google Shape;15;p2"/>
          <p:cNvGrpSpPr/>
          <p:nvPr/>
        </p:nvGrpSpPr>
        <p:grpSpPr>
          <a:xfrm>
            <a:off x="812400" y="479701"/>
            <a:ext cx="16663200" cy="148650"/>
            <a:chOff x="406200" y="239850"/>
            <a:chExt cx="8331600" cy="74325"/>
          </a:xfrm>
        </p:grpSpPr>
        <p:cxnSp>
          <p:nvCxnSpPr>
            <p:cNvPr id="16" name="Google Shape;16;p2"/>
            <p:cNvCxnSpPr/>
            <p:nvPr/>
          </p:nvCxnSpPr>
          <p:spPr>
            <a:xfrm>
              <a:off x="406200" y="239850"/>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17" name="Google Shape;17;p2"/>
            <p:cNvCxnSpPr/>
            <p:nvPr/>
          </p:nvCxnSpPr>
          <p:spPr>
            <a:xfrm>
              <a:off x="406200" y="314175"/>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18" name="Google Shape;18;p2"/>
          <p:cNvGrpSpPr/>
          <p:nvPr/>
        </p:nvGrpSpPr>
        <p:grpSpPr>
          <a:xfrm rot="-1360551">
            <a:off x="394706" y="320971"/>
            <a:ext cx="1331444" cy="2314370"/>
            <a:chOff x="5100475" y="841475"/>
            <a:chExt cx="845625" cy="1469900"/>
          </a:xfrm>
        </p:grpSpPr>
        <p:sp>
          <p:nvSpPr>
            <p:cNvPr id="19" name="Google Shape;19;p2"/>
            <p:cNvSpPr/>
            <p:nvPr/>
          </p:nvSpPr>
          <p:spPr>
            <a:xfrm>
              <a:off x="5100475" y="841475"/>
              <a:ext cx="845625" cy="1469900"/>
            </a:xfrm>
            <a:custGeom>
              <a:avLst/>
              <a:gdLst/>
              <a:ahLst/>
              <a:cxnLst/>
              <a:rect l="l" t="t" r="r" b="b"/>
              <a:pathLst>
                <a:path w="33825" h="58796" extrusionOk="0">
                  <a:moveTo>
                    <a:pt x="16883" y="0"/>
                  </a:moveTo>
                  <a:cubicBezTo>
                    <a:pt x="12413" y="0"/>
                    <a:pt x="9106" y="1649"/>
                    <a:pt x="8354" y="4574"/>
                  </a:cubicBezTo>
                  <a:cubicBezTo>
                    <a:pt x="8310" y="4746"/>
                    <a:pt x="8275" y="4921"/>
                    <a:pt x="8250" y="5097"/>
                  </a:cubicBezTo>
                  <a:cubicBezTo>
                    <a:pt x="8187" y="5262"/>
                    <a:pt x="8132" y="5431"/>
                    <a:pt x="8088" y="5603"/>
                  </a:cubicBezTo>
                  <a:cubicBezTo>
                    <a:pt x="7536" y="7745"/>
                    <a:pt x="8480" y="9952"/>
                    <a:pt x="10652" y="11859"/>
                  </a:cubicBezTo>
                  <a:lnTo>
                    <a:pt x="4900" y="23594"/>
                  </a:lnTo>
                  <a:cubicBezTo>
                    <a:pt x="2881" y="23735"/>
                    <a:pt x="1180" y="25153"/>
                    <a:pt x="677" y="27111"/>
                  </a:cubicBezTo>
                  <a:lnTo>
                    <a:pt x="367" y="28313"/>
                  </a:lnTo>
                  <a:cubicBezTo>
                    <a:pt x="1" y="29732"/>
                    <a:pt x="853" y="31180"/>
                    <a:pt x="2274" y="31546"/>
                  </a:cubicBezTo>
                  <a:lnTo>
                    <a:pt x="9551" y="33422"/>
                  </a:lnTo>
                  <a:cubicBezTo>
                    <a:pt x="8753" y="38591"/>
                    <a:pt x="7185" y="48539"/>
                    <a:pt x="6046" y="55728"/>
                  </a:cubicBezTo>
                  <a:cubicBezTo>
                    <a:pt x="5830" y="57094"/>
                    <a:pt x="6699" y="58397"/>
                    <a:pt x="8044" y="58721"/>
                  </a:cubicBezTo>
                  <a:cubicBezTo>
                    <a:pt x="8253" y="58772"/>
                    <a:pt x="8462" y="58796"/>
                    <a:pt x="8669" y="58796"/>
                  </a:cubicBezTo>
                  <a:cubicBezTo>
                    <a:pt x="9790" y="58796"/>
                    <a:pt x="10823" y="58080"/>
                    <a:pt x="11187" y="56971"/>
                  </a:cubicBezTo>
                  <a:lnTo>
                    <a:pt x="18189" y="35649"/>
                  </a:lnTo>
                  <a:lnTo>
                    <a:pt x="25333" y="37491"/>
                  </a:lnTo>
                  <a:cubicBezTo>
                    <a:pt x="25555" y="37548"/>
                    <a:pt x="25778" y="37575"/>
                    <a:pt x="25998" y="37575"/>
                  </a:cubicBezTo>
                  <a:cubicBezTo>
                    <a:pt x="27179" y="37575"/>
                    <a:pt x="28256" y="36781"/>
                    <a:pt x="28565" y="35584"/>
                  </a:cubicBezTo>
                  <a:lnTo>
                    <a:pt x="28875" y="34381"/>
                  </a:lnTo>
                  <a:cubicBezTo>
                    <a:pt x="29393" y="32369"/>
                    <a:pt x="28555" y="30305"/>
                    <a:pt x="26827" y="29221"/>
                  </a:cubicBezTo>
                  <a:lnTo>
                    <a:pt x="27226" y="16265"/>
                  </a:lnTo>
                  <a:cubicBezTo>
                    <a:pt x="30151" y="15683"/>
                    <a:pt x="32211" y="14197"/>
                    <a:pt x="32787" y="11968"/>
                  </a:cubicBezTo>
                  <a:cubicBezTo>
                    <a:pt x="32831" y="11792"/>
                    <a:pt x="32866" y="11614"/>
                    <a:pt x="32891" y="11434"/>
                  </a:cubicBezTo>
                  <a:cubicBezTo>
                    <a:pt x="32954" y="11273"/>
                    <a:pt x="33007" y="11107"/>
                    <a:pt x="33051" y="10940"/>
                  </a:cubicBezTo>
                  <a:cubicBezTo>
                    <a:pt x="33824" y="7939"/>
                    <a:pt x="31675" y="4807"/>
                    <a:pt x="27298" y="2558"/>
                  </a:cubicBezTo>
                  <a:cubicBezTo>
                    <a:pt x="25841" y="1809"/>
                    <a:pt x="24229" y="1206"/>
                    <a:pt x="22506" y="761"/>
                  </a:cubicBezTo>
                  <a:cubicBezTo>
                    <a:pt x="20511" y="247"/>
                    <a:pt x="18610" y="0"/>
                    <a:pt x="168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5173700" y="1486850"/>
              <a:ext cx="596850" cy="227975"/>
            </a:xfrm>
            <a:custGeom>
              <a:avLst/>
              <a:gdLst/>
              <a:ahLst/>
              <a:cxnLst/>
              <a:rect l="l" t="t" r="r" b="b"/>
              <a:pathLst>
                <a:path w="23874" h="9119" extrusionOk="0">
                  <a:moveTo>
                    <a:pt x="887" y="0"/>
                  </a:moveTo>
                  <a:cubicBezTo>
                    <a:pt x="848" y="0"/>
                    <a:pt x="812" y="26"/>
                    <a:pt x="802" y="65"/>
                  </a:cubicBezTo>
                  <a:lnTo>
                    <a:pt x="1" y="3172"/>
                  </a:lnTo>
                  <a:lnTo>
                    <a:pt x="23060" y="9119"/>
                  </a:lnTo>
                  <a:lnTo>
                    <a:pt x="23861" y="6012"/>
                  </a:lnTo>
                  <a:cubicBezTo>
                    <a:pt x="23873" y="5965"/>
                    <a:pt x="23846" y="5918"/>
                    <a:pt x="23797" y="5904"/>
                  </a:cubicBezTo>
                  <a:lnTo>
                    <a:pt x="909" y="3"/>
                  </a:lnTo>
                  <a:cubicBezTo>
                    <a:pt x="902" y="1"/>
                    <a:pt x="894" y="0"/>
                    <a:pt x="8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317175" y="1598575"/>
              <a:ext cx="204400" cy="646475"/>
            </a:xfrm>
            <a:custGeom>
              <a:avLst/>
              <a:gdLst/>
              <a:ahLst/>
              <a:cxnLst/>
              <a:rect l="l" t="t" r="r" b="b"/>
              <a:pathLst>
                <a:path w="8176" h="25859" extrusionOk="0">
                  <a:moveTo>
                    <a:pt x="4031" y="1"/>
                  </a:moveTo>
                  <a:cubicBezTo>
                    <a:pt x="4028" y="438"/>
                    <a:pt x="0" y="25859"/>
                    <a:pt x="0" y="25859"/>
                  </a:cubicBezTo>
                  <a:lnTo>
                    <a:pt x="8175" y="959"/>
                  </a:lnTo>
                  <a:lnTo>
                    <a:pt x="40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5249550" y="1067175"/>
              <a:ext cx="469075" cy="577350"/>
            </a:xfrm>
            <a:custGeom>
              <a:avLst/>
              <a:gdLst/>
              <a:ahLst/>
              <a:cxnLst/>
              <a:rect l="l" t="t" r="r" b="b"/>
              <a:pathLst>
                <a:path w="18763" h="23094" extrusionOk="0">
                  <a:moveTo>
                    <a:pt x="9031" y="1"/>
                  </a:moveTo>
                  <a:lnTo>
                    <a:pt x="1" y="18423"/>
                  </a:lnTo>
                  <a:lnTo>
                    <a:pt x="18120" y="23094"/>
                  </a:lnTo>
                  <a:lnTo>
                    <a:pt x="18762" y="2290"/>
                  </a:lnTo>
                  <a:lnTo>
                    <a:pt x="903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5359675" y="933850"/>
              <a:ext cx="504125" cy="254750"/>
            </a:xfrm>
            <a:custGeom>
              <a:avLst/>
              <a:gdLst/>
              <a:ahLst/>
              <a:cxnLst/>
              <a:rect l="l" t="t" r="r" b="b"/>
              <a:pathLst>
                <a:path w="20165" h="10190" extrusionOk="0">
                  <a:moveTo>
                    <a:pt x="6234" y="1"/>
                  </a:moveTo>
                  <a:cubicBezTo>
                    <a:pt x="5431" y="1"/>
                    <a:pt x="4671" y="60"/>
                    <a:pt x="3975" y="182"/>
                  </a:cubicBezTo>
                  <a:cubicBezTo>
                    <a:pt x="1925" y="539"/>
                    <a:pt x="605" y="1399"/>
                    <a:pt x="303" y="2573"/>
                  </a:cubicBezTo>
                  <a:cubicBezTo>
                    <a:pt x="0" y="3748"/>
                    <a:pt x="740" y="5139"/>
                    <a:pt x="2360" y="6441"/>
                  </a:cubicBezTo>
                  <a:cubicBezTo>
                    <a:pt x="3979" y="7745"/>
                    <a:pt x="6346" y="8852"/>
                    <a:pt x="8941" y="9522"/>
                  </a:cubicBezTo>
                  <a:cubicBezTo>
                    <a:pt x="10653" y="9964"/>
                    <a:pt x="12371" y="10190"/>
                    <a:pt x="13930" y="10190"/>
                  </a:cubicBezTo>
                  <a:cubicBezTo>
                    <a:pt x="14733" y="10190"/>
                    <a:pt x="15494" y="10130"/>
                    <a:pt x="16190" y="10008"/>
                  </a:cubicBezTo>
                  <a:cubicBezTo>
                    <a:pt x="18238" y="9651"/>
                    <a:pt x="19559" y="8792"/>
                    <a:pt x="19862" y="7617"/>
                  </a:cubicBezTo>
                  <a:cubicBezTo>
                    <a:pt x="20164" y="6443"/>
                    <a:pt x="19424" y="5051"/>
                    <a:pt x="17805" y="3749"/>
                  </a:cubicBezTo>
                  <a:cubicBezTo>
                    <a:pt x="16185" y="2446"/>
                    <a:pt x="13817" y="1338"/>
                    <a:pt x="11223" y="668"/>
                  </a:cubicBezTo>
                  <a:cubicBezTo>
                    <a:pt x="9511" y="227"/>
                    <a:pt x="7793" y="1"/>
                    <a:pt x="6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a:off x="5366275" y="908100"/>
              <a:ext cx="504150" cy="254750"/>
            </a:xfrm>
            <a:custGeom>
              <a:avLst/>
              <a:gdLst/>
              <a:ahLst/>
              <a:cxnLst/>
              <a:rect l="l" t="t" r="r" b="b"/>
              <a:pathLst>
                <a:path w="20166" h="10190" extrusionOk="0">
                  <a:moveTo>
                    <a:pt x="6230" y="1"/>
                  </a:moveTo>
                  <a:cubicBezTo>
                    <a:pt x="5429" y="1"/>
                    <a:pt x="4670" y="61"/>
                    <a:pt x="3975" y="182"/>
                  </a:cubicBezTo>
                  <a:cubicBezTo>
                    <a:pt x="1927" y="540"/>
                    <a:pt x="607" y="1400"/>
                    <a:pt x="304" y="2573"/>
                  </a:cubicBezTo>
                  <a:cubicBezTo>
                    <a:pt x="1" y="3747"/>
                    <a:pt x="740" y="5139"/>
                    <a:pt x="2362" y="6443"/>
                  </a:cubicBezTo>
                  <a:cubicBezTo>
                    <a:pt x="3981" y="7746"/>
                    <a:pt x="6348" y="8854"/>
                    <a:pt x="8942" y="9522"/>
                  </a:cubicBezTo>
                  <a:cubicBezTo>
                    <a:pt x="10654" y="9964"/>
                    <a:pt x="12372" y="10190"/>
                    <a:pt x="13932" y="10190"/>
                  </a:cubicBezTo>
                  <a:cubicBezTo>
                    <a:pt x="14735" y="10190"/>
                    <a:pt x="15496" y="10130"/>
                    <a:pt x="16192" y="10008"/>
                  </a:cubicBezTo>
                  <a:cubicBezTo>
                    <a:pt x="18239" y="9651"/>
                    <a:pt x="19560" y="8791"/>
                    <a:pt x="19864" y="7617"/>
                  </a:cubicBezTo>
                  <a:cubicBezTo>
                    <a:pt x="20166" y="6444"/>
                    <a:pt x="19426" y="5053"/>
                    <a:pt x="17807" y="3749"/>
                  </a:cubicBezTo>
                  <a:cubicBezTo>
                    <a:pt x="16185" y="2445"/>
                    <a:pt x="13818" y="1338"/>
                    <a:pt x="11225" y="669"/>
                  </a:cubicBezTo>
                  <a:cubicBezTo>
                    <a:pt x="9511" y="228"/>
                    <a:pt x="7791" y="1"/>
                    <a:pt x="623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162225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58"/>
        <p:cNvGrpSpPr/>
        <p:nvPr/>
      </p:nvGrpSpPr>
      <p:grpSpPr>
        <a:xfrm>
          <a:off x="0" y="0"/>
          <a:ext cx="0" cy="0"/>
          <a:chOff x="0" y="0"/>
          <a:chExt cx="0" cy="0"/>
        </a:xfrm>
      </p:grpSpPr>
      <p:graphicFrame>
        <p:nvGraphicFramePr>
          <p:cNvPr id="259" name="Google Shape;259;p25"/>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60" name="Google Shape;260;p25"/>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1" name="Google Shape;261;p25"/>
          <p:cNvSpPr txBox="1">
            <a:spLocks noGrp="1"/>
          </p:cNvSpPr>
          <p:nvPr>
            <p:ph type="subTitle" idx="1"/>
          </p:nvPr>
        </p:nvSpPr>
        <p:spPr>
          <a:xfrm>
            <a:off x="1657650" y="5223630"/>
            <a:ext cx="4480800" cy="173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2" name="Google Shape;262;p25"/>
          <p:cNvSpPr txBox="1">
            <a:spLocks noGrp="1"/>
          </p:cNvSpPr>
          <p:nvPr>
            <p:ph type="subTitle" idx="2"/>
          </p:nvPr>
        </p:nvSpPr>
        <p:spPr>
          <a:xfrm>
            <a:off x="6903592" y="5223630"/>
            <a:ext cx="4480800" cy="173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3" name="Google Shape;263;p25"/>
          <p:cNvSpPr txBox="1">
            <a:spLocks noGrp="1"/>
          </p:cNvSpPr>
          <p:nvPr>
            <p:ph type="subTitle" idx="3"/>
          </p:nvPr>
        </p:nvSpPr>
        <p:spPr>
          <a:xfrm>
            <a:off x="12149548" y="5223630"/>
            <a:ext cx="4480800" cy="173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4" name="Google Shape;264;p25"/>
          <p:cNvSpPr txBox="1">
            <a:spLocks noGrp="1"/>
          </p:cNvSpPr>
          <p:nvPr>
            <p:ph type="subTitle" idx="4"/>
          </p:nvPr>
        </p:nvSpPr>
        <p:spPr>
          <a:xfrm>
            <a:off x="2877300" y="4164594"/>
            <a:ext cx="3261000" cy="9228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65" name="Google Shape;265;p25"/>
          <p:cNvSpPr txBox="1">
            <a:spLocks noGrp="1"/>
          </p:cNvSpPr>
          <p:nvPr>
            <p:ph type="subTitle" idx="5"/>
          </p:nvPr>
        </p:nvSpPr>
        <p:spPr>
          <a:xfrm>
            <a:off x="8123400" y="4164594"/>
            <a:ext cx="3261000" cy="9228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66" name="Google Shape;266;p25"/>
          <p:cNvSpPr txBox="1">
            <a:spLocks noGrp="1"/>
          </p:cNvSpPr>
          <p:nvPr>
            <p:ph type="subTitle" idx="6"/>
          </p:nvPr>
        </p:nvSpPr>
        <p:spPr>
          <a:xfrm>
            <a:off x="13369348" y="4164594"/>
            <a:ext cx="3261000" cy="9228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grpSp>
        <p:nvGrpSpPr>
          <p:cNvPr id="267" name="Google Shape;267;p25"/>
          <p:cNvGrpSpPr/>
          <p:nvPr/>
        </p:nvGrpSpPr>
        <p:grpSpPr>
          <a:xfrm>
            <a:off x="812400" y="9643151"/>
            <a:ext cx="16663200" cy="148650"/>
            <a:chOff x="406200" y="4821575"/>
            <a:chExt cx="8331600" cy="74325"/>
          </a:xfrm>
        </p:grpSpPr>
        <p:cxnSp>
          <p:nvCxnSpPr>
            <p:cNvPr id="268" name="Google Shape;268;p25"/>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269" name="Google Shape;269;p25"/>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50699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70"/>
        <p:cNvGrpSpPr/>
        <p:nvPr/>
      </p:nvGrpSpPr>
      <p:grpSpPr>
        <a:xfrm>
          <a:off x="0" y="0"/>
          <a:ext cx="0" cy="0"/>
          <a:chOff x="0" y="0"/>
          <a:chExt cx="0" cy="0"/>
        </a:xfrm>
      </p:grpSpPr>
      <p:graphicFrame>
        <p:nvGraphicFramePr>
          <p:cNvPr id="271" name="Google Shape;271;p26"/>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72" name="Google Shape;272;p26"/>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3" name="Google Shape;273;p26"/>
          <p:cNvSpPr txBox="1">
            <a:spLocks noGrp="1"/>
          </p:cNvSpPr>
          <p:nvPr>
            <p:ph type="subTitle" idx="1"/>
          </p:nvPr>
        </p:nvSpPr>
        <p:spPr>
          <a:xfrm>
            <a:off x="1440000" y="3413224"/>
            <a:ext cx="6126600" cy="220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4" name="Google Shape;274;p26"/>
          <p:cNvSpPr txBox="1">
            <a:spLocks noGrp="1"/>
          </p:cNvSpPr>
          <p:nvPr>
            <p:ph type="subTitle" idx="2"/>
          </p:nvPr>
        </p:nvSpPr>
        <p:spPr>
          <a:xfrm>
            <a:off x="9144350" y="3413250"/>
            <a:ext cx="6126600" cy="220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5" name="Google Shape;275;p26"/>
          <p:cNvSpPr txBox="1">
            <a:spLocks noGrp="1"/>
          </p:cNvSpPr>
          <p:nvPr>
            <p:ph type="subTitle" idx="3"/>
          </p:nvPr>
        </p:nvSpPr>
        <p:spPr>
          <a:xfrm>
            <a:off x="1440000" y="6999396"/>
            <a:ext cx="6126600" cy="220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6" name="Google Shape;276;p26"/>
          <p:cNvSpPr txBox="1">
            <a:spLocks noGrp="1"/>
          </p:cNvSpPr>
          <p:nvPr>
            <p:ph type="subTitle" idx="4"/>
          </p:nvPr>
        </p:nvSpPr>
        <p:spPr>
          <a:xfrm>
            <a:off x="9144348" y="6999396"/>
            <a:ext cx="6126600" cy="220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7" name="Google Shape;277;p26"/>
          <p:cNvSpPr txBox="1">
            <a:spLocks noGrp="1"/>
          </p:cNvSpPr>
          <p:nvPr>
            <p:ph type="subTitle" idx="5"/>
          </p:nvPr>
        </p:nvSpPr>
        <p:spPr>
          <a:xfrm>
            <a:off x="1440000" y="2578576"/>
            <a:ext cx="6126600" cy="834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78" name="Google Shape;278;p26"/>
          <p:cNvSpPr txBox="1">
            <a:spLocks noGrp="1"/>
          </p:cNvSpPr>
          <p:nvPr>
            <p:ph type="subTitle" idx="6"/>
          </p:nvPr>
        </p:nvSpPr>
        <p:spPr>
          <a:xfrm>
            <a:off x="1440000" y="6164800"/>
            <a:ext cx="6126600" cy="834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79" name="Google Shape;279;p26"/>
          <p:cNvSpPr txBox="1">
            <a:spLocks noGrp="1"/>
          </p:cNvSpPr>
          <p:nvPr>
            <p:ph type="subTitle" idx="7"/>
          </p:nvPr>
        </p:nvSpPr>
        <p:spPr>
          <a:xfrm>
            <a:off x="9144304" y="2578576"/>
            <a:ext cx="6126600" cy="834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80" name="Google Shape;280;p26"/>
          <p:cNvSpPr txBox="1">
            <a:spLocks noGrp="1"/>
          </p:cNvSpPr>
          <p:nvPr>
            <p:ph type="subTitle" idx="8"/>
          </p:nvPr>
        </p:nvSpPr>
        <p:spPr>
          <a:xfrm>
            <a:off x="9144304" y="6164800"/>
            <a:ext cx="6126600" cy="834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grpSp>
        <p:nvGrpSpPr>
          <p:cNvPr id="281" name="Google Shape;281;p26"/>
          <p:cNvGrpSpPr/>
          <p:nvPr/>
        </p:nvGrpSpPr>
        <p:grpSpPr>
          <a:xfrm>
            <a:off x="17604677" y="808202"/>
            <a:ext cx="148650" cy="8670600"/>
            <a:chOff x="8802338" y="404101"/>
            <a:chExt cx="74325" cy="4335300"/>
          </a:xfrm>
        </p:grpSpPr>
        <p:cxnSp>
          <p:nvCxnSpPr>
            <p:cNvPr id="282" name="Google Shape;282;p26"/>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83" name="Google Shape;283;p26"/>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328195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43"/>
        <p:cNvGrpSpPr/>
        <p:nvPr/>
      </p:nvGrpSpPr>
      <p:grpSpPr>
        <a:xfrm>
          <a:off x="0" y="0"/>
          <a:ext cx="0" cy="0"/>
          <a:chOff x="0" y="0"/>
          <a:chExt cx="0" cy="0"/>
        </a:xfrm>
      </p:grpSpPr>
      <p:graphicFrame>
        <p:nvGraphicFramePr>
          <p:cNvPr id="344" name="Google Shape;344;p31"/>
          <p:cNvGraphicFramePr/>
          <p:nvPr/>
        </p:nvGraphicFramePr>
        <p:xfrm>
          <a:off x="0" y="0"/>
          <a:ext cx="6000000" cy="600000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pSp>
        <p:nvGrpSpPr>
          <p:cNvPr id="345" name="Google Shape;345;p31"/>
          <p:cNvGrpSpPr/>
          <p:nvPr/>
        </p:nvGrpSpPr>
        <p:grpSpPr>
          <a:xfrm>
            <a:off x="812400" y="479701"/>
            <a:ext cx="16663200" cy="148650"/>
            <a:chOff x="406200" y="239850"/>
            <a:chExt cx="8331600" cy="74325"/>
          </a:xfrm>
        </p:grpSpPr>
        <p:cxnSp>
          <p:nvCxnSpPr>
            <p:cNvPr id="346" name="Google Shape;346;p31"/>
            <p:cNvCxnSpPr/>
            <p:nvPr/>
          </p:nvCxnSpPr>
          <p:spPr>
            <a:xfrm>
              <a:off x="406200" y="239850"/>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347" name="Google Shape;347;p31"/>
            <p:cNvCxnSpPr/>
            <p:nvPr/>
          </p:nvCxnSpPr>
          <p:spPr>
            <a:xfrm>
              <a:off x="406200" y="314175"/>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348" name="Google Shape;348;p31"/>
          <p:cNvGrpSpPr/>
          <p:nvPr/>
        </p:nvGrpSpPr>
        <p:grpSpPr>
          <a:xfrm>
            <a:off x="13433937" y="9240322"/>
            <a:ext cx="4738858" cy="944292"/>
            <a:chOff x="4562225" y="4640000"/>
            <a:chExt cx="2806050" cy="559150"/>
          </a:xfrm>
        </p:grpSpPr>
        <p:sp>
          <p:nvSpPr>
            <p:cNvPr id="349" name="Google Shape;349;p31"/>
            <p:cNvSpPr/>
            <p:nvPr/>
          </p:nvSpPr>
          <p:spPr>
            <a:xfrm>
              <a:off x="4562225" y="4640000"/>
              <a:ext cx="2806050" cy="559150"/>
            </a:xfrm>
            <a:custGeom>
              <a:avLst/>
              <a:gdLst/>
              <a:ahLst/>
              <a:cxnLst/>
              <a:rect l="l" t="t" r="r" b="b"/>
              <a:pathLst>
                <a:path w="112242" h="22366" extrusionOk="0">
                  <a:moveTo>
                    <a:pt x="110686" y="1"/>
                  </a:moveTo>
                  <a:cubicBezTo>
                    <a:pt x="110676" y="1"/>
                    <a:pt x="110667" y="1"/>
                    <a:pt x="110658" y="1"/>
                  </a:cubicBezTo>
                  <a:lnTo>
                    <a:pt x="1071" y="2896"/>
                  </a:lnTo>
                  <a:cubicBezTo>
                    <a:pt x="472" y="2913"/>
                    <a:pt x="1" y="3411"/>
                    <a:pt x="16" y="4008"/>
                  </a:cubicBezTo>
                  <a:lnTo>
                    <a:pt x="473" y="21312"/>
                  </a:lnTo>
                  <a:cubicBezTo>
                    <a:pt x="490" y="21899"/>
                    <a:pt x="971" y="22366"/>
                    <a:pt x="1554" y="22366"/>
                  </a:cubicBezTo>
                  <a:cubicBezTo>
                    <a:pt x="1564" y="22366"/>
                    <a:pt x="1575" y="22366"/>
                    <a:pt x="1585" y="22366"/>
                  </a:cubicBezTo>
                  <a:lnTo>
                    <a:pt x="111174" y="19470"/>
                  </a:lnTo>
                  <a:cubicBezTo>
                    <a:pt x="111771" y="19454"/>
                    <a:pt x="112242" y="18958"/>
                    <a:pt x="112227" y="18359"/>
                  </a:cubicBezTo>
                  <a:lnTo>
                    <a:pt x="111769" y="1056"/>
                  </a:lnTo>
                  <a:cubicBezTo>
                    <a:pt x="111755" y="466"/>
                    <a:pt x="111272" y="1"/>
                    <a:pt x="11068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31"/>
            <p:cNvSpPr/>
            <p:nvPr/>
          </p:nvSpPr>
          <p:spPr>
            <a:xfrm>
              <a:off x="4589425" y="4667525"/>
              <a:ext cx="2751200" cy="504825"/>
            </a:xfrm>
            <a:custGeom>
              <a:avLst/>
              <a:gdLst/>
              <a:ahLst/>
              <a:cxnLst/>
              <a:rect l="l" t="t" r="r" b="b"/>
              <a:pathLst>
                <a:path w="110048" h="20193" extrusionOk="0">
                  <a:moveTo>
                    <a:pt x="109590" y="0"/>
                  </a:moveTo>
                  <a:lnTo>
                    <a:pt x="1" y="2890"/>
                  </a:lnTo>
                  <a:lnTo>
                    <a:pt x="457" y="20193"/>
                  </a:lnTo>
                  <a:lnTo>
                    <a:pt x="110047" y="17305"/>
                  </a:lnTo>
                  <a:lnTo>
                    <a:pt x="10959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31"/>
            <p:cNvSpPr/>
            <p:nvPr/>
          </p:nvSpPr>
          <p:spPr>
            <a:xfrm>
              <a:off x="4598850" y="5024050"/>
              <a:ext cx="2740475" cy="100550"/>
            </a:xfrm>
            <a:custGeom>
              <a:avLst/>
              <a:gdLst/>
              <a:ahLst/>
              <a:cxnLst/>
              <a:rect l="l" t="t" r="r" b="b"/>
              <a:pathLst>
                <a:path w="109619" h="4022" extrusionOk="0">
                  <a:moveTo>
                    <a:pt x="109589" y="0"/>
                  </a:moveTo>
                  <a:lnTo>
                    <a:pt x="0" y="2889"/>
                  </a:lnTo>
                  <a:lnTo>
                    <a:pt x="30" y="4022"/>
                  </a:lnTo>
                  <a:lnTo>
                    <a:pt x="109619" y="1132"/>
                  </a:lnTo>
                  <a:lnTo>
                    <a:pt x="10958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31"/>
            <p:cNvSpPr/>
            <p:nvPr/>
          </p:nvSpPr>
          <p:spPr>
            <a:xfrm>
              <a:off x="4660525" y="4737450"/>
              <a:ext cx="22500" cy="206300"/>
            </a:xfrm>
            <a:custGeom>
              <a:avLst/>
              <a:gdLst/>
              <a:ahLst/>
              <a:cxnLst/>
              <a:rect l="l" t="t" r="r" b="b"/>
              <a:pathLst>
                <a:path w="900" h="8252" extrusionOk="0">
                  <a:moveTo>
                    <a:pt x="683" y="0"/>
                  </a:moveTo>
                  <a:lnTo>
                    <a:pt x="1" y="17"/>
                  </a:lnTo>
                  <a:lnTo>
                    <a:pt x="219" y="8251"/>
                  </a:lnTo>
                  <a:lnTo>
                    <a:pt x="899" y="8233"/>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31"/>
            <p:cNvSpPr/>
            <p:nvPr/>
          </p:nvSpPr>
          <p:spPr>
            <a:xfrm>
              <a:off x="4714425" y="4736025"/>
              <a:ext cx="20250" cy="121025"/>
            </a:xfrm>
            <a:custGeom>
              <a:avLst/>
              <a:gdLst/>
              <a:ahLst/>
              <a:cxnLst/>
              <a:rect l="l" t="t" r="r" b="b"/>
              <a:pathLst>
                <a:path w="810" h="4841" extrusionOk="0">
                  <a:moveTo>
                    <a:pt x="682" y="0"/>
                  </a:moveTo>
                  <a:lnTo>
                    <a:pt x="1" y="19"/>
                  </a:lnTo>
                  <a:lnTo>
                    <a:pt x="127" y="4841"/>
                  </a:lnTo>
                  <a:lnTo>
                    <a:pt x="810" y="4822"/>
                  </a:lnTo>
                  <a:lnTo>
                    <a:pt x="68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31"/>
            <p:cNvSpPr/>
            <p:nvPr/>
          </p:nvSpPr>
          <p:spPr>
            <a:xfrm>
              <a:off x="4770750" y="4734525"/>
              <a:ext cx="20250" cy="121025"/>
            </a:xfrm>
            <a:custGeom>
              <a:avLst/>
              <a:gdLst/>
              <a:ahLst/>
              <a:cxnLst/>
              <a:rect l="l" t="t" r="r" b="b"/>
              <a:pathLst>
                <a:path w="810" h="4841" extrusionOk="0">
                  <a:moveTo>
                    <a:pt x="683" y="1"/>
                  </a:moveTo>
                  <a:lnTo>
                    <a:pt x="1" y="19"/>
                  </a:lnTo>
                  <a:lnTo>
                    <a:pt x="129" y="4841"/>
                  </a:lnTo>
                  <a:lnTo>
                    <a:pt x="810" y="4824"/>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31"/>
            <p:cNvSpPr/>
            <p:nvPr/>
          </p:nvSpPr>
          <p:spPr>
            <a:xfrm>
              <a:off x="4827125" y="4733075"/>
              <a:ext cx="20250" cy="121025"/>
            </a:xfrm>
            <a:custGeom>
              <a:avLst/>
              <a:gdLst/>
              <a:ahLst/>
              <a:cxnLst/>
              <a:rect l="l" t="t" r="r" b="b"/>
              <a:pathLst>
                <a:path w="810" h="4841" extrusionOk="0">
                  <a:moveTo>
                    <a:pt x="683" y="0"/>
                  </a:moveTo>
                  <a:lnTo>
                    <a:pt x="0" y="19"/>
                  </a:lnTo>
                  <a:lnTo>
                    <a:pt x="129" y="4841"/>
                  </a:lnTo>
                  <a:lnTo>
                    <a:pt x="809"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31"/>
            <p:cNvSpPr/>
            <p:nvPr/>
          </p:nvSpPr>
          <p:spPr>
            <a:xfrm>
              <a:off x="4883500" y="4731575"/>
              <a:ext cx="20225" cy="121025"/>
            </a:xfrm>
            <a:custGeom>
              <a:avLst/>
              <a:gdLst/>
              <a:ahLst/>
              <a:cxnLst/>
              <a:rect l="l" t="t" r="r" b="b"/>
              <a:pathLst>
                <a:path w="809" h="4841" extrusionOk="0">
                  <a:moveTo>
                    <a:pt x="681" y="0"/>
                  </a:moveTo>
                  <a:lnTo>
                    <a:pt x="0" y="19"/>
                  </a:lnTo>
                  <a:lnTo>
                    <a:pt x="127" y="4841"/>
                  </a:lnTo>
                  <a:lnTo>
                    <a:pt x="809" y="4822"/>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31"/>
            <p:cNvSpPr/>
            <p:nvPr/>
          </p:nvSpPr>
          <p:spPr>
            <a:xfrm>
              <a:off x="4937966" y="4733196"/>
              <a:ext cx="23275" cy="206475"/>
            </a:xfrm>
            <a:custGeom>
              <a:avLst/>
              <a:gdLst/>
              <a:ahLst/>
              <a:cxnLst/>
              <a:rect l="l" t="t" r="r" b="b"/>
              <a:pathLst>
                <a:path w="931" h="8259" extrusionOk="0">
                  <a:moveTo>
                    <a:pt x="683" y="1"/>
                  </a:moveTo>
                  <a:lnTo>
                    <a:pt x="1" y="23"/>
                  </a:lnTo>
                  <a:lnTo>
                    <a:pt x="249" y="8259"/>
                  </a:lnTo>
                  <a:lnTo>
                    <a:pt x="931" y="8239"/>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31"/>
            <p:cNvSpPr/>
            <p:nvPr/>
          </p:nvSpPr>
          <p:spPr>
            <a:xfrm>
              <a:off x="4988850" y="4728775"/>
              <a:ext cx="20250" cy="121050"/>
            </a:xfrm>
            <a:custGeom>
              <a:avLst/>
              <a:gdLst/>
              <a:ahLst/>
              <a:cxnLst/>
              <a:rect l="l" t="t" r="r" b="b"/>
              <a:pathLst>
                <a:path w="810" h="4842" extrusionOk="0">
                  <a:moveTo>
                    <a:pt x="681" y="1"/>
                  </a:moveTo>
                  <a:lnTo>
                    <a:pt x="1" y="19"/>
                  </a:lnTo>
                  <a:lnTo>
                    <a:pt x="127" y="4841"/>
                  </a:lnTo>
                  <a:lnTo>
                    <a:pt x="809" y="4823"/>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31"/>
            <p:cNvSpPr/>
            <p:nvPr/>
          </p:nvSpPr>
          <p:spPr>
            <a:xfrm>
              <a:off x="5045175" y="4727325"/>
              <a:ext cx="20250" cy="121025"/>
            </a:xfrm>
            <a:custGeom>
              <a:avLst/>
              <a:gdLst/>
              <a:ahLst/>
              <a:cxnLst/>
              <a:rect l="l" t="t" r="r" b="b"/>
              <a:pathLst>
                <a:path w="810" h="4841" extrusionOk="0">
                  <a:moveTo>
                    <a:pt x="683" y="1"/>
                  </a:moveTo>
                  <a:lnTo>
                    <a:pt x="1" y="17"/>
                  </a:lnTo>
                  <a:lnTo>
                    <a:pt x="129"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31"/>
            <p:cNvSpPr/>
            <p:nvPr/>
          </p:nvSpPr>
          <p:spPr>
            <a:xfrm>
              <a:off x="5101675" y="4725700"/>
              <a:ext cx="20225" cy="121050"/>
            </a:xfrm>
            <a:custGeom>
              <a:avLst/>
              <a:gdLst/>
              <a:ahLst/>
              <a:cxnLst/>
              <a:rect l="l" t="t" r="r" b="b"/>
              <a:pathLst>
                <a:path w="809" h="4842" extrusionOk="0">
                  <a:moveTo>
                    <a:pt x="682" y="1"/>
                  </a:moveTo>
                  <a:lnTo>
                    <a:pt x="0" y="17"/>
                  </a:lnTo>
                  <a:lnTo>
                    <a:pt x="127" y="4841"/>
                  </a:lnTo>
                  <a:lnTo>
                    <a:pt x="809" y="4823"/>
                  </a:lnTo>
                  <a:lnTo>
                    <a:pt x="68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31"/>
            <p:cNvSpPr/>
            <p:nvPr/>
          </p:nvSpPr>
          <p:spPr>
            <a:xfrm>
              <a:off x="5157900" y="4724325"/>
              <a:ext cx="20250" cy="121050"/>
            </a:xfrm>
            <a:custGeom>
              <a:avLst/>
              <a:gdLst/>
              <a:ahLst/>
              <a:cxnLst/>
              <a:rect l="l" t="t" r="r" b="b"/>
              <a:pathLst>
                <a:path w="810" h="4842" extrusionOk="0">
                  <a:moveTo>
                    <a:pt x="681" y="1"/>
                  </a:moveTo>
                  <a:lnTo>
                    <a:pt x="1" y="19"/>
                  </a:lnTo>
                  <a:lnTo>
                    <a:pt x="127" y="4841"/>
                  </a:lnTo>
                  <a:lnTo>
                    <a:pt x="809" y="4823"/>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31"/>
            <p:cNvSpPr/>
            <p:nvPr/>
          </p:nvSpPr>
          <p:spPr>
            <a:xfrm>
              <a:off x="5209400" y="4722925"/>
              <a:ext cx="22500" cy="206300"/>
            </a:xfrm>
            <a:custGeom>
              <a:avLst/>
              <a:gdLst/>
              <a:ahLst/>
              <a:cxnLst/>
              <a:rect l="l" t="t" r="r" b="b"/>
              <a:pathLst>
                <a:path w="900" h="8252" extrusionOk="0">
                  <a:moveTo>
                    <a:pt x="683" y="0"/>
                  </a:moveTo>
                  <a:lnTo>
                    <a:pt x="1" y="19"/>
                  </a:lnTo>
                  <a:lnTo>
                    <a:pt x="219" y="8252"/>
                  </a:lnTo>
                  <a:lnTo>
                    <a:pt x="899" y="8233"/>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31"/>
            <p:cNvSpPr/>
            <p:nvPr/>
          </p:nvSpPr>
          <p:spPr>
            <a:xfrm>
              <a:off x="5263275" y="4721550"/>
              <a:ext cx="20250" cy="121025"/>
            </a:xfrm>
            <a:custGeom>
              <a:avLst/>
              <a:gdLst/>
              <a:ahLst/>
              <a:cxnLst/>
              <a:rect l="l" t="t" r="r" b="b"/>
              <a:pathLst>
                <a:path w="810" h="4841" extrusionOk="0">
                  <a:moveTo>
                    <a:pt x="681" y="0"/>
                  </a:moveTo>
                  <a:lnTo>
                    <a:pt x="0" y="19"/>
                  </a:lnTo>
                  <a:lnTo>
                    <a:pt x="127" y="4841"/>
                  </a:lnTo>
                  <a:lnTo>
                    <a:pt x="809" y="4824"/>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31"/>
            <p:cNvSpPr/>
            <p:nvPr/>
          </p:nvSpPr>
          <p:spPr>
            <a:xfrm>
              <a:off x="5319600" y="4720100"/>
              <a:ext cx="20225" cy="121025"/>
            </a:xfrm>
            <a:custGeom>
              <a:avLst/>
              <a:gdLst/>
              <a:ahLst/>
              <a:cxnLst/>
              <a:rect l="l" t="t" r="r" b="b"/>
              <a:pathLst>
                <a:path w="809" h="4841" extrusionOk="0">
                  <a:moveTo>
                    <a:pt x="682" y="0"/>
                  </a:moveTo>
                  <a:lnTo>
                    <a:pt x="0" y="19"/>
                  </a:lnTo>
                  <a:lnTo>
                    <a:pt x="128" y="4840"/>
                  </a:lnTo>
                  <a:lnTo>
                    <a:pt x="809" y="4822"/>
                  </a:lnTo>
                  <a:lnTo>
                    <a:pt x="68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31"/>
            <p:cNvSpPr/>
            <p:nvPr/>
          </p:nvSpPr>
          <p:spPr>
            <a:xfrm>
              <a:off x="5375950" y="4718600"/>
              <a:ext cx="20250" cy="121025"/>
            </a:xfrm>
            <a:custGeom>
              <a:avLst/>
              <a:gdLst/>
              <a:ahLst/>
              <a:cxnLst/>
              <a:rect l="l" t="t" r="r" b="b"/>
              <a:pathLst>
                <a:path w="810" h="4841" extrusionOk="0">
                  <a:moveTo>
                    <a:pt x="683" y="0"/>
                  </a:moveTo>
                  <a:lnTo>
                    <a:pt x="1" y="19"/>
                  </a:lnTo>
                  <a:lnTo>
                    <a:pt x="129" y="4841"/>
                  </a:lnTo>
                  <a:lnTo>
                    <a:pt x="810"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31"/>
            <p:cNvSpPr/>
            <p:nvPr/>
          </p:nvSpPr>
          <p:spPr>
            <a:xfrm>
              <a:off x="5432325" y="4717100"/>
              <a:ext cx="20250" cy="121025"/>
            </a:xfrm>
            <a:custGeom>
              <a:avLst/>
              <a:gdLst/>
              <a:ahLst/>
              <a:cxnLst/>
              <a:rect l="l" t="t" r="r" b="b"/>
              <a:pathLst>
                <a:path w="810" h="4841" extrusionOk="0">
                  <a:moveTo>
                    <a:pt x="683" y="0"/>
                  </a:moveTo>
                  <a:lnTo>
                    <a:pt x="0" y="19"/>
                  </a:lnTo>
                  <a:lnTo>
                    <a:pt x="127" y="4841"/>
                  </a:lnTo>
                  <a:lnTo>
                    <a:pt x="809" y="4824"/>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31"/>
            <p:cNvSpPr/>
            <p:nvPr/>
          </p:nvSpPr>
          <p:spPr>
            <a:xfrm>
              <a:off x="5483775" y="4715725"/>
              <a:ext cx="22500" cy="206300"/>
            </a:xfrm>
            <a:custGeom>
              <a:avLst/>
              <a:gdLst/>
              <a:ahLst/>
              <a:cxnLst/>
              <a:rect l="l" t="t" r="r" b="b"/>
              <a:pathLst>
                <a:path w="900" h="8252" extrusionOk="0">
                  <a:moveTo>
                    <a:pt x="683" y="1"/>
                  </a:moveTo>
                  <a:lnTo>
                    <a:pt x="1" y="19"/>
                  </a:lnTo>
                  <a:lnTo>
                    <a:pt x="219" y="8252"/>
                  </a:lnTo>
                  <a:lnTo>
                    <a:pt x="899" y="823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368;p31"/>
            <p:cNvSpPr/>
            <p:nvPr/>
          </p:nvSpPr>
          <p:spPr>
            <a:xfrm>
              <a:off x="5537700" y="4714350"/>
              <a:ext cx="20225" cy="121025"/>
            </a:xfrm>
            <a:custGeom>
              <a:avLst/>
              <a:gdLst/>
              <a:ahLst/>
              <a:cxnLst/>
              <a:rect l="l" t="t" r="r" b="b"/>
              <a:pathLst>
                <a:path w="809" h="4841" extrusionOk="0">
                  <a:moveTo>
                    <a:pt x="681" y="1"/>
                  </a:moveTo>
                  <a:lnTo>
                    <a:pt x="0" y="17"/>
                  </a:lnTo>
                  <a:lnTo>
                    <a:pt x="127" y="4841"/>
                  </a:lnTo>
                  <a:lnTo>
                    <a:pt x="809" y="4823"/>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369;p31"/>
            <p:cNvSpPr/>
            <p:nvPr/>
          </p:nvSpPr>
          <p:spPr>
            <a:xfrm>
              <a:off x="5594100" y="4712775"/>
              <a:ext cx="20225" cy="121025"/>
            </a:xfrm>
            <a:custGeom>
              <a:avLst/>
              <a:gdLst/>
              <a:ahLst/>
              <a:cxnLst/>
              <a:rect l="l" t="t" r="r" b="b"/>
              <a:pathLst>
                <a:path w="809" h="4841" extrusionOk="0">
                  <a:moveTo>
                    <a:pt x="681" y="0"/>
                  </a:moveTo>
                  <a:lnTo>
                    <a:pt x="0" y="19"/>
                  </a:lnTo>
                  <a:lnTo>
                    <a:pt x="127" y="4841"/>
                  </a:lnTo>
                  <a:lnTo>
                    <a:pt x="809" y="4822"/>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31"/>
            <p:cNvSpPr/>
            <p:nvPr/>
          </p:nvSpPr>
          <p:spPr>
            <a:xfrm>
              <a:off x="5650375" y="4711350"/>
              <a:ext cx="20250" cy="121050"/>
            </a:xfrm>
            <a:custGeom>
              <a:avLst/>
              <a:gdLst/>
              <a:ahLst/>
              <a:cxnLst/>
              <a:rect l="l" t="t" r="r" b="b"/>
              <a:pathLst>
                <a:path w="810" h="4842" extrusionOk="0">
                  <a:moveTo>
                    <a:pt x="683" y="1"/>
                  </a:moveTo>
                  <a:lnTo>
                    <a:pt x="1" y="19"/>
                  </a:lnTo>
                  <a:lnTo>
                    <a:pt x="129"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371;p31"/>
            <p:cNvSpPr/>
            <p:nvPr/>
          </p:nvSpPr>
          <p:spPr>
            <a:xfrm>
              <a:off x="5706775" y="4709825"/>
              <a:ext cx="20250" cy="121025"/>
            </a:xfrm>
            <a:custGeom>
              <a:avLst/>
              <a:gdLst/>
              <a:ahLst/>
              <a:cxnLst/>
              <a:rect l="l" t="t" r="r" b="b"/>
              <a:pathLst>
                <a:path w="810" h="4841" extrusionOk="0">
                  <a:moveTo>
                    <a:pt x="683" y="0"/>
                  </a:moveTo>
                  <a:lnTo>
                    <a:pt x="1" y="17"/>
                  </a:lnTo>
                  <a:lnTo>
                    <a:pt x="129" y="4840"/>
                  </a:lnTo>
                  <a:lnTo>
                    <a:pt x="809"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372;p31"/>
            <p:cNvSpPr/>
            <p:nvPr/>
          </p:nvSpPr>
          <p:spPr>
            <a:xfrm>
              <a:off x="5758250" y="4708500"/>
              <a:ext cx="22475" cy="206300"/>
            </a:xfrm>
            <a:custGeom>
              <a:avLst/>
              <a:gdLst/>
              <a:ahLst/>
              <a:cxnLst/>
              <a:rect l="l" t="t" r="r" b="b"/>
              <a:pathLst>
                <a:path w="899" h="8252" extrusionOk="0">
                  <a:moveTo>
                    <a:pt x="681" y="0"/>
                  </a:moveTo>
                  <a:lnTo>
                    <a:pt x="0" y="18"/>
                  </a:lnTo>
                  <a:lnTo>
                    <a:pt x="216" y="8251"/>
                  </a:lnTo>
                  <a:lnTo>
                    <a:pt x="899" y="8233"/>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31"/>
            <p:cNvSpPr/>
            <p:nvPr/>
          </p:nvSpPr>
          <p:spPr>
            <a:xfrm>
              <a:off x="5812150" y="4707025"/>
              <a:ext cx="20250" cy="121050"/>
            </a:xfrm>
            <a:custGeom>
              <a:avLst/>
              <a:gdLst/>
              <a:ahLst/>
              <a:cxnLst/>
              <a:rect l="l" t="t" r="r" b="b"/>
              <a:pathLst>
                <a:path w="810" h="4842" extrusionOk="0">
                  <a:moveTo>
                    <a:pt x="683" y="1"/>
                  </a:moveTo>
                  <a:lnTo>
                    <a:pt x="0" y="19"/>
                  </a:lnTo>
                  <a:lnTo>
                    <a:pt x="127"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31"/>
            <p:cNvSpPr/>
            <p:nvPr/>
          </p:nvSpPr>
          <p:spPr>
            <a:xfrm>
              <a:off x="5868500" y="4705525"/>
              <a:ext cx="20250" cy="121050"/>
            </a:xfrm>
            <a:custGeom>
              <a:avLst/>
              <a:gdLst/>
              <a:ahLst/>
              <a:cxnLst/>
              <a:rect l="l" t="t" r="r" b="b"/>
              <a:pathLst>
                <a:path w="810" h="4842" extrusionOk="0">
                  <a:moveTo>
                    <a:pt x="682" y="1"/>
                  </a:moveTo>
                  <a:lnTo>
                    <a:pt x="1" y="19"/>
                  </a:lnTo>
                  <a:lnTo>
                    <a:pt x="127" y="4841"/>
                  </a:lnTo>
                  <a:lnTo>
                    <a:pt x="810" y="4824"/>
                  </a:lnTo>
                  <a:lnTo>
                    <a:pt x="68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31"/>
            <p:cNvSpPr/>
            <p:nvPr/>
          </p:nvSpPr>
          <p:spPr>
            <a:xfrm>
              <a:off x="5924825" y="4704075"/>
              <a:ext cx="20250" cy="121025"/>
            </a:xfrm>
            <a:custGeom>
              <a:avLst/>
              <a:gdLst/>
              <a:ahLst/>
              <a:cxnLst/>
              <a:rect l="l" t="t" r="r" b="b"/>
              <a:pathLst>
                <a:path w="810" h="4841" extrusionOk="0">
                  <a:moveTo>
                    <a:pt x="683" y="1"/>
                  </a:moveTo>
                  <a:lnTo>
                    <a:pt x="1" y="17"/>
                  </a:lnTo>
                  <a:lnTo>
                    <a:pt x="129" y="4841"/>
                  </a:lnTo>
                  <a:lnTo>
                    <a:pt x="810"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31"/>
            <p:cNvSpPr/>
            <p:nvPr/>
          </p:nvSpPr>
          <p:spPr>
            <a:xfrm>
              <a:off x="5981200" y="4702575"/>
              <a:ext cx="20250" cy="121025"/>
            </a:xfrm>
            <a:custGeom>
              <a:avLst/>
              <a:gdLst/>
              <a:ahLst/>
              <a:cxnLst/>
              <a:rect l="l" t="t" r="r" b="b"/>
              <a:pathLst>
                <a:path w="810" h="4841" extrusionOk="0">
                  <a:moveTo>
                    <a:pt x="683" y="1"/>
                  </a:moveTo>
                  <a:lnTo>
                    <a:pt x="0" y="17"/>
                  </a:lnTo>
                  <a:lnTo>
                    <a:pt x="129"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31"/>
            <p:cNvSpPr/>
            <p:nvPr/>
          </p:nvSpPr>
          <p:spPr>
            <a:xfrm>
              <a:off x="6032650" y="4701250"/>
              <a:ext cx="22500" cy="206300"/>
            </a:xfrm>
            <a:custGeom>
              <a:avLst/>
              <a:gdLst/>
              <a:ahLst/>
              <a:cxnLst/>
              <a:rect l="l" t="t" r="r" b="b"/>
              <a:pathLst>
                <a:path w="900" h="8252" extrusionOk="0">
                  <a:moveTo>
                    <a:pt x="681" y="0"/>
                  </a:moveTo>
                  <a:lnTo>
                    <a:pt x="1" y="19"/>
                  </a:lnTo>
                  <a:lnTo>
                    <a:pt x="217" y="8252"/>
                  </a:lnTo>
                  <a:lnTo>
                    <a:pt x="899" y="8235"/>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378;p31"/>
            <p:cNvSpPr/>
            <p:nvPr/>
          </p:nvSpPr>
          <p:spPr>
            <a:xfrm>
              <a:off x="6086575" y="4699800"/>
              <a:ext cx="20225" cy="121025"/>
            </a:xfrm>
            <a:custGeom>
              <a:avLst/>
              <a:gdLst/>
              <a:ahLst/>
              <a:cxnLst/>
              <a:rect l="l" t="t" r="r" b="b"/>
              <a:pathLst>
                <a:path w="809" h="4841" extrusionOk="0">
                  <a:moveTo>
                    <a:pt x="682" y="0"/>
                  </a:moveTo>
                  <a:lnTo>
                    <a:pt x="0" y="19"/>
                  </a:lnTo>
                  <a:lnTo>
                    <a:pt x="127" y="4841"/>
                  </a:lnTo>
                  <a:lnTo>
                    <a:pt x="809" y="4822"/>
                  </a:lnTo>
                  <a:lnTo>
                    <a:pt x="68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31"/>
            <p:cNvSpPr/>
            <p:nvPr/>
          </p:nvSpPr>
          <p:spPr>
            <a:xfrm>
              <a:off x="6142925" y="4698300"/>
              <a:ext cx="20250" cy="121025"/>
            </a:xfrm>
            <a:custGeom>
              <a:avLst/>
              <a:gdLst/>
              <a:ahLst/>
              <a:cxnLst/>
              <a:rect l="l" t="t" r="r" b="b"/>
              <a:pathLst>
                <a:path w="810" h="4841" extrusionOk="0">
                  <a:moveTo>
                    <a:pt x="681" y="0"/>
                  </a:moveTo>
                  <a:lnTo>
                    <a:pt x="1" y="19"/>
                  </a:lnTo>
                  <a:lnTo>
                    <a:pt x="127" y="4841"/>
                  </a:lnTo>
                  <a:lnTo>
                    <a:pt x="809" y="4824"/>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31"/>
            <p:cNvSpPr/>
            <p:nvPr/>
          </p:nvSpPr>
          <p:spPr>
            <a:xfrm>
              <a:off x="6199250" y="4696800"/>
              <a:ext cx="20250" cy="121075"/>
            </a:xfrm>
            <a:custGeom>
              <a:avLst/>
              <a:gdLst/>
              <a:ahLst/>
              <a:cxnLst/>
              <a:rect l="l" t="t" r="r" b="b"/>
              <a:pathLst>
                <a:path w="810" h="4843" extrusionOk="0">
                  <a:moveTo>
                    <a:pt x="683" y="0"/>
                  </a:moveTo>
                  <a:lnTo>
                    <a:pt x="1" y="19"/>
                  </a:lnTo>
                  <a:lnTo>
                    <a:pt x="129" y="4842"/>
                  </a:lnTo>
                  <a:lnTo>
                    <a:pt x="809" y="4824"/>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31"/>
            <p:cNvSpPr/>
            <p:nvPr/>
          </p:nvSpPr>
          <p:spPr>
            <a:xfrm>
              <a:off x="6255575" y="4695425"/>
              <a:ext cx="20250" cy="121025"/>
            </a:xfrm>
            <a:custGeom>
              <a:avLst/>
              <a:gdLst/>
              <a:ahLst/>
              <a:cxnLst/>
              <a:rect l="l" t="t" r="r" b="b"/>
              <a:pathLst>
                <a:path w="810" h="4841" extrusionOk="0">
                  <a:moveTo>
                    <a:pt x="683" y="1"/>
                  </a:moveTo>
                  <a:lnTo>
                    <a:pt x="0" y="17"/>
                  </a:lnTo>
                  <a:lnTo>
                    <a:pt x="127" y="4841"/>
                  </a:lnTo>
                  <a:lnTo>
                    <a:pt x="809" y="4822"/>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31"/>
            <p:cNvSpPr/>
            <p:nvPr/>
          </p:nvSpPr>
          <p:spPr>
            <a:xfrm>
              <a:off x="6307075" y="4694000"/>
              <a:ext cx="22475" cy="206350"/>
            </a:xfrm>
            <a:custGeom>
              <a:avLst/>
              <a:gdLst/>
              <a:ahLst/>
              <a:cxnLst/>
              <a:rect l="l" t="t" r="r" b="b"/>
              <a:pathLst>
                <a:path w="899" h="8254" extrusionOk="0">
                  <a:moveTo>
                    <a:pt x="681" y="1"/>
                  </a:moveTo>
                  <a:lnTo>
                    <a:pt x="0" y="19"/>
                  </a:lnTo>
                  <a:lnTo>
                    <a:pt x="217" y="8254"/>
                  </a:lnTo>
                  <a:lnTo>
                    <a:pt x="899" y="8236"/>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383;p31"/>
            <p:cNvSpPr/>
            <p:nvPr/>
          </p:nvSpPr>
          <p:spPr>
            <a:xfrm>
              <a:off x="6360975" y="4692550"/>
              <a:ext cx="20250" cy="121025"/>
            </a:xfrm>
            <a:custGeom>
              <a:avLst/>
              <a:gdLst/>
              <a:ahLst/>
              <a:cxnLst/>
              <a:rect l="l" t="t" r="r" b="b"/>
              <a:pathLst>
                <a:path w="810" h="4841" extrusionOk="0">
                  <a:moveTo>
                    <a:pt x="683" y="1"/>
                  </a:moveTo>
                  <a:lnTo>
                    <a:pt x="1" y="19"/>
                  </a:lnTo>
                  <a:lnTo>
                    <a:pt x="127"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31"/>
            <p:cNvSpPr/>
            <p:nvPr/>
          </p:nvSpPr>
          <p:spPr>
            <a:xfrm>
              <a:off x="6417350" y="4691050"/>
              <a:ext cx="20250" cy="121050"/>
            </a:xfrm>
            <a:custGeom>
              <a:avLst/>
              <a:gdLst/>
              <a:ahLst/>
              <a:cxnLst/>
              <a:rect l="l" t="t" r="r" b="b"/>
              <a:pathLst>
                <a:path w="810" h="4842" extrusionOk="0">
                  <a:moveTo>
                    <a:pt x="681" y="1"/>
                  </a:moveTo>
                  <a:lnTo>
                    <a:pt x="0" y="19"/>
                  </a:lnTo>
                  <a:lnTo>
                    <a:pt x="127" y="4841"/>
                  </a:lnTo>
                  <a:lnTo>
                    <a:pt x="809" y="4824"/>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31"/>
            <p:cNvSpPr/>
            <p:nvPr/>
          </p:nvSpPr>
          <p:spPr>
            <a:xfrm>
              <a:off x="6473625" y="4689650"/>
              <a:ext cx="20250" cy="121025"/>
            </a:xfrm>
            <a:custGeom>
              <a:avLst/>
              <a:gdLst/>
              <a:ahLst/>
              <a:cxnLst/>
              <a:rect l="l" t="t" r="r" b="b"/>
              <a:pathLst>
                <a:path w="810" h="4841" extrusionOk="0">
                  <a:moveTo>
                    <a:pt x="683" y="0"/>
                  </a:moveTo>
                  <a:lnTo>
                    <a:pt x="1" y="19"/>
                  </a:lnTo>
                  <a:lnTo>
                    <a:pt x="129" y="4841"/>
                  </a:lnTo>
                  <a:lnTo>
                    <a:pt x="809" y="4824"/>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31"/>
            <p:cNvSpPr/>
            <p:nvPr/>
          </p:nvSpPr>
          <p:spPr>
            <a:xfrm>
              <a:off x="6530000" y="4688200"/>
              <a:ext cx="20225" cy="121025"/>
            </a:xfrm>
            <a:custGeom>
              <a:avLst/>
              <a:gdLst/>
              <a:ahLst/>
              <a:cxnLst/>
              <a:rect l="l" t="t" r="r" b="b"/>
              <a:pathLst>
                <a:path w="809" h="4841" extrusionOk="0">
                  <a:moveTo>
                    <a:pt x="682" y="0"/>
                  </a:moveTo>
                  <a:lnTo>
                    <a:pt x="0" y="18"/>
                  </a:lnTo>
                  <a:lnTo>
                    <a:pt x="127" y="4840"/>
                  </a:lnTo>
                  <a:lnTo>
                    <a:pt x="809" y="4822"/>
                  </a:lnTo>
                  <a:lnTo>
                    <a:pt x="68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387;p31"/>
            <p:cNvSpPr/>
            <p:nvPr/>
          </p:nvSpPr>
          <p:spPr>
            <a:xfrm>
              <a:off x="6581500" y="4686775"/>
              <a:ext cx="22475" cy="206350"/>
            </a:xfrm>
            <a:custGeom>
              <a:avLst/>
              <a:gdLst/>
              <a:ahLst/>
              <a:cxnLst/>
              <a:rect l="l" t="t" r="r" b="b"/>
              <a:pathLst>
                <a:path w="899" h="8254" extrusionOk="0">
                  <a:moveTo>
                    <a:pt x="681" y="0"/>
                  </a:moveTo>
                  <a:lnTo>
                    <a:pt x="0" y="19"/>
                  </a:lnTo>
                  <a:lnTo>
                    <a:pt x="216" y="8253"/>
                  </a:lnTo>
                  <a:lnTo>
                    <a:pt x="899" y="8235"/>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388;p31"/>
            <p:cNvSpPr/>
            <p:nvPr/>
          </p:nvSpPr>
          <p:spPr>
            <a:xfrm>
              <a:off x="6635350" y="4685400"/>
              <a:ext cx="20250" cy="121025"/>
            </a:xfrm>
            <a:custGeom>
              <a:avLst/>
              <a:gdLst/>
              <a:ahLst/>
              <a:cxnLst/>
              <a:rect l="l" t="t" r="r" b="b"/>
              <a:pathLst>
                <a:path w="810" h="4841" extrusionOk="0">
                  <a:moveTo>
                    <a:pt x="681" y="1"/>
                  </a:moveTo>
                  <a:lnTo>
                    <a:pt x="1" y="19"/>
                  </a:lnTo>
                  <a:lnTo>
                    <a:pt x="127" y="4841"/>
                  </a:lnTo>
                  <a:lnTo>
                    <a:pt x="809" y="4822"/>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31"/>
            <p:cNvSpPr/>
            <p:nvPr/>
          </p:nvSpPr>
          <p:spPr>
            <a:xfrm>
              <a:off x="6691725" y="4683900"/>
              <a:ext cx="20250" cy="121025"/>
            </a:xfrm>
            <a:custGeom>
              <a:avLst/>
              <a:gdLst/>
              <a:ahLst/>
              <a:cxnLst/>
              <a:rect l="l" t="t" r="r" b="b"/>
              <a:pathLst>
                <a:path w="810" h="4841" extrusionOk="0">
                  <a:moveTo>
                    <a:pt x="681" y="1"/>
                  </a:moveTo>
                  <a:lnTo>
                    <a:pt x="0" y="19"/>
                  </a:lnTo>
                  <a:lnTo>
                    <a:pt x="127" y="4841"/>
                  </a:lnTo>
                  <a:lnTo>
                    <a:pt x="809" y="4824"/>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0" name="Google Shape;390;p31"/>
            <p:cNvSpPr/>
            <p:nvPr/>
          </p:nvSpPr>
          <p:spPr>
            <a:xfrm>
              <a:off x="6748050" y="4682450"/>
              <a:ext cx="20225" cy="121025"/>
            </a:xfrm>
            <a:custGeom>
              <a:avLst/>
              <a:gdLst/>
              <a:ahLst/>
              <a:cxnLst/>
              <a:rect l="l" t="t" r="r" b="b"/>
              <a:pathLst>
                <a:path w="809" h="4841" extrusionOk="0">
                  <a:moveTo>
                    <a:pt x="683" y="0"/>
                  </a:moveTo>
                  <a:lnTo>
                    <a:pt x="0" y="17"/>
                  </a:lnTo>
                  <a:lnTo>
                    <a:pt x="128" y="4841"/>
                  </a:lnTo>
                  <a:lnTo>
                    <a:pt x="809"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391;p31"/>
            <p:cNvSpPr/>
            <p:nvPr/>
          </p:nvSpPr>
          <p:spPr>
            <a:xfrm>
              <a:off x="6804400" y="4680950"/>
              <a:ext cx="20250" cy="121025"/>
            </a:xfrm>
            <a:custGeom>
              <a:avLst/>
              <a:gdLst/>
              <a:ahLst/>
              <a:cxnLst/>
              <a:rect l="l" t="t" r="r" b="b"/>
              <a:pathLst>
                <a:path w="810" h="4841" extrusionOk="0">
                  <a:moveTo>
                    <a:pt x="683" y="1"/>
                  </a:moveTo>
                  <a:lnTo>
                    <a:pt x="1" y="19"/>
                  </a:lnTo>
                  <a:lnTo>
                    <a:pt x="127" y="4841"/>
                  </a:lnTo>
                  <a:lnTo>
                    <a:pt x="810" y="4822"/>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2" name="Google Shape;392;p31"/>
            <p:cNvSpPr/>
            <p:nvPr/>
          </p:nvSpPr>
          <p:spPr>
            <a:xfrm>
              <a:off x="6855875" y="4679525"/>
              <a:ext cx="22525" cy="206350"/>
            </a:xfrm>
            <a:custGeom>
              <a:avLst/>
              <a:gdLst/>
              <a:ahLst/>
              <a:cxnLst/>
              <a:rect l="l" t="t" r="r" b="b"/>
              <a:pathLst>
                <a:path w="901" h="8254" extrusionOk="0">
                  <a:moveTo>
                    <a:pt x="682" y="1"/>
                  </a:moveTo>
                  <a:lnTo>
                    <a:pt x="0" y="19"/>
                  </a:lnTo>
                  <a:lnTo>
                    <a:pt x="218" y="8254"/>
                  </a:lnTo>
                  <a:lnTo>
                    <a:pt x="900" y="8236"/>
                  </a:lnTo>
                  <a:lnTo>
                    <a:pt x="68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393;p31"/>
            <p:cNvSpPr/>
            <p:nvPr/>
          </p:nvSpPr>
          <p:spPr>
            <a:xfrm>
              <a:off x="6909775" y="4678175"/>
              <a:ext cx="20250" cy="121025"/>
            </a:xfrm>
            <a:custGeom>
              <a:avLst/>
              <a:gdLst/>
              <a:ahLst/>
              <a:cxnLst/>
              <a:rect l="l" t="t" r="r" b="b"/>
              <a:pathLst>
                <a:path w="810" h="4841" extrusionOk="0">
                  <a:moveTo>
                    <a:pt x="683" y="0"/>
                  </a:moveTo>
                  <a:lnTo>
                    <a:pt x="1" y="18"/>
                  </a:lnTo>
                  <a:lnTo>
                    <a:pt x="127" y="4840"/>
                  </a:lnTo>
                  <a:lnTo>
                    <a:pt x="809"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394;p31"/>
            <p:cNvSpPr/>
            <p:nvPr/>
          </p:nvSpPr>
          <p:spPr>
            <a:xfrm>
              <a:off x="6966100" y="4676675"/>
              <a:ext cx="20250" cy="121025"/>
            </a:xfrm>
            <a:custGeom>
              <a:avLst/>
              <a:gdLst/>
              <a:ahLst/>
              <a:cxnLst/>
              <a:rect l="l" t="t" r="r" b="b"/>
              <a:pathLst>
                <a:path w="810" h="4841" extrusionOk="0">
                  <a:moveTo>
                    <a:pt x="683" y="0"/>
                  </a:moveTo>
                  <a:lnTo>
                    <a:pt x="0" y="18"/>
                  </a:lnTo>
                  <a:lnTo>
                    <a:pt x="129" y="4840"/>
                  </a:lnTo>
                  <a:lnTo>
                    <a:pt x="809" y="4824"/>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31"/>
            <p:cNvSpPr/>
            <p:nvPr/>
          </p:nvSpPr>
          <p:spPr>
            <a:xfrm>
              <a:off x="7022450" y="4675200"/>
              <a:ext cx="20250" cy="121050"/>
            </a:xfrm>
            <a:custGeom>
              <a:avLst/>
              <a:gdLst/>
              <a:ahLst/>
              <a:cxnLst/>
              <a:rect l="l" t="t" r="r" b="b"/>
              <a:pathLst>
                <a:path w="810" h="4842" extrusionOk="0">
                  <a:moveTo>
                    <a:pt x="683" y="1"/>
                  </a:moveTo>
                  <a:lnTo>
                    <a:pt x="1" y="19"/>
                  </a:lnTo>
                  <a:lnTo>
                    <a:pt x="129" y="4841"/>
                  </a:lnTo>
                  <a:lnTo>
                    <a:pt x="810"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396;p31"/>
            <p:cNvSpPr/>
            <p:nvPr/>
          </p:nvSpPr>
          <p:spPr>
            <a:xfrm>
              <a:off x="7078825" y="4673700"/>
              <a:ext cx="20250" cy="121050"/>
            </a:xfrm>
            <a:custGeom>
              <a:avLst/>
              <a:gdLst/>
              <a:ahLst/>
              <a:cxnLst/>
              <a:rect l="l" t="t" r="r" b="b"/>
              <a:pathLst>
                <a:path w="810" h="4842" extrusionOk="0">
                  <a:moveTo>
                    <a:pt x="683" y="1"/>
                  </a:moveTo>
                  <a:lnTo>
                    <a:pt x="1" y="19"/>
                  </a:lnTo>
                  <a:lnTo>
                    <a:pt x="127"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397;p31"/>
            <p:cNvSpPr/>
            <p:nvPr/>
          </p:nvSpPr>
          <p:spPr>
            <a:xfrm>
              <a:off x="7130325" y="4672300"/>
              <a:ext cx="22475" cy="206350"/>
            </a:xfrm>
            <a:custGeom>
              <a:avLst/>
              <a:gdLst/>
              <a:ahLst/>
              <a:cxnLst/>
              <a:rect l="l" t="t" r="r" b="b"/>
              <a:pathLst>
                <a:path w="899" h="8254" extrusionOk="0">
                  <a:moveTo>
                    <a:pt x="681" y="0"/>
                  </a:moveTo>
                  <a:lnTo>
                    <a:pt x="0" y="19"/>
                  </a:lnTo>
                  <a:lnTo>
                    <a:pt x="217" y="8253"/>
                  </a:lnTo>
                  <a:lnTo>
                    <a:pt x="899" y="8235"/>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398;p31"/>
            <p:cNvSpPr/>
            <p:nvPr/>
          </p:nvSpPr>
          <p:spPr>
            <a:xfrm>
              <a:off x="7184200" y="4670925"/>
              <a:ext cx="20225" cy="121025"/>
            </a:xfrm>
            <a:custGeom>
              <a:avLst/>
              <a:gdLst/>
              <a:ahLst/>
              <a:cxnLst/>
              <a:rect l="l" t="t" r="r" b="b"/>
              <a:pathLst>
                <a:path w="809" h="4841" extrusionOk="0">
                  <a:moveTo>
                    <a:pt x="681" y="1"/>
                  </a:moveTo>
                  <a:lnTo>
                    <a:pt x="0" y="19"/>
                  </a:lnTo>
                  <a:lnTo>
                    <a:pt x="127" y="4841"/>
                  </a:lnTo>
                  <a:lnTo>
                    <a:pt x="809" y="4824"/>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9" name="Google Shape;399;p31"/>
            <p:cNvSpPr/>
            <p:nvPr/>
          </p:nvSpPr>
          <p:spPr>
            <a:xfrm>
              <a:off x="7240550" y="4669475"/>
              <a:ext cx="20250" cy="121025"/>
            </a:xfrm>
            <a:custGeom>
              <a:avLst/>
              <a:gdLst/>
              <a:ahLst/>
              <a:cxnLst/>
              <a:rect l="l" t="t" r="r" b="b"/>
              <a:pathLst>
                <a:path w="810" h="4841" extrusionOk="0">
                  <a:moveTo>
                    <a:pt x="681" y="0"/>
                  </a:moveTo>
                  <a:lnTo>
                    <a:pt x="1" y="17"/>
                  </a:lnTo>
                  <a:lnTo>
                    <a:pt x="127" y="4841"/>
                  </a:lnTo>
                  <a:lnTo>
                    <a:pt x="809" y="4822"/>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555085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00"/>
        <p:cNvGrpSpPr/>
        <p:nvPr/>
      </p:nvGrpSpPr>
      <p:grpSpPr>
        <a:xfrm>
          <a:off x="0" y="0"/>
          <a:ext cx="0" cy="0"/>
          <a:chOff x="0" y="0"/>
          <a:chExt cx="0" cy="0"/>
        </a:xfrm>
      </p:grpSpPr>
      <p:graphicFrame>
        <p:nvGraphicFramePr>
          <p:cNvPr id="401" name="Google Shape;401;p32"/>
          <p:cNvGraphicFramePr/>
          <p:nvPr/>
        </p:nvGraphicFramePr>
        <p:xfrm>
          <a:off x="0" y="0"/>
          <a:ext cx="6000000" cy="600000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pSp>
        <p:nvGrpSpPr>
          <p:cNvPr id="402" name="Google Shape;402;p32"/>
          <p:cNvGrpSpPr/>
          <p:nvPr/>
        </p:nvGrpSpPr>
        <p:grpSpPr>
          <a:xfrm rot="4641983" flipH="1">
            <a:off x="16337875" y="565457"/>
            <a:ext cx="2179618" cy="1274778"/>
            <a:chOff x="623825" y="2132600"/>
            <a:chExt cx="1413750" cy="826850"/>
          </a:xfrm>
        </p:grpSpPr>
        <p:sp>
          <p:nvSpPr>
            <p:cNvPr id="403" name="Google Shape;403;p32"/>
            <p:cNvSpPr/>
            <p:nvPr/>
          </p:nvSpPr>
          <p:spPr>
            <a:xfrm>
              <a:off x="623825" y="2132600"/>
              <a:ext cx="1413750" cy="826850"/>
            </a:xfrm>
            <a:custGeom>
              <a:avLst/>
              <a:gdLst/>
              <a:ahLst/>
              <a:cxnLst/>
              <a:rect l="l" t="t" r="r" b="b"/>
              <a:pathLst>
                <a:path w="56550" h="33074" extrusionOk="0">
                  <a:moveTo>
                    <a:pt x="41775" y="8148"/>
                  </a:moveTo>
                  <a:cubicBezTo>
                    <a:pt x="44392" y="8148"/>
                    <a:pt x="46628" y="9983"/>
                    <a:pt x="47128" y="12567"/>
                  </a:cubicBezTo>
                  <a:cubicBezTo>
                    <a:pt x="47698" y="15519"/>
                    <a:pt x="45761" y="18387"/>
                    <a:pt x="42809" y="18958"/>
                  </a:cubicBezTo>
                  <a:lnTo>
                    <a:pt x="41823" y="19148"/>
                  </a:lnTo>
                  <a:cubicBezTo>
                    <a:pt x="41916" y="19027"/>
                    <a:pt x="42005" y="18902"/>
                    <a:pt x="42090" y="18774"/>
                  </a:cubicBezTo>
                  <a:cubicBezTo>
                    <a:pt x="43325" y="16947"/>
                    <a:pt x="43775" y="14748"/>
                    <a:pt x="43357" y="12586"/>
                  </a:cubicBezTo>
                  <a:cubicBezTo>
                    <a:pt x="43031" y="10892"/>
                    <a:pt x="42203" y="9376"/>
                    <a:pt x="40981" y="8206"/>
                  </a:cubicBezTo>
                  <a:cubicBezTo>
                    <a:pt x="41192" y="8176"/>
                    <a:pt x="41404" y="8156"/>
                    <a:pt x="41616" y="8150"/>
                  </a:cubicBezTo>
                  <a:cubicBezTo>
                    <a:pt x="41669" y="8149"/>
                    <a:pt x="41722" y="8148"/>
                    <a:pt x="41775" y="8148"/>
                  </a:cubicBezTo>
                  <a:close/>
                  <a:moveTo>
                    <a:pt x="35259" y="14043"/>
                  </a:moveTo>
                  <a:cubicBezTo>
                    <a:pt x="35278" y="14043"/>
                    <a:pt x="35297" y="14050"/>
                    <a:pt x="35313" y="14062"/>
                  </a:cubicBezTo>
                  <a:cubicBezTo>
                    <a:pt x="35339" y="14077"/>
                    <a:pt x="35355" y="14103"/>
                    <a:pt x="35360" y="14131"/>
                  </a:cubicBezTo>
                  <a:cubicBezTo>
                    <a:pt x="35369" y="14191"/>
                    <a:pt x="35331" y="14247"/>
                    <a:pt x="35273" y="14261"/>
                  </a:cubicBezTo>
                  <a:lnTo>
                    <a:pt x="16794" y="17834"/>
                  </a:lnTo>
                  <a:cubicBezTo>
                    <a:pt x="15380" y="18107"/>
                    <a:pt x="14215" y="19109"/>
                    <a:pt x="13730" y="20467"/>
                  </a:cubicBezTo>
                  <a:cubicBezTo>
                    <a:pt x="13245" y="21824"/>
                    <a:pt x="13513" y="23337"/>
                    <a:pt x="14435" y="24444"/>
                  </a:cubicBezTo>
                  <a:lnTo>
                    <a:pt x="12238" y="24870"/>
                  </a:lnTo>
                  <a:cubicBezTo>
                    <a:pt x="12071" y="24902"/>
                    <a:pt x="11902" y="24921"/>
                    <a:pt x="11732" y="24926"/>
                  </a:cubicBezTo>
                  <a:cubicBezTo>
                    <a:pt x="11703" y="24927"/>
                    <a:pt x="11673" y="24927"/>
                    <a:pt x="11644" y="24927"/>
                  </a:cubicBezTo>
                  <a:cubicBezTo>
                    <a:pt x="10165" y="24927"/>
                    <a:pt x="8852" y="23850"/>
                    <a:pt x="8570" y="22390"/>
                  </a:cubicBezTo>
                  <a:cubicBezTo>
                    <a:pt x="8242" y="20693"/>
                    <a:pt x="9351" y="19052"/>
                    <a:pt x="11050" y="18723"/>
                  </a:cubicBezTo>
                  <a:lnTo>
                    <a:pt x="35254" y="14043"/>
                  </a:lnTo>
                  <a:cubicBezTo>
                    <a:pt x="35255" y="14043"/>
                    <a:pt x="35257" y="14043"/>
                    <a:pt x="35259" y="14043"/>
                  </a:cubicBezTo>
                  <a:close/>
                  <a:moveTo>
                    <a:pt x="41789" y="1"/>
                  </a:moveTo>
                  <a:cubicBezTo>
                    <a:pt x="41656" y="1"/>
                    <a:pt x="41521" y="3"/>
                    <a:pt x="41387" y="7"/>
                  </a:cubicBezTo>
                  <a:cubicBezTo>
                    <a:pt x="40650" y="28"/>
                    <a:pt x="39915" y="109"/>
                    <a:pt x="39190" y="248"/>
                  </a:cubicBezTo>
                  <a:lnTo>
                    <a:pt x="15237" y="4882"/>
                  </a:lnTo>
                  <a:cubicBezTo>
                    <a:pt x="13028" y="5309"/>
                    <a:pt x="11583" y="7445"/>
                    <a:pt x="12010" y="9654"/>
                  </a:cubicBezTo>
                  <a:cubicBezTo>
                    <a:pt x="12047" y="9843"/>
                    <a:pt x="12095" y="10029"/>
                    <a:pt x="12157" y="10212"/>
                  </a:cubicBezTo>
                  <a:lnTo>
                    <a:pt x="9502" y="10725"/>
                  </a:lnTo>
                  <a:cubicBezTo>
                    <a:pt x="6545" y="11297"/>
                    <a:pt x="3987" y="12986"/>
                    <a:pt x="2300" y="15482"/>
                  </a:cubicBezTo>
                  <a:cubicBezTo>
                    <a:pt x="614" y="17978"/>
                    <a:pt x="0" y="20982"/>
                    <a:pt x="571" y="23938"/>
                  </a:cubicBezTo>
                  <a:cubicBezTo>
                    <a:pt x="1605" y="29279"/>
                    <a:pt x="6227" y="33074"/>
                    <a:pt x="11630" y="33074"/>
                  </a:cubicBezTo>
                  <a:cubicBezTo>
                    <a:pt x="11741" y="33074"/>
                    <a:pt x="11852" y="33072"/>
                    <a:pt x="11963" y="33069"/>
                  </a:cubicBezTo>
                  <a:cubicBezTo>
                    <a:pt x="12575" y="33051"/>
                    <a:pt x="13185" y="32984"/>
                    <a:pt x="13785" y="32867"/>
                  </a:cubicBezTo>
                  <a:lnTo>
                    <a:pt x="44356" y="26954"/>
                  </a:lnTo>
                  <a:cubicBezTo>
                    <a:pt x="51718" y="25529"/>
                    <a:pt x="56549" y="18381"/>
                    <a:pt x="55126" y="11018"/>
                  </a:cubicBezTo>
                  <a:cubicBezTo>
                    <a:pt x="53881" y="4578"/>
                    <a:pt x="48307" y="1"/>
                    <a:pt x="4178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32"/>
            <p:cNvSpPr/>
            <p:nvPr/>
          </p:nvSpPr>
          <p:spPr>
            <a:xfrm>
              <a:off x="692300" y="2198950"/>
              <a:ext cx="1273175" cy="694200"/>
            </a:xfrm>
            <a:custGeom>
              <a:avLst/>
              <a:gdLst/>
              <a:ahLst/>
              <a:cxnLst/>
              <a:rect l="l" t="t" r="r" b="b"/>
              <a:pathLst>
                <a:path w="50927" h="27768" extrusionOk="0">
                  <a:moveTo>
                    <a:pt x="39034" y="0"/>
                  </a:moveTo>
                  <a:cubicBezTo>
                    <a:pt x="38348" y="0"/>
                    <a:pt x="37652" y="65"/>
                    <a:pt x="36954" y="200"/>
                  </a:cubicBezTo>
                  <a:lnTo>
                    <a:pt x="12999" y="4834"/>
                  </a:lnTo>
                  <a:cubicBezTo>
                    <a:pt x="12229" y="4983"/>
                    <a:pt x="11726" y="5729"/>
                    <a:pt x="11875" y="6499"/>
                  </a:cubicBezTo>
                  <a:cubicBezTo>
                    <a:pt x="12006" y="7178"/>
                    <a:pt x="12602" y="7649"/>
                    <a:pt x="13269" y="7649"/>
                  </a:cubicBezTo>
                  <a:cubicBezTo>
                    <a:pt x="13358" y="7649"/>
                    <a:pt x="13449" y="7641"/>
                    <a:pt x="13540" y="7623"/>
                  </a:cubicBezTo>
                  <a:lnTo>
                    <a:pt x="37493" y="2989"/>
                  </a:lnTo>
                  <a:cubicBezTo>
                    <a:pt x="38011" y="2890"/>
                    <a:pt x="38526" y="2842"/>
                    <a:pt x="39035" y="2842"/>
                  </a:cubicBezTo>
                  <a:cubicBezTo>
                    <a:pt x="42843" y="2842"/>
                    <a:pt x="46245" y="5536"/>
                    <a:pt x="46993" y="9408"/>
                  </a:cubicBezTo>
                  <a:cubicBezTo>
                    <a:pt x="47841" y="13797"/>
                    <a:pt x="44960" y="18059"/>
                    <a:pt x="40573" y="18908"/>
                  </a:cubicBezTo>
                  <a:lnTo>
                    <a:pt x="10002" y="24821"/>
                  </a:lnTo>
                  <a:cubicBezTo>
                    <a:pt x="9633" y="24892"/>
                    <a:pt x="9266" y="24927"/>
                    <a:pt x="8903" y="24927"/>
                  </a:cubicBezTo>
                  <a:cubicBezTo>
                    <a:pt x="6191" y="24927"/>
                    <a:pt x="3761" y="23003"/>
                    <a:pt x="3226" y="20241"/>
                  </a:cubicBezTo>
                  <a:cubicBezTo>
                    <a:pt x="2620" y="17105"/>
                    <a:pt x="4671" y="14071"/>
                    <a:pt x="7807" y="13465"/>
                  </a:cubicBezTo>
                  <a:lnTo>
                    <a:pt x="31989" y="8788"/>
                  </a:lnTo>
                  <a:cubicBezTo>
                    <a:pt x="32166" y="8754"/>
                    <a:pt x="32343" y="8737"/>
                    <a:pt x="32517" y="8737"/>
                  </a:cubicBezTo>
                  <a:cubicBezTo>
                    <a:pt x="33814" y="8737"/>
                    <a:pt x="34970" y="9655"/>
                    <a:pt x="35225" y="10976"/>
                  </a:cubicBezTo>
                  <a:cubicBezTo>
                    <a:pt x="35515" y="12471"/>
                    <a:pt x="34534" y="13923"/>
                    <a:pt x="33039" y="14212"/>
                  </a:cubicBezTo>
                  <a:lnTo>
                    <a:pt x="14558" y="17787"/>
                  </a:lnTo>
                  <a:cubicBezTo>
                    <a:pt x="13788" y="17936"/>
                    <a:pt x="13285" y="18680"/>
                    <a:pt x="13434" y="19451"/>
                  </a:cubicBezTo>
                  <a:cubicBezTo>
                    <a:pt x="13565" y="20130"/>
                    <a:pt x="14161" y="20601"/>
                    <a:pt x="14827" y="20601"/>
                  </a:cubicBezTo>
                  <a:cubicBezTo>
                    <a:pt x="14916" y="20601"/>
                    <a:pt x="15007" y="20592"/>
                    <a:pt x="15098" y="20575"/>
                  </a:cubicBezTo>
                  <a:lnTo>
                    <a:pt x="33578" y="17002"/>
                  </a:lnTo>
                  <a:cubicBezTo>
                    <a:pt x="36611" y="16414"/>
                    <a:pt x="38601" y="13469"/>
                    <a:pt x="38014" y="10437"/>
                  </a:cubicBezTo>
                  <a:cubicBezTo>
                    <a:pt x="37496" y="7758"/>
                    <a:pt x="35151" y="5897"/>
                    <a:pt x="32522" y="5897"/>
                  </a:cubicBezTo>
                  <a:cubicBezTo>
                    <a:pt x="32168" y="5897"/>
                    <a:pt x="31810" y="5931"/>
                    <a:pt x="31450" y="6000"/>
                  </a:cubicBezTo>
                  <a:lnTo>
                    <a:pt x="7267" y="10677"/>
                  </a:lnTo>
                  <a:cubicBezTo>
                    <a:pt x="5005" y="11113"/>
                    <a:pt x="3050" y="12406"/>
                    <a:pt x="1760" y="14314"/>
                  </a:cubicBezTo>
                  <a:cubicBezTo>
                    <a:pt x="470" y="16222"/>
                    <a:pt x="1" y="18519"/>
                    <a:pt x="438" y="20780"/>
                  </a:cubicBezTo>
                  <a:cubicBezTo>
                    <a:pt x="1235" y="24898"/>
                    <a:pt x="4855" y="27768"/>
                    <a:pt x="8903" y="27768"/>
                  </a:cubicBezTo>
                  <a:cubicBezTo>
                    <a:pt x="8985" y="27768"/>
                    <a:pt x="9066" y="27766"/>
                    <a:pt x="9148" y="27764"/>
                  </a:cubicBezTo>
                  <a:cubicBezTo>
                    <a:pt x="9616" y="27750"/>
                    <a:pt x="10082" y="27699"/>
                    <a:pt x="10541" y="27609"/>
                  </a:cubicBezTo>
                  <a:lnTo>
                    <a:pt x="41112" y="21696"/>
                  </a:lnTo>
                  <a:cubicBezTo>
                    <a:pt x="47037" y="20549"/>
                    <a:pt x="50927" y="14796"/>
                    <a:pt x="49781" y="8869"/>
                  </a:cubicBezTo>
                  <a:cubicBezTo>
                    <a:pt x="48771" y="3642"/>
                    <a:pt x="44174" y="0"/>
                    <a:pt x="390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32"/>
            <p:cNvSpPr/>
            <p:nvPr/>
          </p:nvSpPr>
          <p:spPr>
            <a:xfrm>
              <a:off x="677450" y="2182275"/>
              <a:ext cx="1270075" cy="694275"/>
            </a:xfrm>
            <a:custGeom>
              <a:avLst/>
              <a:gdLst/>
              <a:ahLst/>
              <a:cxnLst/>
              <a:rect l="l" t="t" r="r" b="b"/>
              <a:pathLst>
                <a:path w="50803" h="27771" extrusionOk="0">
                  <a:moveTo>
                    <a:pt x="39522" y="0"/>
                  </a:moveTo>
                  <a:cubicBezTo>
                    <a:pt x="38823" y="0"/>
                    <a:pt x="38120" y="67"/>
                    <a:pt x="37419" y="203"/>
                  </a:cubicBezTo>
                  <a:lnTo>
                    <a:pt x="13466" y="4837"/>
                  </a:lnTo>
                  <a:cubicBezTo>
                    <a:pt x="12689" y="4981"/>
                    <a:pt x="12181" y="5729"/>
                    <a:pt x="12329" y="6503"/>
                  </a:cubicBezTo>
                  <a:cubicBezTo>
                    <a:pt x="12461" y="7182"/>
                    <a:pt x="13056" y="7653"/>
                    <a:pt x="13722" y="7653"/>
                  </a:cubicBezTo>
                  <a:cubicBezTo>
                    <a:pt x="13815" y="7653"/>
                    <a:pt x="13910" y="7644"/>
                    <a:pt x="14005" y="7625"/>
                  </a:cubicBezTo>
                  <a:lnTo>
                    <a:pt x="37960" y="2991"/>
                  </a:lnTo>
                  <a:cubicBezTo>
                    <a:pt x="38478" y="2891"/>
                    <a:pt x="38998" y="2841"/>
                    <a:pt x="39515" y="2841"/>
                  </a:cubicBezTo>
                  <a:cubicBezTo>
                    <a:pt x="41116" y="2841"/>
                    <a:pt x="42681" y="3317"/>
                    <a:pt x="44038" y="4234"/>
                  </a:cubicBezTo>
                  <a:cubicBezTo>
                    <a:pt x="45832" y="5448"/>
                    <a:pt x="47046" y="7284"/>
                    <a:pt x="47458" y="9411"/>
                  </a:cubicBezTo>
                  <a:cubicBezTo>
                    <a:pt x="47870" y="11537"/>
                    <a:pt x="47428" y="13696"/>
                    <a:pt x="46215" y="15490"/>
                  </a:cubicBezTo>
                  <a:cubicBezTo>
                    <a:pt x="45003" y="17284"/>
                    <a:pt x="43165" y="18498"/>
                    <a:pt x="41038" y="18910"/>
                  </a:cubicBezTo>
                  <a:lnTo>
                    <a:pt x="10468" y="24823"/>
                  </a:lnTo>
                  <a:cubicBezTo>
                    <a:pt x="10097" y="24894"/>
                    <a:pt x="9728" y="24929"/>
                    <a:pt x="9364" y="24929"/>
                  </a:cubicBezTo>
                  <a:cubicBezTo>
                    <a:pt x="6648" y="24929"/>
                    <a:pt x="4227" y="23007"/>
                    <a:pt x="3692" y="20242"/>
                  </a:cubicBezTo>
                  <a:cubicBezTo>
                    <a:pt x="3086" y="17112"/>
                    <a:pt x="5140" y="14072"/>
                    <a:pt x="8271" y="13466"/>
                  </a:cubicBezTo>
                  <a:lnTo>
                    <a:pt x="32454" y="8790"/>
                  </a:lnTo>
                  <a:cubicBezTo>
                    <a:pt x="32628" y="8757"/>
                    <a:pt x="32802" y="8741"/>
                    <a:pt x="32973" y="8741"/>
                  </a:cubicBezTo>
                  <a:cubicBezTo>
                    <a:pt x="34271" y="8741"/>
                    <a:pt x="35427" y="9658"/>
                    <a:pt x="35682" y="10979"/>
                  </a:cubicBezTo>
                  <a:cubicBezTo>
                    <a:pt x="35971" y="12474"/>
                    <a:pt x="34997" y="13920"/>
                    <a:pt x="33504" y="14214"/>
                  </a:cubicBezTo>
                  <a:lnTo>
                    <a:pt x="15025" y="17789"/>
                  </a:lnTo>
                  <a:cubicBezTo>
                    <a:pt x="14254" y="17937"/>
                    <a:pt x="13751" y="18682"/>
                    <a:pt x="13900" y="19452"/>
                  </a:cubicBezTo>
                  <a:cubicBezTo>
                    <a:pt x="14032" y="20131"/>
                    <a:pt x="14627" y="20603"/>
                    <a:pt x="15293" y="20603"/>
                  </a:cubicBezTo>
                  <a:cubicBezTo>
                    <a:pt x="15382" y="20603"/>
                    <a:pt x="15473" y="20594"/>
                    <a:pt x="15564" y="20576"/>
                  </a:cubicBezTo>
                  <a:lnTo>
                    <a:pt x="34043" y="17003"/>
                  </a:lnTo>
                  <a:cubicBezTo>
                    <a:pt x="37104" y="16438"/>
                    <a:pt x="39117" y="13486"/>
                    <a:pt x="38526" y="10429"/>
                  </a:cubicBezTo>
                  <a:cubicBezTo>
                    <a:pt x="38008" y="7748"/>
                    <a:pt x="35659" y="5890"/>
                    <a:pt x="33031" y="5890"/>
                  </a:cubicBezTo>
                  <a:cubicBezTo>
                    <a:pt x="32663" y="5890"/>
                    <a:pt x="32289" y="5926"/>
                    <a:pt x="31914" y="6002"/>
                  </a:cubicBezTo>
                  <a:lnTo>
                    <a:pt x="7732" y="10680"/>
                  </a:lnTo>
                  <a:cubicBezTo>
                    <a:pt x="3063" y="11582"/>
                    <a:pt x="0" y="16114"/>
                    <a:pt x="903" y="20783"/>
                  </a:cubicBezTo>
                  <a:cubicBezTo>
                    <a:pt x="1340" y="23044"/>
                    <a:pt x="2632" y="25001"/>
                    <a:pt x="4542" y="26290"/>
                  </a:cubicBezTo>
                  <a:cubicBezTo>
                    <a:pt x="5983" y="27264"/>
                    <a:pt x="7647" y="27771"/>
                    <a:pt x="9351" y="27771"/>
                  </a:cubicBezTo>
                  <a:cubicBezTo>
                    <a:pt x="9434" y="27771"/>
                    <a:pt x="9516" y="27770"/>
                    <a:pt x="9599" y="27767"/>
                  </a:cubicBezTo>
                  <a:cubicBezTo>
                    <a:pt x="10072" y="27753"/>
                    <a:pt x="10543" y="27702"/>
                    <a:pt x="11008" y="27611"/>
                  </a:cubicBezTo>
                  <a:lnTo>
                    <a:pt x="41577" y="21698"/>
                  </a:lnTo>
                  <a:cubicBezTo>
                    <a:pt x="44448" y="21143"/>
                    <a:pt x="46931" y="19502"/>
                    <a:pt x="48569" y="17081"/>
                  </a:cubicBezTo>
                  <a:cubicBezTo>
                    <a:pt x="50206" y="14659"/>
                    <a:pt x="50802" y="11742"/>
                    <a:pt x="50246" y="8872"/>
                  </a:cubicBezTo>
                  <a:cubicBezTo>
                    <a:pt x="49691" y="6001"/>
                    <a:pt x="48051" y="3518"/>
                    <a:pt x="45629" y="1880"/>
                  </a:cubicBezTo>
                  <a:cubicBezTo>
                    <a:pt x="43797" y="643"/>
                    <a:pt x="41685" y="0"/>
                    <a:pt x="395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06" name="Google Shape;406;p32"/>
          <p:cNvGrpSpPr/>
          <p:nvPr/>
        </p:nvGrpSpPr>
        <p:grpSpPr>
          <a:xfrm>
            <a:off x="812400" y="9643151"/>
            <a:ext cx="16663200" cy="148650"/>
            <a:chOff x="406200" y="4821575"/>
            <a:chExt cx="8331600" cy="74325"/>
          </a:xfrm>
        </p:grpSpPr>
        <p:cxnSp>
          <p:nvCxnSpPr>
            <p:cNvPr id="407" name="Google Shape;407;p32"/>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408" name="Google Shape;408;p32"/>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409" name="Google Shape;409;p32"/>
          <p:cNvGrpSpPr/>
          <p:nvPr/>
        </p:nvGrpSpPr>
        <p:grpSpPr>
          <a:xfrm rot="-1360551">
            <a:off x="394706" y="320971"/>
            <a:ext cx="1331444" cy="2314370"/>
            <a:chOff x="5100475" y="841475"/>
            <a:chExt cx="845625" cy="1469900"/>
          </a:xfrm>
        </p:grpSpPr>
        <p:sp>
          <p:nvSpPr>
            <p:cNvPr id="410" name="Google Shape;410;p32"/>
            <p:cNvSpPr/>
            <p:nvPr/>
          </p:nvSpPr>
          <p:spPr>
            <a:xfrm>
              <a:off x="5100475" y="841475"/>
              <a:ext cx="845625" cy="1469900"/>
            </a:xfrm>
            <a:custGeom>
              <a:avLst/>
              <a:gdLst/>
              <a:ahLst/>
              <a:cxnLst/>
              <a:rect l="l" t="t" r="r" b="b"/>
              <a:pathLst>
                <a:path w="33825" h="58796" extrusionOk="0">
                  <a:moveTo>
                    <a:pt x="16883" y="0"/>
                  </a:moveTo>
                  <a:cubicBezTo>
                    <a:pt x="12413" y="0"/>
                    <a:pt x="9106" y="1649"/>
                    <a:pt x="8354" y="4574"/>
                  </a:cubicBezTo>
                  <a:cubicBezTo>
                    <a:pt x="8310" y="4746"/>
                    <a:pt x="8275" y="4921"/>
                    <a:pt x="8250" y="5097"/>
                  </a:cubicBezTo>
                  <a:cubicBezTo>
                    <a:pt x="8187" y="5262"/>
                    <a:pt x="8132" y="5431"/>
                    <a:pt x="8088" y="5603"/>
                  </a:cubicBezTo>
                  <a:cubicBezTo>
                    <a:pt x="7536" y="7745"/>
                    <a:pt x="8480" y="9952"/>
                    <a:pt x="10652" y="11859"/>
                  </a:cubicBezTo>
                  <a:lnTo>
                    <a:pt x="4900" y="23594"/>
                  </a:lnTo>
                  <a:cubicBezTo>
                    <a:pt x="2881" y="23735"/>
                    <a:pt x="1180" y="25153"/>
                    <a:pt x="677" y="27111"/>
                  </a:cubicBezTo>
                  <a:lnTo>
                    <a:pt x="367" y="28313"/>
                  </a:lnTo>
                  <a:cubicBezTo>
                    <a:pt x="1" y="29732"/>
                    <a:pt x="853" y="31180"/>
                    <a:pt x="2274" y="31546"/>
                  </a:cubicBezTo>
                  <a:lnTo>
                    <a:pt x="9551" y="33422"/>
                  </a:lnTo>
                  <a:cubicBezTo>
                    <a:pt x="8753" y="38591"/>
                    <a:pt x="7185" y="48539"/>
                    <a:pt x="6046" y="55728"/>
                  </a:cubicBezTo>
                  <a:cubicBezTo>
                    <a:pt x="5830" y="57094"/>
                    <a:pt x="6699" y="58397"/>
                    <a:pt x="8044" y="58721"/>
                  </a:cubicBezTo>
                  <a:cubicBezTo>
                    <a:pt x="8253" y="58772"/>
                    <a:pt x="8462" y="58796"/>
                    <a:pt x="8669" y="58796"/>
                  </a:cubicBezTo>
                  <a:cubicBezTo>
                    <a:pt x="9790" y="58796"/>
                    <a:pt x="10823" y="58080"/>
                    <a:pt x="11187" y="56971"/>
                  </a:cubicBezTo>
                  <a:lnTo>
                    <a:pt x="18189" y="35649"/>
                  </a:lnTo>
                  <a:lnTo>
                    <a:pt x="25333" y="37491"/>
                  </a:lnTo>
                  <a:cubicBezTo>
                    <a:pt x="25555" y="37548"/>
                    <a:pt x="25778" y="37575"/>
                    <a:pt x="25998" y="37575"/>
                  </a:cubicBezTo>
                  <a:cubicBezTo>
                    <a:pt x="27179" y="37575"/>
                    <a:pt x="28256" y="36781"/>
                    <a:pt x="28565" y="35584"/>
                  </a:cubicBezTo>
                  <a:lnTo>
                    <a:pt x="28875" y="34381"/>
                  </a:lnTo>
                  <a:cubicBezTo>
                    <a:pt x="29393" y="32369"/>
                    <a:pt x="28555" y="30305"/>
                    <a:pt x="26827" y="29221"/>
                  </a:cubicBezTo>
                  <a:lnTo>
                    <a:pt x="27226" y="16265"/>
                  </a:lnTo>
                  <a:cubicBezTo>
                    <a:pt x="30151" y="15683"/>
                    <a:pt x="32211" y="14197"/>
                    <a:pt x="32787" y="11968"/>
                  </a:cubicBezTo>
                  <a:cubicBezTo>
                    <a:pt x="32831" y="11792"/>
                    <a:pt x="32866" y="11614"/>
                    <a:pt x="32891" y="11434"/>
                  </a:cubicBezTo>
                  <a:cubicBezTo>
                    <a:pt x="32954" y="11273"/>
                    <a:pt x="33007" y="11107"/>
                    <a:pt x="33051" y="10940"/>
                  </a:cubicBezTo>
                  <a:cubicBezTo>
                    <a:pt x="33824" y="7939"/>
                    <a:pt x="31675" y="4807"/>
                    <a:pt x="27298" y="2558"/>
                  </a:cubicBezTo>
                  <a:cubicBezTo>
                    <a:pt x="25841" y="1809"/>
                    <a:pt x="24229" y="1206"/>
                    <a:pt x="22506" y="761"/>
                  </a:cubicBezTo>
                  <a:cubicBezTo>
                    <a:pt x="20511" y="247"/>
                    <a:pt x="18610" y="0"/>
                    <a:pt x="168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32"/>
            <p:cNvSpPr/>
            <p:nvPr/>
          </p:nvSpPr>
          <p:spPr>
            <a:xfrm>
              <a:off x="5173700" y="1486850"/>
              <a:ext cx="596850" cy="227975"/>
            </a:xfrm>
            <a:custGeom>
              <a:avLst/>
              <a:gdLst/>
              <a:ahLst/>
              <a:cxnLst/>
              <a:rect l="l" t="t" r="r" b="b"/>
              <a:pathLst>
                <a:path w="23874" h="9119" extrusionOk="0">
                  <a:moveTo>
                    <a:pt x="887" y="0"/>
                  </a:moveTo>
                  <a:cubicBezTo>
                    <a:pt x="848" y="0"/>
                    <a:pt x="812" y="26"/>
                    <a:pt x="802" y="65"/>
                  </a:cubicBezTo>
                  <a:lnTo>
                    <a:pt x="1" y="3172"/>
                  </a:lnTo>
                  <a:lnTo>
                    <a:pt x="23060" y="9119"/>
                  </a:lnTo>
                  <a:lnTo>
                    <a:pt x="23861" y="6012"/>
                  </a:lnTo>
                  <a:cubicBezTo>
                    <a:pt x="23873" y="5965"/>
                    <a:pt x="23846" y="5918"/>
                    <a:pt x="23797" y="5904"/>
                  </a:cubicBezTo>
                  <a:lnTo>
                    <a:pt x="909" y="3"/>
                  </a:lnTo>
                  <a:cubicBezTo>
                    <a:pt x="902" y="1"/>
                    <a:pt x="894" y="0"/>
                    <a:pt x="8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32"/>
            <p:cNvSpPr/>
            <p:nvPr/>
          </p:nvSpPr>
          <p:spPr>
            <a:xfrm>
              <a:off x="5317175" y="1598575"/>
              <a:ext cx="204400" cy="646475"/>
            </a:xfrm>
            <a:custGeom>
              <a:avLst/>
              <a:gdLst/>
              <a:ahLst/>
              <a:cxnLst/>
              <a:rect l="l" t="t" r="r" b="b"/>
              <a:pathLst>
                <a:path w="8176" h="25859" extrusionOk="0">
                  <a:moveTo>
                    <a:pt x="4031" y="1"/>
                  </a:moveTo>
                  <a:cubicBezTo>
                    <a:pt x="4028" y="438"/>
                    <a:pt x="0" y="25859"/>
                    <a:pt x="0" y="25859"/>
                  </a:cubicBezTo>
                  <a:lnTo>
                    <a:pt x="8175" y="959"/>
                  </a:lnTo>
                  <a:lnTo>
                    <a:pt x="40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32"/>
            <p:cNvSpPr/>
            <p:nvPr/>
          </p:nvSpPr>
          <p:spPr>
            <a:xfrm>
              <a:off x="5249550" y="1067175"/>
              <a:ext cx="469075" cy="577350"/>
            </a:xfrm>
            <a:custGeom>
              <a:avLst/>
              <a:gdLst/>
              <a:ahLst/>
              <a:cxnLst/>
              <a:rect l="l" t="t" r="r" b="b"/>
              <a:pathLst>
                <a:path w="18763" h="23094" extrusionOk="0">
                  <a:moveTo>
                    <a:pt x="9031" y="1"/>
                  </a:moveTo>
                  <a:lnTo>
                    <a:pt x="1" y="18423"/>
                  </a:lnTo>
                  <a:lnTo>
                    <a:pt x="18120" y="23094"/>
                  </a:lnTo>
                  <a:lnTo>
                    <a:pt x="18762" y="2290"/>
                  </a:lnTo>
                  <a:lnTo>
                    <a:pt x="903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414;p32"/>
            <p:cNvSpPr/>
            <p:nvPr/>
          </p:nvSpPr>
          <p:spPr>
            <a:xfrm>
              <a:off x="5359675" y="933850"/>
              <a:ext cx="504125" cy="254750"/>
            </a:xfrm>
            <a:custGeom>
              <a:avLst/>
              <a:gdLst/>
              <a:ahLst/>
              <a:cxnLst/>
              <a:rect l="l" t="t" r="r" b="b"/>
              <a:pathLst>
                <a:path w="20165" h="10190" extrusionOk="0">
                  <a:moveTo>
                    <a:pt x="6234" y="1"/>
                  </a:moveTo>
                  <a:cubicBezTo>
                    <a:pt x="5431" y="1"/>
                    <a:pt x="4671" y="60"/>
                    <a:pt x="3975" y="182"/>
                  </a:cubicBezTo>
                  <a:cubicBezTo>
                    <a:pt x="1925" y="539"/>
                    <a:pt x="605" y="1399"/>
                    <a:pt x="303" y="2573"/>
                  </a:cubicBezTo>
                  <a:cubicBezTo>
                    <a:pt x="0" y="3748"/>
                    <a:pt x="740" y="5139"/>
                    <a:pt x="2360" y="6441"/>
                  </a:cubicBezTo>
                  <a:cubicBezTo>
                    <a:pt x="3979" y="7745"/>
                    <a:pt x="6346" y="8852"/>
                    <a:pt x="8941" y="9522"/>
                  </a:cubicBezTo>
                  <a:cubicBezTo>
                    <a:pt x="10653" y="9964"/>
                    <a:pt x="12371" y="10190"/>
                    <a:pt x="13930" y="10190"/>
                  </a:cubicBezTo>
                  <a:cubicBezTo>
                    <a:pt x="14733" y="10190"/>
                    <a:pt x="15494" y="10130"/>
                    <a:pt x="16190" y="10008"/>
                  </a:cubicBezTo>
                  <a:cubicBezTo>
                    <a:pt x="18238" y="9651"/>
                    <a:pt x="19559" y="8792"/>
                    <a:pt x="19862" y="7617"/>
                  </a:cubicBezTo>
                  <a:cubicBezTo>
                    <a:pt x="20164" y="6443"/>
                    <a:pt x="19424" y="5051"/>
                    <a:pt x="17805" y="3749"/>
                  </a:cubicBezTo>
                  <a:cubicBezTo>
                    <a:pt x="16185" y="2446"/>
                    <a:pt x="13817" y="1338"/>
                    <a:pt x="11223" y="668"/>
                  </a:cubicBezTo>
                  <a:cubicBezTo>
                    <a:pt x="9511" y="227"/>
                    <a:pt x="7793" y="1"/>
                    <a:pt x="6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32"/>
            <p:cNvSpPr/>
            <p:nvPr/>
          </p:nvSpPr>
          <p:spPr>
            <a:xfrm>
              <a:off x="5366275" y="908100"/>
              <a:ext cx="504150" cy="254750"/>
            </a:xfrm>
            <a:custGeom>
              <a:avLst/>
              <a:gdLst/>
              <a:ahLst/>
              <a:cxnLst/>
              <a:rect l="l" t="t" r="r" b="b"/>
              <a:pathLst>
                <a:path w="20166" h="10190" extrusionOk="0">
                  <a:moveTo>
                    <a:pt x="6230" y="1"/>
                  </a:moveTo>
                  <a:cubicBezTo>
                    <a:pt x="5429" y="1"/>
                    <a:pt x="4670" y="61"/>
                    <a:pt x="3975" y="182"/>
                  </a:cubicBezTo>
                  <a:cubicBezTo>
                    <a:pt x="1927" y="540"/>
                    <a:pt x="607" y="1400"/>
                    <a:pt x="304" y="2573"/>
                  </a:cubicBezTo>
                  <a:cubicBezTo>
                    <a:pt x="1" y="3747"/>
                    <a:pt x="740" y="5139"/>
                    <a:pt x="2362" y="6443"/>
                  </a:cubicBezTo>
                  <a:cubicBezTo>
                    <a:pt x="3981" y="7746"/>
                    <a:pt x="6348" y="8854"/>
                    <a:pt x="8942" y="9522"/>
                  </a:cubicBezTo>
                  <a:cubicBezTo>
                    <a:pt x="10654" y="9964"/>
                    <a:pt x="12372" y="10190"/>
                    <a:pt x="13932" y="10190"/>
                  </a:cubicBezTo>
                  <a:cubicBezTo>
                    <a:pt x="14735" y="10190"/>
                    <a:pt x="15496" y="10130"/>
                    <a:pt x="16192" y="10008"/>
                  </a:cubicBezTo>
                  <a:cubicBezTo>
                    <a:pt x="18239" y="9651"/>
                    <a:pt x="19560" y="8791"/>
                    <a:pt x="19864" y="7617"/>
                  </a:cubicBezTo>
                  <a:cubicBezTo>
                    <a:pt x="20166" y="6444"/>
                    <a:pt x="19426" y="5053"/>
                    <a:pt x="17807" y="3749"/>
                  </a:cubicBezTo>
                  <a:cubicBezTo>
                    <a:pt x="16185" y="2445"/>
                    <a:pt x="13818" y="1338"/>
                    <a:pt x="11225" y="669"/>
                  </a:cubicBezTo>
                  <a:cubicBezTo>
                    <a:pt x="9511" y="228"/>
                    <a:pt x="7791" y="1"/>
                    <a:pt x="62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17303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416"/>
        <p:cNvGrpSpPr/>
        <p:nvPr/>
      </p:nvGrpSpPr>
      <p:grpSpPr>
        <a:xfrm>
          <a:off x="0" y="0"/>
          <a:ext cx="0" cy="0"/>
          <a:chOff x="0" y="0"/>
          <a:chExt cx="0" cy="0"/>
        </a:xfrm>
      </p:grpSpPr>
      <p:graphicFrame>
        <p:nvGraphicFramePr>
          <p:cNvPr id="417" name="Google Shape;417;p33"/>
          <p:cNvGraphicFramePr/>
          <p:nvPr/>
        </p:nvGraphicFramePr>
        <p:xfrm>
          <a:off x="0" y="0"/>
          <a:ext cx="6000000" cy="600000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pSp>
        <p:nvGrpSpPr>
          <p:cNvPr id="418" name="Google Shape;418;p33"/>
          <p:cNvGrpSpPr/>
          <p:nvPr/>
        </p:nvGrpSpPr>
        <p:grpSpPr>
          <a:xfrm>
            <a:off x="534627" y="808202"/>
            <a:ext cx="148650" cy="8670600"/>
            <a:chOff x="267313" y="404101"/>
            <a:chExt cx="74325" cy="4335300"/>
          </a:xfrm>
        </p:grpSpPr>
        <p:cxnSp>
          <p:nvCxnSpPr>
            <p:cNvPr id="419" name="Google Shape;419;p33"/>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420" name="Google Shape;420;p33"/>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603744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aphicFrame>
        <p:nvGraphicFramePr>
          <p:cNvPr id="9" name="Google Shape;9;p2"/>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0" name="Google Shape;10;p2"/>
          <p:cNvSpPr txBox="1">
            <a:spLocks noGrp="1"/>
          </p:cNvSpPr>
          <p:nvPr>
            <p:ph type="ctrTitle"/>
          </p:nvPr>
        </p:nvSpPr>
        <p:spPr>
          <a:xfrm>
            <a:off x="1944550" y="1989400"/>
            <a:ext cx="13557600" cy="49548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12000"/>
            </a:lvl1pPr>
            <a:lvl2pPr lvl="1" algn="ctr">
              <a:spcBef>
                <a:spcPts val="0"/>
              </a:spcBef>
              <a:spcAft>
                <a:spcPts val="0"/>
              </a:spcAft>
              <a:buClr>
                <a:srgbClr val="191919"/>
              </a:buClr>
              <a:buSzPts val="5200"/>
              <a:buNone/>
              <a:defRPr sz="10400">
                <a:solidFill>
                  <a:srgbClr val="191919"/>
                </a:solidFill>
              </a:defRPr>
            </a:lvl2pPr>
            <a:lvl3pPr lvl="2" algn="ctr">
              <a:spcBef>
                <a:spcPts val="0"/>
              </a:spcBef>
              <a:spcAft>
                <a:spcPts val="0"/>
              </a:spcAft>
              <a:buClr>
                <a:srgbClr val="191919"/>
              </a:buClr>
              <a:buSzPts val="5200"/>
              <a:buNone/>
              <a:defRPr sz="10400">
                <a:solidFill>
                  <a:srgbClr val="191919"/>
                </a:solidFill>
              </a:defRPr>
            </a:lvl3pPr>
            <a:lvl4pPr lvl="3" algn="ctr">
              <a:spcBef>
                <a:spcPts val="0"/>
              </a:spcBef>
              <a:spcAft>
                <a:spcPts val="0"/>
              </a:spcAft>
              <a:buClr>
                <a:srgbClr val="191919"/>
              </a:buClr>
              <a:buSzPts val="5200"/>
              <a:buNone/>
              <a:defRPr sz="10400">
                <a:solidFill>
                  <a:srgbClr val="191919"/>
                </a:solidFill>
              </a:defRPr>
            </a:lvl4pPr>
            <a:lvl5pPr lvl="4" algn="ctr">
              <a:spcBef>
                <a:spcPts val="0"/>
              </a:spcBef>
              <a:spcAft>
                <a:spcPts val="0"/>
              </a:spcAft>
              <a:buClr>
                <a:srgbClr val="191919"/>
              </a:buClr>
              <a:buSzPts val="5200"/>
              <a:buNone/>
              <a:defRPr sz="10400">
                <a:solidFill>
                  <a:srgbClr val="191919"/>
                </a:solidFill>
              </a:defRPr>
            </a:lvl5pPr>
            <a:lvl6pPr lvl="5" algn="ctr">
              <a:spcBef>
                <a:spcPts val="0"/>
              </a:spcBef>
              <a:spcAft>
                <a:spcPts val="0"/>
              </a:spcAft>
              <a:buClr>
                <a:srgbClr val="191919"/>
              </a:buClr>
              <a:buSzPts val="5200"/>
              <a:buNone/>
              <a:defRPr sz="10400">
                <a:solidFill>
                  <a:srgbClr val="191919"/>
                </a:solidFill>
              </a:defRPr>
            </a:lvl6pPr>
            <a:lvl7pPr lvl="6" algn="ctr">
              <a:spcBef>
                <a:spcPts val="0"/>
              </a:spcBef>
              <a:spcAft>
                <a:spcPts val="0"/>
              </a:spcAft>
              <a:buClr>
                <a:srgbClr val="191919"/>
              </a:buClr>
              <a:buSzPts val="5200"/>
              <a:buNone/>
              <a:defRPr sz="10400">
                <a:solidFill>
                  <a:srgbClr val="191919"/>
                </a:solidFill>
              </a:defRPr>
            </a:lvl7pPr>
            <a:lvl8pPr lvl="7" algn="ctr">
              <a:spcBef>
                <a:spcPts val="0"/>
              </a:spcBef>
              <a:spcAft>
                <a:spcPts val="0"/>
              </a:spcAft>
              <a:buClr>
                <a:srgbClr val="191919"/>
              </a:buClr>
              <a:buSzPts val="5200"/>
              <a:buNone/>
              <a:defRPr sz="10400">
                <a:solidFill>
                  <a:srgbClr val="191919"/>
                </a:solidFill>
              </a:defRPr>
            </a:lvl8pPr>
            <a:lvl9pPr lvl="8" algn="ctr">
              <a:spcBef>
                <a:spcPts val="0"/>
              </a:spcBef>
              <a:spcAft>
                <a:spcPts val="0"/>
              </a:spcAft>
              <a:buClr>
                <a:srgbClr val="191919"/>
              </a:buClr>
              <a:buSzPts val="5200"/>
              <a:buNone/>
              <a:defRPr sz="10400">
                <a:solidFill>
                  <a:srgbClr val="191919"/>
                </a:solidFill>
              </a:defRPr>
            </a:lvl9pPr>
          </a:lstStyle>
          <a:p>
            <a:endParaRPr/>
          </a:p>
        </p:txBody>
      </p:sp>
      <p:sp>
        <p:nvSpPr>
          <p:cNvPr id="11" name="Google Shape;11;p2"/>
          <p:cNvSpPr txBox="1">
            <a:spLocks noGrp="1"/>
          </p:cNvSpPr>
          <p:nvPr>
            <p:ph type="subTitle" idx="1"/>
          </p:nvPr>
        </p:nvSpPr>
        <p:spPr>
          <a:xfrm>
            <a:off x="1944574" y="7345976"/>
            <a:ext cx="7753200" cy="951600"/>
          </a:xfrm>
          <a:prstGeom prst="rect">
            <a:avLst/>
          </a:prstGeom>
          <a:solidFill>
            <a:srgbClr val="F7DE78"/>
          </a:solidFill>
        </p:spPr>
        <p:txBody>
          <a:bodyPr spcFirstLastPara="1" wrap="square" lIns="91425" tIns="91425" rIns="91425" bIns="91425" anchor="t" anchorCtr="0">
            <a:noAutofit/>
          </a:bodyPr>
          <a:lstStyle>
            <a:lvl1pPr lvl="0">
              <a:spcBef>
                <a:spcPts val="0"/>
              </a:spcBef>
              <a:spcAft>
                <a:spcPts val="0"/>
              </a:spcAft>
              <a:buSzPts val="1400"/>
              <a:buNone/>
              <a:defRPr sz="3200">
                <a:solidFill>
                  <a:schemeClr val="dk1"/>
                </a:solidFill>
              </a:defRPr>
            </a:lvl1pPr>
            <a:lvl2pPr lvl="1" algn="ctr">
              <a:lnSpc>
                <a:spcPct val="100000"/>
              </a:lnSpc>
              <a:spcBef>
                <a:spcPts val="0"/>
              </a:spcBef>
              <a:spcAft>
                <a:spcPts val="0"/>
              </a:spcAft>
              <a:buSzPts val="1800"/>
              <a:buNone/>
              <a:defRPr sz="3600"/>
            </a:lvl2pPr>
            <a:lvl3pPr lvl="2" algn="ctr">
              <a:lnSpc>
                <a:spcPct val="100000"/>
              </a:lnSpc>
              <a:spcBef>
                <a:spcPts val="0"/>
              </a:spcBef>
              <a:spcAft>
                <a:spcPts val="0"/>
              </a:spcAft>
              <a:buSzPts val="1800"/>
              <a:buNone/>
              <a:defRPr sz="3600"/>
            </a:lvl3pPr>
            <a:lvl4pPr lvl="3" algn="ctr">
              <a:lnSpc>
                <a:spcPct val="100000"/>
              </a:lnSpc>
              <a:spcBef>
                <a:spcPts val="0"/>
              </a:spcBef>
              <a:spcAft>
                <a:spcPts val="0"/>
              </a:spcAft>
              <a:buSzPts val="1800"/>
              <a:buNone/>
              <a:defRPr sz="3600"/>
            </a:lvl4pPr>
            <a:lvl5pPr lvl="4" algn="ctr">
              <a:lnSpc>
                <a:spcPct val="100000"/>
              </a:lnSpc>
              <a:spcBef>
                <a:spcPts val="0"/>
              </a:spcBef>
              <a:spcAft>
                <a:spcPts val="0"/>
              </a:spcAft>
              <a:buSzPts val="1800"/>
              <a:buNone/>
              <a:defRPr sz="3600"/>
            </a:lvl5pPr>
            <a:lvl6pPr lvl="5" algn="ctr">
              <a:lnSpc>
                <a:spcPct val="100000"/>
              </a:lnSpc>
              <a:spcBef>
                <a:spcPts val="0"/>
              </a:spcBef>
              <a:spcAft>
                <a:spcPts val="0"/>
              </a:spcAft>
              <a:buSzPts val="1800"/>
              <a:buNone/>
              <a:defRPr sz="3600"/>
            </a:lvl6pPr>
            <a:lvl7pPr lvl="6" algn="ctr">
              <a:lnSpc>
                <a:spcPct val="100000"/>
              </a:lnSpc>
              <a:spcBef>
                <a:spcPts val="0"/>
              </a:spcBef>
              <a:spcAft>
                <a:spcPts val="0"/>
              </a:spcAft>
              <a:buSzPts val="1800"/>
              <a:buNone/>
              <a:defRPr sz="3600"/>
            </a:lvl7pPr>
            <a:lvl8pPr lvl="7" algn="ctr">
              <a:lnSpc>
                <a:spcPct val="100000"/>
              </a:lnSpc>
              <a:spcBef>
                <a:spcPts val="0"/>
              </a:spcBef>
              <a:spcAft>
                <a:spcPts val="0"/>
              </a:spcAft>
              <a:buSzPts val="1800"/>
              <a:buNone/>
              <a:defRPr sz="3600"/>
            </a:lvl8pPr>
            <a:lvl9pPr lvl="8" algn="ctr">
              <a:lnSpc>
                <a:spcPct val="100000"/>
              </a:lnSpc>
              <a:spcBef>
                <a:spcPts val="0"/>
              </a:spcBef>
              <a:spcAft>
                <a:spcPts val="0"/>
              </a:spcAft>
              <a:buSzPts val="1800"/>
              <a:buNone/>
              <a:defRPr sz="3600"/>
            </a:lvl9pPr>
          </a:lstStyle>
          <a:p>
            <a:endParaRPr/>
          </a:p>
        </p:txBody>
      </p:sp>
      <p:grpSp>
        <p:nvGrpSpPr>
          <p:cNvPr id="12" name="Google Shape;12;p2"/>
          <p:cNvGrpSpPr/>
          <p:nvPr/>
        </p:nvGrpSpPr>
        <p:grpSpPr>
          <a:xfrm>
            <a:off x="812400" y="9643151"/>
            <a:ext cx="16663200" cy="148650"/>
            <a:chOff x="406200" y="4821575"/>
            <a:chExt cx="8331600" cy="74325"/>
          </a:xfrm>
        </p:grpSpPr>
        <p:cxnSp>
          <p:nvCxnSpPr>
            <p:cNvPr id="13" name="Google Shape;13;p2"/>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14" name="Google Shape;14;p2"/>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15" name="Google Shape;15;p2"/>
          <p:cNvGrpSpPr/>
          <p:nvPr/>
        </p:nvGrpSpPr>
        <p:grpSpPr>
          <a:xfrm>
            <a:off x="812400" y="479701"/>
            <a:ext cx="16663200" cy="148650"/>
            <a:chOff x="406200" y="239850"/>
            <a:chExt cx="8331600" cy="74325"/>
          </a:xfrm>
        </p:grpSpPr>
        <p:cxnSp>
          <p:nvCxnSpPr>
            <p:cNvPr id="16" name="Google Shape;16;p2"/>
            <p:cNvCxnSpPr/>
            <p:nvPr/>
          </p:nvCxnSpPr>
          <p:spPr>
            <a:xfrm>
              <a:off x="406200" y="239850"/>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17" name="Google Shape;17;p2"/>
            <p:cNvCxnSpPr/>
            <p:nvPr/>
          </p:nvCxnSpPr>
          <p:spPr>
            <a:xfrm>
              <a:off x="406200" y="314175"/>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18" name="Google Shape;18;p2"/>
          <p:cNvGrpSpPr/>
          <p:nvPr/>
        </p:nvGrpSpPr>
        <p:grpSpPr>
          <a:xfrm rot="-1360551">
            <a:off x="394706" y="320971"/>
            <a:ext cx="1331444" cy="2314370"/>
            <a:chOff x="5100475" y="841475"/>
            <a:chExt cx="845625" cy="1469900"/>
          </a:xfrm>
        </p:grpSpPr>
        <p:sp>
          <p:nvSpPr>
            <p:cNvPr id="19" name="Google Shape;19;p2"/>
            <p:cNvSpPr/>
            <p:nvPr/>
          </p:nvSpPr>
          <p:spPr>
            <a:xfrm>
              <a:off x="5100475" y="841475"/>
              <a:ext cx="845625" cy="1469900"/>
            </a:xfrm>
            <a:custGeom>
              <a:avLst/>
              <a:gdLst/>
              <a:ahLst/>
              <a:cxnLst/>
              <a:rect l="l" t="t" r="r" b="b"/>
              <a:pathLst>
                <a:path w="33825" h="58796" extrusionOk="0">
                  <a:moveTo>
                    <a:pt x="16883" y="0"/>
                  </a:moveTo>
                  <a:cubicBezTo>
                    <a:pt x="12413" y="0"/>
                    <a:pt x="9106" y="1649"/>
                    <a:pt x="8354" y="4574"/>
                  </a:cubicBezTo>
                  <a:cubicBezTo>
                    <a:pt x="8310" y="4746"/>
                    <a:pt x="8275" y="4921"/>
                    <a:pt x="8250" y="5097"/>
                  </a:cubicBezTo>
                  <a:cubicBezTo>
                    <a:pt x="8187" y="5262"/>
                    <a:pt x="8132" y="5431"/>
                    <a:pt x="8088" y="5603"/>
                  </a:cubicBezTo>
                  <a:cubicBezTo>
                    <a:pt x="7536" y="7745"/>
                    <a:pt x="8480" y="9952"/>
                    <a:pt x="10652" y="11859"/>
                  </a:cubicBezTo>
                  <a:lnTo>
                    <a:pt x="4900" y="23594"/>
                  </a:lnTo>
                  <a:cubicBezTo>
                    <a:pt x="2881" y="23735"/>
                    <a:pt x="1180" y="25153"/>
                    <a:pt x="677" y="27111"/>
                  </a:cubicBezTo>
                  <a:lnTo>
                    <a:pt x="367" y="28313"/>
                  </a:lnTo>
                  <a:cubicBezTo>
                    <a:pt x="1" y="29732"/>
                    <a:pt x="853" y="31180"/>
                    <a:pt x="2274" y="31546"/>
                  </a:cubicBezTo>
                  <a:lnTo>
                    <a:pt x="9551" y="33422"/>
                  </a:lnTo>
                  <a:cubicBezTo>
                    <a:pt x="8753" y="38591"/>
                    <a:pt x="7185" y="48539"/>
                    <a:pt x="6046" y="55728"/>
                  </a:cubicBezTo>
                  <a:cubicBezTo>
                    <a:pt x="5830" y="57094"/>
                    <a:pt x="6699" y="58397"/>
                    <a:pt x="8044" y="58721"/>
                  </a:cubicBezTo>
                  <a:cubicBezTo>
                    <a:pt x="8253" y="58772"/>
                    <a:pt x="8462" y="58796"/>
                    <a:pt x="8669" y="58796"/>
                  </a:cubicBezTo>
                  <a:cubicBezTo>
                    <a:pt x="9790" y="58796"/>
                    <a:pt x="10823" y="58080"/>
                    <a:pt x="11187" y="56971"/>
                  </a:cubicBezTo>
                  <a:lnTo>
                    <a:pt x="18189" y="35649"/>
                  </a:lnTo>
                  <a:lnTo>
                    <a:pt x="25333" y="37491"/>
                  </a:lnTo>
                  <a:cubicBezTo>
                    <a:pt x="25555" y="37548"/>
                    <a:pt x="25778" y="37575"/>
                    <a:pt x="25998" y="37575"/>
                  </a:cubicBezTo>
                  <a:cubicBezTo>
                    <a:pt x="27179" y="37575"/>
                    <a:pt x="28256" y="36781"/>
                    <a:pt x="28565" y="35584"/>
                  </a:cubicBezTo>
                  <a:lnTo>
                    <a:pt x="28875" y="34381"/>
                  </a:lnTo>
                  <a:cubicBezTo>
                    <a:pt x="29393" y="32369"/>
                    <a:pt x="28555" y="30305"/>
                    <a:pt x="26827" y="29221"/>
                  </a:cubicBezTo>
                  <a:lnTo>
                    <a:pt x="27226" y="16265"/>
                  </a:lnTo>
                  <a:cubicBezTo>
                    <a:pt x="30151" y="15683"/>
                    <a:pt x="32211" y="14197"/>
                    <a:pt x="32787" y="11968"/>
                  </a:cubicBezTo>
                  <a:cubicBezTo>
                    <a:pt x="32831" y="11792"/>
                    <a:pt x="32866" y="11614"/>
                    <a:pt x="32891" y="11434"/>
                  </a:cubicBezTo>
                  <a:cubicBezTo>
                    <a:pt x="32954" y="11273"/>
                    <a:pt x="33007" y="11107"/>
                    <a:pt x="33051" y="10940"/>
                  </a:cubicBezTo>
                  <a:cubicBezTo>
                    <a:pt x="33824" y="7939"/>
                    <a:pt x="31675" y="4807"/>
                    <a:pt x="27298" y="2558"/>
                  </a:cubicBezTo>
                  <a:cubicBezTo>
                    <a:pt x="25841" y="1809"/>
                    <a:pt x="24229" y="1206"/>
                    <a:pt x="22506" y="761"/>
                  </a:cubicBezTo>
                  <a:cubicBezTo>
                    <a:pt x="20511" y="247"/>
                    <a:pt x="18610" y="0"/>
                    <a:pt x="168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0;p2"/>
            <p:cNvSpPr/>
            <p:nvPr/>
          </p:nvSpPr>
          <p:spPr>
            <a:xfrm>
              <a:off x="5173700" y="1486850"/>
              <a:ext cx="596850" cy="227975"/>
            </a:xfrm>
            <a:custGeom>
              <a:avLst/>
              <a:gdLst/>
              <a:ahLst/>
              <a:cxnLst/>
              <a:rect l="l" t="t" r="r" b="b"/>
              <a:pathLst>
                <a:path w="23874" h="9119" extrusionOk="0">
                  <a:moveTo>
                    <a:pt x="887" y="0"/>
                  </a:moveTo>
                  <a:cubicBezTo>
                    <a:pt x="848" y="0"/>
                    <a:pt x="812" y="26"/>
                    <a:pt x="802" y="65"/>
                  </a:cubicBezTo>
                  <a:lnTo>
                    <a:pt x="1" y="3172"/>
                  </a:lnTo>
                  <a:lnTo>
                    <a:pt x="23060" y="9119"/>
                  </a:lnTo>
                  <a:lnTo>
                    <a:pt x="23861" y="6012"/>
                  </a:lnTo>
                  <a:cubicBezTo>
                    <a:pt x="23873" y="5965"/>
                    <a:pt x="23846" y="5918"/>
                    <a:pt x="23797" y="5904"/>
                  </a:cubicBezTo>
                  <a:lnTo>
                    <a:pt x="909" y="3"/>
                  </a:lnTo>
                  <a:cubicBezTo>
                    <a:pt x="902" y="1"/>
                    <a:pt x="894" y="0"/>
                    <a:pt x="8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1;p2"/>
            <p:cNvSpPr/>
            <p:nvPr/>
          </p:nvSpPr>
          <p:spPr>
            <a:xfrm>
              <a:off x="5317175" y="1598575"/>
              <a:ext cx="204400" cy="646475"/>
            </a:xfrm>
            <a:custGeom>
              <a:avLst/>
              <a:gdLst/>
              <a:ahLst/>
              <a:cxnLst/>
              <a:rect l="l" t="t" r="r" b="b"/>
              <a:pathLst>
                <a:path w="8176" h="25859" extrusionOk="0">
                  <a:moveTo>
                    <a:pt x="4031" y="1"/>
                  </a:moveTo>
                  <a:cubicBezTo>
                    <a:pt x="4028" y="438"/>
                    <a:pt x="0" y="25859"/>
                    <a:pt x="0" y="25859"/>
                  </a:cubicBezTo>
                  <a:lnTo>
                    <a:pt x="8175" y="959"/>
                  </a:lnTo>
                  <a:lnTo>
                    <a:pt x="40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2;p2"/>
            <p:cNvSpPr/>
            <p:nvPr/>
          </p:nvSpPr>
          <p:spPr>
            <a:xfrm>
              <a:off x="5249550" y="1067175"/>
              <a:ext cx="469075" cy="577350"/>
            </a:xfrm>
            <a:custGeom>
              <a:avLst/>
              <a:gdLst/>
              <a:ahLst/>
              <a:cxnLst/>
              <a:rect l="l" t="t" r="r" b="b"/>
              <a:pathLst>
                <a:path w="18763" h="23094" extrusionOk="0">
                  <a:moveTo>
                    <a:pt x="9031" y="1"/>
                  </a:moveTo>
                  <a:lnTo>
                    <a:pt x="1" y="18423"/>
                  </a:lnTo>
                  <a:lnTo>
                    <a:pt x="18120" y="23094"/>
                  </a:lnTo>
                  <a:lnTo>
                    <a:pt x="18762" y="2290"/>
                  </a:lnTo>
                  <a:lnTo>
                    <a:pt x="903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3;p2"/>
            <p:cNvSpPr/>
            <p:nvPr/>
          </p:nvSpPr>
          <p:spPr>
            <a:xfrm>
              <a:off x="5359675" y="933850"/>
              <a:ext cx="504125" cy="254750"/>
            </a:xfrm>
            <a:custGeom>
              <a:avLst/>
              <a:gdLst/>
              <a:ahLst/>
              <a:cxnLst/>
              <a:rect l="l" t="t" r="r" b="b"/>
              <a:pathLst>
                <a:path w="20165" h="10190" extrusionOk="0">
                  <a:moveTo>
                    <a:pt x="6234" y="1"/>
                  </a:moveTo>
                  <a:cubicBezTo>
                    <a:pt x="5431" y="1"/>
                    <a:pt x="4671" y="60"/>
                    <a:pt x="3975" y="182"/>
                  </a:cubicBezTo>
                  <a:cubicBezTo>
                    <a:pt x="1925" y="539"/>
                    <a:pt x="605" y="1399"/>
                    <a:pt x="303" y="2573"/>
                  </a:cubicBezTo>
                  <a:cubicBezTo>
                    <a:pt x="0" y="3748"/>
                    <a:pt x="740" y="5139"/>
                    <a:pt x="2360" y="6441"/>
                  </a:cubicBezTo>
                  <a:cubicBezTo>
                    <a:pt x="3979" y="7745"/>
                    <a:pt x="6346" y="8852"/>
                    <a:pt x="8941" y="9522"/>
                  </a:cubicBezTo>
                  <a:cubicBezTo>
                    <a:pt x="10653" y="9964"/>
                    <a:pt x="12371" y="10190"/>
                    <a:pt x="13930" y="10190"/>
                  </a:cubicBezTo>
                  <a:cubicBezTo>
                    <a:pt x="14733" y="10190"/>
                    <a:pt x="15494" y="10130"/>
                    <a:pt x="16190" y="10008"/>
                  </a:cubicBezTo>
                  <a:cubicBezTo>
                    <a:pt x="18238" y="9651"/>
                    <a:pt x="19559" y="8792"/>
                    <a:pt x="19862" y="7617"/>
                  </a:cubicBezTo>
                  <a:cubicBezTo>
                    <a:pt x="20164" y="6443"/>
                    <a:pt x="19424" y="5051"/>
                    <a:pt x="17805" y="3749"/>
                  </a:cubicBezTo>
                  <a:cubicBezTo>
                    <a:pt x="16185" y="2446"/>
                    <a:pt x="13817" y="1338"/>
                    <a:pt x="11223" y="668"/>
                  </a:cubicBezTo>
                  <a:cubicBezTo>
                    <a:pt x="9511" y="227"/>
                    <a:pt x="7793" y="1"/>
                    <a:pt x="6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4;p2"/>
            <p:cNvSpPr/>
            <p:nvPr/>
          </p:nvSpPr>
          <p:spPr>
            <a:xfrm>
              <a:off x="5366275" y="908100"/>
              <a:ext cx="504150" cy="254750"/>
            </a:xfrm>
            <a:custGeom>
              <a:avLst/>
              <a:gdLst/>
              <a:ahLst/>
              <a:cxnLst/>
              <a:rect l="l" t="t" r="r" b="b"/>
              <a:pathLst>
                <a:path w="20166" h="10190" extrusionOk="0">
                  <a:moveTo>
                    <a:pt x="6230" y="1"/>
                  </a:moveTo>
                  <a:cubicBezTo>
                    <a:pt x="5429" y="1"/>
                    <a:pt x="4670" y="61"/>
                    <a:pt x="3975" y="182"/>
                  </a:cubicBezTo>
                  <a:cubicBezTo>
                    <a:pt x="1927" y="540"/>
                    <a:pt x="607" y="1400"/>
                    <a:pt x="304" y="2573"/>
                  </a:cubicBezTo>
                  <a:cubicBezTo>
                    <a:pt x="1" y="3747"/>
                    <a:pt x="740" y="5139"/>
                    <a:pt x="2362" y="6443"/>
                  </a:cubicBezTo>
                  <a:cubicBezTo>
                    <a:pt x="3981" y="7746"/>
                    <a:pt x="6348" y="8854"/>
                    <a:pt x="8942" y="9522"/>
                  </a:cubicBezTo>
                  <a:cubicBezTo>
                    <a:pt x="10654" y="9964"/>
                    <a:pt x="12372" y="10190"/>
                    <a:pt x="13932" y="10190"/>
                  </a:cubicBezTo>
                  <a:cubicBezTo>
                    <a:pt x="14735" y="10190"/>
                    <a:pt x="15496" y="10130"/>
                    <a:pt x="16192" y="10008"/>
                  </a:cubicBezTo>
                  <a:cubicBezTo>
                    <a:pt x="18239" y="9651"/>
                    <a:pt x="19560" y="8791"/>
                    <a:pt x="19864" y="7617"/>
                  </a:cubicBezTo>
                  <a:cubicBezTo>
                    <a:pt x="20166" y="6444"/>
                    <a:pt x="19426" y="5053"/>
                    <a:pt x="17807" y="3749"/>
                  </a:cubicBezTo>
                  <a:cubicBezTo>
                    <a:pt x="16185" y="2445"/>
                    <a:pt x="13818" y="1338"/>
                    <a:pt x="11225" y="669"/>
                  </a:cubicBezTo>
                  <a:cubicBezTo>
                    <a:pt x="9511" y="228"/>
                    <a:pt x="7791" y="1"/>
                    <a:pt x="623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394133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5"/>
        <p:cNvGrpSpPr/>
        <p:nvPr/>
      </p:nvGrpSpPr>
      <p:grpSpPr>
        <a:xfrm>
          <a:off x="0" y="0"/>
          <a:ext cx="0" cy="0"/>
          <a:chOff x="0" y="0"/>
          <a:chExt cx="0" cy="0"/>
        </a:xfrm>
      </p:grpSpPr>
      <p:graphicFrame>
        <p:nvGraphicFramePr>
          <p:cNvPr id="26" name="Google Shape;26;p3"/>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7" name="Google Shape;27;p3"/>
          <p:cNvSpPr txBox="1">
            <a:spLocks noGrp="1"/>
          </p:cNvSpPr>
          <p:nvPr>
            <p:ph type="title"/>
          </p:nvPr>
        </p:nvSpPr>
        <p:spPr>
          <a:xfrm>
            <a:off x="1885000" y="6053700"/>
            <a:ext cx="8658600" cy="1960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10000"/>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endParaRPr/>
          </a:p>
        </p:txBody>
      </p:sp>
      <p:sp>
        <p:nvSpPr>
          <p:cNvPr id="28" name="Google Shape;28;p3"/>
          <p:cNvSpPr txBox="1">
            <a:spLocks noGrp="1"/>
          </p:cNvSpPr>
          <p:nvPr>
            <p:ph type="title" idx="2" hasCustomPrompt="1"/>
          </p:nvPr>
        </p:nvSpPr>
        <p:spPr>
          <a:xfrm>
            <a:off x="1885000" y="1512136"/>
            <a:ext cx="4942800" cy="3227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19200" b="1"/>
            </a:lvl1pPr>
            <a:lvl2pPr lvl="1" algn="ctr" rtl="0">
              <a:spcBef>
                <a:spcPts val="0"/>
              </a:spcBef>
              <a:spcAft>
                <a:spcPts val="0"/>
              </a:spcAft>
              <a:buClr>
                <a:schemeClr val="lt1"/>
              </a:buClr>
              <a:buSzPts val="6000"/>
              <a:buNone/>
              <a:defRPr sz="12000">
                <a:solidFill>
                  <a:schemeClr val="lt1"/>
                </a:solidFill>
              </a:defRPr>
            </a:lvl2pPr>
            <a:lvl3pPr lvl="2" algn="ctr" rtl="0">
              <a:spcBef>
                <a:spcPts val="0"/>
              </a:spcBef>
              <a:spcAft>
                <a:spcPts val="0"/>
              </a:spcAft>
              <a:buClr>
                <a:schemeClr val="lt1"/>
              </a:buClr>
              <a:buSzPts val="6000"/>
              <a:buNone/>
              <a:defRPr sz="12000">
                <a:solidFill>
                  <a:schemeClr val="lt1"/>
                </a:solidFill>
              </a:defRPr>
            </a:lvl3pPr>
            <a:lvl4pPr lvl="3" algn="ctr" rtl="0">
              <a:spcBef>
                <a:spcPts val="0"/>
              </a:spcBef>
              <a:spcAft>
                <a:spcPts val="0"/>
              </a:spcAft>
              <a:buClr>
                <a:schemeClr val="lt1"/>
              </a:buClr>
              <a:buSzPts val="6000"/>
              <a:buNone/>
              <a:defRPr sz="12000">
                <a:solidFill>
                  <a:schemeClr val="lt1"/>
                </a:solidFill>
              </a:defRPr>
            </a:lvl4pPr>
            <a:lvl5pPr lvl="4" algn="ctr" rtl="0">
              <a:spcBef>
                <a:spcPts val="0"/>
              </a:spcBef>
              <a:spcAft>
                <a:spcPts val="0"/>
              </a:spcAft>
              <a:buClr>
                <a:schemeClr val="lt1"/>
              </a:buClr>
              <a:buSzPts val="6000"/>
              <a:buNone/>
              <a:defRPr sz="12000">
                <a:solidFill>
                  <a:schemeClr val="lt1"/>
                </a:solidFill>
              </a:defRPr>
            </a:lvl5pPr>
            <a:lvl6pPr lvl="5" algn="ctr" rtl="0">
              <a:spcBef>
                <a:spcPts val="0"/>
              </a:spcBef>
              <a:spcAft>
                <a:spcPts val="0"/>
              </a:spcAft>
              <a:buClr>
                <a:schemeClr val="lt1"/>
              </a:buClr>
              <a:buSzPts val="6000"/>
              <a:buNone/>
              <a:defRPr sz="12000">
                <a:solidFill>
                  <a:schemeClr val="lt1"/>
                </a:solidFill>
              </a:defRPr>
            </a:lvl6pPr>
            <a:lvl7pPr lvl="6" algn="ctr" rtl="0">
              <a:spcBef>
                <a:spcPts val="0"/>
              </a:spcBef>
              <a:spcAft>
                <a:spcPts val="0"/>
              </a:spcAft>
              <a:buClr>
                <a:schemeClr val="lt1"/>
              </a:buClr>
              <a:buSzPts val="6000"/>
              <a:buNone/>
              <a:defRPr sz="12000">
                <a:solidFill>
                  <a:schemeClr val="lt1"/>
                </a:solidFill>
              </a:defRPr>
            </a:lvl7pPr>
            <a:lvl8pPr lvl="7" algn="ctr" rtl="0">
              <a:spcBef>
                <a:spcPts val="0"/>
              </a:spcBef>
              <a:spcAft>
                <a:spcPts val="0"/>
              </a:spcAft>
              <a:buClr>
                <a:schemeClr val="lt1"/>
              </a:buClr>
              <a:buSzPts val="6000"/>
              <a:buNone/>
              <a:defRPr sz="12000">
                <a:solidFill>
                  <a:schemeClr val="lt1"/>
                </a:solidFill>
              </a:defRPr>
            </a:lvl8pPr>
            <a:lvl9pPr lvl="8" algn="ctr" rtl="0">
              <a:spcBef>
                <a:spcPts val="0"/>
              </a:spcBef>
              <a:spcAft>
                <a:spcPts val="0"/>
              </a:spcAft>
              <a:buClr>
                <a:schemeClr val="lt1"/>
              </a:buClr>
              <a:buSzPts val="6000"/>
              <a:buNone/>
              <a:defRPr sz="12000">
                <a:solidFill>
                  <a:schemeClr val="lt1"/>
                </a:solidFill>
              </a:defRPr>
            </a:lvl9pPr>
          </a:lstStyle>
          <a:p>
            <a:r>
              <a:t>xx%</a:t>
            </a:r>
          </a:p>
        </p:txBody>
      </p:sp>
      <p:sp>
        <p:nvSpPr>
          <p:cNvPr id="29" name="Google Shape;29;p3"/>
          <p:cNvSpPr txBox="1">
            <a:spLocks noGrp="1"/>
          </p:cNvSpPr>
          <p:nvPr>
            <p:ph type="subTitle" idx="1"/>
          </p:nvPr>
        </p:nvSpPr>
        <p:spPr>
          <a:xfrm>
            <a:off x="1885000" y="8329004"/>
            <a:ext cx="8658600" cy="8790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0" name="Google Shape;30;p3"/>
          <p:cNvGrpSpPr/>
          <p:nvPr/>
        </p:nvGrpSpPr>
        <p:grpSpPr>
          <a:xfrm>
            <a:off x="534627" y="808202"/>
            <a:ext cx="148650" cy="8670600"/>
            <a:chOff x="267313" y="404101"/>
            <a:chExt cx="74325" cy="4335300"/>
          </a:xfrm>
        </p:grpSpPr>
        <p:cxnSp>
          <p:nvCxnSpPr>
            <p:cNvPr id="31" name="Google Shape;31;p3"/>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32" name="Google Shape;32;p3"/>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33" name="Google Shape;33;p3"/>
          <p:cNvGrpSpPr/>
          <p:nvPr/>
        </p:nvGrpSpPr>
        <p:grpSpPr>
          <a:xfrm>
            <a:off x="812400" y="479701"/>
            <a:ext cx="16663200" cy="148650"/>
            <a:chOff x="406200" y="239850"/>
            <a:chExt cx="8331600" cy="74325"/>
          </a:xfrm>
        </p:grpSpPr>
        <p:cxnSp>
          <p:nvCxnSpPr>
            <p:cNvPr id="34" name="Google Shape;34;p3"/>
            <p:cNvCxnSpPr/>
            <p:nvPr/>
          </p:nvCxnSpPr>
          <p:spPr>
            <a:xfrm>
              <a:off x="406200" y="239850"/>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35" name="Google Shape;35;p3"/>
            <p:cNvCxnSpPr/>
            <p:nvPr/>
          </p:nvCxnSpPr>
          <p:spPr>
            <a:xfrm>
              <a:off x="406200" y="314175"/>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578915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
        <p:cNvGrpSpPr/>
        <p:nvPr/>
      </p:nvGrpSpPr>
      <p:grpSpPr>
        <a:xfrm>
          <a:off x="0" y="0"/>
          <a:ext cx="0" cy="0"/>
          <a:chOff x="0" y="0"/>
          <a:chExt cx="0" cy="0"/>
        </a:xfrm>
      </p:grpSpPr>
      <p:graphicFrame>
        <p:nvGraphicFramePr>
          <p:cNvPr id="37" name="Google Shape;37;p4"/>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38" name="Google Shape;38;p4"/>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9" name="Google Shape;39;p4"/>
          <p:cNvSpPr txBox="1">
            <a:spLocks noGrp="1"/>
          </p:cNvSpPr>
          <p:nvPr>
            <p:ph type="body" idx="1"/>
          </p:nvPr>
        </p:nvSpPr>
        <p:spPr>
          <a:xfrm>
            <a:off x="1440000" y="2246126"/>
            <a:ext cx="15408000" cy="775200"/>
          </a:xfrm>
          <a:prstGeom prst="rect">
            <a:avLst/>
          </a:prstGeom>
        </p:spPr>
        <p:txBody>
          <a:bodyPr spcFirstLastPara="1" wrap="square" lIns="91425" tIns="91425" rIns="91425" bIns="91425" anchor="t" anchorCtr="0">
            <a:noAutofit/>
          </a:bodyPr>
          <a:lstStyle>
            <a:lvl1pPr marL="914400" lvl="0" indent="-635000" rtl="0">
              <a:spcBef>
                <a:spcPts val="0"/>
              </a:spcBef>
              <a:spcAft>
                <a:spcPts val="0"/>
              </a:spcAft>
              <a:buSzPts val="1400"/>
              <a:buFont typeface="Nunito Light"/>
              <a:buChar char="●"/>
              <a:defRPr/>
            </a:lvl1pPr>
            <a:lvl2pPr marL="1828800" lvl="1" indent="-635000" rtl="0">
              <a:lnSpc>
                <a:spcPct val="100000"/>
              </a:lnSpc>
              <a:spcBef>
                <a:spcPts val="0"/>
              </a:spcBef>
              <a:spcAft>
                <a:spcPts val="0"/>
              </a:spcAft>
              <a:buSzPts val="1400"/>
              <a:buFont typeface="Nunito Light"/>
              <a:buChar char="○"/>
              <a:defRPr/>
            </a:lvl2pPr>
            <a:lvl3pPr marL="2743200" lvl="2" indent="-635000" rtl="0">
              <a:lnSpc>
                <a:spcPct val="100000"/>
              </a:lnSpc>
              <a:spcBef>
                <a:spcPts val="0"/>
              </a:spcBef>
              <a:spcAft>
                <a:spcPts val="0"/>
              </a:spcAft>
              <a:buSzPts val="1400"/>
              <a:buFont typeface="Nunito Light"/>
              <a:buChar char="■"/>
              <a:defRPr/>
            </a:lvl3pPr>
            <a:lvl4pPr marL="3657600" lvl="3" indent="-635000" rtl="0">
              <a:lnSpc>
                <a:spcPct val="100000"/>
              </a:lnSpc>
              <a:spcBef>
                <a:spcPts val="0"/>
              </a:spcBef>
              <a:spcAft>
                <a:spcPts val="0"/>
              </a:spcAft>
              <a:buSzPts val="1400"/>
              <a:buFont typeface="Nunito Light"/>
              <a:buChar char="●"/>
              <a:defRPr/>
            </a:lvl4pPr>
            <a:lvl5pPr marL="4572000" lvl="4" indent="-635000" rtl="0">
              <a:lnSpc>
                <a:spcPct val="100000"/>
              </a:lnSpc>
              <a:spcBef>
                <a:spcPts val="0"/>
              </a:spcBef>
              <a:spcAft>
                <a:spcPts val="0"/>
              </a:spcAft>
              <a:buSzPts val="1400"/>
              <a:buFont typeface="Nunito Light"/>
              <a:buChar char="○"/>
              <a:defRPr/>
            </a:lvl5pPr>
            <a:lvl6pPr marL="5486400" lvl="5" indent="-635000" rtl="0">
              <a:lnSpc>
                <a:spcPct val="100000"/>
              </a:lnSpc>
              <a:spcBef>
                <a:spcPts val="0"/>
              </a:spcBef>
              <a:spcAft>
                <a:spcPts val="0"/>
              </a:spcAft>
              <a:buSzPts val="1400"/>
              <a:buFont typeface="Nunito Light"/>
              <a:buChar char="■"/>
              <a:defRPr/>
            </a:lvl6pPr>
            <a:lvl7pPr marL="6400800" lvl="6" indent="-635000" rtl="0">
              <a:lnSpc>
                <a:spcPct val="100000"/>
              </a:lnSpc>
              <a:spcBef>
                <a:spcPts val="0"/>
              </a:spcBef>
              <a:spcAft>
                <a:spcPts val="0"/>
              </a:spcAft>
              <a:buSzPts val="1400"/>
              <a:buFont typeface="Nunito Light"/>
              <a:buChar char="●"/>
              <a:defRPr/>
            </a:lvl7pPr>
            <a:lvl8pPr marL="7315200" lvl="7" indent="-635000" rtl="0">
              <a:lnSpc>
                <a:spcPct val="100000"/>
              </a:lnSpc>
              <a:spcBef>
                <a:spcPts val="0"/>
              </a:spcBef>
              <a:spcAft>
                <a:spcPts val="0"/>
              </a:spcAft>
              <a:buSzPts val="1400"/>
              <a:buFont typeface="Nunito Light"/>
              <a:buChar char="○"/>
              <a:defRPr/>
            </a:lvl8pPr>
            <a:lvl9pPr marL="8229600" lvl="8" indent="-635000" rtl="0">
              <a:lnSpc>
                <a:spcPct val="100000"/>
              </a:lnSpc>
              <a:spcBef>
                <a:spcPts val="0"/>
              </a:spcBef>
              <a:spcAft>
                <a:spcPts val="0"/>
              </a:spcAft>
              <a:buSzPts val="1400"/>
              <a:buFont typeface="Nunito Light"/>
              <a:buChar char="■"/>
              <a:defRPr/>
            </a:lvl9pPr>
          </a:lstStyle>
          <a:p>
            <a:endParaRPr/>
          </a:p>
        </p:txBody>
      </p:sp>
      <p:cxnSp>
        <p:nvCxnSpPr>
          <p:cNvPr id="40" name="Google Shape;40;p4"/>
          <p:cNvCxnSpPr/>
          <p:nvPr/>
        </p:nvCxnSpPr>
        <p:spPr>
          <a:xfrm>
            <a:off x="812400" y="9643150"/>
            <a:ext cx="16663200" cy="0"/>
          </a:xfrm>
          <a:prstGeom prst="straightConnector1">
            <a:avLst/>
          </a:prstGeom>
          <a:noFill/>
          <a:ln w="19050" cap="flat" cmpd="sng">
            <a:solidFill>
              <a:schemeClr val="dk1"/>
            </a:solidFill>
            <a:prstDash val="solid"/>
            <a:round/>
            <a:headEnd type="none" w="med" len="med"/>
            <a:tailEnd type="none" w="med" len="med"/>
          </a:ln>
        </p:spPr>
      </p:cxnSp>
      <p:cxnSp>
        <p:nvCxnSpPr>
          <p:cNvPr id="41" name="Google Shape;41;p4"/>
          <p:cNvCxnSpPr/>
          <p:nvPr/>
        </p:nvCxnSpPr>
        <p:spPr>
          <a:xfrm>
            <a:off x="812400" y="9791800"/>
            <a:ext cx="16663200" cy="0"/>
          </a:xfrm>
          <a:prstGeom prst="straightConnector1">
            <a:avLst/>
          </a:prstGeom>
          <a:noFill/>
          <a:ln w="19050" cap="flat" cmpd="sng">
            <a:solidFill>
              <a:schemeClr val="dk1"/>
            </a:solidFill>
            <a:prstDash val="solid"/>
            <a:round/>
            <a:headEnd type="none" w="med" len="med"/>
            <a:tailEnd type="none" w="med" len="med"/>
          </a:ln>
        </p:spPr>
      </p:cxnSp>
      <p:grpSp>
        <p:nvGrpSpPr>
          <p:cNvPr id="42" name="Google Shape;42;p4"/>
          <p:cNvGrpSpPr/>
          <p:nvPr/>
        </p:nvGrpSpPr>
        <p:grpSpPr>
          <a:xfrm>
            <a:off x="17604677" y="808202"/>
            <a:ext cx="148650" cy="8670600"/>
            <a:chOff x="8802338" y="404101"/>
            <a:chExt cx="74325" cy="4335300"/>
          </a:xfrm>
        </p:grpSpPr>
        <p:cxnSp>
          <p:nvCxnSpPr>
            <p:cNvPr id="43" name="Google Shape;43;p4"/>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44" name="Google Shape;44;p4"/>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432190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aphicFrame>
        <p:nvGraphicFramePr>
          <p:cNvPr id="68" name="Google Shape;68;p7"/>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69" name="Google Shape;69;p7"/>
          <p:cNvSpPr txBox="1">
            <a:spLocks noGrp="1"/>
          </p:cNvSpPr>
          <p:nvPr>
            <p:ph type="title"/>
          </p:nvPr>
        </p:nvSpPr>
        <p:spPr>
          <a:xfrm>
            <a:off x="1440000" y="890050"/>
            <a:ext cx="154218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0" name="Google Shape;70;p7"/>
          <p:cNvSpPr txBox="1">
            <a:spLocks noGrp="1"/>
          </p:cNvSpPr>
          <p:nvPr>
            <p:ph type="subTitle" idx="1"/>
          </p:nvPr>
        </p:nvSpPr>
        <p:spPr>
          <a:xfrm>
            <a:off x="1440000" y="3343136"/>
            <a:ext cx="7989000" cy="4327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71" name="Google Shape;71;p7"/>
          <p:cNvGrpSpPr/>
          <p:nvPr/>
        </p:nvGrpSpPr>
        <p:grpSpPr>
          <a:xfrm>
            <a:off x="812400" y="9643151"/>
            <a:ext cx="16663200" cy="148650"/>
            <a:chOff x="406200" y="4821575"/>
            <a:chExt cx="8331600" cy="74325"/>
          </a:xfrm>
        </p:grpSpPr>
        <p:cxnSp>
          <p:nvCxnSpPr>
            <p:cNvPr id="72" name="Google Shape;72;p7"/>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73" name="Google Shape;73;p7"/>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922777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3"/>
        <p:cNvGrpSpPr/>
        <p:nvPr/>
      </p:nvGrpSpPr>
      <p:grpSpPr>
        <a:xfrm>
          <a:off x="0" y="0"/>
          <a:ext cx="0" cy="0"/>
          <a:chOff x="0" y="0"/>
          <a:chExt cx="0" cy="0"/>
        </a:xfrm>
      </p:grpSpPr>
      <p:graphicFrame>
        <p:nvGraphicFramePr>
          <p:cNvPr id="84" name="Google Shape;84;p9"/>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85" name="Google Shape;85;p9"/>
          <p:cNvSpPr txBox="1">
            <a:spLocks noGrp="1"/>
          </p:cNvSpPr>
          <p:nvPr>
            <p:ph type="title"/>
          </p:nvPr>
        </p:nvSpPr>
        <p:spPr>
          <a:xfrm>
            <a:off x="2020250" y="2889338"/>
            <a:ext cx="9314400" cy="283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16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6" name="Google Shape;86;p9"/>
          <p:cNvSpPr txBox="1">
            <a:spLocks noGrp="1"/>
          </p:cNvSpPr>
          <p:nvPr>
            <p:ph type="subTitle" idx="1"/>
          </p:nvPr>
        </p:nvSpPr>
        <p:spPr>
          <a:xfrm>
            <a:off x="2020250" y="5984688"/>
            <a:ext cx="9314400" cy="14130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7" name="Google Shape;87;p9"/>
          <p:cNvGrpSpPr/>
          <p:nvPr/>
        </p:nvGrpSpPr>
        <p:grpSpPr>
          <a:xfrm>
            <a:off x="812400" y="9643151"/>
            <a:ext cx="16663200" cy="148650"/>
            <a:chOff x="406200" y="4821575"/>
            <a:chExt cx="8331600" cy="74325"/>
          </a:xfrm>
        </p:grpSpPr>
        <p:cxnSp>
          <p:nvCxnSpPr>
            <p:cNvPr id="88" name="Google Shape;88;p9"/>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89" name="Google Shape;89;p9"/>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90" name="Google Shape;90;p9"/>
          <p:cNvGrpSpPr/>
          <p:nvPr/>
        </p:nvGrpSpPr>
        <p:grpSpPr>
          <a:xfrm>
            <a:off x="812400" y="479701"/>
            <a:ext cx="16663200" cy="148650"/>
            <a:chOff x="406200" y="239850"/>
            <a:chExt cx="8331600" cy="74325"/>
          </a:xfrm>
        </p:grpSpPr>
        <p:cxnSp>
          <p:nvCxnSpPr>
            <p:cNvPr id="91" name="Google Shape;91;p9"/>
            <p:cNvCxnSpPr/>
            <p:nvPr/>
          </p:nvCxnSpPr>
          <p:spPr>
            <a:xfrm>
              <a:off x="406200" y="239850"/>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92" name="Google Shape;92;p9"/>
            <p:cNvCxnSpPr/>
            <p:nvPr/>
          </p:nvCxnSpPr>
          <p:spPr>
            <a:xfrm>
              <a:off x="406200" y="314175"/>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93" name="Google Shape;93;p9"/>
          <p:cNvGrpSpPr/>
          <p:nvPr/>
        </p:nvGrpSpPr>
        <p:grpSpPr>
          <a:xfrm>
            <a:off x="534627" y="808202"/>
            <a:ext cx="148650" cy="8670600"/>
            <a:chOff x="267313" y="404101"/>
            <a:chExt cx="74325" cy="4335300"/>
          </a:xfrm>
        </p:grpSpPr>
        <p:cxnSp>
          <p:nvCxnSpPr>
            <p:cNvPr id="94" name="Google Shape;94;p9"/>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95" name="Google Shape;95;p9"/>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96" name="Google Shape;96;p9"/>
          <p:cNvGrpSpPr/>
          <p:nvPr/>
        </p:nvGrpSpPr>
        <p:grpSpPr>
          <a:xfrm>
            <a:off x="17604677" y="808202"/>
            <a:ext cx="148650" cy="8670600"/>
            <a:chOff x="8802338" y="404101"/>
            <a:chExt cx="74325" cy="4335300"/>
          </a:xfrm>
        </p:grpSpPr>
        <p:cxnSp>
          <p:nvCxnSpPr>
            <p:cNvPr id="97" name="Google Shape;97;p9"/>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98" name="Google Shape;98;p9"/>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603542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5"/>
        <p:cNvGrpSpPr/>
        <p:nvPr/>
      </p:nvGrpSpPr>
      <p:grpSpPr>
        <a:xfrm>
          <a:off x="0" y="0"/>
          <a:ext cx="0" cy="0"/>
          <a:chOff x="0" y="0"/>
          <a:chExt cx="0" cy="0"/>
        </a:xfrm>
      </p:grpSpPr>
      <p:graphicFrame>
        <p:nvGraphicFramePr>
          <p:cNvPr id="26" name="Google Shape;26;p3"/>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7" name="Google Shape;27;p3"/>
          <p:cNvSpPr txBox="1">
            <a:spLocks noGrp="1"/>
          </p:cNvSpPr>
          <p:nvPr>
            <p:ph type="title"/>
          </p:nvPr>
        </p:nvSpPr>
        <p:spPr>
          <a:xfrm>
            <a:off x="1885000" y="6053700"/>
            <a:ext cx="8658600" cy="1960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10000"/>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endParaRPr/>
          </a:p>
        </p:txBody>
      </p:sp>
      <p:sp>
        <p:nvSpPr>
          <p:cNvPr id="28" name="Google Shape;28;p3"/>
          <p:cNvSpPr txBox="1">
            <a:spLocks noGrp="1"/>
          </p:cNvSpPr>
          <p:nvPr>
            <p:ph type="title" idx="2" hasCustomPrompt="1"/>
          </p:nvPr>
        </p:nvSpPr>
        <p:spPr>
          <a:xfrm>
            <a:off x="1885000" y="1512136"/>
            <a:ext cx="4942800" cy="3227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19200" b="1"/>
            </a:lvl1pPr>
            <a:lvl2pPr lvl="1" algn="ctr" rtl="0">
              <a:spcBef>
                <a:spcPts val="0"/>
              </a:spcBef>
              <a:spcAft>
                <a:spcPts val="0"/>
              </a:spcAft>
              <a:buClr>
                <a:schemeClr val="lt1"/>
              </a:buClr>
              <a:buSzPts val="6000"/>
              <a:buNone/>
              <a:defRPr sz="12000">
                <a:solidFill>
                  <a:schemeClr val="lt1"/>
                </a:solidFill>
              </a:defRPr>
            </a:lvl2pPr>
            <a:lvl3pPr lvl="2" algn="ctr" rtl="0">
              <a:spcBef>
                <a:spcPts val="0"/>
              </a:spcBef>
              <a:spcAft>
                <a:spcPts val="0"/>
              </a:spcAft>
              <a:buClr>
                <a:schemeClr val="lt1"/>
              </a:buClr>
              <a:buSzPts val="6000"/>
              <a:buNone/>
              <a:defRPr sz="12000">
                <a:solidFill>
                  <a:schemeClr val="lt1"/>
                </a:solidFill>
              </a:defRPr>
            </a:lvl3pPr>
            <a:lvl4pPr lvl="3" algn="ctr" rtl="0">
              <a:spcBef>
                <a:spcPts val="0"/>
              </a:spcBef>
              <a:spcAft>
                <a:spcPts val="0"/>
              </a:spcAft>
              <a:buClr>
                <a:schemeClr val="lt1"/>
              </a:buClr>
              <a:buSzPts val="6000"/>
              <a:buNone/>
              <a:defRPr sz="12000">
                <a:solidFill>
                  <a:schemeClr val="lt1"/>
                </a:solidFill>
              </a:defRPr>
            </a:lvl4pPr>
            <a:lvl5pPr lvl="4" algn="ctr" rtl="0">
              <a:spcBef>
                <a:spcPts val="0"/>
              </a:spcBef>
              <a:spcAft>
                <a:spcPts val="0"/>
              </a:spcAft>
              <a:buClr>
                <a:schemeClr val="lt1"/>
              </a:buClr>
              <a:buSzPts val="6000"/>
              <a:buNone/>
              <a:defRPr sz="12000">
                <a:solidFill>
                  <a:schemeClr val="lt1"/>
                </a:solidFill>
              </a:defRPr>
            </a:lvl5pPr>
            <a:lvl6pPr lvl="5" algn="ctr" rtl="0">
              <a:spcBef>
                <a:spcPts val="0"/>
              </a:spcBef>
              <a:spcAft>
                <a:spcPts val="0"/>
              </a:spcAft>
              <a:buClr>
                <a:schemeClr val="lt1"/>
              </a:buClr>
              <a:buSzPts val="6000"/>
              <a:buNone/>
              <a:defRPr sz="12000">
                <a:solidFill>
                  <a:schemeClr val="lt1"/>
                </a:solidFill>
              </a:defRPr>
            </a:lvl6pPr>
            <a:lvl7pPr lvl="6" algn="ctr" rtl="0">
              <a:spcBef>
                <a:spcPts val="0"/>
              </a:spcBef>
              <a:spcAft>
                <a:spcPts val="0"/>
              </a:spcAft>
              <a:buClr>
                <a:schemeClr val="lt1"/>
              </a:buClr>
              <a:buSzPts val="6000"/>
              <a:buNone/>
              <a:defRPr sz="12000">
                <a:solidFill>
                  <a:schemeClr val="lt1"/>
                </a:solidFill>
              </a:defRPr>
            </a:lvl7pPr>
            <a:lvl8pPr lvl="7" algn="ctr" rtl="0">
              <a:spcBef>
                <a:spcPts val="0"/>
              </a:spcBef>
              <a:spcAft>
                <a:spcPts val="0"/>
              </a:spcAft>
              <a:buClr>
                <a:schemeClr val="lt1"/>
              </a:buClr>
              <a:buSzPts val="6000"/>
              <a:buNone/>
              <a:defRPr sz="12000">
                <a:solidFill>
                  <a:schemeClr val="lt1"/>
                </a:solidFill>
              </a:defRPr>
            </a:lvl8pPr>
            <a:lvl9pPr lvl="8" algn="ctr" rtl="0">
              <a:spcBef>
                <a:spcPts val="0"/>
              </a:spcBef>
              <a:spcAft>
                <a:spcPts val="0"/>
              </a:spcAft>
              <a:buClr>
                <a:schemeClr val="lt1"/>
              </a:buClr>
              <a:buSzPts val="6000"/>
              <a:buNone/>
              <a:defRPr sz="12000">
                <a:solidFill>
                  <a:schemeClr val="lt1"/>
                </a:solidFill>
              </a:defRPr>
            </a:lvl9pPr>
          </a:lstStyle>
          <a:p>
            <a:r>
              <a:t>xx%</a:t>
            </a:r>
          </a:p>
        </p:txBody>
      </p:sp>
      <p:sp>
        <p:nvSpPr>
          <p:cNvPr id="29" name="Google Shape;29;p3"/>
          <p:cNvSpPr txBox="1">
            <a:spLocks noGrp="1"/>
          </p:cNvSpPr>
          <p:nvPr>
            <p:ph type="subTitle" idx="1"/>
          </p:nvPr>
        </p:nvSpPr>
        <p:spPr>
          <a:xfrm>
            <a:off x="1885000" y="8329004"/>
            <a:ext cx="8658600" cy="8790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0" name="Google Shape;30;p3"/>
          <p:cNvGrpSpPr/>
          <p:nvPr/>
        </p:nvGrpSpPr>
        <p:grpSpPr>
          <a:xfrm>
            <a:off x="534627" y="808202"/>
            <a:ext cx="148650" cy="8670600"/>
            <a:chOff x="267313" y="404101"/>
            <a:chExt cx="74325" cy="4335300"/>
          </a:xfrm>
        </p:grpSpPr>
        <p:cxnSp>
          <p:nvCxnSpPr>
            <p:cNvPr id="31" name="Google Shape;31;p3"/>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32" name="Google Shape;32;p3"/>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33" name="Google Shape;33;p3"/>
          <p:cNvGrpSpPr/>
          <p:nvPr/>
        </p:nvGrpSpPr>
        <p:grpSpPr>
          <a:xfrm>
            <a:off x="812400" y="479701"/>
            <a:ext cx="16663200" cy="148650"/>
            <a:chOff x="406200" y="239850"/>
            <a:chExt cx="8331600" cy="74325"/>
          </a:xfrm>
        </p:grpSpPr>
        <p:cxnSp>
          <p:nvCxnSpPr>
            <p:cNvPr id="34" name="Google Shape;34;p3"/>
            <p:cNvCxnSpPr/>
            <p:nvPr/>
          </p:nvCxnSpPr>
          <p:spPr>
            <a:xfrm>
              <a:off x="406200" y="239850"/>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35" name="Google Shape;35;p3"/>
            <p:cNvCxnSpPr/>
            <p:nvPr/>
          </p:nvCxnSpPr>
          <p:spPr>
            <a:xfrm>
              <a:off x="406200" y="314175"/>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41806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5"/>
        <p:cNvGrpSpPr/>
        <p:nvPr/>
      </p:nvGrpSpPr>
      <p:grpSpPr>
        <a:xfrm>
          <a:off x="0" y="0"/>
          <a:ext cx="0" cy="0"/>
          <a:chOff x="0" y="0"/>
          <a:chExt cx="0" cy="0"/>
        </a:xfrm>
      </p:grpSpPr>
      <p:graphicFrame>
        <p:nvGraphicFramePr>
          <p:cNvPr id="106" name="Google Shape;106;p11"/>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07" name="Google Shape;107;p11"/>
          <p:cNvSpPr txBox="1">
            <a:spLocks noGrp="1"/>
          </p:cNvSpPr>
          <p:nvPr>
            <p:ph type="title" hasCustomPrompt="1"/>
          </p:nvPr>
        </p:nvSpPr>
        <p:spPr>
          <a:xfrm>
            <a:off x="2568000" y="3162076"/>
            <a:ext cx="13152000" cy="2362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000" b="1"/>
            </a:lvl1pPr>
            <a:lvl2pPr lvl="1" algn="ctr">
              <a:spcBef>
                <a:spcPts val="0"/>
              </a:spcBef>
              <a:spcAft>
                <a:spcPts val="0"/>
              </a:spcAft>
              <a:buSzPts val="9600"/>
              <a:buNone/>
              <a:defRPr sz="19200"/>
            </a:lvl2pPr>
            <a:lvl3pPr lvl="2" algn="ctr">
              <a:spcBef>
                <a:spcPts val="0"/>
              </a:spcBef>
              <a:spcAft>
                <a:spcPts val="0"/>
              </a:spcAft>
              <a:buSzPts val="9600"/>
              <a:buNone/>
              <a:defRPr sz="19200"/>
            </a:lvl3pPr>
            <a:lvl4pPr lvl="3" algn="ctr">
              <a:spcBef>
                <a:spcPts val="0"/>
              </a:spcBef>
              <a:spcAft>
                <a:spcPts val="0"/>
              </a:spcAft>
              <a:buSzPts val="9600"/>
              <a:buNone/>
              <a:defRPr sz="19200"/>
            </a:lvl4pPr>
            <a:lvl5pPr lvl="4" algn="ctr">
              <a:spcBef>
                <a:spcPts val="0"/>
              </a:spcBef>
              <a:spcAft>
                <a:spcPts val="0"/>
              </a:spcAft>
              <a:buSzPts val="9600"/>
              <a:buNone/>
              <a:defRPr sz="19200"/>
            </a:lvl5pPr>
            <a:lvl6pPr lvl="5" algn="ctr">
              <a:spcBef>
                <a:spcPts val="0"/>
              </a:spcBef>
              <a:spcAft>
                <a:spcPts val="0"/>
              </a:spcAft>
              <a:buSzPts val="9600"/>
              <a:buNone/>
              <a:defRPr sz="19200"/>
            </a:lvl6pPr>
            <a:lvl7pPr lvl="6" algn="ctr">
              <a:spcBef>
                <a:spcPts val="0"/>
              </a:spcBef>
              <a:spcAft>
                <a:spcPts val="0"/>
              </a:spcAft>
              <a:buSzPts val="9600"/>
              <a:buNone/>
              <a:defRPr sz="19200"/>
            </a:lvl7pPr>
            <a:lvl8pPr lvl="7" algn="ctr">
              <a:spcBef>
                <a:spcPts val="0"/>
              </a:spcBef>
              <a:spcAft>
                <a:spcPts val="0"/>
              </a:spcAft>
              <a:buSzPts val="9600"/>
              <a:buNone/>
              <a:defRPr sz="19200"/>
            </a:lvl8pPr>
            <a:lvl9pPr lvl="8" algn="ctr">
              <a:spcBef>
                <a:spcPts val="0"/>
              </a:spcBef>
              <a:spcAft>
                <a:spcPts val="0"/>
              </a:spcAft>
              <a:buSzPts val="9600"/>
              <a:buNone/>
              <a:defRPr sz="19200"/>
            </a:lvl9pPr>
          </a:lstStyle>
          <a:p>
            <a:r>
              <a:t>xx%</a:t>
            </a:r>
          </a:p>
        </p:txBody>
      </p:sp>
      <p:sp>
        <p:nvSpPr>
          <p:cNvPr id="108" name="Google Shape;108;p11"/>
          <p:cNvSpPr txBox="1">
            <a:spLocks noGrp="1"/>
          </p:cNvSpPr>
          <p:nvPr>
            <p:ph type="subTitle" idx="1"/>
          </p:nvPr>
        </p:nvSpPr>
        <p:spPr>
          <a:xfrm>
            <a:off x="4670400" y="6130726"/>
            <a:ext cx="8947200" cy="9942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1600"/>
              <a:buNone/>
              <a:defRPr sz="3200"/>
            </a:lvl1pPr>
            <a:lvl2pPr lvl="1" algn="ctr" rtl="0">
              <a:lnSpc>
                <a:spcPct val="100000"/>
              </a:lnSpc>
              <a:spcBef>
                <a:spcPts val="0"/>
              </a:spcBef>
              <a:spcAft>
                <a:spcPts val="0"/>
              </a:spcAft>
              <a:buSzPts val="1600"/>
              <a:buNone/>
              <a:defRPr sz="3200"/>
            </a:lvl2pPr>
            <a:lvl3pPr lvl="2" algn="ctr" rtl="0">
              <a:lnSpc>
                <a:spcPct val="100000"/>
              </a:lnSpc>
              <a:spcBef>
                <a:spcPts val="0"/>
              </a:spcBef>
              <a:spcAft>
                <a:spcPts val="0"/>
              </a:spcAft>
              <a:buSzPts val="1600"/>
              <a:buNone/>
              <a:defRPr sz="3200"/>
            </a:lvl3pPr>
            <a:lvl4pPr lvl="3" algn="ctr" rtl="0">
              <a:lnSpc>
                <a:spcPct val="100000"/>
              </a:lnSpc>
              <a:spcBef>
                <a:spcPts val="0"/>
              </a:spcBef>
              <a:spcAft>
                <a:spcPts val="0"/>
              </a:spcAft>
              <a:buSzPts val="1600"/>
              <a:buNone/>
              <a:defRPr sz="3200"/>
            </a:lvl4pPr>
            <a:lvl5pPr lvl="4" algn="ctr" rtl="0">
              <a:lnSpc>
                <a:spcPct val="100000"/>
              </a:lnSpc>
              <a:spcBef>
                <a:spcPts val="0"/>
              </a:spcBef>
              <a:spcAft>
                <a:spcPts val="0"/>
              </a:spcAft>
              <a:buSzPts val="1600"/>
              <a:buNone/>
              <a:defRPr sz="3200"/>
            </a:lvl5pPr>
            <a:lvl6pPr lvl="5" algn="ctr" rtl="0">
              <a:lnSpc>
                <a:spcPct val="100000"/>
              </a:lnSpc>
              <a:spcBef>
                <a:spcPts val="0"/>
              </a:spcBef>
              <a:spcAft>
                <a:spcPts val="0"/>
              </a:spcAft>
              <a:buSzPts val="1600"/>
              <a:buNone/>
              <a:defRPr sz="3200"/>
            </a:lvl6pPr>
            <a:lvl7pPr lvl="6" algn="ctr" rtl="0">
              <a:lnSpc>
                <a:spcPct val="100000"/>
              </a:lnSpc>
              <a:spcBef>
                <a:spcPts val="0"/>
              </a:spcBef>
              <a:spcAft>
                <a:spcPts val="0"/>
              </a:spcAft>
              <a:buSzPts val="1600"/>
              <a:buNone/>
              <a:defRPr sz="3200"/>
            </a:lvl7pPr>
            <a:lvl8pPr lvl="7" algn="ctr" rtl="0">
              <a:lnSpc>
                <a:spcPct val="100000"/>
              </a:lnSpc>
              <a:spcBef>
                <a:spcPts val="0"/>
              </a:spcBef>
              <a:spcAft>
                <a:spcPts val="0"/>
              </a:spcAft>
              <a:buSzPts val="1600"/>
              <a:buNone/>
              <a:defRPr sz="3200"/>
            </a:lvl8pPr>
            <a:lvl9pPr lvl="8" algn="ctr" rtl="0">
              <a:lnSpc>
                <a:spcPct val="100000"/>
              </a:lnSpc>
              <a:spcBef>
                <a:spcPts val="0"/>
              </a:spcBef>
              <a:spcAft>
                <a:spcPts val="0"/>
              </a:spcAft>
              <a:buSzPts val="1600"/>
              <a:buNone/>
              <a:defRPr sz="3200"/>
            </a:lvl9pPr>
          </a:lstStyle>
          <a:p>
            <a:endParaRPr/>
          </a:p>
        </p:txBody>
      </p:sp>
      <p:grpSp>
        <p:nvGrpSpPr>
          <p:cNvPr id="109" name="Google Shape;109;p11"/>
          <p:cNvGrpSpPr/>
          <p:nvPr/>
        </p:nvGrpSpPr>
        <p:grpSpPr>
          <a:xfrm>
            <a:off x="812400" y="9643151"/>
            <a:ext cx="16663200" cy="148650"/>
            <a:chOff x="406200" y="4821575"/>
            <a:chExt cx="8331600" cy="74325"/>
          </a:xfrm>
        </p:grpSpPr>
        <p:cxnSp>
          <p:nvCxnSpPr>
            <p:cNvPr id="110" name="Google Shape;110;p11"/>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111" name="Google Shape;111;p11"/>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112" name="Google Shape;112;p11"/>
          <p:cNvGrpSpPr/>
          <p:nvPr/>
        </p:nvGrpSpPr>
        <p:grpSpPr>
          <a:xfrm>
            <a:off x="812400" y="479701"/>
            <a:ext cx="16663200" cy="148650"/>
            <a:chOff x="406200" y="239850"/>
            <a:chExt cx="8331600" cy="74325"/>
          </a:xfrm>
        </p:grpSpPr>
        <p:cxnSp>
          <p:nvCxnSpPr>
            <p:cNvPr id="113" name="Google Shape;113;p11"/>
            <p:cNvCxnSpPr/>
            <p:nvPr/>
          </p:nvCxnSpPr>
          <p:spPr>
            <a:xfrm>
              <a:off x="406200" y="239850"/>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114" name="Google Shape;114;p11"/>
            <p:cNvCxnSpPr/>
            <p:nvPr/>
          </p:nvCxnSpPr>
          <p:spPr>
            <a:xfrm>
              <a:off x="406200" y="314175"/>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115" name="Google Shape;115;p11"/>
          <p:cNvGrpSpPr/>
          <p:nvPr/>
        </p:nvGrpSpPr>
        <p:grpSpPr>
          <a:xfrm>
            <a:off x="17604677" y="808202"/>
            <a:ext cx="148650" cy="8670600"/>
            <a:chOff x="8802338" y="404101"/>
            <a:chExt cx="74325" cy="4335300"/>
          </a:xfrm>
        </p:grpSpPr>
        <p:cxnSp>
          <p:nvCxnSpPr>
            <p:cNvPr id="116" name="Google Shape;116;p11"/>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117" name="Google Shape;117;p11"/>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118" name="Google Shape;118;p11"/>
          <p:cNvGrpSpPr/>
          <p:nvPr/>
        </p:nvGrpSpPr>
        <p:grpSpPr>
          <a:xfrm>
            <a:off x="534627" y="808202"/>
            <a:ext cx="148650" cy="8670600"/>
            <a:chOff x="267313" y="404101"/>
            <a:chExt cx="74325" cy="4335300"/>
          </a:xfrm>
        </p:grpSpPr>
        <p:cxnSp>
          <p:nvCxnSpPr>
            <p:cNvPr id="119" name="Google Shape;119;p11"/>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120" name="Google Shape;120;p11"/>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807054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21"/>
        <p:cNvGrpSpPr/>
        <p:nvPr/>
      </p:nvGrpSpPr>
      <p:grpSpPr>
        <a:xfrm>
          <a:off x="0" y="0"/>
          <a:ext cx="0" cy="0"/>
          <a:chOff x="0" y="0"/>
          <a:chExt cx="0" cy="0"/>
        </a:xfrm>
      </p:grpSpPr>
    </p:spTree>
    <p:extLst>
      <p:ext uri="{BB962C8B-B14F-4D97-AF65-F5344CB8AC3E}">
        <p14:creationId xmlns:p14="http://schemas.microsoft.com/office/powerpoint/2010/main" val="3953633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2"/>
        <p:cNvGrpSpPr/>
        <p:nvPr/>
      </p:nvGrpSpPr>
      <p:grpSpPr>
        <a:xfrm>
          <a:off x="0" y="0"/>
          <a:ext cx="0" cy="0"/>
          <a:chOff x="0" y="0"/>
          <a:chExt cx="0" cy="0"/>
        </a:xfrm>
      </p:grpSpPr>
      <p:graphicFrame>
        <p:nvGraphicFramePr>
          <p:cNvPr id="123" name="Google Shape;123;p13"/>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24" name="Google Shape;124;p13"/>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5" name="Google Shape;125;p13"/>
          <p:cNvSpPr txBox="1">
            <a:spLocks noGrp="1"/>
          </p:cNvSpPr>
          <p:nvPr>
            <p:ph type="subTitle" idx="1"/>
          </p:nvPr>
        </p:nvSpPr>
        <p:spPr>
          <a:xfrm>
            <a:off x="2436078" y="4239450"/>
            <a:ext cx="61632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 name="Google Shape;126;p13"/>
          <p:cNvSpPr txBox="1">
            <a:spLocks noGrp="1"/>
          </p:cNvSpPr>
          <p:nvPr>
            <p:ph type="subTitle" idx="2"/>
          </p:nvPr>
        </p:nvSpPr>
        <p:spPr>
          <a:xfrm>
            <a:off x="9688728" y="4239450"/>
            <a:ext cx="61632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 name="Google Shape;127;p13"/>
          <p:cNvSpPr txBox="1">
            <a:spLocks noGrp="1"/>
          </p:cNvSpPr>
          <p:nvPr>
            <p:ph type="subTitle" idx="3"/>
          </p:nvPr>
        </p:nvSpPr>
        <p:spPr>
          <a:xfrm>
            <a:off x="9695626" y="7417000"/>
            <a:ext cx="61632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13"/>
          <p:cNvSpPr txBox="1">
            <a:spLocks noGrp="1"/>
          </p:cNvSpPr>
          <p:nvPr>
            <p:ph type="subTitle" idx="4"/>
          </p:nvPr>
        </p:nvSpPr>
        <p:spPr>
          <a:xfrm>
            <a:off x="2435976" y="7449550"/>
            <a:ext cx="61632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 name="Google Shape;129;p13"/>
          <p:cNvSpPr txBox="1">
            <a:spLocks noGrp="1"/>
          </p:cNvSpPr>
          <p:nvPr>
            <p:ph type="title" idx="5" hasCustomPrompt="1"/>
          </p:nvPr>
        </p:nvSpPr>
        <p:spPr>
          <a:xfrm>
            <a:off x="2436050" y="3227900"/>
            <a:ext cx="1552200" cy="978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800" b="1"/>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30" name="Google Shape;130;p13"/>
          <p:cNvSpPr txBox="1">
            <a:spLocks noGrp="1"/>
          </p:cNvSpPr>
          <p:nvPr>
            <p:ph type="title" idx="6" hasCustomPrompt="1"/>
          </p:nvPr>
        </p:nvSpPr>
        <p:spPr>
          <a:xfrm>
            <a:off x="9681876" y="6438000"/>
            <a:ext cx="1552200" cy="978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800" b="1"/>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31" name="Google Shape;131;p13"/>
          <p:cNvSpPr txBox="1">
            <a:spLocks noGrp="1"/>
          </p:cNvSpPr>
          <p:nvPr>
            <p:ph type="title" idx="7" hasCustomPrompt="1"/>
          </p:nvPr>
        </p:nvSpPr>
        <p:spPr>
          <a:xfrm>
            <a:off x="9688700" y="3261700"/>
            <a:ext cx="1552200" cy="978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800" b="1"/>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32" name="Google Shape;132;p13"/>
          <p:cNvSpPr txBox="1">
            <a:spLocks noGrp="1"/>
          </p:cNvSpPr>
          <p:nvPr>
            <p:ph type="title" idx="8" hasCustomPrompt="1"/>
          </p:nvPr>
        </p:nvSpPr>
        <p:spPr>
          <a:xfrm>
            <a:off x="2436226" y="6445100"/>
            <a:ext cx="1552200" cy="978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800" b="1"/>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33" name="Google Shape;133;p13"/>
          <p:cNvSpPr txBox="1">
            <a:spLocks noGrp="1"/>
          </p:cNvSpPr>
          <p:nvPr>
            <p:ph type="subTitle" idx="9"/>
          </p:nvPr>
        </p:nvSpPr>
        <p:spPr>
          <a:xfrm>
            <a:off x="3988126" y="3227900"/>
            <a:ext cx="4611000" cy="978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134" name="Google Shape;134;p13"/>
          <p:cNvSpPr txBox="1">
            <a:spLocks noGrp="1"/>
          </p:cNvSpPr>
          <p:nvPr>
            <p:ph type="subTitle" idx="13"/>
          </p:nvPr>
        </p:nvSpPr>
        <p:spPr>
          <a:xfrm>
            <a:off x="11240872" y="3227900"/>
            <a:ext cx="4611000" cy="978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135" name="Google Shape;135;p13"/>
          <p:cNvSpPr txBox="1">
            <a:spLocks noGrp="1"/>
          </p:cNvSpPr>
          <p:nvPr>
            <p:ph type="subTitle" idx="14"/>
          </p:nvPr>
        </p:nvSpPr>
        <p:spPr>
          <a:xfrm>
            <a:off x="3988426" y="6438000"/>
            <a:ext cx="4611000" cy="978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136" name="Google Shape;136;p13"/>
          <p:cNvSpPr txBox="1">
            <a:spLocks noGrp="1"/>
          </p:cNvSpPr>
          <p:nvPr>
            <p:ph type="subTitle" idx="15"/>
          </p:nvPr>
        </p:nvSpPr>
        <p:spPr>
          <a:xfrm>
            <a:off x="11247826" y="6438000"/>
            <a:ext cx="4611000" cy="978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grpSp>
        <p:nvGrpSpPr>
          <p:cNvPr id="137" name="Google Shape;137;p13"/>
          <p:cNvGrpSpPr/>
          <p:nvPr/>
        </p:nvGrpSpPr>
        <p:grpSpPr>
          <a:xfrm>
            <a:off x="534627" y="808202"/>
            <a:ext cx="148650" cy="8670600"/>
            <a:chOff x="267313" y="404101"/>
            <a:chExt cx="74325" cy="4335300"/>
          </a:xfrm>
        </p:grpSpPr>
        <p:cxnSp>
          <p:nvCxnSpPr>
            <p:cNvPr id="138" name="Google Shape;138;p13"/>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139" name="Google Shape;139;p13"/>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140" name="Google Shape;140;p13"/>
          <p:cNvGrpSpPr/>
          <p:nvPr/>
        </p:nvGrpSpPr>
        <p:grpSpPr>
          <a:xfrm>
            <a:off x="17604677" y="808202"/>
            <a:ext cx="148650" cy="8670600"/>
            <a:chOff x="8802338" y="404101"/>
            <a:chExt cx="74325" cy="4335300"/>
          </a:xfrm>
        </p:grpSpPr>
        <p:cxnSp>
          <p:nvCxnSpPr>
            <p:cNvPr id="141" name="Google Shape;141;p13"/>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142" name="Google Shape;142;p13"/>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143" name="Google Shape;143;p13"/>
          <p:cNvGrpSpPr/>
          <p:nvPr/>
        </p:nvGrpSpPr>
        <p:grpSpPr>
          <a:xfrm>
            <a:off x="812400" y="9643151"/>
            <a:ext cx="16663200" cy="148650"/>
            <a:chOff x="406200" y="4821575"/>
            <a:chExt cx="8331600" cy="74325"/>
          </a:xfrm>
        </p:grpSpPr>
        <p:cxnSp>
          <p:nvCxnSpPr>
            <p:cNvPr id="144" name="Google Shape;144;p13"/>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145" name="Google Shape;145;p13"/>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97950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79"/>
        <p:cNvGrpSpPr/>
        <p:nvPr/>
      </p:nvGrpSpPr>
      <p:grpSpPr>
        <a:xfrm>
          <a:off x="0" y="0"/>
          <a:ext cx="0" cy="0"/>
          <a:chOff x="0" y="0"/>
          <a:chExt cx="0" cy="0"/>
        </a:xfrm>
      </p:grpSpPr>
      <p:graphicFrame>
        <p:nvGraphicFramePr>
          <p:cNvPr id="180" name="Google Shape;180;p17"/>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81" name="Google Shape;181;p17"/>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82" name="Google Shape;182;p17"/>
          <p:cNvGrpSpPr/>
          <p:nvPr/>
        </p:nvGrpSpPr>
        <p:grpSpPr>
          <a:xfrm>
            <a:off x="17604677" y="808202"/>
            <a:ext cx="148650" cy="8670600"/>
            <a:chOff x="8802338" y="404101"/>
            <a:chExt cx="74325" cy="4335300"/>
          </a:xfrm>
        </p:grpSpPr>
        <p:cxnSp>
          <p:nvCxnSpPr>
            <p:cNvPr id="183" name="Google Shape;183;p17"/>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184" name="Google Shape;184;p17"/>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443344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24"/>
        <p:cNvGrpSpPr/>
        <p:nvPr/>
      </p:nvGrpSpPr>
      <p:grpSpPr>
        <a:xfrm>
          <a:off x="0" y="0"/>
          <a:ext cx="0" cy="0"/>
          <a:chOff x="0" y="0"/>
          <a:chExt cx="0" cy="0"/>
        </a:xfrm>
      </p:grpSpPr>
      <p:graphicFrame>
        <p:nvGraphicFramePr>
          <p:cNvPr id="225" name="Google Shape;225;p22"/>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26" name="Google Shape;226;p22"/>
          <p:cNvSpPr txBox="1">
            <a:spLocks noGrp="1"/>
          </p:cNvSpPr>
          <p:nvPr>
            <p:ph type="subTitle" idx="1"/>
          </p:nvPr>
        </p:nvSpPr>
        <p:spPr>
          <a:xfrm>
            <a:off x="4256700" y="4730000"/>
            <a:ext cx="5338200" cy="2248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7" name="Google Shape;227;p22"/>
          <p:cNvSpPr txBox="1">
            <a:spLocks noGrp="1"/>
          </p:cNvSpPr>
          <p:nvPr>
            <p:ph type="title"/>
          </p:nvPr>
        </p:nvSpPr>
        <p:spPr>
          <a:xfrm>
            <a:off x="4256700" y="890050"/>
            <a:ext cx="9774600" cy="114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28" name="Google Shape;228;p22"/>
          <p:cNvGrpSpPr/>
          <p:nvPr/>
        </p:nvGrpSpPr>
        <p:grpSpPr>
          <a:xfrm>
            <a:off x="534627" y="808202"/>
            <a:ext cx="148650" cy="8670600"/>
            <a:chOff x="267313" y="404101"/>
            <a:chExt cx="74325" cy="4335300"/>
          </a:xfrm>
        </p:grpSpPr>
        <p:cxnSp>
          <p:nvCxnSpPr>
            <p:cNvPr id="229" name="Google Shape;229;p22"/>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30" name="Google Shape;230;p22"/>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231" name="Google Shape;231;p22"/>
          <p:cNvGrpSpPr/>
          <p:nvPr/>
        </p:nvGrpSpPr>
        <p:grpSpPr>
          <a:xfrm>
            <a:off x="17604677" y="808202"/>
            <a:ext cx="148650" cy="8670600"/>
            <a:chOff x="8802338" y="404101"/>
            <a:chExt cx="74325" cy="4335300"/>
          </a:xfrm>
        </p:grpSpPr>
        <p:cxnSp>
          <p:nvCxnSpPr>
            <p:cNvPr id="232" name="Google Shape;232;p22"/>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33" name="Google Shape;233;p22"/>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302336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34"/>
        <p:cNvGrpSpPr/>
        <p:nvPr/>
      </p:nvGrpSpPr>
      <p:grpSpPr>
        <a:xfrm>
          <a:off x="0" y="0"/>
          <a:ext cx="0" cy="0"/>
          <a:chOff x="0" y="0"/>
          <a:chExt cx="0" cy="0"/>
        </a:xfrm>
      </p:grpSpPr>
      <p:graphicFrame>
        <p:nvGraphicFramePr>
          <p:cNvPr id="235" name="Google Shape;235;p23"/>
          <p:cNvGraphicFramePr/>
          <p:nvPr/>
        </p:nvGraphicFramePr>
        <p:xfrm>
          <a:off x="1" y="0"/>
          <a:ext cx="18287750" cy="1028700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36" name="Google Shape;236;p23"/>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7" name="Google Shape;237;p23"/>
          <p:cNvSpPr txBox="1">
            <a:spLocks noGrp="1"/>
          </p:cNvSpPr>
          <p:nvPr>
            <p:ph type="subTitle" idx="1"/>
          </p:nvPr>
        </p:nvSpPr>
        <p:spPr>
          <a:xfrm>
            <a:off x="10034472" y="5314600"/>
            <a:ext cx="5470800" cy="224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8" name="Google Shape;238;p23"/>
          <p:cNvSpPr txBox="1">
            <a:spLocks noGrp="1"/>
          </p:cNvSpPr>
          <p:nvPr>
            <p:ph type="subTitle" idx="2"/>
          </p:nvPr>
        </p:nvSpPr>
        <p:spPr>
          <a:xfrm>
            <a:off x="2782726" y="5314600"/>
            <a:ext cx="5470800" cy="224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9" name="Google Shape;239;p23"/>
          <p:cNvSpPr txBox="1">
            <a:spLocks noGrp="1"/>
          </p:cNvSpPr>
          <p:nvPr>
            <p:ph type="subTitle" idx="3"/>
          </p:nvPr>
        </p:nvSpPr>
        <p:spPr>
          <a:xfrm>
            <a:off x="4164826" y="4196800"/>
            <a:ext cx="4089000" cy="1002000"/>
          </a:xfrm>
          <a:prstGeom prst="rect">
            <a:avLst/>
          </a:prstGeom>
          <a:solidFill>
            <a:schemeClr val="lt2"/>
          </a:solidFill>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40" name="Google Shape;240;p23"/>
          <p:cNvSpPr txBox="1">
            <a:spLocks noGrp="1"/>
          </p:cNvSpPr>
          <p:nvPr>
            <p:ph type="subTitle" idx="4"/>
          </p:nvPr>
        </p:nvSpPr>
        <p:spPr>
          <a:xfrm>
            <a:off x="11416026" y="4196800"/>
            <a:ext cx="4089000" cy="1002000"/>
          </a:xfrm>
          <a:prstGeom prst="rect">
            <a:avLst/>
          </a:prstGeom>
          <a:solidFill>
            <a:schemeClr val="lt2"/>
          </a:solidFill>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grpSp>
        <p:nvGrpSpPr>
          <p:cNvPr id="241" name="Google Shape;241;p23"/>
          <p:cNvGrpSpPr/>
          <p:nvPr/>
        </p:nvGrpSpPr>
        <p:grpSpPr>
          <a:xfrm>
            <a:off x="534627" y="808202"/>
            <a:ext cx="148650" cy="8670600"/>
            <a:chOff x="267313" y="404101"/>
            <a:chExt cx="74325" cy="4335300"/>
          </a:xfrm>
        </p:grpSpPr>
        <p:cxnSp>
          <p:nvCxnSpPr>
            <p:cNvPr id="242" name="Google Shape;242;p23"/>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43" name="Google Shape;243;p23"/>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244" name="Google Shape;244;p23"/>
          <p:cNvGrpSpPr/>
          <p:nvPr/>
        </p:nvGrpSpPr>
        <p:grpSpPr>
          <a:xfrm>
            <a:off x="17604677" y="808202"/>
            <a:ext cx="148650" cy="8670600"/>
            <a:chOff x="8802338" y="404101"/>
            <a:chExt cx="74325" cy="4335300"/>
          </a:xfrm>
        </p:grpSpPr>
        <p:cxnSp>
          <p:nvCxnSpPr>
            <p:cNvPr id="245" name="Google Shape;245;p23"/>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46" name="Google Shape;246;p23"/>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680990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47"/>
        <p:cNvGrpSpPr/>
        <p:nvPr/>
      </p:nvGrpSpPr>
      <p:grpSpPr>
        <a:xfrm>
          <a:off x="0" y="0"/>
          <a:ext cx="0" cy="0"/>
          <a:chOff x="0" y="0"/>
          <a:chExt cx="0" cy="0"/>
        </a:xfrm>
      </p:grpSpPr>
      <p:graphicFrame>
        <p:nvGraphicFramePr>
          <p:cNvPr id="248" name="Google Shape;248;p24"/>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49" name="Google Shape;249;p24"/>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0" name="Google Shape;250;p24"/>
          <p:cNvSpPr txBox="1">
            <a:spLocks noGrp="1"/>
          </p:cNvSpPr>
          <p:nvPr>
            <p:ph type="subTitle" idx="1"/>
          </p:nvPr>
        </p:nvSpPr>
        <p:spPr>
          <a:xfrm>
            <a:off x="8191082" y="3316112"/>
            <a:ext cx="5449800" cy="484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1" name="Google Shape;251;p24"/>
          <p:cNvSpPr txBox="1">
            <a:spLocks noGrp="1"/>
          </p:cNvSpPr>
          <p:nvPr>
            <p:ph type="subTitle" idx="2"/>
          </p:nvPr>
        </p:nvSpPr>
        <p:spPr>
          <a:xfrm>
            <a:off x="1440000" y="3316112"/>
            <a:ext cx="5449800" cy="484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52" name="Google Shape;252;p24"/>
          <p:cNvGrpSpPr/>
          <p:nvPr/>
        </p:nvGrpSpPr>
        <p:grpSpPr>
          <a:xfrm>
            <a:off x="17604677" y="808202"/>
            <a:ext cx="148650" cy="8670600"/>
            <a:chOff x="8802338" y="404101"/>
            <a:chExt cx="74325" cy="4335300"/>
          </a:xfrm>
        </p:grpSpPr>
        <p:cxnSp>
          <p:nvCxnSpPr>
            <p:cNvPr id="253" name="Google Shape;253;p24"/>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54" name="Google Shape;254;p24"/>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255" name="Google Shape;255;p24"/>
          <p:cNvGrpSpPr/>
          <p:nvPr/>
        </p:nvGrpSpPr>
        <p:grpSpPr>
          <a:xfrm>
            <a:off x="812400" y="9643151"/>
            <a:ext cx="16663200" cy="148650"/>
            <a:chOff x="406200" y="4821575"/>
            <a:chExt cx="8331600" cy="74325"/>
          </a:xfrm>
        </p:grpSpPr>
        <p:cxnSp>
          <p:nvCxnSpPr>
            <p:cNvPr id="256" name="Google Shape;256;p24"/>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257" name="Google Shape;257;p24"/>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663049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58"/>
        <p:cNvGrpSpPr/>
        <p:nvPr/>
      </p:nvGrpSpPr>
      <p:grpSpPr>
        <a:xfrm>
          <a:off x="0" y="0"/>
          <a:ext cx="0" cy="0"/>
          <a:chOff x="0" y="0"/>
          <a:chExt cx="0" cy="0"/>
        </a:xfrm>
      </p:grpSpPr>
      <p:graphicFrame>
        <p:nvGraphicFramePr>
          <p:cNvPr id="259" name="Google Shape;259;p25"/>
          <p:cNvGraphicFramePr/>
          <p:nvPr/>
        </p:nvGraphicFramePr>
        <p:xfrm>
          <a:off x="1" y="0"/>
          <a:ext cx="18287750" cy="1028700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60" name="Google Shape;260;p25"/>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1" name="Google Shape;261;p25"/>
          <p:cNvSpPr txBox="1">
            <a:spLocks noGrp="1"/>
          </p:cNvSpPr>
          <p:nvPr>
            <p:ph type="subTitle" idx="1"/>
          </p:nvPr>
        </p:nvSpPr>
        <p:spPr>
          <a:xfrm>
            <a:off x="1657650" y="5223630"/>
            <a:ext cx="4480800" cy="173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2" name="Google Shape;262;p25"/>
          <p:cNvSpPr txBox="1">
            <a:spLocks noGrp="1"/>
          </p:cNvSpPr>
          <p:nvPr>
            <p:ph type="subTitle" idx="2"/>
          </p:nvPr>
        </p:nvSpPr>
        <p:spPr>
          <a:xfrm>
            <a:off x="6903592" y="5223630"/>
            <a:ext cx="4480800" cy="173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3" name="Google Shape;263;p25"/>
          <p:cNvSpPr txBox="1">
            <a:spLocks noGrp="1"/>
          </p:cNvSpPr>
          <p:nvPr>
            <p:ph type="subTitle" idx="3"/>
          </p:nvPr>
        </p:nvSpPr>
        <p:spPr>
          <a:xfrm>
            <a:off x="12149548" y="5223630"/>
            <a:ext cx="4480800" cy="173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4" name="Google Shape;264;p25"/>
          <p:cNvSpPr txBox="1">
            <a:spLocks noGrp="1"/>
          </p:cNvSpPr>
          <p:nvPr>
            <p:ph type="subTitle" idx="4"/>
          </p:nvPr>
        </p:nvSpPr>
        <p:spPr>
          <a:xfrm>
            <a:off x="2877300" y="4164594"/>
            <a:ext cx="3261000" cy="9228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65" name="Google Shape;265;p25"/>
          <p:cNvSpPr txBox="1">
            <a:spLocks noGrp="1"/>
          </p:cNvSpPr>
          <p:nvPr>
            <p:ph type="subTitle" idx="5"/>
          </p:nvPr>
        </p:nvSpPr>
        <p:spPr>
          <a:xfrm>
            <a:off x="8123400" y="4164594"/>
            <a:ext cx="3261000" cy="9228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66" name="Google Shape;266;p25"/>
          <p:cNvSpPr txBox="1">
            <a:spLocks noGrp="1"/>
          </p:cNvSpPr>
          <p:nvPr>
            <p:ph type="subTitle" idx="6"/>
          </p:nvPr>
        </p:nvSpPr>
        <p:spPr>
          <a:xfrm>
            <a:off x="13369348" y="4164594"/>
            <a:ext cx="3261000" cy="9228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grpSp>
        <p:nvGrpSpPr>
          <p:cNvPr id="267" name="Google Shape;267;p25"/>
          <p:cNvGrpSpPr/>
          <p:nvPr/>
        </p:nvGrpSpPr>
        <p:grpSpPr>
          <a:xfrm>
            <a:off x="812400" y="9643151"/>
            <a:ext cx="16663200" cy="148650"/>
            <a:chOff x="406200" y="4821575"/>
            <a:chExt cx="8331600" cy="74325"/>
          </a:xfrm>
        </p:grpSpPr>
        <p:cxnSp>
          <p:nvCxnSpPr>
            <p:cNvPr id="268" name="Google Shape;268;p25"/>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269" name="Google Shape;269;p25"/>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874245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70"/>
        <p:cNvGrpSpPr/>
        <p:nvPr/>
      </p:nvGrpSpPr>
      <p:grpSpPr>
        <a:xfrm>
          <a:off x="0" y="0"/>
          <a:ext cx="0" cy="0"/>
          <a:chOff x="0" y="0"/>
          <a:chExt cx="0" cy="0"/>
        </a:xfrm>
      </p:grpSpPr>
      <p:graphicFrame>
        <p:nvGraphicFramePr>
          <p:cNvPr id="271" name="Google Shape;271;p26"/>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72" name="Google Shape;272;p26"/>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3" name="Google Shape;273;p26"/>
          <p:cNvSpPr txBox="1">
            <a:spLocks noGrp="1"/>
          </p:cNvSpPr>
          <p:nvPr>
            <p:ph type="subTitle" idx="1"/>
          </p:nvPr>
        </p:nvSpPr>
        <p:spPr>
          <a:xfrm>
            <a:off x="1440000" y="3413224"/>
            <a:ext cx="6126600" cy="220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4" name="Google Shape;274;p26"/>
          <p:cNvSpPr txBox="1">
            <a:spLocks noGrp="1"/>
          </p:cNvSpPr>
          <p:nvPr>
            <p:ph type="subTitle" idx="2"/>
          </p:nvPr>
        </p:nvSpPr>
        <p:spPr>
          <a:xfrm>
            <a:off x="9144350" y="3413250"/>
            <a:ext cx="6126600" cy="220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5" name="Google Shape;275;p26"/>
          <p:cNvSpPr txBox="1">
            <a:spLocks noGrp="1"/>
          </p:cNvSpPr>
          <p:nvPr>
            <p:ph type="subTitle" idx="3"/>
          </p:nvPr>
        </p:nvSpPr>
        <p:spPr>
          <a:xfrm>
            <a:off x="1440000" y="6999396"/>
            <a:ext cx="6126600" cy="220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6" name="Google Shape;276;p26"/>
          <p:cNvSpPr txBox="1">
            <a:spLocks noGrp="1"/>
          </p:cNvSpPr>
          <p:nvPr>
            <p:ph type="subTitle" idx="4"/>
          </p:nvPr>
        </p:nvSpPr>
        <p:spPr>
          <a:xfrm>
            <a:off x="9144348" y="6999396"/>
            <a:ext cx="6126600" cy="220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7" name="Google Shape;277;p26"/>
          <p:cNvSpPr txBox="1">
            <a:spLocks noGrp="1"/>
          </p:cNvSpPr>
          <p:nvPr>
            <p:ph type="subTitle" idx="5"/>
          </p:nvPr>
        </p:nvSpPr>
        <p:spPr>
          <a:xfrm>
            <a:off x="1440000" y="2578576"/>
            <a:ext cx="6126600" cy="834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78" name="Google Shape;278;p26"/>
          <p:cNvSpPr txBox="1">
            <a:spLocks noGrp="1"/>
          </p:cNvSpPr>
          <p:nvPr>
            <p:ph type="subTitle" idx="6"/>
          </p:nvPr>
        </p:nvSpPr>
        <p:spPr>
          <a:xfrm>
            <a:off x="1440000" y="6164800"/>
            <a:ext cx="6126600" cy="834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79" name="Google Shape;279;p26"/>
          <p:cNvSpPr txBox="1">
            <a:spLocks noGrp="1"/>
          </p:cNvSpPr>
          <p:nvPr>
            <p:ph type="subTitle" idx="7"/>
          </p:nvPr>
        </p:nvSpPr>
        <p:spPr>
          <a:xfrm>
            <a:off x="9144304" y="2578576"/>
            <a:ext cx="6126600" cy="834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80" name="Google Shape;280;p26"/>
          <p:cNvSpPr txBox="1">
            <a:spLocks noGrp="1"/>
          </p:cNvSpPr>
          <p:nvPr>
            <p:ph type="subTitle" idx="8"/>
          </p:nvPr>
        </p:nvSpPr>
        <p:spPr>
          <a:xfrm>
            <a:off x="9144304" y="6164800"/>
            <a:ext cx="6126600" cy="834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grpSp>
        <p:nvGrpSpPr>
          <p:cNvPr id="281" name="Google Shape;281;p26"/>
          <p:cNvGrpSpPr/>
          <p:nvPr/>
        </p:nvGrpSpPr>
        <p:grpSpPr>
          <a:xfrm>
            <a:off x="17604677" y="808202"/>
            <a:ext cx="148650" cy="8670600"/>
            <a:chOff x="8802338" y="404101"/>
            <a:chExt cx="74325" cy="4335300"/>
          </a:xfrm>
        </p:grpSpPr>
        <p:cxnSp>
          <p:nvCxnSpPr>
            <p:cNvPr id="282" name="Google Shape;282;p26"/>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83" name="Google Shape;283;p26"/>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7445578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84"/>
        <p:cNvGrpSpPr/>
        <p:nvPr/>
      </p:nvGrpSpPr>
      <p:grpSpPr>
        <a:xfrm>
          <a:off x="0" y="0"/>
          <a:ext cx="0" cy="0"/>
          <a:chOff x="0" y="0"/>
          <a:chExt cx="0" cy="0"/>
        </a:xfrm>
      </p:grpSpPr>
      <p:graphicFrame>
        <p:nvGraphicFramePr>
          <p:cNvPr id="285" name="Google Shape;285;p27"/>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86" name="Google Shape;286;p27"/>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7" name="Google Shape;287;p27"/>
          <p:cNvSpPr txBox="1">
            <a:spLocks noGrp="1"/>
          </p:cNvSpPr>
          <p:nvPr>
            <p:ph type="subTitle" idx="1"/>
          </p:nvPr>
        </p:nvSpPr>
        <p:spPr>
          <a:xfrm>
            <a:off x="1431650" y="4298400"/>
            <a:ext cx="4168200" cy="127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8" name="Google Shape;288;p27"/>
          <p:cNvSpPr txBox="1">
            <a:spLocks noGrp="1"/>
          </p:cNvSpPr>
          <p:nvPr>
            <p:ph type="subTitle" idx="2"/>
          </p:nvPr>
        </p:nvSpPr>
        <p:spPr>
          <a:xfrm>
            <a:off x="6871950" y="4298400"/>
            <a:ext cx="4168200" cy="127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9" name="Google Shape;289;p27"/>
          <p:cNvSpPr txBox="1">
            <a:spLocks noGrp="1"/>
          </p:cNvSpPr>
          <p:nvPr>
            <p:ph type="subTitle" idx="3"/>
          </p:nvPr>
        </p:nvSpPr>
        <p:spPr>
          <a:xfrm>
            <a:off x="1435850" y="7503700"/>
            <a:ext cx="4168200" cy="127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27"/>
          <p:cNvSpPr txBox="1">
            <a:spLocks noGrp="1"/>
          </p:cNvSpPr>
          <p:nvPr>
            <p:ph type="subTitle" idx="4"/>
          </p:nvPr>
        </p:nvSpPr>
        <p:spPr>
          <a:xfrm>
            <a:off x="6871950" y="7503700"/>
            <a:ext cx="4168200" cy="127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1" name="Google Shape;291;p27"/>
          <p:cNvSpPr txBox="1">
            <a:spLocks noGrp="1"/>
          </p:cNvSpPr>
          <p:nvPr>
            <p:ph type="subTitle" idx="5"/>
          </p:nvPr>
        </p:nvSpPr>
        <p:spPr>
          <a:xfrm>
            <a:off x="12308052" y="4298400"/>
            <a:ext cx="4168200" cy="127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2" name="Google Shape;292;p27"/>
          <p:cNvSpPr txBox="1">
            <a:spLocks noGrp="1"/>
          </p:cNvSpPr>
          <p:nvPr>
            <p:ph type="subTitle" idx="6"/>
          </p:nvPr>
        </p:nvSpPr>
        <p:spPr>
          <a:xfrm>
            <a:off x="12308050" y="7503700"/>
            <a:ext cx="4168200" cy="127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3" name="Google Shape;293;p27"/>
          <p:cNvSpPr txBox="1">
            <a:spLocks noGrp="1"/>
          </p:cNvSpPr>
          <p:nvPr>
            <p:ph type="subTitle" idx="7"/>
          </p:nvPr>
        </p:nvSpPr>
        <p:spPr>
          <a:xfrm>
            <a:off x="1431650" y="3313200"/>
            <a:ext cx="4168200" cy="9852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94" name="Google Shape;294;p27"/>
          <p:cNvSpPr txBox="1">
            <a:spLocks noGrp="1"/>
          </p:cNvSpPr>
          <p:nvPr>
            <p:ph type="subTitle" idx="8"/>
          </p:nvPr>
        </p:nvSpPr>
        <p:spPr>
          <a:xfrm>
            <a:off x="6871950" y="3313200"/>
            <a:ext cx="4168200" cy="9852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95" name="Google Shape;295;p27"/>
          <p:cNvSpPr txBox="1">
            <a:spLocks noGrp="1"/>
          </p:cNvSpPr>
          <p:nvPr>
            <p:ph type="subTitle" idx="9"/>
          </p:nvPr>
        </p:nvSpPr>
        <p:spPr>
          <a:xfrm>
            <a:off x="12308052" y="3313200"/>
            <a:ext cx="4168200" cy="9852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96" name="Google Shape;296;p27"/>
          <p:cNvSpPr txBox="1">
            <a:spLocks noGrp="1"/>
          </p:cNvSpPr>
          <p:nvPr>
            <p:ph type="subTitle" idx="13"/>
          </p:nvPr>
        </p:nvSpPr>
        <p:spPr>
          <a:xfrm>
            <a:off x="1435850" y="6518450"/>
            <a:ext cx="4168200" cy="9852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97" name="Google Shape;297;p27"/>
          <p:cNvSpPr txBox="1">
            <a:spLocks noGrp="1"/>
          </p:cNvSpPr>
          <p:nvPr>
            <p:ph type="subTitle" idx="14"/>
          </p:nvPr>
        </p:nvSpPr>
        <p:spPr>
          <a:xfrm>
            <a:off x="6871950" y="6518450"/>
            <a:ext cx="4168200" cy="9852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98" name="Google Shape;298;p27"/>
          <p:cNvSpPr txBox="1">
            <a:spLocks noGrp="1"/>
          </p:cNvSpPr>
          <p:nvPr>
            <p:ph type="subTitle" idx="15"/>
          </p:nvPr>
        </p:nvSpPr>
        <p:spPr>
          <a:xfrm>
            <a:off x="12308050" y="6518450"/>
            <a:ext cx="4168200" cy="9852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4105554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
        <p:cNvGrpSpPr/>
        <p:nvPr/>
      </p:nvGrpSpPr>
      <p:grpSpPr>
        <a:xfrm>
          <a:off x="0" y="0"/>
          <a:ext cx="0" cy="0"/>
          <a:chOff x="0" y="0"/>
          <a:chExt cx="0" cy="0"/>
        </a:xfrm>
      </p:grpSpPr>
      <p:graphicFrame>
        <p:nvGraphicFramePr>
          <p:cNvPr id="37" name="Google Shape;37;p4"/>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38" name="Google Shape;38;p4"/>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9" name="Google Shape;39;p4"/>
          <p:cNvSpPr txBox="1">
            <a:spLocks noGrp="1"/>
          </p:cNvSpPr>
          <p:nvPr>
            <p:ph type="body" idx="1"/>
          </p:nvPr>
        </p:nvSpPr>
        <p:spPr>
          <a:xfrm>
            <a:off x="1440000" y="2246126"/>
            <a:ext cx="15408000" cy="775200"/>
          </a:xfrm>
          <a:prstGeom prst="rect">
            <a:avLst/>
          </a:prstGeom>
        </p:spPr>
        <p:txBody>
          <a:bodyPr spcFirstLastPara="1" wrap="square" lIns="91425" tIns="91425" rIns="91425" bIns="91425" anchor="t" anchorCtr="0">
            <a:noAutofit/>
          </a:bodyPr>
          <a:lstStyle>
            <a:lvl1pPr marL="914400" lvl="0" indent="-635000" rtl="0">
              <a:spcBef>
                <a:spcPts val="0"/>
              </a:spcBef>
              <a:spcAft>
                <a:spcPts val="0"/>
              </a:spcAft>
              <a:buSzPts val="1400"/>
              <a:buFont typeface="Nunito Light"/>
              <a:buChar char="●"/>
              <a:defRPr/>
            </a:lvl1pPr>
            <a:lvl2pPr marL="1828800" lvl="1" indent="-635000" rtl="0">
              <a:lnSpc>
                <a:spcPct val="100000"/>
              </a:lnSpc>
              <a:spcBef>
                <a:spcPts val="0"/>
              </a:spcBef>
              <a:spcAft>
                <a:spcPts val="0"/>
              </a:spcAft>
              <a:buSzPts val="1400"/>
              <a:buFont typeface="Nunito Light"/>
              <a:buChar char="○"/>
              <a:defRPr/>
            </a:lvl2pPr>
            <a:lvl3pPr marL="2743200" lvl="2" indent="-635000" rtl="0">
              <a:lnSpc>
                <a:spcPct val="100000"/>
              </a:lnSpc>
              <a:spcBef>
                <a:spcPts val="0"/>
              </a:spcBef>
              <a:spcAft>
                <a:spcPts val="0"/>
              </a:spcAft>
              <a:buSzPts val="1400"/>
              <a:buFont typeface="Nunito Light"/>
              <a:buChar char="■"/>
              <a:defRPr/>
            </a:lvl3pPr>
            <a:lvl4pPr marL="3657600" lvl="3" indent="-635000" rtl="0">
              <a:lnSpc>
                <a:spcPct val="100000"/>
              </a:lnSpc>
              <a:spcBef>
                <a:spcPts val="0"/>
              </a:spcBef>
              <a:spcAft>
                <a:spcPts val="0"/>
              </a:spcAft>
              <a:buSzPts val="1400"/>
              <a:buFont typeface="Nunito Light"/>
              <a:buChar char="●"/>
              <a:defRPr/>
            </a:lvl4pPr>
            <a:lvl5pPr marL="4572000" lvl="4" indent="-635000" rtl="0">
              <a:lnSpc>
                <a:spcPct val="100000"/>
              </a:lnSpc>
              <a:spcBef>
                <a:spcPts val="0"/>
              </a:spcBef>
              <a:spcAft>
                <a:spcPts val="0"/>
              </a:spcAft>
              <a:buSzPts val="1400"/>
              <a:buFont typeface="Nunito Light"/>
              <a:buChar char="○"/>
              <a:defRPr/>
            </a:lvl5pPr>
            <a:lvl6pPr marL="5486400" lvl="5" indent="-635000" rtl="0">
              <a:lnSpc>
                <a:spcPct val="100000"/>
              </a:lnSpc>
              <a:spcBef>
                <a:spcPts val="0"/>
              </a:spcBef>
              <a:spcAft>
                <a:spcPts val="0"/>
              </a:spcAft>
              <a:buSzPts val="1400"/>
              <a:buFont typeface="Nunito Light"/>
              <a:buChar char="■"/>
              <a:defRPr/>
            </a:lvl6pPr>
            <a:lvl7pPr marL="6400800" lvl="6" indent="-635000" rtl="0">
              <a:lnSpc>
                <a:spcPct val="100000"/>
              </a:lnSpc>
              <a:spcBef>
                <a:spcPts val="0"/>
              </a:spcBef>
              <a:spcAft>
                <a:spcPts val="0"/>
              </a:spcAft>
              <a:buSzPts val="1400"/>
              <a:buFont typeface="Nunito Light"/>
              <a:buChar char="●"/>
              <a:defRPr/>
            </a:lvl7pPr>
            <a:lvl8pPr marL="7315200" lvl="7" indent="-635000" rtl="0">
              <a:lnSpc>
                <a:spcPct val="100000"/>
              </a:lnSpc>
              <a:spcBef>
                <a:spcPts val="0"/>
              </a:spcBef>
              <a:spcAft>
                <a:spcPts val="0"/>
              </a:spcAft>
              <a:buSzPts val="1400"/>
              <a:buFont typeface="Nunito Light"/>
              <a:buChar char="○"/>
              <a:defRPr/>
            </a:lvl8pPr>
            <a:lvl9pPr marL="8229600" lvl="8" indent="-635000" rtl="0">
              <a:lnSpc>
                <a:spcPct val="100000"/>
              </a:lnSpc>
              <a:spcBef>
                <a:spcPts val="0"/>
              </a:spcBef>
              <a:spcAft>
                <a:spcPts val="0"/>
              </a:spcAft>
              <a:buSzPts val="1400"/>
              <a:buFont typeface="Nunito Light"/>
              <a:buChar char="■"/>
              <a:defRPr/>
            </a:lvl9pPr>
          </a:lstStyle>
          <a:p>
            <a:endParaRPr/>
          </a:p>
        </p:txBody>
      </p:sp>
      <p:cxnSp>
        <p:nvCxnSpPr>
          <p:cNvPr id="40" name="Google Shape;40;p4"/>
          <p:cNvCxnSpPr/>
          <p:nvPr/>
        </p:nvCxnSpPr>
        <p:spPr>
          <a:xfrm>
            <a:off x="812400" y="9643150"/>
            <a:ext cx="16663200" cy="0"/>
          </a:xfrm>
          <a:prstGeom prst="straightConnector1">
            <a:avLst/>
          </a:prstGeom>
          <a:noFill/>
          <a:ln w="19050" cap="flat" cmpd="sng">
            <a:solidFill>
              <a:schemeClr val="dk1"/>
            </a:solidFill>
            <a:prstDash val="solid"/>
            <a:round/>
            <a:headEnd type="none" w="med" len="med"/>
            <a:tailEnd type="none" w="med" len="med"/>
          </a:ln>
        </p:spPr>
      </p:cxnSp>
      <p:cxnSp>
        <p:nvCxnSpPr>
          <p:cNvPr id="41" name="Google Shape;41;p4"/>
          <p:cNvCxnSpPr/>
          <p:nvPr/>
        </p:nvCxnSpPr>
        <p:spPr>
          <a:xfrm>
            <a:off x="812400" y="9791800"/>
            <a:ext cx="16663200" cy="0"/>
          </a:xfrm>
          <a:prstGeom prst="straightConnector1">
            <a:avLst/>
          </a:prstGeom>
          <a:noFill/>
          <a:ln w="19050" cap="flat" cmpd="sng">
            <a:solidFill>
              <a:schemeClr val="dk1"/>
            </a:solidFill>
            <a:prstDash val="solid"/>
            <a:round/>
            <a:headEnd type="none" w="med" len="med"/>
            <a:tailEnd type="none" w="med" len="med"/>
          </a:ln>
        </p:spPr>
      </p:cxnSp>
      <p:grpSp>
        <p:nvGrpSpPr>
          <p:cNvPr id="42" name="Google Shape;42;p4"/>
          <p:cNvGrpSpPr/>
          <p:nvPr/>
        </p:nvGrpSpPr>
        <p:grpSpPr>
          <a:xfrm>
            <a:off x="17604677" y="808202"/>
            <a:ext cx="148650" cy="8670600"/>
            <a:chOff x="8802338" y="404101"/>
            <a:chExt cx="74325" cy="4335300"/>
          </a:xfrm>
        </p:grpSpPr>
        <p:cxnSp>
          <p:nvCxnSpPr>
            <p:cNvPr id="43" name="Google Shape;43;p4"/>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44" name="Google Shape;44;p4"/>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075793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43"/>
        <p:cNvGrpSpPr/>
        <p:nvPr/>
      </p:nvGrpSpPr>
      <p:grpSpPr>
        <a:xfrm>
          <a:off x="0" y="0"/>
          <a:ext cx="0" cy="0"/>
          <a:chOff x="0" y="0"/>
          <a:chExt cx="0" cy="0"/>
        </a:xfrm>
      </p:grpSpPr>
      <p:graphicFrame>
        <p:nvGraphicFramePr>
          <p:cNvPr id="344" name="Google Shape;344;p31"/>
          <p:cNvGraphicFramePr/>
          <p:nvPr/>
        </p:nvGraphicFramePr>
        <p:xfrm>
          <a:off x="0" y="0"/>
          <a:ext cx="6000000" cy="600000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pSp>
        <p:nvGrpSpPr>
          <p:cNvPr id="345" name="Google Shape;345;p31"/>
          <p:cNvGrpSpPr/>
          <p:nvPr/>
        </p:nvGrpSpPr>
        <p:grpSpPr>
          <a:xfrm>
            <a:off x="812400" y="479701"/>
            <a:ext cx="16663200" cy="148650"/>
            <a:chOff x="406200" y="239850"/>
            <a:chExt cx="8331600" cy="74325"/>
          </a:xfrm>
        </p:grpSpPr>
        <p:cxnSp>
          <p:nvCxnSpPr>
            <p:cNvPr id="346" name="Google Shape;346;p31"/>
            <p:cNvCxnSpPr/>
            <p:nvPr/>
          </p:nvCxnSpPr>
          <p:spPr>
            <a:xfrm>
              <a:off x="406200" y="239850"/>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347" name="Google Shape;347;p31"/>
            <p:cNvCxnSpPr/>
            <p:nvPr/>
          </p:nvCxnSpPr>
          <p:spPr>
            <a:xfrm>
              <a:off x="406200" y="314175"/>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348" name="Google Shape;348;p31"/>
          <p:cNvGrpSpPr/>
          <p:nvPr/>
        </p:nvGrpSpPr>
        <p:grpSpPr>
          <a:xfrm>
            <a:off x="13433937" y="9240322"/>
            <a:ext cx="4738858" cy="944292"/>
            <a:chOff x="4562225" y="4640000"/>
            <a:chExt cx="2806050" cy="559150"/>
          </a:xfrm>
        </p:grpSpPr>
        <p:sp>
          <p:nvSpPr>
            <p:cNvPr id="349" name="Google Shape;349;p31"/>
            <p:cNvSpPr/>
            <p:nvPr/>
          </p:nvSpPr>
          <p:spPr>
            <a:xfrm>
              <a:off x="4562225" y="4640000"/>
              <a:ext cx="2806050" cy="559150"/>
            </a:xfrm>
            <a:custGeom>
              <a:avLst/>
              <a:gdLst/>
              <a:ahLst/>
              <a:cxnLst/>
              <a:rect l="l" t="t" r="r" b="b"/>
              <a:pathLst>
                <a:path w="112242" h="22366" extrusionOk="0">
                  <a:moveTo>
                    <a:pt x="110686" y="1"/>
                  </a:moveTo>
                  <a:cubicBezTo>
                    <a:pt x="110676" y="1"/>
                    <a:pt x="110667" y="1"/>
                    <a:pt x="110658" y="1"/>
                  </a:cubicBezTo>
                  <a:lnTo>
                    <a:pt x="1071" y="2896"/>
                  </a:lnTo>
                  <a:cubicBezTo>
                    <a:pt x="472" y="2913"/>
                    <a:pt x="1" y="3411"/>
                    <a:pt x="16" y="4008"/>
                  </a:cubicBezTo>
                  <a:lnTo>
                    <a:pt x="473" y="21312"/>
                  </a:lnTo>
                  <a:cubicBezTo>
                    <a:pt x="490" y="21899"/>
                    <a:pt x="971" y="22366"/>
                    <a:pt x="1554" y="22366"/>
                  </a:cubicBezTo>
                  <a:cubicBezTo>
                    <a:pt x="1564" y="22366"/>
                    <a:pt x="1575" y="22366"/>
                    <a:pt x="1585" y="22366"/>
                  </a:cubicBezTo>
                  <a:lnTo>
                    <a:pt x="111174" y="19470"/>
                  </a:lnTo>
                  <a:cubicBezTo>
                    <a:pt x="111771" y="19454"/>
                    <a:pt x="112242" y="18958"/>
                    <a:pt x="112227" y="18359"/>
                  </a:cubicBezTo>
                  <a:lnTo>
                    <a:pt x="111769" y="1056"/>
                  </a:lnTo>
                  <a:cubicBezTo>
                    <a:pt x="111755" y="466"/>
                    <a:pt x="111272" y="1"/>
                    <a:pt x="11068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 name="Google Shape;350;p31"/>
            <p:cNvSpPr/>
            <p:nvPr/>
          </p:nvSpPr>
          <p:spPr>
            <a:xfrm>
              <a:off x="4589425" y="4667525"/>
              <a:ext cx="2751200" cy="504825"/>
            </a:xfrm>
            <a:custGeom>
              <a:avLst/>
              <a:gdLst/>
              <a:ahLst/>
              <a:cxnLst/>
              <a:rect l="l" t="t" r="r" b="b"/>
              <a:pathLst>
                <a:path w="110048" h="20193" extrusionOk="0">
                  <a:moveTo>
                    <a:pt x="109590" y="0"/>
                  </a:moveTo>
                  <a:lnTo>
                    <a:pt x="1" y="2890"/>
                  </a:lnTo>
                  <a:lnTo>
                    <a:pt x="457" y="20193"/>
                  </a:lnTo>
                  <a:lnTo>
                    <a:pt x="110047" y="17305"/>
                  </a:lnTo>
                  <a:lnTo>
                    <a:pt x="10959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 name="Google Shape;351;p31"/>
            <p:cNvSpPr/>
            <p:nvPr/>
          </p:nvSpPr>
          <p:spPr>
            <a:xfrm>
              <a:off x="4598850" y="5024050"/>
              <a:ext cx="2740475" cy="100550"/>
            </a:xfrm>
            <a:custGeom>
              <a:avLst/>
              <a:gdLst/>
              <a:ahLst/>
              <a:cxnLst/>
              <a:rect l="l" t="t" r="r" b="b"/>
              <a:pathLst>
                <a:path w="109619" h="4022" extrusionOk="0">
                  <a:moveTo>
                    <a:pt x="109589" y="0"/>
                  </a:moveTo>
                  <a:lnTo>
                    <a:pt x="0" y="2889"/>
                  </a:lnTo>
                  <a:lnTo>
                    <a:pt x="30" y="4022"/>
                  </a:lnTo>
                  <a:lnTo>
                    <a:pt x="109619" y="1132"/>
                  </a:lnTo>
                  <a:lnTo>
                    <a:pt x="10958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 name="Google Shape;352;p31"/>
            <p:cNvSpPr/>
            <p:nvPr/>
          </p:nvSpPr>
          <p:spPr>
            <a:xfrm>
              <a:off x="4660525" y="4737450"/>
              <a:ext cx="22500" cy="206300"/>
            </a:xfrm>
            <a:custGeom>
              <a:avLst/>
              <a:gdLst/>
              <a:ahLst/>
              <a:cxnLst/>
              <a:rect l="l" t="t" r="r" b="b"/>
              <a:pathLst>
                <a:path w="900" h="8252" extrusionOk="0">
                  <a:moveTo>
                    <a:pt x="683" y="0"/>
                  </a:moveTo>
                  <a:lnTo>
                    <a:pt x="1" y="17"/>
                  </a:lnTo>
                  <a:lnTo>
                    <a:pt x="219" y="8251"/>
                  </a:lnTo>
                  <a:lnTo>
                    <a:pt x="899" y="8233"/>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 name="Google Shape;353;p31"/>
            <p:cNvSpPr/>
            <p:nvPr/>
          </p:nvSpPr>
          <p:spPr>
            <a:xfrm>
              <a:off x="4714425" y="4736025"/>
              <a:ext cx="20250" cy="121025"/>
            </a:xfrm>
            <a:custGeom>
              <a:avLst/>
              <a:gdLst/>
              <a:ahLst/>
              <a:cxnLst/>
              <a:rect l="l" t="t" r="r" b="b"/>
              <a:pathLst>
                <a:path w="810" h="4841" extrusionOk="0">
                  <a:moveTo>
                    <a:pt x="682" y="0"/>
                  </a:moveTo>
                  <a:lnTo>
                    <a:pt x="1" y="19"/>
                  </a:lnTo>
                  <a:lnTo>
                    <a:pt x="127" y="4841"/>
                  </a:lnTo>
                  <a:lnTo>
                    <a:pt x="810" y="4822"/>
                  </a:lnTo>
                  <a:lnTo>
                    <a:pt x="68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 name="Google Shape;354;p31"/>
            <p:cNvSpPr/>
            <p:nvPr/>
          </p:nvSpPr>
          <p:spPr>
            <a:xfrm>
              <a:off x="4770750" y="4734525"/>
              <a:ext cx="20250" cy="121025"/>
            </a:xfrm>
            <a:custGeom>
              <a:avLst/>
              <a:gdLst/>
              <a:ahLst/>
              <a:cxnLst/>
              <a:rect l="l" t="t" r="r" b="b"/>
              <a:pathLst>
                <a:path w="810" h="4841" extrusionOk="0">
                  <a:moveTo>
                    <a:pt x="683" y="1"/>
                  </a:moveTo>
                  <a:lnTo>
                    <a:pt x="1" y="19"/>
                  </a:lnTo>
                  <a:lnTo>
                    <a:pt x="129" y="4841"/>
                  </a:lnTo>
                  <a:lnTo>
                    <a:pt x="810" y="4824"/>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 name="Google Shape;355;p31"/>
            <p:cNvSpPr/>
            <p:nvPr/>
          </p:nvSpPr>
          <p:spPr>
            <a:xfrm>
              <a:off x="4827125" y="4733075"/>
              <a:ext cx="20250" cy="121025"/>
            </a:xfrm>
            <a:custGeom>
              <a:avLst/>
              <a:gdLst/>
              <a:ahLst/>
              <a:cxnLst/>
              <a:rect l="l" t="t" r="r" b="b"/>
              <a:pathLst>
                <a:path w="810" h="4841" extrusionOk="0">
                  <a:moveTo>
                    <a:pt x="683" y="0"/>
                  </a:moveTo>
                  <a:lnTo>
                    <a:pt x="0" y="19"/>
                  </a:lnTo>
                  <a:lnTo>
                    <a:pt x="129" y="4841"/>
                  </a:lnTo>
                  <a:lnTo>
                    <a:pt x="809"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 name="Google Shape;356;p31"/>
            <p:cNvSpPr/>
            <p:nvPr/>
          </p:nvSpPr>
          <p:spPr>
            <a:xfrm>
              <a:off x="4883500" y="4731575"/>
              <a:ext cx="20225" cy="121025"/>
            </a:xfrm>
            <a:custGeom>
              <a:avLst/>
              <a:gdLst/>
              <a:ahLst/>
              <a:cxnLst/>
              <a:rect l="l" t="t" r="r" b="b"/>
              <a:pathLst>
                <a:path w="809" h="4841" extrusionOk="0">
                  <a:moveTo>
                    <a:pt x="681" y="0"/>
                  </a:moveTo>
                  <a:lnTo>
                    <a:pt x="0" y="19"/>
                  </a:lnTo>
                  <a:lnTo>
                    <a:pt x="127" y="4841"/>
                  </a:lnTo>
                  <a:lnTo>
                    <a:pt x="809" y="4822"/>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 name="Google Shape;357;p31"/>
            <p:cNvSpPr/>
            <p:nvPr/>
          </p:nvSpPr>
          <p:spPr>
            <a:xfrm>
              <a:off x="4937966" y="4733196"/>
              <a:ext cx="23275" cy="206475"/>
            </a:xfrm>
            <a:custGeom>
              <a:avLst/>
              <a:gdLst/>
              <a:ahLst/>
              <a:cxnLst/>
              <a:rect l="l" t="t" r="r" b="b"/>
              <a:pathLst>
                <a:path w="931" h="8259" extrusionOk="0">
                  <a:moveTo>
                    <a:pt x="683" y="1"/>
                  </a:moveTo>
                  <a:lnTo>
                    <a:pt x="1" y="23"/>
                  </a:lnTo>
                  <a:lnTo>
                    <a:pt x="249" y="8259"/>
                  </a:lnTo>
                  <a:lnTo>
                    <a:pt x="931" y="8239"/>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 name="Google Shape;358;p31"/>
            <p:cNvSpPr/>
            <p:nvPr/>
          </p:nvSpPr>
          <p:spPr>
            <a:xfrm>
              <a:off x="4988850" y="4728775"/>
              <a:ext cx="20250" cy="121050"/>
            </a:xfrm>
            <a:custGeom>
              <a:avLst/>
              <a:gdLst/>
              <a:ahLst/>
              <a:cxnLst/>
              <a:rect l="l" t="t" r="r" b="b"/>
              <a:pathLst>
                <a:path w="810" h="4842" extrusionOk="0">
                  <a:moveTo>
                    <a:pt x="681" y="1"/>
                  </a:moveTo>
                  <a:lnTo>
                    <a:pt x="1" y="19"/>
                  </a:lnTo>
                  <a:lnTo>
                    <a:pt x="127" y="4841"/>
                  </a:lnTo>
                  <a:lnTo>
                    <a:pt x="809" y="4823"/>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 name="Google Shape;359;p31"/>
            <p:cNvSpPr/>
            <p:nvPr/>
          </p:nvSpPr>
          <p:spPr>
            <a:xfrm>
              <a:off x="5045175" y="4727325"/>
              <a:ext cx="20250" cy="121025"/>
            </a:xfrm>
            <a:custGeom>
              <a:avLst/>
              <a:gdLst/>
              <a:ahLst/>
              <a:cxnLst/>
              <a:rect l="l" t="t" r="r" b="b"/>
              <a:pathLst>
                <a:path w="810" h="4841" extrusionOk="0">
                  <a:moveTo>
                    <a:pt x="683" y="1"/>
                  </a:moveTo>
                  <a:lnTo>
                    <a:pt x="1" y="17"/>
                  </a:lnTo>
                  <a:lnTo>
                    <a:pt x="129"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 name="Google Shape;360;p31"/>
            <p:cNvSpPr/>
            <p:nvPr/>
          </p:nvSpPr>
          <p:spPr>
            <a:xfrm>
              <a:off x="5101675" y="4725700"/>
              <a:ext cx="20225" cy="121050"/>
            </a:xfrm>
            <a:custGeom>
              <a:avLst/>
              <a:gdLst/>
              <a:ahLst/>
              <a:cxnLst/>
              <a:rect l="l" t="t" r="r" b="b"/>
              <a:pathLst>
                <a:path w="809" h="4842" extrusionOk="0">
                  <a:moveTo>
                    <a:pt x="682" y="1"/>
                  </a:moveTo>
                  <a:lnTo>
                    <a:pt x="0" y="17"/>
                  </a:lnTo>
                  <a:lnTo>
                    <a:pt x="127" y="4841"/>
                  </a:lnTo>
                  <a:lnTo>
                    <a:pt x="809" y="4823"/>
                  </a:lnTo>
                  <a:lnTo>
                    <a:pt x="68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 name="Google Shape;361;p31"/>
            <p:cNvSpPr/>
            <p:nvPr/>
          </p:nvSpPr>
          <p:spPr>
            <a:xfrm>
              <a:off x="5157900" y="4724325"/>
              <a:ext cx="20250" cy="121050"/>
            </a:xfrm>
            <a:custGeom>
              <a:avLst/>
              <a:gdLst/>
              <a:ahLst/>
              <a:cxnLst/>
              <a:rect l="l" t="t" r="r" b="b"/>
              <a:pathLst>
                <a:path w="810" h="4842" extrusionOk="0">
                  <a:moveTo>
                    <a:pt x="681" y="1"/>
                  </a:moveTo>
                  <a:lnTo>
                    <a:pt x="1" y="19"/>
                  </a:lnTo>
                  <a:lnTo>
                    <a:pt x="127" y="4841"/>
                  </a:lnTo>
                  <a:lnTo>
                    <a:pt x="809" y="4823"/>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 name="Google Shape;362;p31"/>
            <p:cNvSpPr/>
            <p:nvPr/>
          </p:nvSpPr>
          <p:spPr>
            <a:xfrm>
              <a:off x="5209400" y="4722925"/>
              <a:ext cx="22500" cy="206300"/>
            </a:xfrm>
            <a:custGeom>
              <a:avLst/>
              <a:gdLst/>
              <a:ahLst/>
              <a:cxnLst/>
              <a:rect l="l" t="t" r="r" b="b"/>
              <a:pathLst>
                <a:path w="900" h="8252" extrusionOk="0">
                  <a:moveTo>
                    <a:pt x="683" y="0"/>
                  </a:moveTo>
                  <a:lnTo>
                    <a:pt x="1" y="19"/>
                  </a:lnTo>
                  <a:lnTo>
                    <a:pt x="219" y="8252"/>
                  </a:lnTo>
                  <a:lnTo>
                    <a:pt x="899" y="8233"/>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 name="Google Shape;363;p31"/>
            <p:cNvSpPr/>
            <p:nvPr/>
          </p:nvSpPr>
          <p:spPr>
            <a:xfrm>
              <a:off x="5263275" y="4721550"/>
              <a:ext cx="20250" cy="121025"/>
            </a:xfrm>
            <a:custGeom>
              <a:avLst/>
              <a:gdLst/>
              <a:ahLst/>
              <a:cxnLst/>
              <a:rect l="l" t="t" r="r" b="b"/>
              <a:pathLst>
                <a:path w="810" h="4841" extrusionOk="0">
                  <a:moveTo>
                    <a:pt x="681" y="0"/>
                  </a:moveTo>
                  <a:lnTo>
                    <a:pt x="0" y="19"/>
                  </a:lnTo>
                  <a:lnTo>
                    <a:pt x="127" y="4841"/>
                  </a:lnTo>
                  <a:lnTo>
                    <a:pt x="809" y="4824"/>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 name="Google Shape;364;p31"/>
            <p:cNvSpPr/>
            <p:nvPr/>
          </p:nvSpPr>
          <p:spPr>
            <a:xfrm>
              <a:off x="5319600" y="4720100"/>
              <a:ext cx="20225" cy="121025"/>
            </a:xfrm>
            <a:custGeom>
              <a:avLst/>
              <a:gdLst/>
              <a:ahLst/>
              <a:cxnLst/>
              <a:rect l="l" t="t" r="r" b="b"/>
              <a:pathLst>
                <a:path w="809" h="4841" extrusionOk="0">
                  <a:moveTo>
                    <a:pt x="682" y="0"/>
                  </a:moveTo>
                  <a:lnTo>
                    <a:pt x="0" y="19"/>
                  </a:lnTo>
                  <a:lnTo>
                    <a:pt x="128" y="4840"/>
                  </a:lnTo>
                  <a:lnTo>
                    <a:pt x="809" y="4822"/>
                  </a:lnTo>
                  <a:lnTo>
                    <a:pt x="68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 name="Google Shape;365;p31"/>
            <p:cNvSpPr/>
            <p:nvPr/>
          </p:nvSpPr>
          <p:spPr>
            <a:xfrm>
              <a:off x="5375950" y="4718600"/>
              <a:ext cx="20250" cy="121025"/>
            </a:xfrm>
            <a:custGeom>
              <a:avLst/>
              <a:gdLst/>
              <a:ahLst/>
              <a:cxnLst/>
              <a:rect l="l" t="t" r="r" b="b"/>
              <a:pathLst>
                <a:path w="810" h="4841" extrusionOk="0">
                  <a:moveTo>
                    <a:pt x="683" y="0"/>
                  </a:moveTo>
                  <a:lnTo>
                    <a:pt x="1" y="19"/>
                  </a:lnTo>
                  <a:lnTo>
                    <a:pt x="129" y="4841"/>
                  </a:lnTo>
                  <a:lnTo>
                    <a:pt x="810"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 name="Google Shape;366;p31"/>
            <p:cNvSpPr/>
            <p:nvPr/>
          </p:nvSpPr>
          <p:spPr>
            <a:xfrm>
              <a:off x="5432325" y="4717100"/>
              <a:ext cx="20250" cy="121025"/>
            </a:xfrm>
            <a:custGeom>
              <a:avLst/>
              <a:gdLst/>
              <a:ahLst/>
              <a:cxnLst/>
              <a:rect l="l" t="t" r="r" b="b"/>
              <a:pathLst>
                <a:path w="810" h="4841" extrusionOk="0">
                  <a:moveTo>
                    <a:pt x="683" y="0"/>
                  </a:moveTo>
                  <a:lnTo>
                    <a:pt x="0" y="19"/>
                  </a:lnTo>
                  <a:lnTo>
                    <a:pt x="127" y="4841"/>
                  </a:lnTo>
                  <a:lnTo>
                    <a:pt x="809" y="4824"/>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 name="Google Shape;367;p31"/>
            <p:cNvSpPr/>
            <p:nvPr/>
          </p:nvSpPr>
          <p:spPr>
            <a:xfrm>
              <a:off x="5483775" y="4715725"/>
              <a:ext cx="22500" cy="206300"/>
            </a:xfrm>
            <a:custGeom>
              <a:avLst/>
              <a:gdLst/>
              <a:ahLst/>
              <a:cxnLst/>
              <a:rect l="l" t="t" r="r" b="b"/>
              <a:pathLst>
                <a:path w="900" h="8252" extrusionOk="0">
                  <a:moveTo>
                    <a:pt x="683" y="1"/>
                  </a:moveTo>
                  <a:lnTo>
                    <a:pt x="1" y="19"/>
                  </a:lnTo>
                  <a:lnTo>
                    <a:pt x="219" y="8252"/>
                  </a:lnTo>
                  <a:lnTo>
                    <a:pt x="899" y="823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 name="Google Shape;368;p31"/>
            <p:cNvSpPr/>
            <p:nvPr/>
          </p:nvSpPr>
          <p:spPr>
            <a:xfrm>
              <a:off x="5537700" y="4714350"/>
              <a:ext cx="20225" cy="121025"/>
            </a:xfrm>
            <a:custGeom>
              <a:avLst/>
              <a:gdLst/>
              <a:ahLst/>
              <a:cxnLst/>
              <a:rect l="l" t="t" r="r" b="b"/>
              <a:pathLst>
                <a:path w="809" h="4841" extrusionOk="0">
                  <a:moveTo>
                    <a:pt x="681" y="1"/>
                  </a:moveTo>
                  <a:lnTo>
                    <a:pt x="0" y="17"/>
                  </a:lnTo>
                  <a:lnTo>
                    <a:pt x="127" y="4841"/>
                  </a:lnTo>
                  <a:lnTo>
                    <a:pt x="809" y="4823"/>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 name="Google Shape;369;p31"/>
            <p:cNvSpPr/>
            <p:nvPr/>
          </p:nvSpPr>
          <p:spPr>
            <a:xfrm>
              <a:off x="5594100" y="4712775"/>
              <a:ext cx="20225" cy="121025"/>
            </a:xfrm>
            <a:custGeom>
              <a:avLst/>
              <a:gdLst/>
              <a:ahLst/>
              <a:cxnLst/>
              <a:rect l="l" t="t" r="r" b="b"/>
              <a:pathLst>
                <a:path w="809" h="4841" extrusionOk="0">
                  <a:moveTo>
                    <a:pt x="681" y="0"/>
                  </a:moveTo>
                  <a:lnTo>
                    <a:pt x="0" y="19"/>
                  </a:lnTo>
                  <a:lnTo>
                    <a:pt x="127" y="4841"/>
                  </a:lnTo>
                  <a:lnTo>
                    <a:pt x="809" y="4822"/>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 name="Google Shape;370;p31"/>
            <p:cNvSpPr/>
            <p:nvPr/>
          </p:nvSpPr>
          <p:spPr>
            <a:xfrm>
              <a:off x="5650375" y="4711350"/>
              <a:ext cx="20250" cy="121050"/>
            </a:xfrm>
            <a:custGeom>
              <a:avLst/>
              <a:gdLst/>
              <a:ahLst/>
              <a:cxnLst/>
              <a:rect l="l" t="t" r="r" b="b"/>
              <a:pathLst>
                <a:path w="810" h="4842" extrusionOk="0">
                  <a:moveTo>
                    <a:pt x="683" y="1"/>
                  </a:moveTo>
                  <a:lnTo>
                    <a:pt x="1" y="19"/>
                  </a:lnTo>
                  <a:lnTo>
                    <a:pt x="129"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 name="Google Shape;371;p31"/>
            <p:cNvSpPr/>
            <p:nvPr/>
          </p:nvSpPr>
          <p:spPr>
            <a:xfrm>
              <a:off x="5706775" y="4709825"/>
              <a:ext cx="20250" cy="121025"/>
            </a:xfrm>
            <a:custGeom>
              <a:avLst/>
              <a:gdLst/>
              <a:ahLst/>
              <a:cxnLst/>
              <a:rect l="l" t="t" r="r" b="b"/>
              <a:pathLst>
                <a:path w="810" h="4841" extrusionOk="0">
                  <a:moveTo>
                    <a:pt x="683" y="0"/>
                  </a:moveTo>
                  <a:lnTo>
                    <a:pt x="1" y="17"/>
                  </a:lnTo>
                  <a:lnTo>
                    <a:pt x="129" y="4840"/>
                  </a:lnTo>
                  <a:lnTo>
                    <a:pt x="809"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 name="Google Shape;372;p31"/>
            <p:cNvSpPr/>
            <p:nvPr/>
          </p:nvSpPr>
          <p:spPr>
            <a:xfrm>
              <a:off x="5758250" y="4708500"/>
              <a:ext cx="22475" cy="206300"/>
            </a:xfrm>
            <a:custGeom>
              <a:avLst/>
              <a:gdLst/>
              <a:ahLst/>
              <a:cxnLst/>
              <a:rect l="l" t="t" r="r" b="b"/>
              <a:pathLst>
                <a:path w="899" h="8252" extrusionOk="0">
                  <a:moveTo>
                    <a:pt x="681" y="0"/>
                  </a:moveTo>
                  <a:lnTo>
                    <a:pt x="0" y="18"/>
                  </a:lnTo>
                  <a:lnTo>
                    <a:pt x="216" y="8251"/>
                  </a:lnTo>
                  <a:lnTo>
                    <a:pt x="899" y="8233"/>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 name="Google Shape;373;p31"/>
            <p:cNvSpPr/>
            <p:nvPr/>
          </p:nvSpPr>
          <p:spPr>
            <a:xfrm>
              <a:off x="5812150" y="4707025"/>
              <a:ext cx="20250" cy="121050"/>
            </a:xfrm>
            <a:custGeom>
              <a:avLst/>
              <a:gdLst/>
              <a:ahLst/>
              <a:cxnLst/>
              <a:rect l="l" t="t" r="r" b="b"/>
              <a:pathLst>
                <a:path w="810" h="4842" extrusionOk="0">
                  <a:moveTo>
                    <a:pt x="683" y="1"/>
                  </a:moveTo>
                  <a:lnTo>
                    <a:pt x="0" y="19"/>
                  </a:lnTo>
                  <a:lnTo>
                    <a:pt x="127"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 name="Google Shape;374;p31"/>
            <p:cNvSpPr/>
            <p:nvPr/>
          </p:nvSpPr>
          <p:spPr>
            <a:xfrm>
              <a:off x="5868500" y="4705525"/>
              <a:ext cx="20250" cy="121050"/>
            </a:xfrm>
            <a:custGeom>
              <a:avLst/>
              <a:gdLst/>
              <a:ahLst/>
              <a:cxnLst/>
              <a:rect l="l" t="t" r="r" b="b"/>
              <a:pathLst>
                <a:path w="810" h="4842" extrusionOk="0">
                  <a:moveTo>
                    <a:pt x="682" y="1"/>
                  </a:moveTo>
                  <a:lnTo>
                    <a:pt x="1" y="19"/>
                  </a:lnTo>
                  <a:lnTo>
                    <a:pt x="127" y="4841"/>
                  </a:lnTo>
                  <a:lnTo>
                    <a:pt x="810" y="4824"/>
                  </a:lnTo>
                  <a:lnTo>
                    <a:pt x="68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 name="Google Shape;375;p31"/>
            <p:cNvSpPr/>
            <p:nvPr/>
          </p:nvSpPr>
          <p:spPr>
            <a:xfrm>
              <a:off x="5924825" y="4704075"/>
              <a:ext cx="20250" cy="121025"/>
            </a:xfrm>
            <a:custGeom>
              <a:avLst/>
              <a:gdLst/>
              <a:ahLst/>
              <a:cxnLst/>
              <a:rect l="l" t="t" r="r" b="b"/>
              <a:pathLst>
                <a:path w="810" h="4841" extrusionOk="0">
                  <a:moveTo>
                    <a:pt x="683" y="1"/>
                  </a:moveTo>
                  <a:lnTo>
                    <a:pt x="1" y="17"/>
                  </a:lnTo>
                  <a:lnTo>
                    <a:pt x="129" y="4841"/>
                  </a:lnTo>
                  <a:lnTo>
                    <a:pt x="810"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 name="Google Shape;376;p31"/>
            <p:cNvSpPr/>
            <p:nvPr/>
          </p:nvSpPr>
          <p:spPr>
            <a:xfrm>
              <a:off x="5981200" y="4702575"/>
              <a:ext cx="20250" cy="121025"/>
            </a:xfrm>
            <a:custGeom>
              <a:avLst/>
              <a:gdLst/>
              <a:ahLst/>
              <a:cxnLst/>
              <a:rect l="l" t="t" r="r" b="b"/>
              <a:pathLst>
                <a:path w="810" h="4841" extrusionOk="0">
                  <a:moveTo>
                    <a:pt x="683" y="1"/>
                  </a:moveTo>
                  <a:lnTo>
                    <a:pt x="0" y="17"/>
                  </a:lnTo>
                  <a:lnTo>
                    <a:pt x="129"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 name="Google Shape;377;p31"/>
            <p:cNvSpPr/>
            <p:nvPr/>
          </p:nvSpPr>
          <p:spPr>
            <a:xfrm>
              <a:off x="6032650" y="4701250"/>
              <a:ext cx="22500" cy="206300"/>
            </a:xfrm>
            <a:custGeom>
              <a:avLst/>
              <a:gdLst/>
              <a:ahLst/>
              <a:cxnLst/>
              <a:rect l="l" t="t" r="r" b="b"/>
              <a:pathLst>
                <a:path w="900" h="8252" extrusionOk="0">
                  <a:moveTo>
                    <a:pt x="681" y="0"/>
                  </a:moveTo>
                  <a:lnTo>
                    <a:pt x="1" y="19"/>
                  </a:lnTo>
                  <a:lnTo>
                    <a:pt x="217" y="8252"/>
                  </a:lnTo>
                  <a:lnTo>
                    <a:pt x="899" y="8235"/>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 name="Google Shape;378;p31"/>
            <p:cNvSpPr/>
            <p:nvPr/>
          </p:nvSpPr>
          <p:spPr>
            <a:xfrm>
              <a:off x="6086575" y="4699800"/>
              <a:ext cx="20225" cy="121025"/>
            </a:xfrm>
            <a:custGeom>
              <a:avLst/>
              <a:gdLst/>
              <a:ahLst/>
              <a:cxnLst/>
              <a:rect l="l" t="t" r="r" b="b"/>
              <a:pathLst>
                <a:path w="809" h="4841" extrusionOk="0">
                  <a:moveTo>
                    <a:pt x="682" y="0"/>
                  </a:moveTo>
                  <a:lnTo>
                    <a:pt x="0" y="19"/>
                  </a:lnTo>
                  <a:lnTo>
                    <a:pt x="127" y="4841"/>
                  </a:lnTo>
                  <a:lnTo>
                    <a:pt x="809" y="4822"/>
                  </a:lnTo>
                  <a:lnTo>
                    <a:pt x="68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 name="Google Shape;379;p31"/>
            <p:cNvSpPr/>
            <p:nvPr/>
          </p:nvSpPr>
          <p:spPr>
            <a:xfrm>
              <a:off x="6142925" y="4698300"/>
              <a:ext cx="20250" cy="121025"/>
            </a:xfrm>
            <a:custGeom>
              <a:avLst/>
              <a:gdLst/>
              <a:ahLst/>
              <a:cxnLst/>
              <a:rect l="l" t="t" r="r" b="b"/>
              <a:pathLst>
                <a:path w="810" h="4841" extrusionOk="0">
                  <a:moveTo>
                    <a:pt x="681" y="0"/>
                  </a:moveTo>
                  <a:lnTo>
                    <a:pt x="1" y="19"/>
                  </a:lnTo>
                  <a:lnTo>
                    <a:pt x="127" y="4841"/>
                  </a:lnTo>
                  <a:lnTo>
                    <a:pt x="809" y="4824"/>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 name="Google Shape;380;p31"/>
            <p:cNvSpPr/>
            <p:nvPr/>
          </p:nvSpPr>
          <p:spPr>
            <a:xfrm>
              <a:off x="6199250" y="4696800"/>
              <a:ext cx="20250" cy="121075"/>
            </a:xfrm>
            <a:custGeom>
              <a:avLst/>
              <a:gdLst/>
              <a:ahLst/>
              <a:cxnLst/>
              <a:rect l="l" t="t" r="r" b="b"/>
              <a:pathLst>
                <a:path w="810" h="4843" extrusionOk="0">
                  <a:moveTo>
                    <a:pt x="683" y="0"/>
                  </a:moveTo>
                  <a:lnTo>
                    <a:pt x="1" y="19"/>
                  </a:lnTo>
                  <a:lnTo>
                    <a:pt x="129" y="4842"/>
                  </a:lnTo>
                  <a:lnTo>
                    <a:pt x="809" y="4824"/>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 name="Google Shape;381;p31"/>
            <p:cNvSpPr/>
            <p:nvPr/>
          </p:nvSpPr>
          <p:spPr>
            <a:xfrm>
              <a:off x="6255575" y="4695425"/>
              <a:ext cx="20250" cy="121025"/>
            </a:xfrm>
            <a:custGeom>
              <a:avLst/>
              <a:gdLst/>
              <a:ahLst/>
              <a:cxnLst/>
              <a:rect l="l" t="t" r="r" b="b"/>
              <a:pathLst>
                <a:path w="810" h="4841" extrusionOk="0">
                  <a:moveTo>
                    <a:pt x="683" y="1"/>
                  </a:moveTo>
                  <a:lnTo>
                    <a:pt x="0" y="17"/>
                  </a:lnTo>
                  <a:lnTo>
                    <a:pt x="127" y="4841"/>
                  </a:lnTo>
                  <a:lnTo>
                    <a:pt x="809" y="4822"/>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 name="Google Shape;382;p31"/>
            <p:cNvSpPr/>
            <p:nvPr/>
          </p:nvSpPr>
          <p:spPr>
            <a:xfrm>
              <a:off x="6307075" y="4694000"/>
              <a:ext cx="22475" cy="206350"/>
            </a:xfrm>
            <a:custGeom>
              <a:avLst/>
              <a:gdLst/>
              <a:ahLst/>
              <a:cxnLst/>
              <a:rect l="l" t="t" r="r" b="b"/>
              <a:pathLst>
                <a:path w="899" h="8254" extrusionOk="0">
                  <a:moveTo>
                    <a:pt x="681" y="1"/>
                  </a:moveTo>
                  <a:lnTo>
                    <a:pt x="0" y="19"/>
                  </a:lnTo>
                  <a:lnTo>
                    <a:pt x="217" y="8254"/>
                  </a:lnTo>
                  <a:lnTo>
                    <a:pt x="899" y="8236"/>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 name="Google Shape;383;p31"/>
            <p:cNvSpPr/>
            <p:nvPr/>
          </p:nvSpPr>
          <p:spPr>
            <a:xfrm>
              <a:off x="6360975" y="4692550"/>
              <a:ext cx="20250" cy="121025"/>
            </a:xfrm>
            <a:custGeom>
              <a:avLst/>
              <a:gdLst/>
              <a:ahLst/>
              <a:cxnLst/>
              <a:rect l="l" t="t" r="r" b="b"/>
              <a:pathLst>
                <a:path w="810" h="4841" extrusionOk="0">
                  <a:moveTo>
                    <a:pt x="683" y="1"/>
                  </a:moveTo>
                  <a:lnTo>
                    <a:pt x="1" y="19"/>
                  </a:lnTo>
                  <a:lnTo>
                    <a:pt x="127"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 name="Google Shape;384;p31"/>
            <p:cNvSpPr/>
            <p:nvPr/>
          </p:nvSpPr>
          <p:spPr>
            <a:xfrm>
              <a:off x="6417350" y="4691050"/>
              <a:ext cx="20250" cy="121050"/>
            </a:xfrm>
            <a:custGeom>
              <a:avLst/>
              <a:gdLst/>
              <a:ahLst/>
              <a:cxnLst/>
              <a:rect l="l" t="t" r="r" b="b"/>
              <a:pathLst>
                <a:path w="810" h="4842" extrusionOk="0">
                  <a:moveTo>
                    <a:pt x="681" y="1"/>
                  </a:moveTo>
                  <a:lnTo>
                    <a:pt x="0" y="19"/>
                  </a:lnTo>
                  <a:lnTo>
                    <a:pt x="127" y="4841"/>
                  </a:lnTo>
                  <a:lnTo>
                    <a:pt x="809" y="4824"/>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 name="Google Shape;385;p31"/>
            <p:cNvSpPr/>
            <p:nvPr/>
          </p:nvSpPr>
          <p:spPr>
            <a:xfrm>
              <a:off x="6473625" y="4689650"/>
              <a:ext cx="20250" cy="121025"/>
            </a:xfrm>
            <a:custGeom>
              <a:avLst/>
              <a:gdLst/>
              <a:ahLst/>
              <a:cxnLst/>
              <a:rect l="l" t="t" r="r" b="b"/>
              <a:pathLst>
                <a:path w="810" h="4841" extrusionOk="0">
                  <a:moveTo>
                    <a:pt x="683" y="0"/>
                  </a:moveTo>
                  <a:lnTo>
                    <a:pt x="1" y="19"/>
                  </a:lnTo>
                  <a:lnTo>
                    <a:pt x="129" y="4841"/>
                  </a:lnTo>
                  <a:lnTo>
                    <a:pt x="809" y="4824"/>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 name="Google Shape;386;p31"/>
            <p:cNvSpPr/>
            <p:nvPr/>
          </p:nvSpPr>
          <p:spPr>
            <a:xfrm>
              <a:off x="6530000" y="4688200"/>
              <a:ext cx="20225" cy="121025"/>
            </a:xfrm>
            <a:custGeom>
              <a:avLst/>
              <a:gdLst/>
              <a:ahLst/>
              <a:cxnLst/>
              <a:rect l="l" t="t" r="r" b="b"/>
              <a:pathLst>
                <a:path w="809" h="4841" extrusionOk="0">
                  <a:moveTo>
                    <a:pt x="682" y="0"/>
                  </a:moveTo>
                  <a:lnTo>
                    <a:pt x="0" y="18"/>
                  </a:lnTo>
                  <a:lnTo>
                    <a:pt x="127" y="4840"/>
                  </a:lnTo>
                  <a:lnTo>
                    <a:pt x="809" y="4822"/>
                  </a:lnTo>
                  <a:lnTo>
                    <a:pt x="68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 name="Google Shape;387;p31"/>
            <p:cNvSpPr/>
            <p:nvPr/>
          </p:nvSpPr>
          <p:spPr>
            <a:xfrm>
              <a:off x="6581500" y="4686775"/>
              <a:ext cx="22475" cy="206350"/>
            </a:xfrm>
            <a:custGeom>
              <a:avLst/>
              <a:gdLst/>
              <a:ahLst/>
              <a:cxnLst/>
              <a:rect l="l" t="t" r="r" b="b"/>
              <a:pathLst>
                <a:path w="899" h="8254" extrusionOk="0">
                  <a:moveTo>
                    <a:pt x="681" y="0"/>
                  </a:moveTo>
                  <a:lnTo>
                    <a:pt x="0" y="19"/>
                  </a:lnTo>
                  <a:lnTo>
                    <a:pt x="216" y="8253"/>
                  </a:lnTo>
                  <a:lnTo>
                    <a:pt x="899" y="8235"/>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 name="Google Shape;388;p31"/>
            <p:cNvSpPr/>
            <p:nvPr/>
          </p:nvSpPr>
          <p:spPr>
            <a:xfrm>
              <a:off x="6635350" y="4685400"/>
              <a:ext cx="20250" cy="121025"/>
            </a:xfrm>
            <a:custGeom>
              <a:avLst/>
              <a:gdLst/>
              <a:ahLst/>
              <a:cxnLst/>
              <a:rect l="l" t="t" r="r" b="b"/>
              <a:pathLst>
                <a:path w="810" h="4841" extrusionOk="0">
                  <a:moveTo>
                    <a:pt x="681" y="1"/>
                  </a:moveTo>
                  <a:lnTo>
                    <a:pt x="1" y="19"/>
                  </a:lnTo>
                  <a:lnTo>
                    <a:pt x="127" y="4841"/>
                  </a:lnTo>
                  <a:lnTo>
                    <a:pt x="809" y="4822"/>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 name="Google Shape;389;p31"/>
            <p:cNvSpPr/>
            <p:nvPr/>
          </p:nvSpPr>
          <p:spPr>
            <a:xfrm>
              <a:off x="6691725" y="4683900"/>
              <a:ext cx="20250" cy="121025"/>
            </a:xfrm>
            <a:custGeom>
              <a:avLst/>
              <a:gdLst/>
              <a:ahLst/>
              <a:cxnLst/>
              <a:rect l="l" t="t" r="r" b="b"/>
              <a:pathLst>
                <a:path w="810" h="4841" extrusionOk="0">
                  <a:moveTo>
                    <a:pt x="681" y="1"/>
                  </a:moveTo>
                  <a:lnTo>
                    <a:pt x="0" y="19"/>
                  </a:lnTo>
                  <a:lnTo>
                    <a:pt x="127" y="4841"/>
                  </a:lnTo>
                  <a:lnTo>
                    <a:pt x="809" y="4824"/>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 name="Google Shape;390;p31"/>
            <p:cNvSpPr/>
            <p:nvPr/>
          </p:nvSpPr>
          <p:spPr>
            <a:xfrm>
              <a:off x="6748050" y="4682450"/>
              <a:ext cx="20225" cy="121025"/>
            </a:xfrm>
            <a:custGeom>
              <a:avLst/>
              <a:gdLst/>
              <a:ahLst/>
              <a:cxnLst/>
              <a:rect l="l" t="t" r="r" b="b"/>
              <a:pathLst>
                <a:path w="809" h="4841" extrusionOk="0">
                  <a:moveTo>
                    <a:pt x="683" y="0"/>
                  </a:moveTo>
                  <a:lnTo>
                    <a:pt x="0" y="17"/>
                  </a:lnTo>
                  <a:lnTo>
                    <a:pt x="128" y="4841"/>
                  </a:lnTo>
                  <a:lnTo>
                    <a:pt x="809"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 name="Google Shape;391;p31"/>
            <p:cNvSpPr/>
            <p:nvPr/>
          </p:nvSpPr>
          <p:spPr>
            <a:xfrm>
              <a:off x="6804400" y="4680950"/>
              <a:ext cx="20250" cy="121025"/>
            </a:xfrm>
            <a:custGeom>
              <a:avLst/>
              <a:gdLst/>
              <a:ahLst/>
              <a:cxnLst/>
              <a:rect l="l" t="t" r="r" b="b"/>
              <a:pathLst>
                <a:path w="810" h="4841" extrusionOk="0">
                  <a:moveTo>
                    <a:pt x="683" y="1"/>
                  </a:moveTo>
                  <a:lnTo>
                    <a:pt x="1" y="19"/>
                  </a:lnTo>
                  <a:lnTo>
                    <a:pt x="127" y="4841"/>
                  </a:lnTo>
                  <a:lnTo>
                    <a:pt x="810" y="4822"/>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 name="Google Shape;392;p31"/>
            <p:cNvSpPr/>
            <p:nvPr/>
          </p:nvSpPr>
          <p:spPr>
            <a:xfrm>
              <a:off x="6855875" y="4679525"/>
              <a:ext cx="22525" cy="206350"/>
            </a:xfrm>
            <a:custGeom>
              <a:avLst/>
              <a:gdLst/>
              <a:ahLst/>
              <a:cxnLst/>
              <a:rect l="l" t="t" r="r" b="b"/>
              <a:pathLst>
                <a:path w="901" h="8254" extrusionOk="0">
                  <a:moveTo>
                    <a:pt x="682" y="1"/>
                  </a:moveTo>
                  <a:lnTo>
                    <a:pt x="0" y="19"/>
                  </a:lnTo>
                  <a:lnTo>
                    <a:pt x="218" y="8254"/>
                  </a:lnTo>
                  <a:lnTo>
                    <a:pt x="900" y="8236"/>
                  </a:lnTo>
                  <a:lnTo>
                    <a:pt x="68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 name="Google Shape;393;p31"/>
            <p:cNvSpPr/>
            <p:nvPr/>
          </p:nvSpPr>
          <p:spPr>
            <a:xfrm>
              <a:off x="6909775" y="4678175"/>
              <a:ext cx="20250" cy="121025"/>
            </a:xfrm>
            <a:custGeom>
              <a:avLst/>
              <a:gdLst/>
              <a:ahLst/>
              <a:cxnLst/>
              <a:rect l="l" t="t" r="r" b="b"/>
              <a:pathLst>
                <a:path w="810" h="4841" extrusionOk="0">
                  <a:moveTo>
                    <a:pt x="683" y="0"/>
                  </a:moveTo>
                  <a:lnTo>
                    <a:pt x="1" y="18"/>
                  </a:lnTo>
                  <a:lnTo>
                    <a:pt x="127" y="4840"/>
                  </a:lnTo>
                  <a:lnTo>
                    <a:pt x="809"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 name="Google Shape;394;p31"/>
            <p:cNvSpPr/>
            <p:nvPr/>
          </p:nvSpPr>
          <p:spPr>
            <a:xfrm>
              <a:off x="6966100" y="4676675"/>
              <a:ext cx="20250" cy="121025"/>
            </a:xfrm>
            <a:custGeom>
              <a:avLst/>
              <a:gdLst/>
              <a:ahLst/>
              <a:cxnLst/>
              <a:rect l="l" t="t" r="r" b="b"/>
              <a:pathLst>
                <a:path w="810" h="4841" extrusionOk="0">
                  <a:moveTo>
                    <a:pt x="683" y="0"/>
                  </a:moveTo>
                  <a:lnTo>
                    <a:pt x="0" y="18"/>
                  </a:lnTo>
                  <a:lnTo>
                    <a:pt x="129" y="4840"/>
                  </a:lnTo>
                  <a:lnTo>
                    <a:pt x="809" y="4824"/>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 name="Google Shape;395;p31"/>
            <p:cNvSpPr/>
            <p:nvPr/>
          </p:nvSpPr>
          <p:spPr>
            <a:xfrm>
              <a:off x="7022450" y="4675200"/>
              <a:ext cx="20250" cy="121050"/>
            </a:xfrm>
            <a:custGeom>
              <a:avLst/>
              <a:gdLst/>
              <a:ahLst/>
              <a:cxnLst/>
              <a:rect l="l" t="t" r="r" b="b"/>
              <a:pathLst>
                <a:path w="810" h="4842" extrusionOk="0">
                  <a:moveTo>
                    <a:pt x="683" y="1"/>
                  </a:moveTo>
                  <a:lnTo>
                    <a:pt x="1" y="19"/>
                  </a:lnTo>
                  <a:lnTo>
                    <a:pt x="129" y="4841"/>
                  </a:lnTo>
                  <a:lnTo>
                    <a:pt x="810"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 name="Google Shape;396;p31"/>
            <p:cNvSpPr/>
            <p:nvPr/>
          </p:nvSpPr>
          <p:spPr>
            <a:xfrm>
              <a:off x="7078825" y="4673700"/>
              <a:ext cx="20250" cy="121050"/>
            </a:xfrm>
            <a:custGeom>
              <a:avLst/>
              <a:gdLst/>
              <a:ahLst/>
              <a:cxnLst/>
              <a:rect l="l" t="t" r="r" b="b"/>
              <a:pathLst>
                <a:path w="810" h="4842" extrusionOk="0">
                  <a:moveTo>
                    <a:pt x="683" y="1"/>
                  </a:moveTo>
                  <a:lnTo>
                    <a:pt x="1" y="19"/>
                  </a:lnTo>
                  <a:lnTo>
                    <a:pt x="127"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 name="Google Shape;397;p31"/>
            <p:cNvSpPr/>
            <p:nvPr/>
          </p:nvSpPr>
          <p:spPr>
            <a:xfrm>
              <a:off x="7130325" y="4672300"/>
              <a:ext cx="22475" cy="206350"/>
            </a:xfrm>
            <a:custGeom>
              <a:avLst/>
              <a:gdLst/>
              <a:ahLst/>
              <a:cxnLst/>
              <a:rect l="l" t="t" r="r" b="b"/>
              <a:pathLst>
                <a:path w="899" h="8254" extrusionOk="0">
                  <a:moveTo>
                    <a:pt x="681" y="0"/>
                  </a:moveTo>
                  <a:lnTo>
                    <a:pt x="0" y="19"/>
                  </a:lnTo>
                  <a:lnTo>
                    <a:pt x="217" y="8253"/>
                  </a:lnTo>
                  <a:lnTo>
                    <a:pt x="899" y="8235"/>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 name="Google Shape;398;p31"/>
            <p:cNvSpPr/>
            <p:nvPr/>
          </p:nvSpPr>
          <p:spPr>
            <a:xfrm>
              <a:off x="7184200" y="4670925"/>
              <a:ext cx="20225" cy="121025"/>
            </a:xfrm>
            <a:custGeom>
              <a:avLst/>
              <a:gdLst/>
              <a:ahLst/>
              <a:cxnLst/>
              <a:rect l="l" t="t" r="r" b="b"/>
              <a:pathLst>
                <a:path w="809" h="4841" extrusionOk="0">
                  <a:moveTo>
                    <a:pt x="681" y="1"/>
                  </a:moveTo>
                  <a:lnTo>
                    <a:pt x="0" y="19"/>
                  </a:lnTo>
                  <a:lnTo>
                    <a:pt x="127" y="4841"/>
                  </a:lnTo>
                  <a:lnTo>
                    <a:pt x="809" y="4824"/>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 name="Google Shape;399;p31"/>
            <p:cNvSpPr/>
            <p:nvPr/>
          </p:nvSpPr>
          <p:spPr>
            <a:xfrm>
              <a:off x="7240550" y="4669475"/>
              <a:ext cx="20250" cy="121025"/>
            </a:xfrm>
            <a:custGeom>
              <a:avLst/>
              <a:gdLst/>
              <a:ahLst/>
              <a:cxnLst/>
              <a:rect l="l" t="t" r="r" b="b"/>
              <a:pathLst>
                <a:path w="810" h="4841" extrusionOk="0">
                  <a:moveTo>
                    <a:pt x="681" y="0"/>
                  </a:moveTo>
                  <a:lnTo>
                    <a:pt x="1" y="17"/>
                  </a:lnTo>
                  <a:lnTo>
                    <a:pt x="127" y="4841"/>
                  </a:lnTo>
                  <a:lnTo>
                    <a:pt x="809" y="4822"/>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8678944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00"/>
        <p:cNvGrpSpPr/>
        <p:nvPr/>
      </p:nvGrpSpPr>
      <p:grpSpPr>
        <a:xfrm>
          <a:off x="0" y="0"/>
          <a:ext cx="0" cy="0"/>
          <a:chOff x="0" y="0"/>
          <a:chExt cx="0" cy="0"/>
        </a:xfrm>
      </p:grpSpPr>
      <p:graphicFrame>
        <p:nvGraphicFramePr>
          <p:cNvPr id="401" name="Google Shape;401;p32"/>
          <p:cNvGraphicFramePr/>
          <p:nvPr/>
        </p:nvGraphicFramePr>
        <p:xfrm>
          <a:off x="0" y="0"/>
          <a:ext cx="6000000" cy="600000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pSp>
        <p:nvGrpSpPr>
          <p:cNvPr id="402" name="Google Shape;402;p32"/>
          <p:cNvGrpSpPr/>
          <p:nvPr/>
        </p:nvGrpSpPr>
        <p:grpSpPr>
          <a:xfrm rot="4641983" flipH="1">
            <a:off x="16337875" y="565457"/>
            <a:ext cx="2179618" cy="1274778"/>
            <a:chOff x="623825" y="2132600"/>
            <a:chExt cx="1413750" cy="826850"/>
          </a:xfrm>
        </p:grpSpPr>
        <p:sp>
          <p:nvSpPr>
            <p:cNvPr id="403" name="Google Shape;403;p32"/>
            <p:cNvSpPr/>
            <p:nvPr/>
          </p:nvSpPr>
          <p:spPr>
            <a:xfrm>
              <a:off x="623825" y="2132600"/>
              <a:ext cx="1413750" cy="826850"/>
            </a:xfrm>
            <a:custGeom>
              <a:avLst/>
              <a:gdLst/>
              <a:ahLst/>
              <a:cxnLst/>
              <a:rect l="l" t="t" r="r" b="b"/>
              <a:pathLst>
                <a:path w="56550" h="33074" extrusionOk="0">
                  <a:moveTo>
                    <a:pt x="41775" y="8148"/>
                  </a:moveTo>
                  <a:cubicBezTo>
                    <a:pt x="44392" y="8148"/>
                    <a:pt x="46628" y="9983"/>
                    <a:pt x="47128" y="12567"/>
                  </a:cubicBezTo>
                  <a:cubicBezTo>
                    <a:pt x="47698" y="15519"/>
                    <a:pt x="45761" y="18387"/>
                    <a:pt x="42809" y="18958"/>
                  </a:cubicBezTo>
                  <a:lnTo>
                    <a:pt x="41823" y="19148"/>
                  </a:lnTo>
                  <a:cubicBezTo>
                    <a:pt x="41916" y="19027"/>
                    <a:pt x="42005" y="18902"/>
                    <a:pt x="42090" y="18774"/>
                  </a:cubicBezTo>
                  <a:cubicBezTo>
                    <a:pt x="43325" y="16947"/>
                    <a:pt x="43775" y="14748"/>
                    <a:pt x="43357" y="12586"/>
                  </a:cubicBezTo>
                  <a:cubicBezTo>
                    <a:pt x="43031" y="10892"/>
                    <a:pt x="42203" y="9376"/>
                    <a:pt x="40981" y="8206"/>
                  </a:cubicBezTo>
                  <a:cubicBezTo>
                    <a:pt x="41192" y="8176"/>
                    <a:pt x="41404" y="8156"/>
                    <a:pt x="41616" y="8150"/>
                  </a:cubicBezTo>
                  <a:cubicBezTo>
                    <a:pt x="41669" y="8149"/>
                    <a:pt x="41722" y="8148"/>
                    <a:pt x="41775" y="8148"/>
                  </a:cubicBezTo>
                  <a:close/>
                  <a:moveTo>
                    <a:pt x="35259" y="14043"/>
                  </a:moveTo>
                  <a:cubicBezTo>
                    <a:pt x="35278" y="14043"/>
                    <a:pt x="35297" y="14050"/>
                    <a:pt x="35313" y="14062"/>
                  </a:cubicBezTo>
                  <a:cubicBezTo>
                    <a:pt x="35339" y="14077"/>
                    <a:pt x="35355" y="14103"/>
                    <a:pt x="35360" y="14131"/>
                  </a:cubicBezTo>
                  <a:cubicBezTo>
                    <a:pt x="35369" y="14191"/>
                    <a:pt x="35331" y="14247"/>
                    <a:pt x="35273" y="14261"/>
                  </a:cubicBezTo>
                  <a:lnTo>
                    <a:pt x="16794" y="17834"/>
                  </a:lnTo>
                  <a:cubicBezTo>
                    <a:pt x="15380" y="18107"/>
                    <a:pt x="14215" y="19109"/>
                    <a:pt x="13730" y="20467"/>
                  </a:cubicBezTo>
                  <a:cubicBezTo>
                    <a:pt x="13245" y="21824"/>
                    <a:pt x="13513" y="23337"/>
                    <a:pt x="14435" y="24444"/>
                  </a:cubicBezTo>
                  <a:lnTo>
                    <a:pt x="12238" y="24870"/>
                  </a:lnTo>
                  <a:cubicBezTo>
                    <a:pt x="12071" y="24902"/>
                    <a:pt x="11902" y="24921"/>
                    <a:pt x="11732" y="24926"/>
                  </a:cubicBezTo>
                  <a:cubicBezTo>
                    <a:pt x="11703" y="24927"/>
                    <a:pt x="11673" y="24927"/>
                    <a:pt x="11644" y="24927"/>
                  </a:cubicBezTo>
                  <a:cubicBezTo>
                    <a:pt x="10165" y="24927"/>
                    <a:pt x="8852" y="23850"/>
                    <a:pt x="8570" y="22390"/>
                  </a:cubicBezTo>
                  <a:cubicBezTo>
                    <a:pt x="8242" y="20693"/>
                    <a:pt x="9351" y="19052"/>
                    <a:pt x="11050" y="18723"/>
                  </a:cubicBezTo>
                  <a:lnTo>
                    <a:pt x="35254" y="14043"/>
                  </a:lnTo>
                  <a:cubicBezTo>
                    <a:pt x="35255" y="14043"/>
                    <a:pt x="35257" y="14043"/>
                    <a:pt x="35259" y="14043"/>
                  </a:cubicBezTo>
                  <a:close/>
                  <a:moveTo>
                    <a:pt x="41789" y="1"/>
                  </a:moveTo>
                  <a:cubicBezTo>
                    <a:pt x="41656" y="1"/>
                    <a:pt x="41521" y="3"/>
                    <a:pt x="41387" y="7"/>
                  </a:cubicBezTo>
                  <a:cubicBezTo>
                    <a:pt x="40650" y="28"/>
                    <a:pt x="39915" y="109"/>
                    <a:pt x="39190" y="248"/>
                  </a:cubicBezTo>
                  <a:lnTo>
                    <a:pt x="15237" y="4882"/>
                  </a:lnTo>
                  <a:cubicBezTo>
                    <a:pt x="13028" y="5309"/>
                    <a:pt x="11583" y="7445"/>
                    <a:pt x="12010" y="9654"/>
                  </a:cubicBezTo>
                  <a:cubicBezTo>
                    <a:pt x="12047" y="9843"/>
                    <a:pt x="12095" y="10029"/>
                    <a:pt x="12157" y="10212"/>
                  </a:cubicBezTo>
                  <a:lnTo>
                    <a:pt x="9502" y="10725"/>
                  </a:lnTo>
                  <a:cubicBezTo>
                    <a:pt x="6545" y="11297"/>
                    <a:pt x="3987" y="12986"/>
                    <a:pt x="2300" y="15482"/>
                  </a:cubicBezTo>
                  <a:cubicBezTo>
                    <a:pt x="614" y="17978"/>
                    <a:pt x="0" y="20982"/>
                    <a:pt x="571" y="23938"/>
                  </a:cubicBezTo>
                  <a:cubicBezTo>
                    <a:pt x="1605" y="29279"/>
                    <a:pt x="6227" y="33074"/>
                    <a:pt x="11630" y="33074"/>
                  </a:cubicBezTo>
                  <a:cubicBezTo>
                    <a:pt x="11741" y="33074"/>
                    <a:pt x="11852" y="33072"/>
                    <a:pt x="11963" y="33069"/>
                  </a:cubicBezTo>
                  <a:cubicBezTo>
                    <a:pt x="12575" y="33051"/>
                    <a:pt x="13185" y="32984"/>
                    <a:pt x="13785" y="32867"/>
                  </a:cubicBezTo>
                  <a:lnTo>
                    <a:pt x="44356" y="26954"/>
                  </a:lnTo>
                  <a:cubicBezTo>
                    <a:pt x="51718" y="25529"/>
                    <a:pt x="56549" y="18381"/>
                    <a:pt x="55126" y="11018"/>
                  </a:cubicBezTo>
                  <a:cubicBezTo>
                    <a:pt x="53881" y="4578"/>
                    <a:pt x="48307" y="1"/>
                    <a:pt x="4178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 name="Google Shape;404;p32"/>
            <p:cNvSpPr/>
            <p:nvPr/>
          </p:nvSpPr>
          <p:spPr>
            <a:xfrm>
              <a:off x="692300" y="2198950"/>
              <a:ext cx="1273175" cy="694200"/>
            </a:xfrm>
            <a:custGeom>
              <a:avLst/>
              <a:gdLst/>
              <a:ahLst/>
              <a:cxnLst/>
              <a:rect l="l" t="t" r="r" b="b"/>
              <a:pathLst>
                <a:path w="50927" h="27768" extrusionOk="0">
                  <a:moveTo>
                    <a:pt x="39034" y="0"/>
                  </a:moveTo>
                  <a:cubicBezTo>
                    <a:pt x="38348" y="0"/>
                    <a:pt x="37652" y="65"/>
                    <a:pt x="36954" y="200"/>
                  </a:cubicBezTo>
                  <a:lnTo>
                    <a:pt x="12999" y="4834"/>
                  </a:lnTo>
                  <a:cubicBezTo>
                    <a:pt x="12229" y="4983"/>
                    <a:pt x="11726" y="5729"/>
                    <a:pt x="11875" y="6499"/>
                  </a:cubicBezTo>
                  <a:cubicBezTo>
                    <a:pt x="12006" y="7178"/>
                    <a:pt x="12602" y="7649"/>
                    <a:pt x="13269" y="7649"/>
                  </a:cubicBezTo>
                  <a:cubicBezTo>
                    <a:pt x="13358" y="7649"/>
                    <a:pt x="13449" y="7641"/>
                    <a:pt x="13540" y="7623"/>
                  </a:cubicBezTo>
                  <a:lnTo>
                    <a:pt x="37493" y="2989"/>
                  </a:lnTo>
                  <a:cubicBezTo>
                    <a:pt x="38011" y="2890"/>
                    <a:pt x="38526" y="2842"/>
                    <a:pt x="39035" y="2842"/>
                  </a:cubicBezTo>
                  <a:cubicBezTo>
                    <a:pt x="42843" y="2842"/>
                    <a:pt x="46245" y="5536"/>
                    <a:pt x="46993" y="9408"/>
                  </a:cubicBezTo>
                  <a:cubicBezTo>
                    <a:pt x="47841" y="13797"/>
                    <a:pt x="44960" y="18059"/>
                    <a:pt x="40573" y="18908"/>
                  </a:cubicBezTo>
                  <a:lnTo>
                    <a:pt x="10002" y="24821"/>
                  </a:lnTo>
                  <a:cubicBezTo>
                    <a:pt x="9633" y="24892"/>
                    <a:pt x="9266" y="24927"/>
                    <a:pt x="8903" y="24927"/>
                  </a:cubicBezTo>
                  <a:cubicBezTo>
                    <a:pt x="6191" y="24927"/>
                    <a:pt x="3761" y="23003"/>
                    <a:pt x="3226" y="20241"/>
                  </a:cubicBezTo>
                  <a:cubicBezTo>
                    <a:pt x="2620" y="17105"/>
                    <a:pt x="4671" y="14071"/>
                    <a:pt x="7807" y="13465"/>
                  </a:cubicBezTo>
                  <a:lnTo>
                    <a:pt x="31989" y="8788"/>
                  </a:lnTo>
                  <a:cubicBezTo>
                    <a:pt x="32166" y="8754"/>
                    <a:pt x="32343" y="8737"/>
                    <a:pt x="32517" y="8737"/>
                  </a:cubicBezTo>
                  <a:cubicBezTo>
                    <a:pt x="33814" y="8737"/>
                    <a:pt x="34970" y="9655"/>
                    <a:pt x="35225" y="10976"/>
                  </a:cubicBezTo>
                  <a:cubicBezTo>
                    <a:pt x="35515" y="12471"/>
                    <a:pt x="34534" y="13923"/>
                    <a:pt x="33039" y="14212"/>
                  </a:cubicBezTo>
                  <a:lnTo>
                    <a:pt x="14558" y="17787"/>
                  </a:lnTo>
                  <a:cubicBezTo>
                    <a:pt x="13788" y="17936"/>
                    <a:pt x="13285" y="18680"/>
                    <a:pt x="13434" y="19451"/>
                  </a:cubicBezTo>
                  <a:cubicBezTo>
                    <a:pt x="13565" y="20130"/>
                    <a:pt x="14161" y="20601"/>
                    <a:pt x="14827" y="20601"/>
                  </a:cubicBezTo>
                  <a:cubicBezTo>
                    <a:pt x="14916" y="20601"/>
                    <a:pt x="15007" y="20592"/>
                    <a:pt x="15098" y="20575"/>
                  </a:cubicBezTo>
                  <a:lnTo>
                    <a:pt x="33578" y="17002"/>
                  </a:lnTo>
                  <a:cubicBezTo>
                    <a:pt x="36611" y="16414"/>
                    <a:pt x="38601" y="13469"/>
                    <a:pt x="38014" y="10437"/>
                  </a:cubicBezTo>
                  <a:cubicBezTo>
                    <a:pt x="37496" y="7758"/>
                    <a:pt x="35151" y="5897"/>
                    <a:pt x="32522" y="5897"/>
                  </a:cubicBezTo>
                  <a:cubicBezTo>
                    <a:pt x="32168" y="5897"/>
                    <a:pt x="31810" y="5931"/>
                    <a:pt x="31450" y="6000"/>
                  </a:cubicBezTo>
                  <a:lnTo>
                    <a:pt x="7267" y="10677"/>
                  </a:lnTo>
                  <a:cubicBezTo>
                    <a:pt x="5005" y="11113"/>
                    <a:pt x="3050" y="12406"/>
                    <a:pt x="1760" y="14314"/>
                  </a:cubicBezTo>
                  <a:cubicBezTo>
                    <a:pt x="470" y="16222"/>
                    <a:pt x="1" y="18519"/>
                    <a:pt x="438" y="20780"/>
                  </a:cubicBezTo>
                  <a:cubicBezTo>
                    <a:pt x="1235" y="24898"/>
                    <a:pt x="4855" y="27768"/>
                    <a:pt x="8903" y="27768"/>
                  </a:cubicBezTo>
                  <a:cubicBezTo>
                    <a:pt x="8985" y="27768"/>
                    <a:pt x="9066" y="27766"/>
                    <a:pt x="9148" y="27764"/>
                  </a:cubicBezTo>
                  <a:cubicBezTo>
                    <a:pt x="9616" y="27750"/>
                    <a:pt x="10082" y="27699"/>
                    <a:pt x="10541" y="27609"/>
                  </a:cubicBezTo>
                  <a:lnTo>
                    <a:pt x="41112" y="21696"/>
                  </a:lnTo>
                  <a:cubicBezTo>
                    <a:pt x="47037" y="20549"/>
                    <a:pt x="50927" y="14796"/>
                    <a:pt x="49781" y="8869"/>
                  </a:cubicBezTo>
                  <a:cubicBezTo>
                    <a:pt x="48771" y="3642"/>
                    <a:pt x="44174" y="0"/>
                    <a:pt x="390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 name="Google Shape;405;p32"/>
            <p:cNvSpPr/>
            <p:nvPr/>
          </p:nvSpPr>
          <p:spPr>
            <a:xfrm>
              <a:off x="677450" y="2182275"/>
              <a:ext cx="1270075" cy="694275"/>
            </a:xfrm>
            <a:custGeom>
              <a:avLst/>
              <a:gdLst/>
              <a:ahLst/>
              <a:cxnLst/>
              <a:rect l="l" t="t" r="r" b="b"/>
              <a:pathLst>
                <a:path w="50803" h="27771" extrusionOk="0">
                  <a:moveTo>
                    <a:pt x="39522" y="0"/>
                  </a:moveTo>
                  <a:cubicBezTo>
                    <a:pt x="38823" y="0"/>
                    <a:pt x="38120" y="67"/>
                    <a:pt x="37419" y="203"/>
                  </a:cubicBezTo>
                  <a:lnTo>
                    <a:pt x="13466" y="4837"/>
                  </a:lnTo>
                  <a:cubicBezTo>
                    <a:pt x="12689" y="4981"/>
                    <a:pt x="12181" y="5729"/>
                    <a:pt x="12329" y="6503"/>
                  </a:cubicBezTo>
                  <a:cubicBezTo>
                    <a:pt x="12461" y="7182"/>
                    <a:pt x="13056" y="7653"/>
                    <a:pt x="13722" y="7653"/>
                  </a:cubicBezTo>
                  <a:cubicBezTo>
                    <a:pt x="13815" y="7653"/>
                    <a:pt x="13910" y="7644"/>
                    <a:pt x="14005" y="7625"/>
                  </a:cubicBezTo>
                  <a:lnTo>
                    <a:pt x="37960" y="2991"/>
                  </a:lnTo>
                  <a:cubicBezTo>
                    <a:pt x="38478" y="2891"/>
                    <a:pt x="38998" y="2841"/>
                    <a:pt x="39515" y="2841"/>
                  </a:cubicBezTo>
                  <a:cubicBezTo>
                    <a:pt x="41116" y="2841"/>
                    <a:pt x="42681" y="3317"/>
                    <a:pt x="44038" y="4234"/>
                  </a:cubicBezTo>
                  <a:cubicBezTo>
                    <a:pt x="45832" y="5448"/>
                    <a:pt x="47046" y="7284"/>
                    <a:pt x="47458" y="9411"/>
                  </a:cubicBezTo>
                  <a:cubicBezTo>
                    <a:pt x="47870" y="11537"/>
                    <a:pt x="47428" y="13696"/>
                    <a:pt x="46215" y="15490"/>
                  </a:cubicBezTo>
                  <a:cubicBezTo>
                    <a:pt x="45003" y="17284"/>
                    <a:pt x="43165" y="18498"/>
                    <a:pt x="41038" y="18910"/>
                  </a:cubicBezTo>
                  <a:lnTo>
                    <a:pt x="10468" y="24823"/>
                  </a:lnTo>
                  <a:cubicBezTo>
                    <a:pt x="10097" y="24894"/>
                    <a:pt x="9728" y="24929"/>
                    <a:pt x="9364" y="24929"/>
                  </a:cubicBezTo>
                  <a:cubicBezTo>
                    <a:pt x="6648" y="24929"/>
                    <a:pt x="4227" y="23007"/>
                    <a:pt x="3692" y="20242"/>
                  </a:cubicBezTo>
                  <a:cubicBezTo>
                    <a:pt x="3086" y="17112"/>
                    <a:pt x="5140" y="14072"/>
                    <a:pt x="8271" y="13466"/>
                  </a:cubicBezTo>
                  <a:lnTo>
                    <a:pt x="32454" y="8790"/>
                  </a:lnTo>
                  <a:cubicBezTo>
                    <a:pt x="32628" y="8757"/>
                    <a:pt x="32802" y="8741"/>
                    <a:pt x="32973" y="8741"/>
                  </a:cubicBezTo>
                  <a:cubicBezTo>
                    <a:pt x="34271" y="8741"/>
                    <a:pt x="35427" y="9658"/>
                    <a:pt x="35682" y="10979"/>
                  </a:cubicBezTo>
                  <a:cubicBezTo>
                    <a:pt x="35971" y="12474"/>
                    <a:pt x="34997" y="13920"/>
                    <a:pt x="33504" y="14214"/>
                  </a:cubicBezTo>
                  <a:lnTo>
                    <a:pt x="15025" y="17789"/>
                  </a:lnTo>
                  <a:cubicBezTo>
                    <a:pt x="14254" y="17937"/>
                    <a:pt x="13751" y="18682"/>
                    <a:pt x="13900" y="19452"/>
                  </a:cubicBezTo>
                  <a:cubicBezTo>
                    <a:pt x="14032" y="20131"/>
                    <a:pt x="14627" y="20603"/>
                    <a:pt x="15293" y="20603"/>
                  </a:cubicBezTo>
                  <a:cubicBezTo>
                    <a:pt x="15382" y="20603"/>
                    <a:pt x="15473" y="20594"/>
                    <a:pt x="15564" y="20576"/>
                  </a:cubicBezTo>
                  <a:lnTo>
                    <a:pt x="34043" y="17003"/>
                  </a:lnTo>
                  <a:cubicBezTo>
                    <a:pt x="37104" y="16438"/>
                    <a:pt x="39117" y="13486"/>
                    <a:pt x="38526" y="10429"/>
                  </a:cubicBezTo>
                  <a:cubicBezTo>
                    <a:pt x="38008" y="7748"/>
                    <a:pt x="35659" y="5890"/>
                    <a:pt x="33031" y="5890"/>
                  </a:cubicBezTo>
                  <a:cubicBezTo>
                    <a:pt x="32663" y="5890"/>
                    <a:pt x="32289" y="5926"/>
                    <a:pt x="31914" y="6002"/>
                  </a:cubicBezTo>
                  <a:lnTo>
                    <a:pt x="7732" y="10680"/>
                  </a:lnTo>
                  <a:cubicBezTo>
                    <a:pt x="3063" y="11582"/>
                    <a:pt x="0" y="16114"/>
                    <a:pt x="903" y="20783"/>
                  </a:cubicBezTo>
                  <a:cubicBezTo>
                    <a:pt x="1340" y="23044"/>
                    <a:pt x="2632" y="25001"/>
                    <a:pt x="4542" y="26290"/>
                  </a:cubicBezTo>
                  <a:cubicBezTo>
                    <a:pt x="5983" y="27264"/>
                    <a:pt x="7647" y="27771"/>
                    <a:pt x="9351" y="27771"/>
                  </a:cubicBezTo>
                  <a:cubicBezTo>
                    <a:pt x="9434" y="27771"/>
                    <a:pt x="9516" y="27770"/>
                    <a:pt x="9599" y="27767"/>
                  </a:cubicBezTo>
                  <a:cubicBezTo>
                    <a:pt x="10072" y="27753"/>
                    <a:pt x="10543" y="27702"/>
                    <a:pt x="11008" y="27611"/>
                  </a:cubicBezTo>
                  <a:lnTo>
                    <a:pt x="41577" y="21698"/>
                  </a:lnTo>
                  <a:cubicBezTo>
                    <a:pt x="44448" y="21143"/>
                    <a:pt x="46931" y="19502"/>
                    <a:pt x="48569" y="17081"/>
                  </a:cubicBezTo>
                  <a:cubicBezTo>
                    <a:pt x="50206" y="14659"/>
                    <a:pt x="50802" y="11742"/>
                    <a:pt x="50246" y="8872"/>
                  </a:cubicBezTo>
                  <a:cubicBezTo>
                    <a:pt x="49691" y="6001"/>
                    <a:pt x="48051" y="3518"/>
                    <a:pt x="45629" y="1880"/>
                  </a:cubicBezTo>
                  <a:cubicBezTo>
                    <a:pt x="43797" y="643"/>
                    <a:pt x="41685" y="0"/>
                    <a:pt x="395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06" name="Google Shape;406;p32"/>
          <p:cNvGrpSpPr/>
          <p:nvPr/>
        </p:nvGrpSpPr>
        <p:grpSpPr>
          <a:xfrm>
            <a:off x="812400" y="9643151"/>
            <a:ext cx="16663200" cy="148650"/>
            <a:chOff x="406200" y="4821575"/>
            <a:chExt cx="8331600" cy="74325"/>
          </a:xfrm>
        </p:grpSpPr>
        <p:cxnSp>
          <p:nvCxnSpPr>
            <p:cNvPr id="407" name="Google Shape;407;p32"/>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408" name="Google Shape;408;p32"/>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409" name="Google Shape;409;p32"/>
          <p:cNvGrpSpPr/>
          <p:nvPr/>
        </p:nvGrpSpPr>
        <p:grpSpPr>
          <a:xfrm rot="-1360551">
            <a:off x="394706" y="320971"/>
            <a:ext cx="1331444" cy="2314370"/>
            <a:chOff x="5100475" y="841475"/>
            <a:chExt cx="845625" cy="1469900"/>
          </a:xfrm>
        </p:grpSpPr>
        <p:sp>
          <p:nvSpPr>
            <p:cNvPr id="410" name="Google Shape;410;p32"/>
            <p:cNvSpPr/>
            <p:nvPr/>
          </p:nvSpPr>
          <p:spPr>
            <a:xfrm>
              <a:off x="5100475" y="841475"/>
              <a:ext cx="845625" cy="1469900"/>
            </a:xfrm>
            <a:custGeom>
              <a:avLst/>
              <a:gdLst/>
              <a:ahLst/>
              <a:cxnLst/>
              <a:rect l="l" t="t" r="r" b="b"/>
              <a:pathLst>
                <a:path w="33825" h="58796" extrusionOk="0">
                  <a:moveTo>
                    <a:pt x="16883" y="0"/>
                  </a:moveTo>
                  <a:cubicBezTo>
                    <a:pt x="12413" y="0"/>
                    <a:pt x="9106" y="1649"/>
                    <a:pt x="8354" y="4574"/>
                  </a:cubicBezTo>
                  <a:cubicBezTo>
                    <a:pt x="8310" y="4746"/>
                    <a:pt x="8275" y="4921"/>
                    <a:pt x="8250" y="5097"/>
                  </a:cubicBezTo>
                  <a:cubicBezTo>
                    <a:pt x="8187" y="5262"/>
                    <a:pt x="8132" y="5431"/>
                    <a:pt x="8088" y="5603"/>
                  </a:cubicBezTo>
                  <a:cubicBezTo>
                    <a:pt x="7536" y="7745"/>
                    <a:pt x="8480" y="9952"/>
                    <a:pt x="10652" y="11859"/>
                  </a:cubicBezTo>
                  <a:lnTo>
                    <a:pt x="4900" y="23594"/>
                  </a:lnTo>
                  <a:cubicBezTo>
                    <a:pt x="2881" y="23735"/>
                    <a:pt x="1180" y="25153"/>
                    <a:pt x="677" y="27111"/>
                  </a:cubicBezTo>
                  <a:lnTo>
                    <a:pt x="367" y="28313"/>
                  </a:lnTo>
                  <a:cubicBezTo>
                    <a:pt x="1" y="29732"/>
                    <a:pt x="853" y="31180"/>
                    <a:pt x="2274" y="31546"/>
                  </a:cubicBezTo>
                  <a:lnTo>
                    <a:pt x="9551" y="33422"/>
                  </a:lnTo>
                  <a:cubicBezTo>
                    <a:pt x="8753" y="38591"/>
                    <a:pt x="7185" y="48539"/>
                    <a:pt x="6046" y="55728"/>
                  </a:cubicBezTo>
                  <a:cubicBezTo>
                    <a:pt x="5830" y="57094"/>
                    <a:pt x="6699" y="58397"/>
                    <a:pt x="8044" y="58721"/>
                  </a:cubicBezTo>
                  <a:cubicBezTo>
                    <a:pt x="8253" y="58772"/>
                    <a:pt x="8462" y="58796"/>
                    <a:pt x="8669" y="58796"/>
                  </a:cubicBezTo>
                  <a:cubicBezTo>
                    <a:pt x="9790" y="58796"/>
                    <a:pt x="10823" y="58080"/>
                    <a:pt x="11187" y="56971"/>
                  </a:cubicBezTo>
                  <a:lnTo>
                    <a:pt x="18189" y="35649"/>
                  </a:lnTo>
                  <a:lnTo>
                    <a:pt x="25333" y="37491"/>
                  </a:lnTo>
                  <a:cubicBezTo>
                    <a:pt x="25555" y="37548"/>
                    <a:pt x="25778" y="37575"/>
                    <a:pt x="25998" y="37575"/>
                  </a:cubicBezTo>
                  <a:cubicBezTo>
                    <a:pt x="27179" y="37575"/>
                    <a:pt x="28256" y="36781"/>
                    <a:pt x="28565" y="35584"/>
                  </a:cubicBezTo>
                  <a:lnTo>
                    <a:pt x="28875" y="34381"/>
                  </a:lnTo>
                  <a:cubicBezTo>
                    <a:pt x="29393" y="32369"/>
                    <a:pt x="28555" y="30305"/>
                    <a:pt x="26827" y="29221"/>
                  </a:cubicBezTo>
                  <a:lnTo>
                    <a:pt x="27226" y="16265"/>
                  </a:lnTo>
                  <a:cubicBezTo>
                    <a:pt x="30151" y="15683"/>
                    <a:pt x="32211" y="14197"/>
                    <a:pt x="32787" y="11968"/>
                  </a:cubicBezTo>
                  <a:cubicBezTo>
                    <a:pt x="32831" y="11792"/>
                    <a:pt x="32866" y="11614"/>
                    <a:pt x="32891" y="11434"/>
                  </a:cubicBezTo>
                  <a:cubicBezTo>
                    <a:pt x="32954" y="11273"/>
                    <a:pt x="33007" y="11107"/>
                    <a:pt x="33051" y="10940"/>
                  </a:cubicBezTo>
                  <a:cubicBezTo>
                    <a:pt x="33824" y="7939"/>
                    <a:pt x="31675" y="4807"/>
                    <a:pt x="27298" y="2558"/>
                  </a:cubicBezTo>
                  <a:cubicBezTo>
                    <a:pt x="25841" y="1809"/>
                    <a:pt x="24229" y="1206"/>
                    <a:pt x="22506" y="761"/>
                  </a:cubicBezTo>
                  <a:cubicBezTo>
                    <a:pt x="20511" y="247"/>
                    <a:pt x="18610" y="0"/>
                    <a:pt x="168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 name="Google Shape;411;p32"/>
            <p:cNvSpPr/>
            <p:nvPr/>
          </p:nvSpPr>
          <p:spPr>
            <a:xfrm>
              <a:off x="5173700" y="1486850"/>
              <a:ext cx="596850" cy="227975"/>
            </a:xfrm>
            <a:custGeom>
              <a:avLst/>
              <a:gdLst/>
              <a:ahLst/>
              <a:cxnLst/>
              <a:rect l="l" t="t" r="r" b="b"/>
              <a:pathLst>
                <a:path w="23874" h="9119" extrusionOk="0">
                  <a:moveTo>
                    <a:pt x="887" y="0"/>
                  </a:moveTo>
                  <a:cubicBezTo>
                    <a:pt x="848" y="0"/>
                    <a:pt x="812" y="26"/>
                    <a:pt x="802" y="65"/>
                  </a:cubicBezTo>
                  <a:lnTo>
                    <a:pt x="1" y="3172"/>
                  </a:lnTo>
                  <a:lnTo>
                    <a:pt x="23060" y="9119"/>
                  </a:lnTo>
                  <a:lnTo>
                    <a:pt x="23861" y="6012"/>
                  </a:lnTo>
                  <a:cubicBezTo>
                    <a:pt x="23873" y="5965"/>
                    <a:pt x="23846" y="5918"/>
                    <a:pt x="23797" y="5904"/>
                  </a:cubicBezTo>
                  <a:lnTo>
                    <a:pt x="909" y="3"/>
                  </a:lnTo>
                  <a:cubicBezTo>
                    <a:pt x="902" y="1"/>
                    <a:pt x="894" y="0"/>
                    <a:pt x="8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2" name="Google Shape;412;p32"/>
            <p:cNvSpPr/>
            <p:nvPr/>
          </p:nvSpPr>
          <p:spPr>
            <a:xfrm>
              <a:off x="5317175" y="1598575"/>
              <a:ext cx="204400" cy="646475"/>
            </a:xfrm>
            <a:custGeom>
              <a:avLst/>
              <a:gdLst/>
              <a:ahLst/>
              <a:cxnLst/>
              <a:rect l="l" t="t" r="r" b="b"/>
              <a:pathLst>
                <a:path w="8176" h="25859" extrusionOk="0">
                  <a:moveTo>
                    <a:pt x="4031" y="1"/>
                  </a:moveTo>
                  <a:cubicBezTo>
                    <a:pt x="4028" y="438"/>
                    <a:pt x="0" y="25859"/>
                    <a:pt x="0" y="25859"/>
                  </a:cubicBezTo>
                  <a:lnTo>
                    <a:pt x="8175" y="959"/>
                  </a:lnTo>
                  <a:lnTo>
                    <a:pt x="40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Google Shape;413;p32"/>
            <p:cNvSpPr/>
            <p:nvPr/>
          </p:nvSpPr>
          <p:spPr>
            <a:xfrm>
              <a:off x="5249550" y="1067175"/>
              <a:ext cx="469075" cy="577350"/>
            </a:xfrm>
            <a:custGeom>
              <a:avLst/>
              <a:gdLst/>
              <a:ahLst/>
              <a:cxnLst/>
              <a:rect l="l" t="t" r="r" b="b"/>
              <a:pathLst>
                <a:path w="18763" h="23094" extrusionOk="0">
                  <a:moveTo>
                    <a:pt x="9031" y="1"/>
                  </a:moveTo>
                  <a:lnTo>
                    <a:pt x="1" y="18423"/>
                  </a:lnTo>
                  <a:lnTo>
                    <a:pt x="18120" y="23094"/>
                  </a:lnTo>
                  <a:lnTo>
                    <a:pt x="18762" y="2290"/>
                  </a:lnTo>
                  <a:lnTo>
                    <a:pt x="903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Google Shape;414;p32"/>
            <p:cNvSpPr/>
            <p:nvPr/>
          </p:nvSpPr>
          <p:spPr>
            <a:xfrm>
              <a:off x="5359675" y="933850"/>
              <a:ext cx="504125" cy="254750"/>
            </a:xfrm>
            <a:custGeom>
              <a:avLst/>
              <a:gdLst/>
              <a:ahLst/>
              <a:cxnLst/>
              <a:rect l="l" t="t" r="r" b="b"/>
              <a:pathLst>
                <a:path w="20165" h="10190" extrusionOk="0">
                  <a:moveTo>
                    <a:pt x="6234" y="1"/>
                  </a:moveTo>
                  <a:cubicBezTo>
                    <a:pt x="5431" y="1"/>
                    <a:pt x="4671" y="60"/>
                    <a:pt x="3975" y="182"/>
                  </a:cubicBezTo>
                  <a:cubicBezTo>
                    <a:pt x="1925" y="539"/>
                    <a:pt x="605" y="1399"/>
                    <a:pt x="303" y="2573"/>
                  </a:cubicBezTo>
                  <a:cubicBezTo>
                    <a:pt x="0" y="3748"/>
                    <a:pt x="740" y="5139"/>
                    <a:pt x="2360" y="6441"/>
                  </a:cubicBezTo>
                  <a:cubicBezTo>
                    <a:pt x="3979" y="7745"/>
                    <a:pt x="6346" y="8852"/>
                    <a:pt x="8941" y="9522"/>
                  </a:cubicBezTo>
                  <a:cubicBezTo>
                    <a:pt x="10653" y="9964"/>
                    <a:pt x="12371" y="10190"/>
                    <a:pt x="13930" y="10190"/>
                  </a:cubicBezTo>
                  <a:cubicBezTo>
                    <a:pt x="14733" y="10190"/>
                    <a:pt x="15494" y="10130"/>
                    <a:pt x="16190" y="10008"/>
                  </a:cubicBezTo>
                  <a:cubicBezTo>
                    <a:pt x="18238" y="9651"/>
                    <a:pt x="19559" y="8792"/>
                    <a:pt x="19862" y="7617"/>
                  </a:cubicBezTo>
                  <a:cubicBezTo>
                    <a:pt x="20164" y="6443"/>
                    <a:pt x="19424" y="5051"/>
                    <a:pt x="17805" y="3749"/>
                  </a:cubicBezTo>
                  <a:cubicBezTo>
                    <a:pt x="16185" y="2446"/>
                    <a:pt x="13817" y="1338"/>
                    <a:pt x="11223" y="668"/>
                  </a:cubicBezTo>
                  <a:cubicBezTo>
                    <a:pt x="9511" y="227"/>
                    <a:pt x="7793" y="1"/>
                    <a:pt x="6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Google Shape;415;p32"/>
            <p:cNvSpPr/>
            <p:nvPr/>
          </p:nvSpPr>
          <p:spPr>
            <a:xfrm>
              <a:off x="5366275" y="908100"/>
              <a:ext cx="504150" cy="254750"/>
            </a:xfrm>
            <a:custGeom>
              <a:avLst/>
              <a:gdLst/>
              <a:ahLst/>
              <a:cxnLst/>
              <a:rect l="l" t="t" r="r" b="b"/>
              <a:pathLst>
                <a:path w="20166" h="10190" extrusionOk="0">
                  <a:moveTo>
                    <a:pt x="6230" y="1"/>
                  </a:moveTo>
                  <a:cubicBezTo>
                    <a:pt x="5429" y="1"/>
                    <a:pt x="4670" y="61"/>
                    <a:pt x="3975" y="182"/>
                  </a:cubicBezTo>
                  <a:cubicBezTo>
                    <a:pt x="1927" y="540"/>
                    <a:pt x="607" y="1400"/>
                    <a:pt x="304" y="2573"/>
                  </a:cubicBezTo>
                  <a:cubicBezTo>
                    <a:pt x="1" y="3747"/>
                    <a:pt x="740" y="5139"/>
                    <a:pt x="2362" y="6443"/>
                  </a:cubicBezTo>
                  <a:cubicBezTo>
                    <a:pt x="3981" y="7746"/>
                    <a:pt x="6348" y="8854"/>
                    <a:pt x="8942" y="9522"/>
                  </a:cubicBezTo>
                  <a:cubicBezTo>
                    <a:pt x="10654" y="9964"/>
                    <a:pt x="12372" y="10190"/>
                    <a:pt x="13932" y="10190"/>
                  </a:cubicBezTo>
                  <a:cubicBezTo>
                    <a:pt x="14735" y="10190"/>
                    <a:pt x="15496" y="10130"/>
                    <a:pt x="16192" y="10008"/>
                  </a:cubicBezTo>
                  <a:cubicBezTo>
                    <a:pt x="18239" y="9651"/>
                    <a:pt x="19560" y="8791"/>
                    <a:pt x="19864" y="7617"/>
                  </a:cubicBezTo>
                  <a:cubicBezTo>
                    <a:pt x="20166" y="6444"/>
                    <a:pt x="19426" y="5053"/>
                    <a:pt x="17807" y="3749"/>
                  </a:cubicBezTo>
                  <a:cubicBezTo>
                    <a:pt x="16185" y="2445"/>
                    <a:pt x="13818" y="1338"/>
                    <a:pt x="11225" y="669"/>
                  </a:cubicBezTo>
                  <a:cubicBezTo>
                    <a:pt x="9511" y="228"/>
                    <a:pt x="7791" y="1"/>
                    <a:pt x="62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42296314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416"/>
        <p:cNvGrpSpPr/>
        <p:nvPr/>
      </p:nvGrpSpPr>
      <p:grpSpPr>
        <a:xfrm>
          <a:off x="0" y="0"/>
          <a:ext cx="0" cy="0"/>
          <a:chOff x="0" y="0"/>
          <a:chExt cx="0" cy="0"/>
        </a:xfrm>
      </p:grpSpPr>
      <p:graphicFrame>
        <p:nvGraphicFramePr>
          <p:cNvPr id="417" name="Google Shape;417;p33"/>
          <p:cNvGraphicFramePr/>
          <p:nvPr/>
        </p:nvGraphicFramePr>
        <p:xfrm>
          <a:off x="0" y="0"/>
          <a:ext cx="6000000" cy="600000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pSp>
        <p:nvGrpSpPr>
          <p:cNvPr id="418" name="Google Shape;418;p33"/>
          <p:cNvGrpSpPr/>
          <p:nvPr/>
        </p:nvGrpSpPr>
        <p:grpSpPr>
          <a:xfrm>
            <a:off x="534627" y="808202"/>
            <a:ext cx="148650" cy="8670600"/>
            <a:chOff x="267313" y="404101"/>
            <a:chExt cx="74325" cy="4335300"/>
          </a:xfrm>
        </p:grpSpPr>
        <p:cxnSp>
          <p:nvCxnSpPr>
            <p:cNvPr id="419" name="Google Shape;419;p33"/>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420" name="Google Shape;420;p33"/>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530234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aphicFrame>
        <p:nvGraphicFramePr>
          <p:cNvPr id="68" name="Google Shape;68;p7"/>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69" name="Google Shape;69;p7"/>
          <p:cNvSpPr txBox="1">
            <a:spLocks noGrp="1"/>
          </p:cNvSpPr>
          <p:nvPr>
            <p:ph type="title"/>
          </p:nvPr>
        </p:nvSpPr>
        <p:spPr>
          <a:xfrm>
            <a:off x="1440000" y="890050"/>
            <a:ext cx="154218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0" name="Google Shape;70;p7"/>
          <p:cNvSpPr txBox="1">
            <a:spLocks noGrp="1"/>
          </p:cNvSpPr>
          <p:nvPr>
            <p:ph type="subTitle" idx="1"/>
          </p:nvPr>
        </p:nvSpPr>
        <p:spPr>
          <a:xfrm>
            <a:off x="1440000" y="3343136"/>
            <a:ext cx="7989000" cy="4327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71" name="Google Shape;71;p7"/>
          <p:cNvGrpSpPr/>
          <p:nvPr/>
        </p:nvGrpSpPr>
        <p:grpSpPr>
          <a:xfrm>
            <a:off x="812400" y="9643151"/>
            <a:ext cx="16663200" cy="148650"/>
            <a:chOff x="406200" y="4821575"/>
            <a:chExt cx="8331600" cy="74325"/>
          </a:xfrm>
        </p:grpSpPr>
        <p:cxnSp>
          <p:nvCxnSpPr>
            <p:cNvPr id="72" name="Google Shape;72;p7"/>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73" name="Google Shape;73;p7"/>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960945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3"/>
        <p:cNvGrpSpPr/>
        <p:nvPr/>
      </p:nvGrpSpPr>
      <p:grpSpPr>
        <a:xfrm>
          <a:off x="0" y="0"/>
          <a:ext cx="0" cy="0"/>
          <a:chOff x="0" y="0"/>
          <a:chExt cx="0" cy="0"/>
        </a:xfrm>
      </p:grpSpPr>
      <p:graphicFrame>
        <p:nvGraphicFramePr>
          <p:cNvPr id="84" name="Google Shape;84;p9"/>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85" name="Google Shape;85;p9"/>
          <p:cNvSpPr txBox="1">
            <a:spLocks noGrp="1"/>
          </p:cNvSpPr>
          <p:nvPr>
            <p:ph type="title"/>
          </p:nvPr>
        </p:nvSpPr>
        <p:spPr>
          <a:xfrm>
            <a:off x="2020250" y="2889338"/>
            <a:ext cx="9314400" cy="283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16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6" name="Google Shape;86;p9"/>
          <p:cNvSpPr txBox="1">
            <a:spLocks noGrp="1"/>
          </p:cNvSpPr>
          <p:nvPr>
            <p:ph type="subTitle" idx="1"/>
          </p:nvPr>
        </p:nvSpPr>
        <p:spPr>
          <a:xfrm>
            <a:off x="2020250" y="5984688"/>
            <a:ext cx="9314400" cy="14130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7" name="Google Shape;87;p9"/>
          <p:cNvGrpSpPr/>
          <p:nvPr/>
        </p:nvGrpSpPr>
        <p:grpSpPr>
          <a:xfrm>
            <a:off x="812400" y="9643151"/>
            <a:ext cx="16663200" cy="148650"/>
            <a:chOff x="406200" y="4821575"/>
            <a:chExt cx="8331600" cy="74325"/>
          </a:xfrm>
        </p:grpSpPr>
        <p:cxnSp>
          <p:nvCxnSpPr>
            <p:cNvPr id="88" name="Google Shape;88;p9"/>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89" name="Google Shape;89;p9"/>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90" name="Google Shape;90;p9"/>
          <p:cNvGrpSpPr/>
          <p:nvPr/>
        </p:nvGrpSpPr>
        <p:grpSpPr>
          <a:xfrm>
            <a:off x="812400" y="479701"/>
            <a:ext cx="16663200" cy="148650"/>
            <a:chOff x="406200" y="239850"/>
            <a:chExt cx="8331600" cy="74325"/>
          </a:xfrm>
        </p:grpSpPr>
        <p:cxnSp>
          <p:nvCxnSpPr>
            <p:cNvPr id="91" name="Google Shape;91;p9"/>
            <p:cNvCxnSpPr/>
            <p:nvPr/>
          </p:nvCxnSpPr>
          <p:spPr>
            <a:xfrm>
              <a:off x="406200" y="239850"/>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92" name="Google Shape;92;p9"/>
            <p:cNvCxnSpPr/>
            <p:nvPr/>
          </p:nvCxnSpPr>
          <p:spPr>
            <a:xfrm>
              <a:off x="406200" y="314175"/>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93" name="Google Shape;93;p9"/>
          <p:cNvGrpSpPr/>
          <p:nvPr/>
        </p:nvGrpSpPr>
        <p:grpSpPr>
          <a:xfrm>
            <a:off x="534627" y="808202"/>
            <a:ext cx="148650" cy="8670600"/>
            <a:chOff x="267313" y="404101"/>
            <a:chExt cx="74325" cy="4335300"/>
          </a:xfrm>
        </p:grpSpPr>
        <p:cxnSp>
          <p:nvCxnSpPr>
            <p:cNvPr id="94" name="Google Shape;94;p9"/>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95" name="Google Shape;95;p9"/>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96" name="Google Shape;96;p9"/>
          <p:cNvGrpSpPr/>
          <p:nvPr/>
        </p:nvGrpSpPr>
        <p:grpSpPr>
          <a:xfrm>
            <a:off x="17604677" y="808202"/>
            <a:ext cx="148650" cy="8670600"/>
            <a:chOff x="8802338" y="404101"/>
            <a:chExt cx="74325" cy="4335300"/>
          </a:xfrm>
        </p:grpSpPr>
        <p:cxnSp>
          <p:nvCxnSpPr>
            <p:cNvPr id="97" name="Google Shape;97;p9"/>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98" name="Google Shape;98;p9"/>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52250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21"/>
        <p:cNvGrpSpPr/>
        <p:nvPr/>
      </p:nvGrpSpPr>
      <p:grpSpPr>
        <a:xfrm>
          <a:off x="0" y="0"/>
          <a:ext cx="0" cy="0"/>
          <a:chOff x="0" y="0"/>
          <a:chExt cx="0" cy="0"/>
        </a:xfrm>
      </p:grpSpPr>
    </p:spTree>
    <p:extLst>
      <p:ext uri="{BB962C8B-B14F-4D97-AF65-F5344CB8AC3E}">
        <p14:creationId xmlns:p14="http://schemas.microsoft.com/office/powerpoint/2010/main" val="3507535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2"/>
        <p:cNvGrpSpPr/>
        <p:nvPr/>
      </p:nvGrpSpPr>
      <p:grpSpPr>
        <a:xfrm>
          <a:off x="0" y="0"/>
          <a:ext cx="0" cy="0"/>
          <a:chOff x="0" y="0"/>
          <a:chExt cx="0" cy="0"/>
        </a:xfrm>
      </p:grpSpPr>
      <p:graphicFrame>
        <p:nvGraphicFramePr>
          <p:cNvPr id="123" name="Google Shape;123;p13"/>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24" name="Google Shape;124;p13"/>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5" name="Google Shape;125;p13"/>
          <p:cNvSpPr txBox="1">
            <a:spLocks noGrp="1"/>
          </p:cNvSpPr>
          <p:nvPr>
            <p:ph type="subTitle" idx="1"/>
          </p:nvPr>
        </p:nvSpPr>
        <p:spPr>
          <a:xfrm>
            <a:off x="2436078" y="4239450"/>
            <a:ext cx="61632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 name="Google Shape;126;p13"/>
          <p:cNvSpPr txBox="1">
            <a:spLocks noGrp="1"/>
          </p:cNvSpPr>
          <p:nvPr>
            <p:ph type="subTitle" idx="2"/>
          </p:nvPr>
        </p:nvSpPr>
        <p:spPr>
          <a:xfrm>
            <a:off x="9688728" y="4239450"/>
            <a:ext cx="61632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 name="Google Shape;127;p13"/>
          <p:cNvSpPr txBox="1">
            <a:spLocks noGrp="1"/>
          </p:cNvSpPr>
          <p:nvPr>
            <p:ph type="subTitle" idx="3"/>
          </p:nvPr>
        </p:nvSpPr>
        <p:spPr>
          <a:xfrm>
            <a:off x="9695626" y="7417000"/>
            <a:ext cx="61632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13"/>
          <p:cNvSpPr txBox="1">
            <a:spLocks noGrp="1"/>
          </p:cNvSpPr>
          <p:nvPr>
            <p:ph type="subTitle" idx="4"/>
          </p:nvPr>
        </p:nvSpPr>
        <p:spPr>
          <a:xfrm>
            <a:off x="2435976" y="7449550"/>
            <a:ext cx="61632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 name="Google Shape;129;p13"/>
          <p:cNvSpPr txBox="1">
            <a:spLocks noGrp="1"/>
          </p:cNvSpPr>
          <p:nvPr>
            <p:ph type="title" idx="5" hasCustomPrompt="1"/>
          </p:nvPr>
        </p:nvSpPr>
        <p:spPr>
          <a:xfrm>
            <a:off x="2436050" y="3227900"/>
            <a:ext cx="1552200" cy="978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800" b="1"/>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30" name="Google Shape;130;p13"/>
          <p:cNvSpPr txBox="1">
            <a:spLocks noGrp="1"/>
          </p:cNvSpPr>
          <p:nvPr>
            <p:ph type="title" idx="6" hasCustomPrompt="1"/>
          </p:nvPr>
        </p:nvSpPr>
        <p:spPr>
          <a:xfrm>
            <a:off x="9681876" y="6438000"/>
            <a:ext cx="1552200" cy="978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800" b="1"/>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31" name="Google Shape;131;p13"/>
          <p:cNvSpPr txBox="1">
            <a:spLocks noGrp="1"/>
          </p:cNvSpPr>
          <p:nvPr>
            <p:ph type="title" idx="7" hasCustomPrompt="1"/>
          </p:nvPr>
        </p:nvSpPr>
        <p:spPr>
          <a:xfrm>
            <a:off x="9688700" y="3261700"/>
            <a:ext cx="1552200" cy="978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800" b="1"/>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32" name="Google Shape;132;p13"/>
          <p:cNvSpPr txBox="1">
            <a:spLocks noGrp="1"/>
          </p:cNvSpPr>
          <p:nvPr>
            <p:ph type="title" idx="8" hasCustomPrompt="1"/>
          </p:nvPr>
        </p:nvSpPr>
        <p:spPr>
          <a:xfrm>
            <a:off x="2436226" y="6445100"/>
            <a:ext cx="1552200" cy="978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800" b="1"/>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33" name="Google Shape;133;p13"/>
          <p:cNvSpPr txBox="1">
            <a:spLocks noGrp="1"/>
          </p:cNvSpPr>
          <p:nvPr>
            <p:ph type="subTitle" idx="9"/>
          </p:nvPr>
        </p:nvSpPr>
        <p:spPr>
          <a:xfrm>
            <a:off x="3988126" y="3227900"/>
            <a:ext cx="4611000" cy="978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134" name="Google Shape;134;p13"/>
          <p:cNvSpPr txBox="1">
            <a:spLocks noGrp="1"/>
          </p:cNvSpPr>
          <p:nvPr>
            <p:ph type="subTitle" idx="13"/>
          </p:nvPr>
        </p:nvSpPr>
        <p:spPr>
          <a:xfrm>
            <a:off x="11240872" y="3227900"/>
            <a:ext cx="4611000" cy="978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135" name="Google Shape;135;p13"/>
          <p:cNvSpPr txBox="1">
            <a:spLocks noGrp="1"/>
          </p:cNvSpPr>
          <p:nvPr>
            <p:ph type="subTitle" idx="14"/>
          </p:nvPr>
        </p:nvSpPr>
        <p:spPr>
          <a:xfrm>
            <a:off x="3988426" y="6438000"/>
            <a:ext cx="4611000" cy="978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136" name="Google Shape;136;p13"/>
          <p:cNvSpPr txBox="1">
            <a:spLocks noGrp="1"/>
          </p:cNvSpPr>
          <p:nvPr>
            <p:ph type="subTitle" idx="15"/>
          </p:nvPr>
        </p:nvSpPr>
        <p:spPr>
          <a:xfrm>
            <a:off x="11247826" y="6438000"/>
            <a:ext cx="4611000" cy="9786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grpSp>
        <p:nvGrpSpPr>
          <p:cNvPr id="137" name="Google Shape;137;p13"/>
          <p:cNvGrpSpPr/>
          <p:nvPr/>
        </p:nvGrpSpPr>
        <p:grpSpPr>
          <a:xfrm>
            <a:off x="534627" y="808202"/>
            <a:ext cx="148650" cy="8670600"/>
            <a:chOff x="267313" y="404101"/>
            <a:chExt cx="74325" cy="4335300"/>
          </a:xfrm>
        </p:grpSpPr>
        <p:cxnSp>
          <p:nvCxnSpPr>
            <p:cNvPr id="138" name="Google Shape;138;p13"/>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139" name="Google Shape;139;p13"/>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140" name="Google Shape;140;p13"/>
          <p:cNvGrpSpPr/>
          <p:nvPr/>
        </p:nvGrpSpPr>
        <p:grpSpPr>
          <a:xfrm>
            <a:off x="17604677" y="808202"/>
            <a:ext cx="148650" cy="8670600"/>
            <a:chOff x="8802338" y="404101"/>
            <a:chExt cx="74325" cy="4335300"/>
          </a:xfrm>
        </p:grpSpPr>
        <p:cxnSp>
          <p:nvCxnSpPr>
            <p:cNvPr id="141" name="Google Shape;141;p13"/>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142" name="Google Shape;142;p13"/>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143" name="Google Shape;143;p13"/>
          <p:cNvGrpSpPr/>
          <p:nvPr/>
        </p:nvGrpSpPr>
        <p:grpSpPr>
          <a:xfrm>
            <a:off x="812400" y="9643151"/>
            <a:ext cx="16663200" cy="148650"/>
            <a:chOff x="406200" y="4821575"/>
            <a:chExt cx="8331600" cy="74325"/>
          </a:xfrm>
        </p:grpSpPr>
        <p:cxnSp>
          <p:nvCxnSpPr>
            <p:cNvPr id="144" name="Google Shape;144;p13"/>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145" name="Google Shape;145;p13"/>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42405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34"/>
        <p:cNvGrpSpPr/>
        <p:nvPr/>
      </p:nvGrpSpPr>
      <p:grpSpPr>
        <a:xfrm>
          <a:off x="0" y="0"/>
          <a:ext cx="0" cy="0"/>
          <a:chOff x="0" y="0"/>
          <a:chExt cx="0" cy="0"/>
        </a:xfrm>
      </p:grpSpPr>
      <p:graphicFrame>
        <p:nvGraphicFramePr>
          <p:cNvPr id="235" name="Google Shape;235;p23"/>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36" name="Google Shape;236;p23"/>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7" name="Google Shape;237;p23"/>
          <p:cNvSpPr txBox="1">
            <a:spLocks noGrp="1"/>
          </p:cNvSpPr>
          <p:nvPr>
            <p:ph type="subTitle" idx="1"/>
          </p:nvPr>
        </p:nvSpPr>
        <p:spPr>
          <a:xfrm>
            <a:off x="10034472" y="5314600"/>
            <a:ext cx="5470800" cy="224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8" name="Google Shape;238;p23"/>
          <p:cNvSpPr txBox="1">
            <a:spLocks noGrp="1"/>
          </p:cNvSpPr>
          <p:nvPr>
            <p:ph type="subTitle" idx="2"/>
          </p:nvPr>
        </p:nvSpPr>
        <p:spPr>
          <a:xfrm>
            <a:off x="2782726" y="5314600"/>
            <a:ext cx="5470800" cy="224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9" name="Google Shape;239;p23"/>
          <p:cNvSpPr txBox="1">
            <a:spLocks noGrp="1"/>
          </p:cNvSpPr>
          <p:nvPr>
            <p:ph type="subTitle" idx="3"/>
          </p:nvPr>
        </p:nvSpPr>
        <p:spPr>
          <a:xfrm>
            <a:off x="4164826" y="4196800"/>
            <a:ext cx="4089000" cy="1002000"/>
          </a:xfrm>
          <a:prstGeom prst="rect">
            <a:avLst/>
          </a:prstGeom>
          <a:solidFill>
            <a:schemeClr val="lt2"/>
          </a:solidFill>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sp>
        <p:nvSpPr>
          <p:cNvPr id="240" name="Google Shape;240;p23"/>
          <p:cNvSpPr txBox="1">
            <a:spLocks noGrp="1"/>
          </p:cNvSpPr>
          <p:nvPr>
            <p:ph type="subTitle" idx="4"/>
          </p:nvPr>
        </p:nvSpPr>
        <p:spPr>
          <a:xfrm>
            <a:off x="11416026" y="4196800"/>
            <a:ext cx="4089000" cy="1002000"/>
          </a:xfrm>
          <a:prstGeom prst="rect">
            <a:avLst/>
          </a:prstGeom>
          <a:solidFill>
            <a:schemeClr val="lt2"/>
          </a:solidFill>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4000">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48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48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48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48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48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48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48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4800">
                <a:latin typeface="Bebas Neue"/>
                <a:ea typeface="Bebas Neue"/>
                <a:cs typeface="Bebas Neue"/>
                <a:sym typeface="Bebas Neue"/>
              </a:defRPr>
            </a:lvl9pPr>
          </a:lstStyle>
          <a:p>
            <a:endParaRPr/>
          </a:p>
        </p:txBody>
      </p:sp>
      <p:grpSp>
        <p:nvGrpSpPr>
          <p:cNvPr id="241" name="Google Shape;241;p23"/>
          <p:cNvGrpSpPr/>
          <p:nvPr/>
        </p:nvGrpSpPr>
        <p:grpSpPr>
          <a:xfrm>
            <a:off x="534627" y="808202"/>
            <a:ext cx="148650" cy="8670600"/>
            <a:chOff x="267313" y="404101"/>
            <a:chExt cx="74325" cy="4335300"/>
          </a:xfrm>
        </p:grpSpPr>
        <p:cxnSp>
          <p:nvCxnSpPr>
            <p:cNvPr id="242" name="Google Shape;242;p23"/>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43" name="Google Shape;243;p23"/>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244" name="Google Shape;244;p23"/>
          <p:cNvGrpSpPr/>
          <p:nvPr/>
        </p:nvGrpSpPr>
        <p:grpSpPr>
          <a:xfrm>
            <a:off x="17604677" y="808202"/>
            <a:ext cx="148650" cy="8670600"/>
            <a:chOff x="8802338" y="404101"/>
            <a:chExt cx="74325" cy="4335300"/>
          </a:xfrm>
        </p:grpSpPr>
        <p:cxnSp>
          <p:nvCxnSpPr>
            <p:cNvPr id="245" name="Google Shape;245;p23"/>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46" name="Google Shape;246;p23"/>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494060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47"/>
        <p:cNvGrpSpPr/>
        <p:nvPr/>
      </p:nvGrpSpPr>
      <p:grpSpPr>
        <a:xfrm>
          <a:off x="0" y="0"/>
          <a:ext cx="0" cy="0"/>
          <a:chOff x="0" y="0"/>
          <a:chExt cx="0" cy="0"/>
        </a:xfrm>
      </p:grpSpPr>
      <p:graphicFrame>
        <p:nvGraphicFramePr>
          <p:cNvPr id="248" name="Google Shape;248;p24"/>
          <p:cNvGraphicFramePr/>
          <p:nvPr/>
        </p:nvGraphicFramePr>
        <p:xfrm>
          <a:off x="1" y="0"/>
          <a:ext cx="18287750" cy="10972260"/>
        </p:xfrm>
        <a:graphic>
          <a:graphicData uri="http://schemas.openxmlformats.org/drawingml/2006/table">
            <a:tbl>
              <a:tblPr>
                <a:noFill/>
              </a:tblPr>
              <a:tblGrid>
                <a:gridCol w="1406750">
                  <a:extLst>
                    <a:ext uri="{9D8B030D-6E8A-4147-A177-3AD203B41FA5}">
                      <a16:colId xmlns:a16="http://schemas.microsoft.com/office/drawing/2014/main" val="20000"/>
                    </a:ext>
                  </a:extLst>
                </a:gridCol>
                <a:gridCol w="1406750">
                  <a:extLst>
                    <a:ext uri="{9D8B030D-6E8A-4147-A177-3AD203B41FA5}">
                      <a16:colId xmlns:a16="http://schemas.microsoft.com/office/drawing/2014/main" val="20001"/>
                    </a:ext>
                  </a:extLst>
                </a:gridCol>
                <a:gridCol w="1406750">
                  <a:extLst>
                    <a:ext uri="{9D8B030D-6E8A-4147-A177-3AD203B41FA5}">
                      <a16:colId xmlns:a16="http://schemas.microsoft.com/office/drawing/2014/main" val="20002"/>
                    </a:ext>
                  </a:extLst>
                </a:gridCol>
                <a:gridCol w="1406750">
                  <a:extLst>
                    <a:ext uri="{9D8B030D-6E8A-4147-A177-3AD203B41FA5}">
                      <a16:colId xmlns:a16="http://schemas.microsoft.com/office/drawing/2014/main" val="20003"/>
                    </a:ext>
                  </a:extLst>
                </a:gridCol>
                <a:gridCol w="1406750">
                  <a:extLst>
                    <a:ext uri="{9D8B030D-6E8A-4147-A177-3AD203B41FA5}">
                      <a16:colId xmlns:a16="http://schemas.microsoft.com/office/drawing/2014/main" val="20004"/>
                    </a:ext>
                  </a:extLst>
                </a:gridCol>
                <a:gridCol w="1406750">
                  <a:extLst>
                    <a:ext uri="{9D8B030D-6E8A-4147-A177-3AD203B41FA5}">
                      <a16:colId xmlns:a16="http://schemas.microsoft.com/office/drawing/2014/main" val="20005"/>
                    </a:ext>
                  </a:extLst>
                </a:gridCol>
                <a:gridCol w="1406750">
                  <a:extLst>
                    <a:ext uri="{9D8B030D-6E8A-4147-A177-3AD203B41FA5}">
                      <a16:colId xmlns:a16="http://schemas.microsoft.com/office/drawing/2014/main" val="20006"/>
                    </a:ext>
                  </a:extLst>
                </a:gridCol>
                <a:gridCol w="1406750">
                  <a:extLst>
                    <a:ext uri="{9D8B030D-6E8A-4147-A177-3AD203B41FA5}">
                      <a16:colId xmlns:a16="http://schemas.microsoft.com/office/drawing/2014/main" val="20007"/>
                    </a:ext>
                  </a:extLst>
                </a:gridCol>
                <a:gridCol w="1406750">
                  <a:extLst>
                    <a:ext uri="{9D8B030D-6E8A-4147-A177-3AD203B41FA5}">
                      <a16:colId xmlns:a16="http://schemas.microsoft.com/office/drawing/2014/main" val="20008"/>
                    </a:ext>
                  </a:extLst>
                </a:gridCol>
                <a:gridCol w="1406750">
                  <a:extLst>
                    <a:ext uri="{9D8B030D-6E8A-4147-A177-3AD203B41FA5}">
                      <a16:colId xmlns:a16="http://schemas.microsoft.com/office/drawing/2014/main" val="20009"/>
                    </a:ext>
                  </a:extLst>
                </a:gridCol>
                <a:gridCol w="1406750">
                  <a:extLst>
                    <a:ext uri="{9D8B030D-6E8A-4147-A177-3AD203B41FA5}">
                      <a16:colId xmlns:a16="http://schemas.microsoft.com/office/drawing/2014/main" val="20010"/>
                    </a:ext>
                  </a:extLst>
                </a:gridCol>
                <a:gridCol w="1406750">
                  <a:extLst>
                    <a:ext uri="{9D8B030D-6E8A-4147-A177-3AD203B41FA5}">
                      <a16:colId xmlns:a16="http://schemas.microsoft.com/office/drawing/2014/main" val="20011"/>
                    </a:ext>
                  </a:extLst>
                </a:gridCol>
                <a:gridCol w="1406750">
                  <a:extLst>
                    <a:ext uri="{9D8B030D-6E8A-4147-A177-3AD203B41FA5}">
                      <a16:colId xmlns:a16="http://schemas.microsoft.com/office/drawing/2014/main" val="20012"/>
                    </a:ext>
                  </a:extLst>
                </a:gridCol>
              </a:tblGrid>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219140">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5600"/>
                    </a:p>
                  </a:txBody>
                  <a:tcPr marL="182850" marR="182850" marT="182850" marB="182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49" name="Google Shape;249;p24"/>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0" name="Google Shape;250;p24"/>
          <p:cNvSpPr txBox="1">
            <a:spLocks noGrp="1"/>
          </p:cNvSpPr>
          <p:nvPr>
            <p:ph type="subTitle" idx="1"/>
          </p:nvPr>
        </p:nvSpPr>
        <p:spPr>
          <a:xfrm>
            <a:off x="8191082" y="3316112"/>
            <a:ext cx="5449800" cy="484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1" name="Google Shape;251;p24"/>
          <p:cNvSpPr txBox="1">
            <a:spLocks noGrp="1"/>
          </p:cNvSpPr>
          <p:nvPr>
            <p:ph type="subTitle" idx="2"/>
          </p:nvPr>
        </p:nvSpPr>
        <p:spPr>
          <a:xfrm>
            <a:off x="1440000" y="3316112"/>
            <a:ext cx="5449800" cy="484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52" name="Google Shape;252;p24"/>
          <p:cNvGrpSpPr/>
          <p:nvPr/>
        </p:nvGrpSpPr>
        <p:grpSpPr>
          <a:xfrm>
            <a:off x="17604677" y="808202"/>
            <a:ext cx="148650" cy="8670600"/>
            <a:chOff x="8802338" y="404101"/>
            <a:chExt cx="74325" cy="4335300"/>
          </a:xfrm>
        </p:grpSpPr>
        <p:cxnSp>
          <p:nvCxnSpPr>
            <p:cNvPr id="253" name="Google Shape;253;p24"/>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54" name="Google Shape;254;p24"/>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255" name="Google Shape;255;p24"/>
          <p:cNvGrpSpPr/>
          <p:nvPr/>
        </p:nvGrpSpPr>
        <p:grpSpPr>
          <a:xfrm>
            <a:off x="812400" y="9643151"/>
            <a:ext cx="16663200" cy="148650"/>
            <a:chOff x="406200" y="4821575"/>
            <a:chExt cx="8331600" cy="74325"/>
          </a:xfrm>
        </p:grpSpPr>
        <p:cxnSp>
          <p:nvCxnSpPr>
            <p:cNvPr id="256" name="Google Shape;256;p24"/>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257" name="Google Shape;257;p24"/>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840391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26450" y="890050"/>
            <a:ext cx="15435000" cy="114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Krona One"/>
              <a:buNone/>
              <a:defRPr sz="3000">
                <a:solidFill>
                  <a:schemeClr val="dk1"/>
                </a:solidFill>
                <a:latin typeface="Krona One"/>
                <a:ea typeface="Krona One"/>
                <a:cs typeface="Krona One"/>
                <a:sym typeface="Krona One"/>
              </a:defRPr>
            </a:lvl1pPr>
            <a:lvl2pPr lvl="1"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2pPr>
            <a:lvl3pPr lvl="2"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3pPr>
            <a:lvl4pPr lvl="3"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4pPr>
            <a:lvl5pPr lvl="4"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5pPr>
            <a:lvl6pPr lvl="5"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6pPr>
            <a:lvl7pPr lvl="6"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7pPr>
            <a:lvl8pPr lvl="7"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8pPr>
            <a:lvl9pPr lvl="8"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1426450" y="2304950"/>
            <a:ext cx="15435000" cy="68328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extLst>
      <p:ext uri="{BB962C8B-B14F-4D97-AF65-F5344CB8AC3E}">
        <p14:creationId xmlns:p14="http://schemas.microsoft.com/office/powerpoint/2010/main" val="405612020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69" r:id="rId6"/>
    <p:sldLayoutId id="2147483670" r:id="rId7"/>
    <p:sldLayoutId id="2147483678" r:id="rId8"/>
    <p:sldLayoutId id="2147483679" r:id="rId9"/>
    <p:sldLayoutId id="2147483680" r:id="rId10"/>
    <p:sldLayoutId id="2147483681" r:id="rId11"/>
    <p:sldLayoutId id="2147483686" r:id="rId12"/>
    <p:sldLayoutId id="2147483687" r:id="rId13"/>
    <p:sldLayoutId id="2147483688"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26450" y="890050"/>
            <a:ext cx="15435000" cy="114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Krona One"/>
              <a:buNone/>
              <a:defRPr sz="3000">
                <a:solidFill>
                  <a:schemeClr val="dk1"/>
                </a:solidFill>
                <a:latin typeface="Krona One"/>
                <a:ea typeface="Krona One"/>
                <a:cs typeface="Krona One"/>
                <a:sym typeface="Krona One"/>
              </a:defRPr>
            </a:lvl1pPr>
            <a:lvl2pPr lvl="1"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2pPr>
            <a:lvl3pPr lvl="2"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3pPr>
            <a:lvl4pPr lvl="3"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4pPr>
            <a:lvl5pPr lvl="4"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5pPr>
            <a:lvl6pPr lvl="5"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6pPr>
            <a:lvl7pPr lvl="6"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7pPr>
            <a:lvl8pPr lvl="7"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8pPr>
            <a:lvl9pPr lvl="8"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1426450" y="2304950"/>
            <a:ext cx="15435000" cy="68328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extLst>
      <p:ext uri="{BB962C8B-B14F-4D97-AF65-F5344CB8AC3E}">
        <p14:creationId xmlns:p14="http://schemas.microsoft.com/office/powerpoint/2010/main" val="2879451411"/>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33.png"/><Relationship Id="rId5" Type="http://schemas.microsoft.com/office/2007/relationships/hdphoto" Target="../media/hdphoto3.wdp"/><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microsoft.com/office/2007/relationships/hdphoto" Target="../media/hdphoto4.wdp"/><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microsoft.com/office/2007/relationships/hdphoto" Target="../media/hdphoto5.wdp"/><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23.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51.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56.png"/><Relationship Id="rId5" Type="http://schemas.microsoft.com/office/2007/relationships/hdphoto" Target="../media/hdphoto6.wdp"/><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3.png"/><Relationship Id="rId5" Type="http://schemas.openxmlformats.org/officeDocument/2006/relationships/image" Target="../media/image64.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3.png"/><Relationship Id="rId5" Type="http://schemas.openxmlformats.org/officeDocument/2006/relationships/image" Target="../media/image65.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3.png"/><Relationship Id="rId5" Type="http://schemas.openxmlformats.org/officeDocument/2006/relationships/image" Target="../media/image66.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3.png"/><Relationship Id="rId5" Type="http://schemas.openxmlformats.org/officeDocument/2006/relationships/image" Target="../media/image67.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3.png"/><Relationship Id="rId5" Type="http://schemas.openxmlformats.org/officeDocument/2006/relationships/image" Target="../media/image68.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70.png"/></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8.xml"/><Relationship Id="rId1" Type="http://schemas.openxmlformats.org/officeDocument/2006/relationships/slideLayout" Target="../slideLayouts/slideLayout9.xml"/><Relationship Id="rId6" Type="http://schemas.openxmlformats.org/officeDocument/2006/relationships/image" Target="../media/image75.png"/><Relationship Id="rId5" Type="http://schemas.openxmlformats.org/officeDocument/2006/relationships/image" Target="../media/image76.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9.xml"/><Relationship Id="rId1" Type="http://schemas.openxmlformats.org/officeDocument/2006/relationships/slideLayout" Target="../slideLayouts/slideLayout11.xml"/><Relationship Id="rId5" Type="http://schemas.openxmlformats.org/officeDocument/2006/relationships/image" Target="../media/image79.png"/><Relationship Id="rId4" Type="http://schemas.openxmlformats.org/officeDocument/2006/relationships/image" Target="../media/image7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3.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82.png"/><Relationship Id="rId4" Type="http://schemas.openxmlformats.org/officeDocument/2006/relationships/image" Target="../media/image81.png"/></Relationships>
</file>

<file path=ppt/slides/_rels/slide42.xml.rels><?xml version="1.0" encoding="UTF-8" standalone="yes"?>
<Relationships xmlns="http://schemas.openxmlformats.org/package/2006/relationships"><Relationship Id="rId3" Type="http://schemas.openxmlformats.org/officeDocument/2006/relationships/image" Target="../media/image84.png"/><Relationship Id="rId7" Type="http://schemas.microsoft.com/office/2007/relationships/hdphoto" Target="../media/hdphoto8.wdp"/><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43.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8.png"/><Relationship Id="rId7" Type="http://schemas.microsoft.com/office/2007/relationships/hdphoto" Target="../media/hdphoto9.wdp"/><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4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6.xml"/><Relationship Id="rId1" Type="http://schemas.openxmlformats.org/officeDocument/2006/relationships/slideLayout" Target="../slideLayouts/slideLayout9.xml"/><Relationship Id="rId4" Type="http://schemas.openxmlformats.org/officeDocument/2006/relationships/image" Target="../media/image9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grpSp>
        <p:nvGrpSpPr>
          <p:cNvPr id="1210" name="Google Shape;1210;p59"/>
          <p:cNvGrpSpPr/>
          <p:nvPr/>
        </p:nvGrpSpPr>
        <p:grpSpPr>
          <a:xfrm rot="-918224">
            <a:off x="727231" y="7567119"/>
            <a:ext cx="1682191" cy="2082850"/>
            <a:chOff x="5941675" y="2793025"/>
            <a:chExt cx="1395750" cy="1730425"/>
          </a:xfrm>
        </p:grpSpPr>
        <p:sp>
          <p:nvSpPr>
            <p:cNvPr id="1211" name="Google Shape;1211;p59"/>
            <p:cNvSpPr/>
            <p:nvPr/>
          </p:nvSpPr>
          <p:spPr>
            <a:xfrm>
              <a:off x="5941675" y="2793025"/>
              <a:ext cx="1395750" cy="1730425"/>
            </a:xfrm>
            <a:custGeom>
              <a:avLst/>
              <a:gdLst/>
              <a:ahLst/>
              <a:cxnLst/>
              <a:rect l="l" t="t" r="r" b="b"/>
              <a:pathLst>
                <a:path w="55830" h="69217" extrusionOk="0">
                  <a:moveTo>
                    <a:pt x="5437" y="1"/>
                  </a:moveTo>
                  <a:cubicBezTo>
                    <a:pt x="4710" y="1"/>
                    <a:pt x="4019" y="329"/>
                    <a:pt x="3560" y="899"/>
                  </a:cubicBezTo>
                  <a:cubicBezTo>
                    <a:pt x="3267" y="1087"/>
                    <a:pt x="3082" y="1406"/>
                    <a:pt x="3066" y="1756"/>
                  </a:cubicBezTo>
                  <a:lnTo>
                    <a:pt x="3051" y="2045"/>
                  </a:lnTo>
                  <a:cubicBezTo>
                    <a:pt x="3037" y="2128"/>
                    <a:pt x="3027" y="2215"/>
                    <a:pt x="3022" y="2300"/>
                  </a:cubicBezTo>
                  <a:lnTo>
                    <a:pt x="44" y="62671"/>
                  </a:lnTo>
                  <a:cubicBezTo>
                    <a:pt x="41" y="62729"/>
                    <a:pt x="42" y="62789"/>
                    <a:pt x="51" y="62847"/>
                  </a:cubicBezTo>
                  <a:lnTo>
                    <a:pt x="21" y="63459"/>
                  </a:lnTo>
                  <a:cubicBezTo>
                    <a:pt x="1" y="63864"/>
                    <a:pt x="207" y="64245"/>
                    <a:pt x="558" y="64449"/>
                  </a:cubicBezTo>
                  <a:lnTo>
                    <a:pt x="4735" y="66872"/>
                  </a:lnTo>
                  <a:cubicBezTo>
                    <a:pt x="4883" y="66958"/>
                    <a:pt x="5051" y="67008"/>
                    <a:pt x="5224" y="67017"/>
                  </a:cubicBezTo>
                  <a:lnTo>
                    <a:pt x="49734" y="69213"/>
                  </a:lnTo>
                  <a:cubicBezTo>
                    <a:pt x="49786" y="69216"/>
                    <a:pt x="49838" y="69217"/>
                    <a:pt x="49889" y="69217"/>
                  </a:cubicBezTo>
                  <a:cubicBezTo>
                    <a:pt x="50075" y="69217"/>
                    <a:pt x="50259" y="69200"/>
                    <a:pt x="50442" y="69166"/>
                  </a:cubicBezTo>
                  <a:cubicBezTo>
                    <a:pt x="51838" y="68912"/>
                    <a:pt x="52871" y="67729"/>
                    <a:pt x="52936" y="66311"/>
                  </a:cubicBezTo>
                  <a:lnTo>
                    <a:pt x="55788" y="8549"/>
                  </a:lnTo>
                  <a:cubicBezTo>
                    <a:pt x="55829" y="7739"/>
                    <a:pt x="55546" y="6947"/>
                    <a:pt x="55001" y="6346"/>
                  </a:cubicBezTo>
                  <a:cubicBezTo>
                    <a:pt x="54458" y="5744"/>
                    <a:pt x="53696" y="5385"/>
                    <a:pt x="52888" y="5346"/>
                  </a:cubicBezTo>
                  <a:lnTo>
                    <a:pt x="52550" y="5330"/>
                  </a:lnTo>
                  <a:cubicBezTo>
                    <a:pt x="52603" y="3664"/>
                    <a:pt x="51312" y="2262"/>
                    <a:pt x="49646" y="2180"/>
                  </a:cubicBezTo>
                  <a:lnTo>
                    <a:pt x="5557" y="4"/>
                  </a:lnTo>
                  <a:cubicBezTo>
                    <a:pt x="5516" y="2"/>
                    <a:pt x="5477" y="1"/>
                    <a:pt x="5437" y="1"/>
                  </a:cubicBezTo>
                  <a:close/>
                </a:path>
              </a:pathLst>
            </a:custGeom>
            <a:solidFill>
              <a:schemeClr val="accent4"/>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2" name="Google Shape;1212;p59"/>
            <p:cNvSpPr/>
            <p:nvPr/>
          </p:nvSpPr>
          <p:spPr>
            <a:xfrm>
              <a:off x="5969800" y="2820100"/>
              <a:ext cx="1259875" cy="1597125"/>
            </a:xfrm>
            <a:custGeom>
              <a:avLst/>
              <a:gdLst/>
              <a:ahLst/>
              <a:cxnLst/>
              <a:rect l="l" t="t" r="r" b="b"/>
              <a:pathLst>
                <a:path w="50395" h="63885" extrusionOk="0">
                  <a:moveTo>
                    <a:pt x="4314" y="1"/>
                  </a:moveTo>
                  <a:cubicBezTo>
                    <a:pt x="3607" y="1"/>
                    <a:pt x="3015" y="556"/>
                    <a:pt x="2981" y="1270"/>
                  </a:cubicBezTo>
                  <a:lnTo>
                    <a:pt x="1" y="61641"/>
                  </a:lnTo>
                  <a:lnTo>
                    <a:pt x="45423" y="63882"/>
                  </a:lnTo>
                  <a:cubicBezTo>
                    <a:pt x="45456" y="63884"/>
                    <a:pt x="45489" y="63885"/>
                    <a:pt x="45521" y="63885"/>
                  </a:cubicBezTo>
                  <a:cubicBezTo>
                    <a:pt x="46566" y="63885"/>
                    <a:pt x="47438" y="63064"/>
                    <a:pt x="47490" y="62009"/>
                  </a:cubicBezTo>
                  <a:lnTo>
                    <a:pt x="50342" y="4245"/>
                  </a:lnTo>
                  <a:cubicBezTo>
                    <a:pt x="50395" y="3157"/>
                    <a:pt x="49556" y="2232"/>
                    <a:pt x="48468" y="2179"/>
                  </a:cubicBezTo>
                  <a:lnTo>
                    <a:pt x="4378" y="2"/>
                  </a:lnTo>
                  <a:cubicBezTo>
                    <a:pt x="4357" y="1"/>
                    <a:pt x="4335" y="1"/>
                    <a:pt x="4314" y="1"/>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3" name="Google Shape;1213;p59"/>
            <p:cNvSpPr/>
            <p:nvPr/>
          </p:nvSpPr>
          <p:spPr>
            <a:xfrm>
              <a:off x="5969175" y="2838225"/>
              <a:ext cx="1162250" cy="1603200"/>
            </a:xfrm>
            <a:custGeom>
              <a:avLst/>
              <a:gdLst/>
              <a:ahLst/>
              <a:cxnLst/>
              <a:rect l="l" t="t" r="r" b="b"/>
              <a:pathLst>
                <a:path w="46490" h="64128" extrusionOk="0">
                  <a:moveTo>
                    <a:pt x="3047" y="1"/>
                  </a:moveTo>
                  <a:lnTo>
                    <a:pt x="1" y="61705"/>
                  </a:lnTo>
                  <a:lnTo>
                    <a:pt x="4177" y="64127"/>
                  </a:lnTo>
                  <a:lnTo>
                    <a:pt x="44904" y="63919"/>
                  </a:lnTo>
                  <a:lnTo>
                    <a:pt x="46490" y="2144"/>
                  </a:lnTo>
                  <a:lnTo>
                    <a:pt x="3047" y="1"/>
                  </a:ln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4" name="Google Shape;1214;p59"/>
            <p:cNvSpPr/>
            <p:nvPr/>
          </p:nvSpPr>
          <p:spPr>
            <a:xfrm>
              <a:off x="6073250" y="2899250"/>
              <a:ext cx="1238175" cy="1599825"/>
            </a:xfrm>
            <a:custGeom>
              <a:avLst/>
              <a:gdLst/>
              <a:ahLst/>
              <a:cxnLst/>
              <a:rect l="l" t="t" r="r" b="b"/>
              <a:pathLst>
                <a:path w="49527" h="63993" extrusionOk="0">
                  <a:moveTo>
                    <a:pt x="3051" y="1"/>
                  </a:moveTo>
                  <a:lnTo>
                    <a:pt x="1" y="61704"/>
                  </a:lnTo>
                  <a:lnTo>
                    <a:pt x="46254" y="63992"/>
                  </a:lnTo>
                  <a:cubicBezTo>
                    <a:pt x="46257" y="63992"/>
                    <a:pt x="46260" y="63993"/>
                    <a:pt x="46263" y="63993"/>
                  </a:cubicBezTo>
                  <a:cubicBezTo>
                    <a:pt x="46385" y="63993"/>
                    <a:pt x="46487" y="63898"/>
                    <a:pt x="46491" y="63776"/>
                  </a:cubicBezTo>
                  <a:lnTo>
                    <a:pt x="49520" y="2527"/>
                  </a:lnTo>
                  <a:cubicBezTo>
                    <a:pt x="49526" y="2400"/>
                    <a:pt x="49430" y="2294"/>
                    <a:pt x="49303" y="2287"/>
                  </a:cubicBezTo>
                  <a:lnTo>
                    <a:pt x="3051" y="1"/>
                  </a:ln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5" name="Google Shape;1215;p59"/>
            <p:cNvSpPr/>
            <p:nvPr/>
          </p:nvSpPr>
          <p:spPr>
            <a:xfrm>
              <a:off x="6045350" y="2838225"/>
              <a:ext cx="1190500" cy="114175"/>
            </a:xfrm>
            <a:custGeom>
              <a:avLst/>
              <a:gdLst/>
              <a:ahLst/>
              <a:cxnLst/>
              <a:rect l="l" t="t" r="r" b="b"/>
              <a:pathLst>
                <a:path w="47620" h="4567" extrusionOk="0">
                  <a:moveTo>
                    <a:pt x="0" y="1"/>
                  </a:moveTo>
                  <a:lnTo>
                    <a:pt x="4175" y="2424"/>
                  </a:lnTo>
                  <a:lnTo>
                    <a:pt x="47619" y="4567"/>
                  </a:lnTo>
                  <a:lnTo>
                    <a:pt x="47619" y="4567"/>
                  </a:lnTo>
                  <a:lnTo>
                    <a:pt x="43443" y="2144"/>
                  </a:lnTo>
                  <a:lnTo>
                    <a:pt x="0" y="1"/>
                  </a:lnTo>
                  <a:close/>
                </a:path>
              </a:pathLst>
            </a:custGeom>
            <a:solidFill>
              <a:schemeClr val="accent4"/>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6" name="Google Shape;1216;p59"/>
            <p:cNvSpPr/>
            <p:nvPr/>
          </p:nvSpPr>
          <p:spPr>
            <a:xfrm>
              <a:off x="6300325" y="3065200"/>
              <a:ext cx="842075" cy="594525"/>
            </a:xfrm>
            <a:custGeom>
              <a:avLst/>
              <a:gdLst/>
              <a:ahLst/>
              <a:cxnLst/>
              <a:rect l="l" t="t" r="r" b="b"/>
              <a:pathLst>
                <a:path w="33683" h="23781" extrusionOk="0">
                  <a:moveTo>
                    <a:pt x="1109" y="0"/>
                  </a:moveTo>
                  <a:lnTo>
                    <a:pt x="1" y="22151"/>
                  </a:lnTo>
                  <a:lnTo>
                    <a:pt x="32577" y="23780"/>
                  </a:lnTo>
                  <a:lnTo>
                    <a:pt x="33683" y="1629"/>
                  </a:lnTo>
                  <a:lnTo>
                    <a:pt x="1109" y="0"/>
                  </a:lnTo>
                  <a:close/>
                </a:path>
              </a:pathLst>
            </a:custGeom>
            <a:solidFill>
              <a:schemeClr val="accent4"/>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7" name="Google Shape;1217;p59"/>
            <p:cNvSpPr/>
            <p:nvPr/>
          </p:nvSpPr>
          <p:spPr>
            <a:xfrm>
              <a:off x="6329200" y="3087200"/>
              <a:ext cx="772450" cy="534500"/>
            </a:xfrm>
            <a:custGeom>
              <a:avLst/>
              <a:gdLst/>
              <a:ahLst/>
              <a:cxnLst/>
              <a:rect l="l" t="t" r="r" b="b"/>
              <a:pathLst>
                <a:path w="30898" h="21380" extrusionOk="0">
                  <a:moveTo>
                    <a:pt x="2333" y="0"/>
                  </a:moveTo>
                  <a:lnTo>
                    <a:pt x="2295" y="767"/>
                  </a:lnTo>
                  <a:lnTo>
                    <a:pt x="3438" y="822"/>
                  </a:lnTo>
                  <a:lnTo>
                    <a:pt x="3476" y="57"/>
                  </a:lnTo>
                  <a:lnTo>
                    <a:pt x="2333" y="0"/>
                  </a:lnTo>
                  <a:close/>
                  <a:moveTo>
                    <a:pt x="4618" y="113"/>
                  </a:moveTo>
                  <a:lnTo>
                    <a:pt x="4580" y="879"/>
                  </a:lnTo>
                  <a:lnTo>
                    <a:pt x="5724" y="935"/>
                  </a:lnTo>
                  <a:lnTo>
                    <a:pt x="5761" y="170"/>
                  </a:lnTo>
                  <a:lnTo>
                    <a:pt x="4618" y="113"/>
                  </a:lnTo>
                  <a:close/>
                  <a:moveTo>
                    <a:pt x="6904" y="227"/>
                  </a:moveTo>
                  <a:lnTo>
                    <a:pt x="6866" y="992"/>
                  </a:lnTo>
                  <a:lnTo>
                    <a:pt x="8009" y="1049"/>
                  </a:lnTo>
                  <a:lnTo>
                    <a:pt x="8047" y="283"/>
                  </a:lnTo>
                  <a:lnTo>
                    <a:pt x="6904" y="227"/>
                  </a:lnTo>
                  <a:close/>
                  <a:moveTo>
                    <a:pt x="9190" y="340"/>
                  </a:moveTo>
                  <a:lnTo>
                    <a:pt x="9152" y="1105"/>
                  </a:lnTo>
                  <a:lnTo>
                    <a:pt x="10295" y="1162"/>
                  </a:lnTo>
                  <a:lnTo>
                    <a:pt x="10333" y="396"/>
                  </a:lnTo>
                  <a:lnTo>
                    <a:pt x="9190" y="340"/>
                  </a:lnTo>
                  <a:close/>
                  <a:moveTo>
                    <a:pt x="11475" y="453"/>
                  </a:moveTo>
                  <a:lnTo>
                    <a:pt x="11438" y="1218"/>
                  </a:lnTo>
                  <a:lnTo>
                    <a:pt x="12581" y="1275"/>
                  </a:lnTo>
                  <a:lnTo>
                    <a:pt x="12618" y="509"/>
                  </a:lnTo>
                  <a:lnTo>
                    <a:pt x="11475" y="453"/>
                  </a:lnTo>
                  <a:close/>
                  <a:moveTo>
                    <a:pt x="13761" y="566"/>
                  </a:moveTo>
                  <a:lnTo>
                    <a:pt x="13724" y="1331"/>
                  </a:lnTo>
                  <a:lnTo>
                    <a:pt x="14867" y="1386"/>
                  </a:lnTo>
                  <a:lnTo>
                    <a:pt x="14906" y="621"/>
                  </a:lnTo>
                  <a:lnTo>
                    <a:pt x="13761" y="566"/>
                  </a:lnTo>
                  <a:close/>
                  <a:moveTo>
                    <a:pt x="16047" y="678"/>
                  </a:moveTo>
                  <a:lnTo>
                    <a:pt x="16009" y="1443"/>
                  </a:lnTo>
                  <a:lnTo>
                    <a:pt x="17154" y="1499"/>
                  </a:lnTo>
                  <a:lnTo>
                    <a:pt x="17192" y="734"/>
                  </a:lnTo>
                  <a:lnTo>
                    <a:pt x="16047" y="678"/>
                  </a:lnTo>
                  <a:close/>
                  <a:moveTo>
                    <a:pt x="18333" y="791"/>
                  </a:moveTo>
                  <a:lnTo>
                    <a:pt x="18297" y="1556"/>
                  </a:lnTo>
                  <a:lnTo>
                    <a:pt x="19440" y="1613"/>
                  </a:lnTo>
                  <a:lnTo>
                    <a:pt x="19478" y="847"/>
                  </a:lnTo>
                  <a:lnTo>
                    <a:pt x="18333" y="791"/>
                  </a:lnTo>
                  <a:close/>
                  <a:moveTo>
                    <a:pt x="962" y="501"/>
                  </a:moveTo>
                  <a:lnTo>
                    <a:pt x="906" y="1643"/>
                  </a:lnTo>
                  <a:lnTo>
                    <a:pt x="1671" y="1681"/>
                  </a:lnTo>
                  <a:lnTo>
                    <a:pt x="1728" y="538"/>
                  </a:lnTo>
                  <a:lnTo>
                    <a:pt x="962" y="501"/>
                  </a:lnTo>
                  <a:close/>
                  <a:moveTo>
                    <a:pt x="20620" y="904"/>
                  </a:moveTo>
                  <a:lnTo>
                    <a:pt x="20583" y="1669"/>
                  </a:lnTo>
                  <a:lnTo>
                    <a:pt x="21726" y="1726"/>
                  </a:lnTo>
                  <a:lnTo>
                    <a:pt x="21764" y="960"/>
                  </a:lnTo>
                  <a:lnTo>
                    <a:pt x="20620" y="904"/>
                  </a:lnTo>
                  <a:close/>
                  <a:moveTo>
                    <a:pt x="22906" y="1017"/>
                  </a:moveTo>
                  <a:lnTo>
                    <a:pt x="22867" y="1782"/>
                  </a:lnTo>
                  <a:lnTo>
                    <a:pt x="24011" y="1839"/>
                  </a:lnTo>
                  <a:lnTo>
                    <a:pt x="24049" y="1074"/>
                  </a:lnTo>
                  <a:lnTo>
                    <a:pt x="22906" y="1017"/>
                  </a:lnTo>
                  <a:close/>
                  <a:moveTo>
                    <a:pt x="25190" y="1130"/>
                  </a:moveTo>
                  <a:lnTo>
                    <a:pt x="25152" y="1895"/>
                  </a:lnTo>
                  <a:lnTo>
                    <a:pt x="26297" y="1952"/>
                  </a:lnTo>
                  <a:lnTo>
                    <a:pt x="26333" y="1187"/>
                  </a:lnTo>
                  <a:lnTo>
                    <a:pt x="25190" y="1130"/>
                  </a:lnTo>
                  <a:close/>
                  <a:moveTo>
                    <a:pt x="27476" y="1242"/>
                  </a:moveTo>
                  <a:lnTo>
                    <a:pt x="27438" y="2007"/>
                  </a:lnTo>
                  <a:lnTo>
                    <a:pt x="28583" y="2064"/>
                  </a:lnTo>
                  <a:lnTo>
                    <a:pt x="28620" y="1298"/>
                  </a:lnTo>
                  <a:lnTo>
                    <a:pt x="27476" y="1242"/>
                  </a:lnTo>
                  <a:close/>
                  <a:moveTo>
                    <a:pt x="29763" y="1355"/>
                  </a:moveTo>
                  <a:lnTo>
                    <a:pt x="29726" y="2120"/>
                  </a:lnTo>
                  <a:lnTo>
                    <a:pt x="30095" y="2138"/>
                  </a:lnTo>
                  <a:lnTo>
                    <a:pt x="30095" y="2147"/>
                  </a:lnTo>
                  <a:lnTo>
                    <a:pt x="30861" y="2185"/>
                  </a:lnTo>
                  <a:lnTo>
                    <a:pt x="30897" y="1411"/>
                  </a:lnTo>
                  <a:lnTo>
                    <a:pt x="29763" y="1355"/>
                  </a:lnTo>
                  <a:close/>
                  <a:moveTo>
                    <a:pt x="849" y="2786"/>
                  </a:moveTo>
                  <a:lnTo>
                    <a:pt x="793" y="3929"/>
                  </a:lnTo>
                  <a:lnTo>
                    <a:pt x="1558" y="3967"/>
                  </a:lnTo>
                  <a:lnTo>
                    <a:pt x="1615" y="2824"/>
                  </a:lnTo>
                  <a:lnTo>
                    <a:pt x="849" y="2786"/>
                  </a:lnTo>
                  <a:close/>
                  <a:moveTo>
                    <a:pt x="30039" y="3288"/>
                  </a:moveTo>
                  <a:lnTo>
                    <a:pt x="29982" y="4431"/>
                  </a:lnTo>
                  <a:lnTo>
                    <a:pt x="30748" y="4470"/>
                  </a:lnTo>
                  <a:lnTo>
                    <a:pt x="30804" y="3325"/>
                  </a:lnTo>
                  <a:lnTo>
                    <a:pt x="30039" y="3288"/>
                  </a:lnTo>
                  <a:close/>
                  <a:moveTo>
                    <a:pt x="736" y="5072"/>
                  </a:moveTo>
                  <a:lnTo>
                    <a:pt x="679" y="6215"/>
                  </a:lnTo>
                  <a:lnTo>
                    <a:pt x="1445" y="6253"/>
                  </a:lnTo>
                  <a:lnTo>
                    <a:pt x="1501" y="5110"/>
                  </a:lnTo>
                  <a:lnTo>
                    <a:pt x="736" y="5072"/>
                  </a:lnTo>
                  <a:close/>
                  <a:moveTo>
                    <a:pt x="29926" y="5574"/>
                  </a:moveTo>
                  <a:lnTo>
                    <a:pt x="29869" y="6717"/>
                  </a:lnTo>
                  <a:lnTo>
                    <a:pt x="30634" y="6756"/>
                  </a:lnTo>
                  <a:lnTo>
                    <a:pt x="30691" y="5613"/>
                  </a:lnTo>
                  <a:lnTo>
                    <a:pt x="29926" y="5574"/>
                  </a:lnTo>
                  <a:close/>
                  <a:moveTo>
                    <a:pt x="623" y="7356"/>
                  </a:moveTo>
                  <a:lnTo>
                    <a:pt x="566" y="8501"/>
                  </a:lnTo>
                  <a:lnTo>
                    <a:pt x="1332" y="8538"/>
                  </a:lnTo>
                  <a:lnTo>
                    <a:pt x="1388" y="7395"/>
                  </a:lnTo>
                  <a:lnTo>
                    <a:pt x="623" y="7356"/>
                  </a:lnTo>
                  <a:close/>
                  <a:moveTo>
                    <a:pt x="29813" y="7859"/>
                  </a:moveTo>
                  <a:lnTo>
                    <a:pt x="29756" y="9004"/>
                  </a:lnTo>
                  <a:lnTo>
                    <a:pt x="30521" y="9042"/>
                  </a:lnTo>
                  <a:lnTo>
                    <a:pt x="30578" y="7897"/>
                  </a:lnTo>
                  <a:lnTo>
                    <a:pt x="29813" y="7859"/>
                  </a:lnTo>
                  <a:close/>
                  <a:moveTo>
                    <a:pt x="510" y="9644"/>
                  </a:moveTo>
                  <a:lnTo>
                    <a:pt x="455" y="10786"/>
                  </a:lnTo>
                  <a:lnTo>
                    <a:pt x="1220" y="10824"/>
                  </a:lnTo>
                  <a:lnTo>
                    <a:pt x="1275" y="9681"/>
                  </a:lnTo>
                  <a:lnTo>
                    <a:pt x="510" y="9644"/>
                  </a:lnTo>
                  <a:close/>
                  <a:moveTo>
                    <a:pt x="29699" y="10145"/>
                  </a:moveTo>
                  <a:lnTo>
                    <a:pt x="29643" y="11290"/>
                  </a:lnTo>
                  <a:lnTo>
                    <a:pt x="30408" y="11326"/>
                  </a:lnTo>
                  <a:lnTo>
                    <a:pt x="30465" y="10183"/>
                  </a:lnTo>
                  <a:lnTo>
                    <a:pt x="29699" y="10145"/>
                  </a:lnTo>
                  <a:close/>
                  <a:moveTo>
                    <a:pt x="397" y="11929"/>
                  </a:moveTo>
                  <a:lnTo>
                    <a:pt x="340" y="13072"/>
                  </a:lnTo>
                  <a:lnTo>
                    <a:pt x="1105" y="13110"/>
                  </a:lnTo>
                  <a:lnTo>
                    <a:pt x="1162" y="11967"/>
                  </a:lnTo>
                  <a:lnTo>
                    <a:pt x="397" y="11929"/>
                  </a:lnTo>
                  <a:close/>
                  <a:moveTo>
                    <a:pt x="29588" y="12431"/>
                  </a:moveTo>
                  <a:lnTo>
                    <a:pt x="29531" y="13576"/>
                  </a:lnTo>
                  <a:lnTo>
                    <a:pt x="30297" y="13613"/>
                  </a:lnTo>
                  <a:lnTo>
                    <a:pt x="30353" y="12469"/>
                  </a:lnTo>
                  <a:lnTo>
                    <a:pt x="29588" y="12431"/>
                  </a:lnTo>
                  <a:close/>
                  <a:moveTo>
                    <a:pt x="285" y="14215"/>
                  </a:moveTo>
                  <a:lnTo>
                    <a:pt x="229" y="15358"/>
                  </a:lnTo>
                  <a:lnTo>
                    <a:pt x="994" y="15396"/>
                  </a:lnTo>
                  <a:lnTo>
                    <a:pt x="1049" y="14252"/>
                  </a:lnTo>
                  <a:lnTo>
                    <a:pt x="285" y="14215"/>
                  </a:lnTo>
                  <a:close/>
                  <a:moveTo>
                    <a:pt x="29473" y="14717"/>
                  </a:moveTo>
                  <a:lnTo>
                    <a:pt x="29418" y="15861"/>
                  </a:lnTo>
                  <a:lnTo>
                    <a:pt x="30184" y="15899"/>
                  </a:lnTo>
                  <a:lnTo>
                    <a:pt x="30238" y="14756"/>
                  </a:lnTo>
                  <a:lnTo>
                    <a:pt x="29473" y="14717"/>
                  </a:lnTo>
                  <a:close/>
                  <a:moveTo>
                    <a:pt x="172" y="16499"/>
                  </a:moveTo>
                  <a:lnTo>
                    <a:pt x="115" y="17644"/>
                  </a:lnTo>
                  <a:lnTo>
                    <a:pt x="881" y="17682"/>
                  </a:lnTo>
                  <a:lnTo>
                    <a:pt x="937" y="16538"/>
                  </a:lnTo>
                  <a:lnTo>
                    <a:pt x="172" y="16499"/>
                  </a:lnTo>
                  <a:close/>
                  <a:moveTo>
                    <a:pt x="29362" y="17004"/>
                  </a:moveTo>
                  <a:lnTo>
                    <a:pt x="29305" y="18147"/>
                  </a:lnTo>
                  <a:lnTo>
                    <a:pt x="30070" y="18185"/>
                  </a:lnTo>
                  <a:lnTo>
                    <a:pt x="30127" y="17042"/>
                  </a:lnTo>
                  <a:lnTo>
                    <a:pt x="29362" y="17004"/>
                  </a:lnTo>
                  <a:close/>
                  <a:moveTo>
                    <a:pt x="57" y="18786"/>
                  </a:moveTo>
                  <a:lnTo>
                    <a:pt x="1" y="19950"/>
                  </a:lnTo>
                  <a:lnTo>
                    <a:pt x="1526" y="20025"/>
                  </a:lnTo>
                  <a:lnTo>
                    <a:pt x="1565" y="19260"/>
                  </a:lnTo>
                  <a:lnTo>
                    <a:pt x="804" y="19222"/>
                  </a:lnTo>
                  <a:lnTo>
                    <a:pt x="823" y="18824"/>
                  </a:lnTo>
                  <a:lnTo>
                    <a:pt x="57" y="18786"/>
                  </a:lnTo>
                  <a:close/>
                  <a:moveTo>
                    <a:pt x="2706" y="19316"/>
                  </a:moveTo>
                  <a:lnTo>
                    <a:pt x="2668" y="20082"/>
                  </a:lnTo>
                  <a:lnTo>
                    <a:pt x="3813" y="20138"/>
                  </a:lnTo>
                  <a:lnTo>
                    <a:pt x="3849" y="19373"/>
                  </a:lnTo>
                  <a:lnTo>
                    <a:pt x="2706" y="19316"/>
                  </a:lnTo>
                  <a:close/>
                  <a:moveTo>
                    <a:pt x="4992" y="19430"/>
                  </a:moveTo>
                  <a:lnTo>
                    <a:pt x="4954" y="20195"/>
                  </a:lnTo>
                  <a:lnTo>
                    <a:pt x="6099" y="20252"/>
                  </a:lnTo>
                  <a:lnTo>
                    <a:pt x="6135" y="19486"/>
                  </a:lnTo>
                  <a:lnTo>
                    <a:pt x="4992" y="19430"/>
                  </a:lnTo>
                  <a:close/>
                  <a:moveTo>
                    <a:pt x="7278" y="19543"/>
                  </a:moveTo>
                  <a:lnTo>
                    <a:pt x="7240" y="20308"/>
                  </a:lnTo>
                  <a:lnTo>
                    <a:pt x="8385" y="20365"/>
                  </a:lnTo>
                  <a:lnTo>
                    <a:pt x="8422" y="19599"/>
                  </a:lnTo>
                  <a:lnTo>
                    <a:pt x="7278" y="19543"/>
                  </a:lnTo>
                  <a:close/>
                  <a:moveTo>
                    <a:pt x="29248" y="19290"/>
                  </a:moveTo>
                  <a:lnTo>
                    <a:pt x="29192" y="20433"/>
                  </a:lnTo>
                  <a:lnTo>
                    <a:pt x="29957" y="20471"/>
                  </a:lnTo>
                  <a:lnTo>
                    <a:pt x="30014" y="19328"/>
                  </a:lnTo>
                  <a:lnTo>
                    <a:pt x="29248" y="19290"/>
                  </a:lnTo>
                  <a:close/>
                  <a:moveTo>
                    <a:pt x="9565" y="19656"/>
                  </a:moveTo>
                  <a:lnTo>
                    <a:pt x="9526" y="20421"/>
                  </a:lnTo>
                  <a:lnTo>
                    <a:pt x="10669" y="20478"/>
                  </a:lnTo>
                  <a:lnTo>
                    <a:pt x="10708" y="19712"/>
                  </a:lnTo>
                  <a:lnTo>
                    <a:pt x="9565" y="19656"/>
                  </a:lnTo>
                  <a:close/>
                  <a:moveTo>
                    <a:pt x="11851" y="19769"/>
                  </a:moveTo>
                  <a:lnTo>
                    <a:pt x="11813" y="20534"/>
                  </a:lnTo>
                  <a:lnTo>
                    <a:pt x="12956" y="20589"/>
                  </a:lnTo>
                  <a:lnTo>
                    <a:pt x="12994" y="19824"/>
                  </a:lnTo>
                  <a:lnTo>
                    <a:pt x="11851" y="19769"/>
                  </a:lnTo>
                  <a:close/>
                  <a:moveTo>
                    <a:pt x="14137" y="19880"/>
                  </a:moveTo>
                  <a:lnTo>
                    <a:pt x="14099" y="20648"/>
                  </a:lnTo>
                  <a:lnTo>
                    <a:pt x="15242" y="20702"/>
                  </a:lnTo>
                  <a:lnTo>
                    <a:pt x="15280" y="19937"/>
                  </a:lnTo>
                  <a:lnTo>
                    <a:pt x="14137" y="19880"/>
                  </a:lnTo>
                  <a:close/>
                  <a:moveTo>
                    <a:pt x="16423" y="19994"/>
                  </a:moveTo>
                  <a:lnTo>
                    <a:pt x="16385" y="20759"/>
                  </a:lnTo>
                  <a:lnTo>
                    <a:pt x="17528" y="20816"/>
                  </a:lnTo>
                  <a:lnTo>
                    <a:pt x="17568" y="20050"/>
                  </a:lnTo>
                  <a:lnTo>
                    <a:pt x="16423" y="19994"/>
                  </a:lnTo>
                  <a:close/>
                  <a:moveTo>
                    <a:pt x="18709" y="20107"/>
                  </a:moveTo>
                  <a:lnTo>
                    <a:pt x="18671" y="20872"/>
                  </a:lnTo>
                  <a:lnTo>
                    <a:pt x="19814" y="20929"/>
                  </a:lnTo>
                  <a:lnTo>
                    <a:pt x="19852" y="20163"/>
                  </a:lnTo>
                  <a:lnTo>
                    <a:pt x="18709" y="20107"/>
                  </a:lnTo>
                  <a:close/>
                  <a:moveTo>
                    <a:pt x="20994" y="20220"/>
                  </a:moveTo>
                  <a:lnTo>
                    <a:pt x="20957" y="20985"/>
                  </a:lnTo>
                  <a:lnTo>
                    <a:pt x="22100" y="21042"/>
                  </a:lnTo>
                  <a:lnTo>
                    <a:pt x="22139" y="20276"/>
                  </a:lnTo>
                  <a:lnTo>
                    <a:pt x="20994" y="20220"/>
                  </a:lnTo>
                  <a:close/>
                  <a:moveTo>
                    <a:pt x="23280" y="20333"/>
                  </a:moveTo>
                  <a:lnTo>
                    <a:pt x="23242" y="21098"/>
                  </a:lnTo>
                  <a:lnTo>
                    <a:pt x="24387" y="21155"/>
                  </a:lnTo>
                  <a:lnTo>
                    <a:pt x="24425" y="20390"/>
                  </a:lnTo>
                  <a:lnTo>
                    <a:pt x="23280" y="20333"/>
                  </a:lnTo>
                  <a:close/>
                  <a:moveTo>
                    <a:pt x="25566" y="20446"/>
                  </a:moveTo>
                  <a:lnTo>
                    <a:pt x="25528" y="21212"/>
                  </a:lnTo>
                  <a:lnTo>
                    <a:pt x="26673" y="21266"/>
                  </a:lnTo>
                  <a:lnTo>
                    <a:pt x="26709" y="20501"/>
                  </a:lnTo>
                  <a:lnTo>
                    <a:pt x="25566" y="20446"/>
                  </a:lnTo>
                  <a:close/>
                  <a:moveTo>
                    <a:pt x="27852" y="20558"/>
                  </a:moveTo>
                  <a:lnTo>
                    <a:pt x="27814" y="21323"/>
                  </a:lnTo>
                  <a:lnTo>
                    <a:pt x="28959" y="21380"/>
                  </a:lnTo>
                  <a:lnTo>
                    <a:pt x="28996" y="20614"/>
                  </a:lnTo>
                  <a:lnTo>
                    <a:pt x="27852" y="20558"/>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8" name="Google Shape;1218;p59"/>
            <p:cNvSpPr/>
            <p:nvPr/>
          </p:nvSpPr>
          <p:spPr>
            <a:xfrm>
              <a:off x="6291800" y="3034500"/>
              <a:ext cx="112925" cy="107725"/>
            </a:xfrm>
            <a:custGeom>
              <a:avLst/>
              <a:gdLst/>
              <a:ahLst/>
              <a:cxnLst/>
              <a:rect l="l" t="t" r="r" b="b"/>
              <a:pathLst>
                <a:path w="4517" h="4309" extrusionOk="0">
                  <a:moveTo>
                    <a:pt x="214" y="0"/>
                  </a:moveTo>
                  <a:lnTo>
                    <a:pt x="1" y="4303"/>
                  </a:lnTo>
                  <a:cubicBezTo>
                    <a:pt x="74" y="4307"/>
                    <a:pt x="146" y="4308"/>
                    <a:pt x="218" y="4308"/>
                  </a:cubicBezTo>
                  <a:cubicBezTo>
                    <a:pt x="2499" y="4308"/>
                    <a:pt x="4404" y="2516"/>
                    <a:pt x="4517" y="213"/>
                  </a:cubicBezTo>
                  <a:lnTo>
                    <a:pt x="214" y="0"/>
                  </a:ln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9" name="Google Shape;1219;p59"/>
            <p:cNvSpPr/>
            <p:nvPr/>
          </p:nvSpPr>
          <p:spPr>
            <a:xfrm>
              <a:off x="6267675" y="3523600"/>
              <a:ext cx="110550" cy="112900"/>
            </a:xfrm>
            <a:custGeom>
              <a:avLst/>
              <a:gdLst/>
              <a:ahLst/>
              <a:cxnLst/>
              <a:rect l="l" t="t" r="r" b="b"/>
              <a:pathLst>
                <a:path w="4422" h="4516" extrusionOk="0">
                  <a:moveTo>
                    <a:pt x="212" y="0"/>
                  </a:moveTo>
                  <a:lnTo>
                    <a:pt x="1" y="4303"/>
                  </a:lnTo>
                  <a:lnTo>
                    <a:pt x="4304" y="4516"/>
                  </a:lnTo>
                  <a:cubicBezTo>
                    <a:pt x="4422" y="2138"/>
                    <a:pt x="2590" y="117"/>
                    <a:pt x="212" y="0"/>
                  </a:cubicBez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0" name="Google Shape;1220;p59"/>
            <p:cNvSpPr/>
            <p:nvPr/>
          </p:nvSpPr>
          <p:spPr>
            <a:xfrm>
              <a:off x="7047250" y="3071650"/>
              <a:ext cx="110500" cy="112900"/>
            </a:xfrm>
            <a:custGeom>
              <a:avLst/>
              <a:gdLst/>
              <a:ahLst/>
              <a:cxnLst/>
              <a:rect l="l" t="t" r="r" b="b"/>
              <a:pathLst>
                <a:path w="4420" h="4516" extrusionOk="0">
                  <a:moveTo>
                    <a:pt x="117" y="0"/>
                  </a:moveTo>
                  <a:lnTo>
                    <a:pt x="117" y="0"/>
                  </a:lnTo>
                  <a:cubicBezTo>
                    <a:pt x="1" y="2378"/>
                    <a:pt x="1831" y="4399"/>
                    <a:pt x="4209" y="4516"/>
                  </a:cubicBezTo>
                  <a:lnTo>
                    <a:pt x="4420" y="213"/>
                  </a:lnTo>
                  <a:lnTo>
                    <a:pt x="117" y="0"/>
                  </a:ln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1" name="Google Shape;1221;p59"/>
            <p:cNvSpPr/>
            <p:nvPr/>
          </p:nvSpPr>
          <p:spPr>
            <a:xfrm>
              <a:off x="7020725" y="3565975"/>
              <a:ext cx="112900" cy="107725"/>
            </a:xfrm>
            <a:custGeom>
              <a:avLst/>
              <a:gdLst/>
              <a:ahLst/>
              <a:cxnLst/>
              <a:rect l="l" t="t" r="r" b="b"/>
              <a:pathLst>
                <a:path w="4516" h="4309" extrusionOk="0">
                  <a:moveTo>
                    <a:pt x="4296" y="0"/>
                  </a:moveTo>
                  <a:cubicBezTo>
                    <a:pt x="2016" y="0"/>
                    <a:pt x="115" y="1792"/>
                    <a:pt x="0" y="4095"/>
                  </a:cubicBezTo>
                  <a:lnTo>
                    <a:pt x="4305" y="4308"/>
                  </a:lnTo>
                  <a:lnTo>
                    <a:pt x="4516" y="6"/>
                  </a:lnTo>
                  <a:cubicBezTo>
                    <a:pt x="4442" y="2"/>
                    <a:pt x="4369" y="0"/>
                    <a:pt x="4296" y="0"/>
                  </a:cubicBez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2" name="Google Shape;1222;p59"/>
            <p:cNvSpPr/>
            <p:nvPr/>
          </p:nvSpPr>
          <p:spPr>
            <a:xfrm>
              <a:off x="6454500" y="3196050"/>
              <a:ext cx="553675" cy="49375"/>
            </a:xfrm>
            <a:custGeom>
              <a:avLst/>
              <a:gdLst/>
              <a:ahLst/>
              <a:cxnLst/>
              <a:rect l="l" t="t" r="r" b="b"/>
              <a:pathLst>
                <a:path w="22147" h="1975" extrusionOk="0">
                  <a:moveTo>
                    <a:pt x="43" y="1"/>
                  </a:moveTo>
                  <a:lnTo>
                    <a:pt x="0" y="881"/>
                  </a:lnTo>
                  <a:lnTo>
                    <a:pt x="22102" y="1974"/>
                  </a:lnTo>
                  <a:lnTo>
                    <a:pt x="22147" y="1094"/>
                  </a:lnTo>
                  <a:lnTo>
                    <a:pt x="43"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3" name="Google Shape;1223;p59"/>
            <p:cNvSpPr/>
            <p:nvPr/>
          </p:nvSpPr>
          <p:spPr>
            <a:xfrm>
              <a:off x="6451325" y="3259650"/>
              <a:ext cx="553700" cy="49325"/>
            </a:xfrm>
            <a:custGeom>
              <a:avLst/>
              <a:gdLst/>
              <a:ahLst/>
              <a:cxnLst/>
              <a:rect l="l" t="t" r="r" b="b"/>
              <a:pathLst>
                <a:path w="22148" h="1973" extrusionOk="0">
                  <a:moveTo>
                    <a:pt x="44" y="1"/>
                  </a:moveTo>
                  <a:lnTo>
                    <a:pt x="1" y="881"/>
                  </a:lnTo>
                  <a:lnTo>
                    <a:pt x="22104" y="1973"/>
                  </a:lnTo>
                  <a:lnTo>
                    <a:pt x="22147" y="1092"/>
                  </a:lnTo>
                  <a:lnTo>
                    <a:pt x="44"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4" name="Google Shape;1224;p59"/>
            <p:cNvSpPr/>
            <p:nvPr/>
          </p:nvSpPr>
          <p:spPr>
            <a:xfrm>
              <a:off x="6448200" y="3323225"/>
              <a:ext cx="553700" cy="49300"/>
            </a:xfrm>
            <a:custGeom>
              <a:avLst/>
              <a:gdLst/>
              <a:ahLst/>
              <a:cxnLst/>
              <a:rect l="l" t="t" r="r" b="b"/>
              <a:pathLst>
                <a:path w="22148" h="1972" extrusionOk="0">
                  <a:moveTo>
                    <a:pt x="44" y="0"/>
                  </a:moveTo>
                  <a:lnTo>
                    <a:pt x="1" y="880"/>
                  </a:lnTo>
                  <a:lnTo>
                    <a:pt x="22102" y="1972"/>
                  </a:lnTo>
                  <a:lnTo>
                    <a:pt x="22147" y="1092"/>
                  </a:lnTo>
                  <a:lnTo>
                    <a:pt x="4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5" name="Google Shape;1225;p59"/>
            <p:cNvSpPr/>
            <p:nvPr/>
          </p:nvSpPr>
          <p:spPr>
            <a:xfrm>
              <a:off x="6445050" y="3386775"/>
              <a:ext cx="553675" cy="49325"/>
            </a:xfrm>
            <a:custGeom>
              <a:avLst/>
              <a:gdLst/>
              <a:ahLst/>
              <a:cxnLst/>
              <a:rect l="l" t="t" r="r" b="b"/>
              <a:pathLst>
                <a:path w="22147" h="1973" extrusionOk="0">
                  <a:moveTo>
                    <a:pt x="44" y="1"/>
                  </a:moveTo>
                  <a:lnTo>
                    <a:pt x="1" y="881"/>
                  </a:lnTo>
                  <a:lnTo>
                    <a:pt x="22104" y="1972"/>
                  </a:lnTo>
                  <a:lnTo>
                    <a:pt x="22147" y="1094"/>
                  </a:lnTo>
                  <a:lnTo>
                    <a:pt x="44"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6" name="Google Shape;1226;p59"/>
            <p:cNvSpPr/>
            <p:nvPr/>
          </p:nvSpPr>
          <p:spPr>
            <a:xfrm>
              <a:off x="6441925" y="3450350"/>
              <a:ext cx="553700" cy="49350"/>
            </a:xfrm>
            <a:custGeom>
              <a:avLst/>
              <a:gdLst/>
              <a:ahLst/>
              <a:cxnLst/>
              <a:rect l="l" t="t" r="r" b="b"/>
              <a:pathLst>
                <a:path w="22148" h="1974" extrusionOk="0">
                  <a:moveTo>
                    <a:pt x="44" y="0"/>
                  </a:moveTo>
                  <a:lnTo>
                    <a:pt x="1" y="880"/>
                  </a:lnTo>
                  <a:lnTo>
                    <a:pt x="22102" y="1973"/>
                  </a:lnTo>
                  <a:lnTo>
                    <a:pt x="22147" y="1093"/>
                  </a:lnTo>
                  <a:lnTo>
                    <a:pt x="4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7" name="Google Shape;1227;p59"/>
            <p:cNvSpPr/>
            <p:nvPr/>
          </p:nvSpPr>
          <p:spPr>
            <a:xfrm>
              <a:off x="6095625" y="2931625"/>
              <a:ext cx="1183925" cy="1533800"/>
            </a:xfrm>
            <a:custGeom>
              <a:avLst/>
              <a:gdLst/>
              <a:ahLst/>
              <a:cxnLst/>
              <a:rect l="l" t="t" r="r" b="b"/>
              <a:pathLst>
                <a:path w="47357" h="61352" extrusionOk="0">
                  <a:moveTo>
                    <a:pt x="3678" y="837"/>
                  </a:moveTo>
                  <a:lnTo>
                    <a:pt x="46522" y="2952"/>
                  </a:lnTo>
                  <a:lnTo>
                    <a:pt x="43680" y="60514"/>
                  </a:lnTo>
                  <a:lnTo>
                    <a:pt x="836" y="58401"/>
                  </a:lnTo>
                  <a:lnTo>
                    <a:pt x="3678" y="837"/>
                  </a:lnTo>
                  <a:close/>
                  <a:moveTo>
                    <a:pt x="2919" y="0"/>
                  </a:moveTo>
                  <a:lnTo>
                    <a:pt x="1" y="59158"/>
                  </a:lnTo>
                  <a:lnTo>
                    <a:pt x="44438" y="61351"/>
                  </a:lnTo>
                  <a:lnTo>
                    <a:pt x="47357" y="2195"/>
                  </a:lnTo>
                  <a:lnTo>
                    <a:pt x="2919" y="0"/>
                  </a:ln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8" name="Google Shape;1228;p59"/>
            <p:cNvSpPr/>
            <p:nvPr/>
          </p:nvSpPr>
          <p:spPr>
            <a:xfrm>
              <a:off x="6253275" y="3683250"/>
              <a:ext cx="841925" cy="661375"/>
            </a:xfrm>
            <a:custGeom>
              <a:avLst/>
              <a:gdLst/>
              <a:ahLst/>
              <a:cxnLst/>
              <a:rect l="l" t="t" r="r" b="b"/>
              <a:pathLst>
                <a:path w="33677" h="26455" extrusionOk="0">
                  <a:moveTo>
                    <a:pt x="1958" y="805"/>
                  </a:moveTo>
                  <a:lnTo>
                    <a:pt x="32871" y="2331"/>
                  </a:lnTo>
                  <a:lnTo>
                    <a:pt x="31721" y="25649"/>
                  </a:lnTo>
                  <a:lnTo>
                    <a:pt x="806" y="24123"/>
                  </a:lnTo>
                  <a:lnTo>
                    <a:pt x="1958" y="805"/>
                  </a:lnTo>
                  <a:close/>
                  <a:moveTo>
                    <a:pt x="1229" y="0"/>
                  </a:moveTo>
                  <a:lnTo>
                    <a:pt x="1" y="24852"/>
                  </a:lnTo>
                  <a:lnTo>
                    <a:pt x="32450" y="26454"/>
                  </a:lnTo>
                  <a:lnTo>
                    <a:pt x="33676" y="1601"/>
                  </a:lnTo>
                  <a:lnTo>
                    <a:pt x="1229" y="0"/>
                  </a:ln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9" name="Google Shape;1229;p59"/>
            <p:cNvSpPr/>
            <p:nvPr/>
          </p:nvSpPr>
          <p:spPr>
            <a:xfrm>
              <a:off x="6167725" y="2855550"/>
              <a:ext cx="665325" cy="39450"/>
            </a:xfrm>
            <a:custGeom>
              <a:avLst/>
              <a:gdLst/>
              <a:ahLst/>
              <a:cxnLst/>
              <a:rect l="l" t="t" r="r" b="b"/>
              <a:pathLst>
                <a:path w="26613" h="1578" extrusionOk="0">
                  <a:moveTo>
                    <a:pt x="14" y="0"/>
                  </a:moveTo>
                  <a:lnTo>
                    <a:pt x="0" y="261"/>
                  </a:lnTo>
                  <a:lnTo>
                    <a:pt x="26599" y="1577"/>
                  </a:lnTo>
                  <a:lnTo>
                    <a:pt x="26613" y="1315"/>
                  </a:lnTo>
                  <a:lnTo>
                    <a:pt x="1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0" name="Google Shape;1230;p59"/>
            <p:cNvSpPr/>
            <p:nvPr/>
          </p:nvSpPr>
          <p:spPr>
            <a:xfrm>
              <a:off x="6303900" y="2883950"/>
              <a:ext cx="316750" cy="22250"/>
            </a:xfrm>
            <a:custGeom>
              <a:avLst/>
              <a:gdLst/>
              <a:ahLst/>
              <a:cxnLst/>
              <a:rect l="l" t="t" r="r" b="b"/>
              <a:pathLst>
                <a:path w="12670" h="890" extrusionOk="0">
                  <a:moveTo>
                    <a:pt x="13" y="1"/>
                  </a:moveTo>
                  <a:lnTo>
                    <a:pt x="1" y="263"/>
                  </a:lnTo>
                  <a:lnTo>
                    <a:pt x="12656" y="889"/>
                  </a:lnTo>
                  <a:lnTo>
                    <a:pt x="12670" y="626"/>
                  </a:lnTo>
                  <a:lnTo>
                    <a:pt x="13"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1" name="Google Shape;1231;p59"/>
            <p:cNvSpPr/>
            <p:nvPr/>
          </p:nvSpPr>
          <p:spPr>
            <a:xfrm>
              <a:off x="6698200" y="2910250"/>
              <a:ext cx="355350" cy="24150"/>
            </a:xfrm>
            <a:custGeom>
              <a:avLst/>
              <a:gdLst/>
              <a:ahLst/>
              <a:cxnLst/>
              <a:rect l="l" t="t" r="r" b="b"/>
              <a:pathLst>
                <a:path w="14214" h="966" extrusionOk="0">
                  <a:moveTo>
                    <a:pt x="14" y="0"/>
                  </a:moveTo>
                  <a:lnTo>
                    <a:pt x="1" y="263"/>
                  </a:lnTo>
                  <a:lnTo>
                    <a:pt x="14201" y="965"/>
                  </a:lnTo>
                  <a:lnTo>
                    <a:pt x="14214" y="702"/>
                  </a:lnTo>
                  <a:lnTo>
                    <a:pt x="1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2" name="Google Shape;1232;p59"/>
            <p:cNvSpPr/>
            <p:nvPr/>
          </p:nvSpPr>
          <p:spPr>
            <a:xfrm>
              <a:off x="6930325" y="2904625"/>
              <a:ext cx="175575" cy="15250"/>
            </a:xfrm>
            <a:custGeom>
              <a:avLst/>
              <a:gdLst/>
              <a:ahLst/>
              <a:cxnLst/>
              <a:rect l="l" t="t" r="r" b="b"/>
              <a:pathLst>
                <a:path w="7023" h="610" extrusionOk="0">
                  <a:moveTo>
                    <a:pt x="14" y="1"/>
                  </a:moveTo>
                  <a:lnTo>
                    <a:pt x="0" y="263"/>
                  </a:lnTo>
                  <a:lnTo>
                    <a:pt x="7009" y="610"/>
                  </a:lnTo>
                  <a:lnTo>
                    <a:pt x="7022" y="348"/>
                  </a:lnTo>
                  <a:lnTo>
                    <a:pt x="14"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3" name="Google Shape;1233;p59"/>
            <p:cNvSpPr/>
            <p:nvPr/>
          </p:nvSpPr>
          <p:spPr>
            <a:xfrm>
              <a:off x="7114025" y="2929050"/>
              <a:ext cx="70100" cy="10050"/>
            </a:xfrm>
            <a:custGeom>
              <a:avLst/>
              <a:gdLst/>
              <a:ahLst/>
              <a:cxnLst/>
              <a:rect l="l" t="t" r="r" b="b"/>
              <a:pathLst>
                <a:path w="2804" h="402" extrusionOk="0">
                  <a:moveTo>
                    <a:pt x="14" y="0"/>
                  </a:moveTo>
                  <a:lnTo>
                    <a:pt x="0" y="263"/>
                  </a:lnTo>
                  <a:lnTo>
                    <a:pt x="2791" y="401"/>
                  </a:lnTo>
                  <a:lnTo>
                    <a:pt x="2804" y="138"/>
                  </a:lnTo>
                  <a:lnTo>
                    <a:pt x="1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34" name="Google Shape;1234;p59"/>
          <p:cNvGrpSpPr/>
          <p:nvPr/>
        </p:nvGrpSpPr>
        <p:grpSpPr>
          <a:xfrm rot="486744">
            <a:off x="16223565" y="7821453"/>
            <a:ext cx="1644278" cy="2035647"/>
            <a:chOff x="5941675" y="2793025"/>
            <a:chExt cx="1395750" cy="1730425"/>
          </a:xfrm>
        </p:grpSpPr>
        <p:sp>
          <p:nvSpPr>
            <p:cNvPr id="1235" name="Google Shape;1235;p59"/>
            <p:cNvSpPr/>
            <p:nvPr/>
          </p:nvSpPr>
          <p:spPr>
            <a:xfrm>
              <a:off x="5941675" y="2793025"/>
              <a:ext cx="1395750" cy="1730425"/>
            </a:xfrm>
            <a:custGeom>
              <a:avLst/>
              <a:gdLst/>
              <a:ahLst/>
              <a:cxnLst/>
              <a:rect l="l" t="t" r="r" b="b"/>
              <a:pathLst>
                <a:path w="55830" h="69217" extrusionOk="0">
                  <a:moveTo>
                    <a:pt x="5437" y="1"/>
                  </a:moveTo>
                  <a:cubicBezTo>
                    <a:pt x="4710" y="1"/>
                    <a:pt x="4019" y="329"/>
                    <a:pt x="3560" y="899"/>
                  </a:cubicBezTo>
                  <a:cubicBezTo>
                    <a:pt x="3267" y="1087"/>
                    <a:pt x="3082" y="1406"/>
                    <a:pt x="3066" y="1756"/>
                  </a:cubicBezTo>
                  <a:lnTo>
                    <a:pt x="3051" y="2045"/>
                  </a:lnTo>
                  <a:cubicBezTo>
                    <a:pt x="3037" y="2128"/>
                    <a:pt x="3027" y="2215"/>
                    <a:pt x="3022" y="2300"/>
                  </a:cubicBezTo>
                  <a:lnTo>
                    <a:pt x="44" y="62671"/>
                  </a:lnTo>
                  <a:cubicBezTo>
                    <a:pt x="41" y="62729"/>
                    <a:pt x="42" y="62789"/>
                    <a:pt x="51" y="62847"/>
                  </a:cubicBezTo>
                  <a:lnTo>
                    <a:pt x="21" y="63459"/>
                  </a:lnTo>
                  <a:cubicBezTo>
                    <a:pt x="1" y="63864"/>
                    <a:pt x="207" y="64245"/>
                    <a:pt x="558" y="64449"/>
                  </a:cubicBezTo>
                  <a:lnTo>
                    <a:pt x="4735" y="66872"/>
                  </a:lnTo>
                  <a:cubicBezTo>
                    <a:pt x="4883" y="66958"/>
                    <a:pt x="5051" y="67008"/>
                    <a:pt x="5224" y="67017"/>
                  </a:cubicBezTo>
                  <a:lnTo>
                    <a:pt x="49734" y="69213"/>
                  </a:lnTo>
                  <a:cubicBezTo>
                    <a:pt x="49786" y="69216"/>
                    <a:pt x="49838" y="69217"/>
                    <a:pt x="49889" y="69217"/>
                  </a:cubicBezTo>
                  <a:cubicBezTo>
                    <a:pt x="50075" y="69217"/>
                    <a:pt x="50259" y="69200"/>
                    <a:pt x="50442" y="69166"/>
                  </a:cubicBezTo>
                  <a:cubicBezTo>
                    <a:pt x="51838" y="68912"/>
                    <a:pt x="52871" y="67729"/>
                    <a:pt x="52936" y="66311"/>
                  </a:cubicBezTo>
                  <a:lnTo>
                    <a:pt x="55788" y="8549"/>
                  </a:lnTo>
                  <a:cubicBezTo>
                    <a:pt x="55829" y="7739"/>
                    <a:pt x="55546" y="6947"/>
                    <a:pt x="55001" y="6346"/>
                  </a:cubicBezTo>
                  <a:cubicBezTo>
                    <a:pt x="54458" y="5744"/>
                    <a:pt x="53696" y="5385"/>
                    <a:pt x="52888" y="5346"/>
                  </a:cubicBezTo>
                  <a:lnTo>
                    <a:pt x="52550" y="5330"/>
                  </a:lnTo>
                  <a:cubicBezTo>
                    <a:pt x="52603" y="3664"/>
                    <a:pt x="51312" y="2262"/>
                    <a:pt x="49646" y="2180"/>
                  </a:cubicBezTo>
                  <a:lnTo>
                    <a:pt x="5557" y="4"/>
                  </a:lnTo>
                  <a:cubicBezTo>
                    <a:pt x="5516" y="2"/>
                    <a:pt x="5477" y="1"/>
                    <a:pt x="5437" y="1"/>
                  </a:cubicBezTo>
                  <a:close/>
                </a:path>
              </a:pathLst>
            </a:custGeom>
            <a:solidFill>
              <a:schemeClr val="accent4"/>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6" name="Google Shape;1236;p59"/>
            <p:cNvSpPr/>
            <p:nvPr/>
          </p:nvSpPr>
          <p:spPr>
            <a:xfrm>
              <a:off x="5969800" y="2820100"/>
              <a:ext cx="1259875" cy="1597125"/>
            </a:xfrm>
            <a:custGeom>
              <a:avLst/>
              <a:gdLst/>
              <a:ahLst/>
              <a:cxnLst/>
              <a:rect l="l" t="t" r="r" b="b"/>
              <a:pathLst>
                <a:path w="50395" h="63885" extrusionOk="0">
                  <a:moveTo>
                    <a:pt x="4314" y="1"/>
                  </a:moveTo>
                  <a:cubicBezTo>
                    <a:pt x="3607" y="1"/>
                    <a:pt x="3015" y="556"/>
                    <a:pt x="2981" y="1270"/>
                  </a:cubicBezTo>
                  <a:lnTo>
                    <a:pt x="1" y="61641"/>
                  </a:lnTo>
                  <a:lnTo>
                    <a:pt x="45423" y="63882"/>
                  </a:lnTo>
                  <a:cubicBezTo>
                    <a:pt x="45456" y="63884"/>
                    <a:pt x="45489" y="63885"/>
                    <a:pt x="45521" y="63885"/>
                  </a:cubicBezTo>
                  <a:cubicBezTo>
                    <a:pt x="46566" y="63885"/>
                    <a:pt x="47438" y="63064"/>
                    <a:pt x="47490" y="62009"/>
                  </a:cubicBezTo>
                  <a:lnTo>
                    <a:pt x="50342" y="4245"/>
                  </a:lnTo>
                  <a:cubicBezTo>
                    <a:pt x="50395" y="3157"/>
                    <a:pt x="49556" y="2232"/>
                    <a:pt x="48468" y="2179"/>
                  </a:cubicBezTo>
                  <a:lnTo>
                    <a:pt x="4378" y="2"/>
                  </a:lnTo>
                  <a:cubicBezTo>
                    <a:pt x="4357" y="1"/>
                    <a:pt x="4335" y="1"/>
                    <a:pt x="4314" y="1"/>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7" name="Google Shape;1237;p59"/>
            <p:cNvSpPr/>
            <p:nvPr/>
          </p:nvSpPr>
          <p:spPr>
            <a:xfrm>
              <a:off x="5969175" y="2838225"/>
              <a:ext cx="1162250" cy="1603200"/>
            </a:xfrm>
            <a:custGeom>
              <a:avLst/>
              <a:gdLst/>
              <a:ahLst/>
              <a:cxnLst/>
              <a:rect l="l" t="t" r="r" b="b"/>
              <a:pathLst>
                <a:path w="46490" h="64128" extrusionOk="0">
                  <a:moveTo>
                    <a:pt x="3047" y="1"/>
                  </a:moveTo>
                  <a:lnTo>
                    <a:pt x="1" y="61705"/>
                  </a:lnTo>
                  <a:lnTo>
                    <a:pt x="4177" y="64127"/>
                  </a:lnTo>
                  <a:lnTo>
                    <a:pt x="44904" y="63919"/>
                  </a:lnTo>
                  <a:lnTo>
                    <a:pt x="46490" y="2144"/>
                  </a:lnTo>
                  <a:lnTo>
                    <a:pt x="3047"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8" name="Google Shape;1238;p59"/>
            <p:cNvSpPr/>
            <p:nvPr/>
          </p:nvSpPr>
          <p:spPr>
            <a:xfrm>
              <a:off x="6073250" y="2899250"/>
              <a:ext cx="1238175" cy="1599825"/>
            </a:xfrm>
            <a:custGeom>
              <a:avLst/>
              <a:gdLst/>
              <a:ahLst/>
              <a:cxnLst/>
              <a:rect l="l" t="t" r="r" b="b"/>
              <a:pathLst>
                <a:path w="49527" h="63993" extrusionOk="0">
                  <a:moveTo>
                    <a:pt x="3051" y="1"/>
                  </a:moveTo>
                  <a:lnTo>
                    <a:pt x="1" y="61704"/>
                  </a:lnTo>
                  <a:lnTo>
                    <a:pt x="46254" y="63992"/>
                  </a:lnTo>
                  <a:cubicBezTo>
                    <a:pt x="46257" y="63992"/>
                    <a:pt x="46260" y="63993"/>
                    <a:pt x="46263" y="63993"/>
                  </a:cubicBezTo>
                  <a:cubicBezTo>
                    <a:pt x="46385" y="63993"/>
                    <a:pt x="46487" y="63898"/>
                    <a:pt x="46491" y="63776"/>
                  </a:cubicBezTo>
                  <a:lnTo>
                    <a:pt x="49520" y="2527"/>
                  </a:lnTo>
                  <a:cubicBezTo>
                    <a:pt x="49526" y="2400"/>
                    <a:pt x="49430" y="2294"/>
                    <a:pt x="49303" y="2287"/>
                  </a:cubicBezTo>
                  <a:lnTo>
                    <a:pt x="3051" y="1"/>
                  </a:ln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9" name="Google Shape;1239;p59"/>
            <p:cNvSpPr/>
            <p:nvPr/>
          </p:nvSpPr>
          <p:spPr>
            <a:xfrm>
              <a:off x="6045350" y="2838225"/>
              <a:ext cx="1190500" cy="114175"/>
            </a:xfrm>
            <a:custGeom>
              <a:avLst/>
              <a:gdLst/>
              <a:ahLst/>
              <a:cxnLst/>
              <a:rect l="l" t="t" r="r" b="b"/>
              <a:pathLst>
                <a:path w="47620" h="4567" extrusionOk="0">
                  <a:moveTo>
                    <a:pt x="0" y="1"/>
                  </a:moveTo>
                  <a:lnTo>
                    <a:pt x="4175" y="2424"/>
                  </a:lnTo>
                  <a:lnTo>
                    <a:pt x="47619" y="4567"/>
                  </a:lnTo>
                  <a:lnTo>
                    <a:pt x="47619" y="4567"/>
                  </a:lnTo>
                  <a:lnTo>
                    <a:pt x="43443" y="2144"/>
                  </a:lnTo>
                  <a:lnTo>
                    <a:pt x="0" y="1"/>
                  </a:lnTo>
                  <a:close/>
                </a:path>
              </a:pathLst>
            </a:custGeom>
            <a:solidFill>
              <a:schemeClr val="accent4"/>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0" name="Google Shape;1240;p59"/>
            <p:cNvSpPr/>
            <p:nvPr/>
          </p:nvSpPr>
          <p:spPr>
            <a:xfrm>
              <a:off x="6300325" y="3065200"/>
              <a:ext cx="842075" cy="594525"/>
            </a:xfrm>
            <a:custGeom>
              <a:avLst/>
              <a:gdLst/>
              <a:ahLst/>
              <a:cxnLst/>
              <a:rect l="l" t="t" r="r" b="b"/>
              <a:pathLst>
                <a:path w="33683" h="23781" extrusionOk="0">
                  <a:moveTo>
                    <a:pt x="1109" y="0"/>
                  </a:moveTo>
                  <a:lnTo>
                    <a:pt x="1" y="22151"/>
                  </a:lnTo>
                  <a:lnTo>
                    <a:pt x="32577" y="23780"/>
                  </a:lnTo>
                  <a:lnTo>
                    <a:pt x="33683" y="1629"/>
                  </a:lnTo>
                  <a:lnTo>
                    <a:pt x="1109" y="0"/>
                  </a:ln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1" name="Google Shape;1241;p59"/>
            <p:cNvSpPr/>
            <p:nvPr/>
          </p:nvSpPr>
          <p:spPr>
            <a:xfrm>
              <a:off x="6329200" y="3087200"/>
              <a:ext cx="772450" cy="534500"/>
            </a:xfrm>
            <a:custGeom>
              <a:avLst/>
              <a:gdLst/>
              <a:ahLst/>
              <a:cxnLst/>
              <a:rect l="l" t="t" r="r" b="b"/>
              <a:pathLst>
                <a:path w="30898" h="21380" extrusionOk="0">
                  <a:moveTo>
                    <a:pt x="2333" y="0"/>
                  </a:moveTo>
                  <a:lnTo>
                    <a:pt x="2295" y="767"/>
                  </a:lnTo>
                  <a:lnTo>
                    <a:pt x="3438" y="822"/>
                  </a:lnTo>
                  <a:lnTo>
                    <a:pt x="3476" y="57"/>
                  </a:lnTo>
                  <a:lnTo>
                    <a:pt x="2333" y="0"/>
                  </a:lnTo>
                  <a:close/>
                  <a:moveTo>
                    <a:pt x="4618" y="113"/>
                  </a:moveTo>
                  <a:lnTo>
                    <a:pt x="4580" y="879"/>
                  </a:lnTo>
                  <a:lnTo>
                    <a:pt x="5724" y="935"/>
                  </a:lnTo>
                  <a:lnTo>
                    <a:pt x="5761" y="170"/>
                  </a:lnTo>
                  <a:lnTo>
                    <a:pt x="4618" y="113"/>
                  </a:lnTo>
                  <a:close/>
                  <a:moveTo>
                    <a:pt x="6904" y="227"/>
                  </a:moveTo>
                  <a:lnTo>
                    <a:pt x="6866" y="992"/>
                  </a:lnTo>
                  <a:lnTo>
                    <a:pt x="8009" y="1049"/>
                  </a:lnTo>
                  <a:lnTo>
                    <a:pt x="8047" y="283"/>
                  </a:lnTo>
                  <a:lnTo>
                    <a:pt x="6904" y="227"/>
                  </a:lnTo>
                  <a:close/>
                  <a:moveTo>
                    <a:pt x="9190" y="340"/>
                  </a:moveTo>
                  <a:lnTo>
                    <a:pt x="9152" y="1105"/>
                  </a:lnTo>
                  <a:lnTo>
                    <a:pt x="10295" y="1162"/>
                  </a:lnTo>
                  <a:lnTo>
                    <a:pt x="10333" y="396"/>
                  </a:lnTo>
                  <a:lnTo>
                    <a:pt x="9190" y="340"/>
                  </a:lnTo>
                  <a:close/>
                  <a:moveTo>
                    <a:pt x="11475" y="453"/>
                  </a:moveTo>
                  <a:lnTo>
                    <a:pt x="11438" y="1218"/>
                  </a:lnTo>
                  <a:lnTo>
                    <a:pt x="12581" y="1275"/>
                  </a:lnTo>
                  <a:lnTo>
                    <a:pt x="12618" y="509"/>
                  </a:lnTo>
                  <a:lnTo>
                    <a:pt x="11475" y="453"/>
                  </a:lnTo>
                  <a:close/>
                  <a:moveTo>
                    <a:pt x="13761" y="566"/>
                  </a:moveTo>
                  <a:lnTo>
                    <a:pt x="13724" y="1331"/>
                  </a:lnTo>
                  <a:lnTo>
                    <a:pt x="14867" y="1386"/>
                  </a:lnTo>
                  <a:lnTo>
                    <a:pt x="14906" y="621"/>
                  </a:lnTo>
                  <a:lnTo>
                    <a:pt x="13761" y="566"/>
                  </a:lnTo>
                  <a:close/>
                  <a:moveTo>
                    <a:pt x="16047" y="678"/>
                  </a:moveTo>
                  <a:lnTo>
                    <a:pt x="16009" y="1443"/>
                  </a:lnTo>
                  <a:lnTo>
                    <a:pt x="17154" y="1499"/>
                  </a:lnTo>
                  <a:lnTo>
                    <a:pt x="17192" y="734"/>
                  </a:lnTo>
                  <a:lnTo>
                    <a:pt x="16047" y="678"/>
                  </a:lnTo>
                  <a:close/>
                  <a:moveTo>
                    <a:pt x="18333" y="791"/>
                  </a:moveTo>
                  <a:lnTo>
                    <a:pt x="18297" y="1556"/>
                  </a:lnTo>
                  <a:lnTo>
                    <a:pt x="19440" y="1613"/>
                  </a:lnTo>
                  <a:lnTo>
                    <a:pt x="19478" y="847"/>
                  </a:lnTo>
                  <a:lnTo>
                    <a:pt x="18333" y="791"/>
                  </a:lnTo>
                  <a:close/>
                  <a:moveTo>
                    <a:pt x="962" y="501"/>
                  </a:moveTo>
                  <a:lnTo>
                    <a:pt x="906" y="1643"/>
                  </a:lnTo>
                  <a:lnTo>
                    <a:pt x="1671" y="1681"/>
                  </a:lnTo>
                  <a:lnTo>
                    <a:pt x="1728" y="538"/>
                  </a:lnTo>
                  <a:lnTo>
                    <a:pt x="962" y="501"/>
                  </a:lnTo>
                  <a:close/>
                  <a:moveTo>
                    <a:pt x="20620" y="904"/>
                  </a:moveTo>
                  <a:lnTo>
                    <a:pt x="20583" y="1669"/>
                  </a:lnTo>
                  <a:lnTo>
                    <a:pt x="21726" y="1726"/>
                  </a:lnTo>
                  <a:lnTo>
                    <a:pt x="21764" y="960"/>
                  </a:lnTo>
                  <a:lnTo>
                    <a:pt x="20620" y="904"/>
                  </a:lnTo>
                  <a:close/>
                  <a:moveTo>
                    <a:pt x="22906" y="1017"/>
                  </a:moveTo>
                  <a:lnTo>
                    <a:pt x="22867" y="1782"/>
                  </a:lnTo>
                  <a:lnTo>
                    <a:pt x="24011" y="1839"/>
                  </a:lnTo>
                  <a:lnTo>
                    <a:pt x="24049" y="1074"/>
                  </a:lnTo>
                  <a:lnTo>
                    <a:pt x="22906" y="1017"/>
                  </a:lnTo>
                  <a:close/>
                  <a:moveTo>
                    <a:pt x="25190" y="1130"/>
                  </a:moveTo>
                  <a:lnTo>
                    <a:pt x="25152" y="1895"/>
                  </a:lnTo>
                  <a:lnTo>
                    <a:pt x="26297" y="1952"/>
                  </a:lnTo>
                  <a:lnTo>
                    <a:pt x="26333" y="1187"/>
                  </a:lnTo>
                  <a:lnTo>
                    <a:pt x="25190" y="1130"/>
                  </a:lnTo>
                  <a:close/>
                  <a:moveTo>
                    <a:pt x="27476" y="1242"/>
                  </a:moveTo>
                  <a:lnTo>
                    <a:pt x="27438" y="2007"/>
                  </a:lnTo>
                  <a:lnTo>
                    <a:pt x="28583" y="2064"/>
                  </a:lnTo>
                  <a:lnTo>
                    <a:pt x="28620" y="1298"/>
                  </a:lnTo>
                  <a:lnTo>
                    <a:pt x="27476" y="1242"/>
                  </a:lnTo>
                  <a:close/>
                  <a:moveTo>
                    <a:pt x="29763" y="1355"/>
                  </a:moveTo>
                  <a:lnTo>
                    <a:pt x="29726" y="2120"/>
                  </a:lnTo>
                  <a:lnTo>
                    <a:pt x="30095" y="2138"/>
                  </a:lnTo>
                  <a:lnTo>
                    <a:pt x="30095" y="2147"/>
                  </a:lnTo>
                  <a:lnTo>
                    <a:pt x="30861" y="2185"/>
                  </a:lnTo>
                  <a:lnTo>
                    <a:pt x="30897" y="1411"/>
                  </a:lnTo>
                  <a:lnTo>
                    <a:pt x="29763" y="1355"/>
                  </a:lnTo>
                  <a:close/>
                  <a:moveTo>
                    <a:pt x="849" y="2786"/>
                  </a:moveTo>
                  <a:lnTo>
                    <a:pt x="793" y="3929"/>
                  </a:lnTo>
                  <a:lnTo>
                    <a:pt x="1558" y="3967"/>
                  </a:lnTo>
                  <a:lnTo>
                    <a:pt x="1615" y="2824"/>
                  </a:lnTo>
                  <a:lnTo>
                    <a:pt x="849" y="2786"/>
                  </a:lnTo>
                  <a:close/>
                  <a:moveTo>
                    <a:pt x="30039" y="3288"/>
                  </a:moveTo>
                  <a:lnTo>
                    <a:pt x="29982" y="4431"/>
                  </a:lnTo>
                  <a:lnTo>
                    <a:pt x="30748" y="4470"/>
                  </a:lnTo>
                  <a:lnTo>
                    <a:pt x="30804" y="3325"/>
                  </a:lnTo>
                  <a:lnTo>
                    <a:pt x="30039" y="3288"/>
                  </a:lnTo>
                  <a:close/>
                  <a:moveTo>
                    <a:pt x="736" y="5072"/>
                  </a:moveTo>
                  <a:lnTo>
                    <a:pt x="679" y="6215"/>
                  </a:lnTo>
                  <a:lnTo>
                    <a:pt x="1445" y="6253"/>
                  </a:lnTo>
                  <a:lnTo>
                    <a:pt x="1501" y="5110"/>
                  </a:lnTo>
                  <a:lnTo>
                    <a:pt x="736" y="5072"/>
                  </a:lnTo>
                  <a:close/>
                  <a:moveTo>
                    <a:pt x="29926" y="5574"/>
                  </a:moveTo>
                  <a:lnTo>
                    <a:pt x="29869" y="6717"/>
                  </a:lnTo>
                  <a:lnTo>
                    <a:pt x="30634" y="6756"/>
                  </a:lnTo>
                  <a:lnTo>
                    <a:pt x="30691" y="5613"/>
                  </a:lnTo>
                  <a:lnTo>
                    <a:pt x="29926" y="5574"/>
                  </a:lnTo>
                  <a:close/>
                  <a:moveTo>
                    <a:pt x="623" y="7356"/>
                  </a:moveTo>
                  <a:lnTo>
                    <a:pt x="566" y="8501"/>
                  </a:lnTo>
                  <a:lnTo>
                    <a:pt x="1332" y="8538"/>
                  </a:lnTo>
                  <a:lnTo>
                    <a:pt x="1388" y="7395"/>
                  </a:lnTo>
                  <a:lnTo>
                    <a:pt x="623" y="7356"/>
                  </a:lnTo>
                  <a:close/>
                  <a:moveTo>
                    <a:pt x="29813" y="7859"/>
                  </a:moveTo>
                  <a:lnTo>
                    <a:pt x="29756" y="9004"/>
                  </a:lnTo>
                  <a:lnTo>
                    <a:pt x="30521" y="9042"/>
                  </a:lnTo>
                  <a:lnTo>
                    <a:pt x="30578" y="7897"/>
                  </a:lnTo>
                  <a:lnTo>
                    <a:pt x="29813" y="7859"/>
                  </a:lnTo>
                  <a:close/>
                  <a:moveTo>
                    <a:pt x="510" y="9644"/>
                  </a:moveTo>
                  <a:lnTo>
                    <a:pt x="455" y="10786"/>
                  </a:lnTo>
                  <a:lnTo>
                    <a:pt x="1220" y="10824"/>
                  </a:lnTo>
                  <a:lnTo>
                    <a:pt x="1275" y="9681"/>
                  </a:lnTo>
                  <a:lnTo>
                    <a:pt x="510" y="9644"/>
                  </a:lnTo>
                  <a:close/>
                  <a:moveTo>
                    <a:pt x="29699" y="10145"/>
                  </a:moveTo>
                  <a:lnTo>
                    <a:pt x="29643" y="11290"/>
                  </a:lnTo>
                  <a:lnTo>
                    <a:pt x="30408" y="11326"/>
                  </a:lnTo>
                  <a:lnTo>
                    <a:pt x="30465" y="10183"/>
                  </a:lnTo>
                  <a:lnTo>
                    <a:pt x="29699" y="10145"/>
                  </a:lnTo>
                  <a:close/>
                  <a:moveTo>
                    <a:pt x="397" y="11929"/>
                  </a:moveTo>
                  <a:lnTo>
                    <a:pt x="340" y="13072"/>
                  </a:lnTo>
                  <a:lnTo>
                    <a:pt x="1105" y="13110"/>
                  </a:lnTo>
                  <a:lnTo>
                    <a:pt x="1162" y="11967"/>
                  </a:lnTo>
                  <a:lnTo>
                    <a:pt x="397" y="11929"/>
                  </a:lnTo>
                  <a:close/>
                  <a:moveTo>
                    <a:pt x="29588" y="12431"/>
                  </a:moveTo>
                  <a:lnTo>
                    <a:pt x="29531" y="13576"/>
                  </a:lnTo>
                  <a:lnTo>
                    <a:pt x="30297" y="13613"/>
                  </a:lnTo>
                  <a:lnTo>
                    <a:pt x="30353" y="12469"/>
                  </a:lnTo>
                  <a:lnTo>
                    <a:pt x="29588" y="12431"/>
                  </a:lnTo>
                  <a:close/>
                  <a:moveTo>
                    <a:pt x="285" y="14215"/>
                  </a:moveTo>
                  <a:lnTo>
                    <a:pt x="229" y="15358"/>
                  </a:lnTo>
                  <a:lnTo>
                    <a:pt x="994" y="15396"/>
                  </a:lnTo>
                  <a:lnTo>
                    <a:pt x="1049" y="14252"/>
                  </a:lnTo>
                  <a:lnTo>
                    <a:pt x="285" y="14215"/>
                  </a:lnTo>
                  <a:close/>
                  <a:moveTo>
                    <a:pt x="29473" y="14717"/>
                  </a:moveTo>
                  <a:lnTo>
                    <a:pt x="29418" y="15861"/>
                  </a:lnTo>
                  <a:lnTo>
                    <a:pt x="30184" y="15899"/>
                  </a:lnTo>
                  <a:lnTo>
                    <a:pt x="30238" y="14756"/>
                  </a:lnTo>
                  <a:lnTo>
                    <a:pt x="29473" y="14717"/>
                  </a:lnTo>
                  <a:close/>
                  <a:moveTo>
                    <a:pt x="172" y="16499"/>
                  </a:moveTo>
                  <a:lnTo>
                    <a:pt x="115" y="17644"/>
                  </a:lnTo>
                  <a:lnTo>
                    <a:pt x="881" y="17682"/>
                  </a:lnTo>
                  <a:lnTo>
                    <a:pt x="937" y="16538"/>
                  </a:lnTo>
                  <a:lnTo>
                    <a:pt x="172" y="16499"/>
                  </a:lnTo>
                  <a:close/>
                  <a:moveTo>
                    <a:pt x="29362" y="17004"/>
                  </a:moveTo>
                  <a:lnTo>
                    <a:pt x="29305" y="18147"/>
                  </a:lnTo>
                  <a:lnTo>
                    <a:pt x="30070" y="18185"/>
                  </a:lnTo>
                  <a:lnTo>
                    <a:pt x="30127" y="17042"/>
                  </a:lnTo>
                  <a:lnTo>
                    <a:pt x="29362" y="17004"/>
                  </a:lnTo>
                  <a:close/>
                  <a:moveTo>
                    <a:pt x="57" y="18786"/>
                  </a:moveTo>
                  <a:lnTo>
                    <a:pt x="1" y="19950"/>
                  </a:lnTo>
                  <a:lnTo>
                    <a:pt x="1526" y="20025"/>
                  </a:lnTo>
                  <a:lnTo>
                    <a:pt x="1565" y="19260"/>
                  </a:lnTo>
                  <a:lnTo>
                    <a:pt x="804" y="19222"/>
                  </a:lnTo>
                  <a:lnTo>
                    <a:pt x="823" y="18824"/>
                  </a:lnTo>
                  <a:lnTo>
                    <a:pt x="57" y="18786"/>
                  </a:lnTo>
                  <a:close/>
                  <a:moveTo>
                    <a:pt x="2706" y="19316"/>
                  </a:moveTo>
                  <a:lnTo>
                    <a:pt x="2668" y="20082"/>
                  </a:lnTo>
                  <a:lnTo>
                    <a:pt x="3813" y="20138"/>
                  </a:lnTo>
                  <a:lnTo>
                    <a:pt x="3849" y="19373"/>
                  </a:lnTo>
                  <a:lnTo>
                    <a:pt x="2706" y="19316"/>
                  </a:lnTo>
                  <a:close/>
                  <a:moveTo>
                    <a:pt x="4992" y="19430"/>
                  </a:moveTo>
                  <a:lnTo>
                    <a:pt x="4954" y="20195"/>
                  </a:lnTo>
                  <a:lnTo>
                    <a:pt x="6099" y="20252"/>
                  </a:lnTo>
                  <a:lnTo>
                    <a:pt x="6135" y="19486"/>
                  </a:lnTo>
                  <a:lnTo>
                    <a:pt x="4992" y="19430"/>
                  </a:lnTo>
                  <a:close/>
                  <a:moveTo>
                    <a:pt x="7278" y="19543"/>
                  </a:moveTo>
                  <a:lnTo>
                    <a:pt x="7240" y="20308"/>
                  </a:lnTo>
                  <a:lnTo>
                    <a:pt x="8385" y="20365"/>
                  </a:lnTo>
                  <a:lnTo>
                    <a:pt x="8422" y="19599"/>
                  </a:lnTo>
                  <a:lnTo>
                    <a:pt x="7278" y="19543"/>
                  </a:lnTo>
                  <a:close/>
                  <a:moveTo>
                    <a:pt x="29248" y="19290"/>
                  </a:moveTo>
                  <a:lnTo>
                    <a:pt x="29192" y="20433"/>
                  </a:lnTo>
                  <a:lnTo>
                    <a:pt x="29957" y="20471"/>
                  </a:lnTo>
                  <a:lnTo>
                    <a:pt x="30014" y="19328"/>
                  </a:lnTo>
                  <a:lnTo>
                    <a:pt x="29248" y="19290"/>
                  </a:lnTo>
                  <a:close/>
                  <a:moveTo>
                    <a:pt x="9565" y="19656"/>
                  </a:moveTo>
                  <a:lnTo>
                    <a:pt x="9526" y="20421"/>
                  </a:lnTo>
                  <a:lnTo>
                    <a:pt x="10669" y="20478"/>
                  </a:lnTo>
                  <a:lnTo>
                    <a:pt x="10708" y="19712"/>
                  </a:lnTo>
                  <a:lnTo>
                    <a:pt x="9565" y="19656"/>
                  </a:lnTo>
                  <a:close/>
                  <a:moveTo>
                    <a:pt x="11851" y="19769"/>
                  </a:moveTo>
                  <a:lnTo>
                    <a:pt x="11813" y="20534"/>
                  </a:lnTo>
                  <a:lnTo>
                    <a:pt x="12956" y="20589"/>
                  </a:lnTo>
                  <a:lnTo>
                    <a:pt x="12994" y="19824"/>
                  </a:lnTo>
                  <a:lnTo>
                    <a:pt x="11851" y="19769"/>
                  </a:lnTo>
                  <a:close/>
                  <a:moveTo>
                    <a:pt x="14137" y="19880"/>
                  </a:moveTo>
                  <a:lnTo>
                    <a:pt x="14099" y="20648"/>
                  </a:lnTo>
                  <a:lnTo>
                    <a:pt x="15242" y="20702"/>
                  </a:lnTo>
                  <a:lnTo>
                    <a:pt x="15280" y="19937"/>
                  </a:lnTo>
                  <a:lnTo>
                    <a:pt x="14137" y="19880"/>
                  </a:lnTo>
                  <a:close/>
                  <a:moveTo>
                    <a:pt x="16423" y="19994"/>
                  </a:moveTo>
                  <a:lnTo>
                    <a:pt x="16385" y="20759"/>
                  </a:lnTo>
                  <a:lnTo>
                    <a:pt x="17528" y="20816"/>
                  </a:lnTo>
                  <a:lnTo>
                    <a:pt x="17568" y="20050"/>
                  </a:lnTo>
                  <a:lnTo>
                    <a:pt x="16423" y="19994"/>
                  </a:lnTo>
                  <a:close/>
                  <a:moveTo>
                    <a:pt x="18709" y="20107"/>
                  </a:moveTo>
                  <a:lnTo>
                    <a:pt x="18671" y="20872"/>
                  </a:lnTo>
                  <a:lnTo>
                    <a:pt x="19814" y="20929"/>
                  </a:lnTo>
                  <a:lnTo>
                    <a:pt x="19852" y="20163"/>
                  </a:lnTo>
                  <a:lnTo>
                    <a:pt x="18709" y="20107"/>
                  </a:lnTo>
                  <a:close/>
                  <a:moveTo>
                    <a:pt x="20994" y="20220"/>
                  </a:moveTo>
                  <a:lnTo>
                    <a:pt x="20957" y="20985"/>
                  </a:lnTo>
                  <a:lnTo>
                    <a:pt x="22100" y="21042"/>
                  </a:lnTo>
                  <a:lnTo>
                    <a:pt x="22139" y="20276"/>
                  </a:lnTo>
                  <a:lnTo>
                    <a:pt x="20994" y="20220"/>
                  </a:lnTo>
                  <a:close/>
                  <a:moveTo>
                    <a:pt x="23280" y="20333"/>
                  </a:moveTo>
                  <a:lnTo>
                    <a:pt x="23242" y="21098"/>
                  </a:lnTo>
                  <a:lnTo>
                    <a:pt x="24387" y="21155"/>
                  </a:lnTo>
                  <a:lnTo>
                    <a:pt x="24425" y="20390"/>
                  </a:lnTo>
                  <a:lnTo>
                    <a:pt x="23280" y="20333"/>
                  </a:lnTo>
                  <a:close/>
                  <a:moveTo>
                    <a:pt x="25566" y="20446"/>
                  </a:moveTo>
                  <a:lnTo>
                    <a:pt x="25528" y="21212"/>
                  </a:lnTo>
                  <a:lnTo>
                    <a:pt x="26673" y="21266"/>
                  </a:lnTo>
                  <a:lnTo>
                    <a:pt x="26709" y="20501"/>
                  </a:lnTo>
                  <a:lnTo>
                    <a:pt x="25566" y="20446"/>
                  </a:lnTo>
                  <a:close/>
                  <a:moveTo>
                    <a:pt x="27852" y="20558"/>
                  </a:moveTo>
                  <a:lnTo>
                    <a:pt x="27814" y="21323"/>
                  </a:lnTo>
                  <a:lnTo>
                    <a:pt x="28959" y="21380"/>
                  </a:lnTo>
                  <a:lnTo>
                    <a:pt x="28996" y="20614"/>
                  </a:lnTo>
                  <a:lnTo>
                    <a:pt x="27852" y="20558"/>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2" name="Google Shape;1242;p59"/>
            <p:cNvSpPr/>
            <p:nvPr/>
          </p:nvSpPr>
          <p:spPr>
            <a:xfrm>
              <a:off x="6291800" y="3034500"/>
              <a:ext cx="112925" cy="107725"/>
            </a:xfrm>
            <a:custGeom>
              <a:avLst/>
              <a:gdLst/>
              <a:ahLst/>
              <a:cxnLst/>
              <a:rect l="l" t="t" r="r" b="b"/>
              <a:pathLst>
                <a:path w="4517" h="4309" extrusionOk="0">
                  <a:moveTo>
                    <a:pt x="214" y="0"/>
                  </a:moveTo>
                  <a:lnTo>
                    <a:pt x="1" y="4303"/>
                  </a:lnTo>
                  <a:cubicBezTo>
                    <a:pt x="74" y="4307"/>
                    <a:pt x="146" y="4308"/>
                    <a:pt x="218" y="4308"/>
                  </a:cubicBezTo>
                  <a:cubicBezTo>
                    <a:pt x="2499" y="4308"/>
                    <a:pt x="4404" y="2516"/>
                    <a:pt x="4517" y="213"/>
                  </a:cubicBezTo>
                  <a:lnTo>
                    <a:pt x="214" y="0"/>
                  </a:ln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3" name="Google Shape;1243;p59"/>
            <p:cNvSpPr/>
            <p:nvPr/>
          </p:nvSpPr>
          <p:spPr>
            <a:xfrm>
              <a:off x="6267675" y="3523600"/>
              <a:ext cx="110550" cy="112900"/>
            </a:xfrm>
            <a:custGeom>
              <a:avLst/>
              <a:gdLst/>
              <a:ahLst/>
              <a:cxnLst/>
              <a:rect l="l" t="t" r="r" b="b"/>
              <a:pathLst>
                <a:path w="4422" h="4516" extrusionOk="0">
                  <a:moveTo>
                    <a:pt x="212" y="0"/>
                  </a:moveTo>
                  <a:lnTo>
                    <a:pt x="1" y="4303"/>
                  </a:lnTo>
                  <a:lnTo>
                    <a:pt x="4304" y="4516"/>
                  </a:lnTo>
                  <a:cubicBezTo>
                    <a:pt x="4422" y="2138"/>
                    <a:pt x="2590" y="117"/>
                    <a:pt x="212" y="0"/>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4" name="Google Shape;1244;p59"/>
            <p:cNvSpPr/>
            <p:nvPr/>
          </p:nvSpPr>
          <p:spPr>
            <a:xfrm>
              <a:off x="7047250" y="3071650"/>
              <a:ext cx="110500" cy="112900"/>
            </a:xfrm>
            <a:custGeom>
              <a:avLst/>
              <a:gdLst/>
              <a:ahLst/>
              <a:cxnLst/>
              <a:rect l="l" t="t" r="r" b="b"/>
              <a:pathLst>
                <a:path w="4420" h="4516" extrusionOk="0">
                  <a:moveTo>
                    <a:pt x="117" y="0"/>
                  </a:moveTo>
                  <a:lnTo>
                    <a:pt x="117" y="0"/>
                  </a:lnTo>
                  <a:cubicBezTo>
                    <a:pt x="1" y="2378"/>
                    <a:pt x="1831" y="4399"/>
                    <a:pt x="4209" y="4516"/>
                  </a:cubicBezTo>
                  <a:lnTo>
                    <a:pt x="4420" y="213"/>
                  </a:lnTo>
                  <a:lnTo>
                    <a:pt x="117" y="0"/>
                  </a:ln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5" name="Google Shape;1245;p59"/>
            <p:cNvSpPr/>
            <p:nvPr/>
          </p:nvSpPr>
          <p:spPr>
            <a:xfrm>
              <a:off x="7020725" y="3565975"/>
              <a:ext cx="112900" cy="107725"/>
            </a:xfrm>
            <a:custGeom>
              <a:avLst/>
              <a:gdLst/>
              <a:ahLst/>
              <a:cxnLst/>
              <a:rect l="l" t="t" r="r" b="b"/>
              <a:pathLst>
                <a:path w="4516" h="4309" extrusionOk="0">
                  <a:moveTo>
                    <a:pt x="4296" y="0"/>
                  </a:moveTo>
                  <a:cubicBezTo>
                    <a:pt x="2016" y="0"/>
                    <a:pt x="115" y="1792"/>
                    <a:pt x="0" y="4095"/>
                  </a:cubicBezTo>
                  <a:lnTo>
                    <a:pt x="4305" y="4308"/>
                  </a:lnTo>
                  <a:lnTo>
                    <a:pt x="4516" y="6"/>
                  </a:lnTo>
                  <a:cubicBezTo>
                    <a:pt x="4442" y="2"/>
                    <a:pt x="4369" y="0"/>
                    <a:pt x="4296" y="0"/>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6" name="Google Shape;1246;p59"/>
            <p:cNvSpPr/>
            <p:nvPr/>
          </p:nvSpPr>
          <p:spPr>
            <a:xfrm>
              <a:off x="6454500" y="3196050"/>
              <a:ext cx="553675" cy="49375"/>
            </a:xfrm>
            <a:custGeom>
              <a:avLst/>
              <a:gdLst/>
              <a:ahLst/>
              <a:cxnLst/>
              <a:rect l="l" t="t" r="r" b="b"/>
              <a:pathLst>
                <a:path w="22147" h="1975" extrusionOk="0">
                  <a:moveTo>
                    <a:pt x="43" y="1"/>
                  </a:moveTo>
                  <a:lnTo>
                    <a:pt x="0" y="881"/>
                  </a:lnTo>
                  <a:lnTo>
                    <a:pt x="22102" y="1974"/>
                  </a:lnTo>
                  <a:lnTo>
                    <a:pt x="22147" y="1094"/>
                  </a:lnTo>
                  <a:lnTo>
                    <a:pt x="43"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7" name="Google Shape;1247;p59"/>
            <p:cNvSpPr/>
            <p:nvPr/>
          </p:nvSpPr>
          <p:spPr>
            <a:xfrm>
              <a:off x="6451325" y="3259650"/>
              <a:ext cx="553700" cy="49325"/>
            </a:xfrm>
            <a:custGeom>
              <a:avLst/>
              <a:gdLst/>
              <a:ahLst/>
              <a:cxnLst/>
              <a:rect l="l" t="t" r="r" b="b"/>
              <a:pathLst>
                <a:path w="22148" h="1973" extrusionOk="0">
                  <a:moveTo>
                    <a:pt x="44" y="1"/>
                  </a:moveTo>
                  <a:lnTo>
                    <a:pt x="1" y="881"/>
                  </a:lnTo>
                  <a:lnTo>
                    <a:pt x="22104" y="1973"/>
                  </a:lnTo>
                  <a:lnTo>
                    <a:pt x="22147" y="1092"/>
                  </a:lnTo>
                  <a:lnTo>
                    <a:pt x="44"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8" name="Google Shape;1248;p59"/>
            <p:cNvSpPr/>
            <p:nvPr/>
          </p:nvSpPr>
          <p:spPr>
            <a:xfrm>
              <a:off x="6448200" y="3323225"/>
              <a:ext cx="553700" cy="49300"/>
            </a:xfrm>
            <a:custGeom>
              <a:avLst/>
              <a:gdLst/>
              <a:ahLst/>
              <a:cxnLst/>
              <a:rect l="l" t="t" r="r" b="b"/>
              <a:pathLst>
                <a:path w="22148" h="1972" extrusionOk="0">
                  <a:moveTo>
                    <a:pt x="44" y="0"/>
                  </a:moveTo>
                  <a:lnTo>
                    <a:pt x="1" y="880"/>
                  </a:lnTo>
                  <a:lnTo>
                    <a:pt x="22102" y="1972"/>
                  </a:lnTo>
                  <a:lnTo>
                    <a:pt x="22147" y="1092"/>
                  </a:lnTo>
                  <a:lnTo>
                    <a:pt x="4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9" name="Google Shape;1249;p59"/>
            <p:cNvSpPr/>
            <p:nvPr/>
          </p:nvSpPr>
          <p:spPr>
            <a:xfrm>
              <a:off x="6445050" y="3386775"/>
              <a:ext cx="553675" cy="49325"/>
            </a:xfrm>
            <a:custGeom>
              <a:avLst/>
              <a:gdLst/>
              <a:ahLst/>
              <a:cxnLst/>
              <a:rect l="l" t="t" r="r" b="b"/>
              <a:pathLst>
                <a:path w="22147" h="1973" extrusionOk="0">
                  <a:moveTo>
                    <a:pt x="44" y="1"/>
                  </a:moveTo>
                  <a:lnTo>
                    <a:pt x="1" y="881"/>
                  </a:lnTo>
                  <a:lnTo>
                    <a:pt x="22104" y="1972"/>
                  </a:lnTo>
                  <a:lnTo>
                    <a:pt x="22147" y="1094"/>
                  </a:lnTo>
                  <a:lnTo>
                    <a:pt x="44"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0" name="Google Shape;1250;p59"/>
            <p:cNvSpPr/>
            <p:nvPr/>
          </p:nvSpPr>
          <p:spPr>
            <a:xfrm>
              <a:off x="6441925" y="3450350"/>
              <a:ext cx="553700" cy="49350"/>
            </a:xfrm>
            <a:custGeom>
              <a:avLst/>
              <a:gdLst/>
              <a:ahLst/>
              <a:cxnLst/>
              <a:rect l="l" t="t" r="r" b="b"/>
              <a:pathLst>
                <a:path w="22148" h="1974" extrusionOk="0">
                  <a:moveTo>
                    <a:pt x="44" y="0"/>
                  </a:moveTo>
                  <a:lnTo>
                    <a:pt x="1" y="880"/>
                  </a:lnTo>
                  <a:lnTo>
                    <a:pt x="22102" y="1973"/>
                  </a:lnTo>
                  <a:lnTo>
                    <a:pt x="22147" y="1093"/>
                  </a:lnTo>
                  <a:lnTo>
                    <a:pt x="4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1" name="Google Shape;1251;p59"/>
            <p:cNvSpPr/>
            <p:nvPr/>
          </p:nvSpPr>
          <p:spPr>
            <a:xfrm>
              <a:off x="6095625" y="2931625"/>
              <a:ext cx="1183925" cy="1533800"/>
            </a:xfrm>
            <a:custGeom>
              <a:avLst/>
              <a:gdLst/>
              <a:ahLst/>
              <a:cxnLst/>
              <a:rect l="l" t="t" r="r" b="b"/>
              <a:pathLst>
                <a:path w="47357" h="61352" extrusionOk="0">
                  <a:moveTo>
                    <a:pt x="3678" y="837"/>
                  </a:moveTo>
                  <a:lnTo>
                    <a:pt x="46522" y="2952"/>
                  </a:lnTo>
                  <a:lnTo>
                    <a:pt x="43680" y="60514"/>
                  </a:lnTo>
                  <a:lnTo>
                    <a:pt x="836" y="58401"/>
                  </a:lnTo>
                  <a:lnTo>
                    <a:pt x="3678" y="837"/>
                  </a:lnTo>
                  <a:close/>
                  <a:moveTo>
                    <a:pt x="2919" y="0"/>
                  </a:moveTo>
                  <a:lnTo>
                    <a:pt x="1" y="59158"/>
                  </a:lnTo>
                  <a:lnTo>
                    <a:pt x="44438" y="61351"/>
                  </a:lnTo>
                  <a:lnTo>
                    <a:pt x="47357" y="2195"/>
                  </a:lnTo>
                  <a:lnTo>
                    <a:pt x="2919" y="0"/>
                  </a:ln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2" name="Google Shape;1252;p59"/>
            <p:cNvSpPr/>
            <p:nvPr/>
          </p:nvSpPr>
          <p:spPr>
            <a:xfrm>
              <a:off x="6253275" y="3683250"/>
              <a:ext cx="841925" cy="661375"/>
            </a:xfrm>
            <a:custGeom>
              <a:avLst/>
              <a:gdLst/>
              <a:ahLst/>
              <a:cxnLst/>
              <a:rect l="l" t="t" r="r" b="b"/>
              <a:pathLst>
                <a:path w="33677" h="26455" extrusionOk="0">
                  <a:moveTo>
                    <a:pt x="1958" y="805"/>
                  </a:moveTo>
                  <a:lnTo>
                    <a:pt x="32871" y="2331"/>
                  </a:lnTo>
                  <a:lnTo>
                    <a:pt x="31721" y="25649"/>
                  </a:lnTo>
                  <a:lnTo>
                    <a:pt x="806" y="24123"/>
                  </a:lnTo>
                  <a:lnTo>
                    <a:pt x="1958" y="805"/>
                  </a:lnTo>
                  <a:close/>
                  <a:moveTo>
                    <a:pt x="1229" y="0"/>
                  </a:moveTo>
                  <a:lnTo>
                    <a:pt x="1" y="24852"/>
                  </a:lnTo>
                  <a:lnTo>
                    <a:pt x="32450" y="26454"/>
                  </a:lnTo>
                  <a:lnTo>
                    <a:pt x="33676" y="1601"/>
                  </a:lnTo>
                  <a:lnTo>
                    <a:pt x="1229" y="0"/>
                  </a:ln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3" name="Google Shape;1253;p59"/>
            <p:cNvSpPr/>
            <p:nvPr/>
          </p:nvSpPr>
          <p:spPr>
            <a:xfrm>
              <a:off x="6167725" y="2855550"/>
              <a:ext cx="665325" cy="39450"/>
            </a:xfrm>
            <a:custGeom>
              <a:avLst/>
              <a:gdLst/>
              <a:ahLst/>
              <a:cxnLst/>
              <a:rect l="l" t="t" r="r" b="b"/>
              <a:pathLst>
                <a:path w="26613" h="1578" extrusionOk="0">
                  <a:moveTo>
                    <a:pt x="14" y="0"/>
                  </a:moveTo>
                  <a:lnTo>
                    <a:pt x="0" y="261"/>
                  </a:lnTo>
                  <a:lnTo>
                    <a:pt x="26599" y="1577"/>
                  </a:lnTo>
                  <a:lnTo>
                    <a:pt x="26613" y="1315"/>
                  </a:lnTo>
                  <a:lnTo>
                    <a:pt x="1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4" name="Google Shape;1254;p59"/>
            <p:cNvSpPr/>
            <p:nvPr/>
          </p:nvSpPr>
          <p:spPr>
            <a:xfrm>
              <a:off x="6303900" y="2883950"/>
              <a:ext cx="316750" cy="22250"/>
            </a:xfrm>
            <a:custGeom>
              <a:avLst/>
              <a:gdLst/>
              <a:ahLst/>
              <a:cxnLst/>
              <a:rect l="l" t="t" r="r" b="b"/>
              <a:pathLst>
                <a:path w="12670" h="890" extrusionOk="0">
                  <a:moveTo>
                    <a:pt x="13" y="1"/>
                  </a:moveTo>
                  <a:lnTo>
                    <a:pt x="1" y="263"/>
                  </a:lnTo>
                  <a:lnTo>
                    <a:pt x="12656" y="889"/>
                  </a:lnTo>
                  <a:lnTo>
                    <a:pt x="12670" y="626"/>
                  </a:lnTo>
                  <a:lnTo>
                    <a:pt x="13"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5" name="Google Shape;1255;p59"/>
            <p:cNvSpPr/>
            <p:nvPr/>
          </p:nvSpPr>
          <p:spPr>
            <a:xfrm>
              <a:off x="6698200" y="2910250"/>
              <a:ext cx="355350" cy="24150"/>
            </a:xfrm>
            <a:custGeom>
              <a:avLst/>
              <a:gdLst/>
              <a:ahLst/>
              <a:cxnLst/>
              <a:rect l="l" t="t" r="r" b="b"/>
              <a:pathLst>
                <a:path w="14214" h="966" extrusionOk="0">
                  <a:moveTo>
                    <a:pt x="14" y="0"/>
                  </a:moveTo>
                  <a:lnTo>
                    <a:pt x="1" y="263"/>
                  </a:lnTo>
                  <a:lnTo>
                    <a:pt x="14201" y="965"/>
                  </a:lnTo>
                  <a:lnTo>
                    <a:pt x="14214" y="702"/>
                  </a:lnTo>
                  <a:lnTo>
                    <a:pt x="1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6" name="Google Shape;1256;p59"/>
            <p:cNvSpPr/>
            <p:nvPr/>
          </p:nvSpPr>
          <p:spPr>
            <a:xfrm>
              <a:off x="6930325" y="2904625"/>
              <a:ext cx="175575" cy="15250"/>
            </a:xfrm>
            <a:custGeom>
              <a:avLst/>
              <a:gdLst/>
              <a:ahLst/>
              <a:cxnLst/>
              <a:rect l="l" t="t" r="r" b="b"/>
              <a:pathLst>
                <a:path w="7023" h="610" extrusionOk="0">
                  <a:moveTo>
                    <a:pt x="14" y="1"/>
                  </a:moveTo>
                  <a:lnTo>
                    <a:pt x="0" y="263"/>
                  </a:lnTo>
                  <a:lnTo>
                    <a:pt x="7009" y="610"/>
                  </a:lnTo>
                  <a:lnTo>
                    <a:pt x="7022" y="348"/>
                  </a:lnTo>
                  <a:lnTo>
                    <a:pt x="14"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7" name="Google Shape;1257;p59"/>
            <p:cNvSpPr/>
            <p:nvPr/>
          </p:nvSpPr>
          <p:spPr>
            <a:xfrm>
              <a:off x="7114025" y="2929050"/>
              <a:ext cx="70100" cy="10050"/>
            </a:xfrm>
            <a:custGeom>
              <a:avLst/>
              <a:gdLst/>
              <a:ahLst/>
              <a:cxnLst/>
              <a:rect l="l" t="t" r="r" b="b"/>
              <a:pathLst>
                <a:path w="2804" h="402" extrusionOk="0">
                  <a:moveTo>
                    <a:pt x="14" y="0"/>
                  </a:moveTo>
                  <a:lnTo>
                    <a:pt x="0" y="263"/>
                  </a:lnTo>
                  <a:lnTo>
                    <a:pt x="2791" y="401"/>
                  </a:lnTo>
                  <a:lnTo>
                    <a:pt x="2804" y="138"/>
                  </a:lnTo>
                  <a:lnTo>
                    <a:pt x="1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1" name="Google Shape;431;p37"/>
          <p:cNvSpPr txBox="1">
            <a:spLocks/>
          </p:cNvSpPr>
          <p:nvPr/>
        </p:nvSpPr>
        <p:spPr>
          <a:xfrm>
            <a:off x="2347075" y="2931900"/>
            <a:ext cx="13557600" cy="4954800"/>
          </a:xfrm>
          <a:prstGeom prst="rect">
            <a:avLst/>
          </a:prstGeom>
          <a:noFill/>
          <a:ln>
            <a:noFill/>
          </a:ln>
        </p:spPr>
        <p:txBody>
          <a:bodyPr spcFirstLastPara="1" wrap="square" lIns="182850" tIns="182850" rIns="182850" bIns="18285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Krona One"/>
              <a:buNone/>
              <a:defRPr sz="3000" b="0" i="0" u="none" strike="noStrike" cap="none">
                <a:solidFill>
                  <a:schemeClr val="dk1"/>
                </a:solidFill>
                <a:latin typeface="Krona One"/>
                <a:ea typeface="Krona One"/>
                <a:cs typeface="Krona One"/>
                <a:sym typeface="Krona One"/>
              </a:defRPr>
            </a:lvl1pPr>
            <a:lvl2pPr marR="0" lvl="1"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9pPr>
          </a:lstStyle>
          <a:p>
            <a:pPr>
              <a:lnSpc>
                <a:spcPct val="150000"/>
              </a:lnSpc>
            </a:pPr>
            <a:r>
              <a:rPr lang="en-US" sz="10000" b="1" kern="0" smtClean="0">
                <a:latin typeface="+mj-lt"/>
              </a:rPr>
              <a:t>CHÀO MỪNG TẤT CẢ CÁC EM ĐẾN VỚI </a:t>
            </a:r>
            <a:br>
              <a:rPr lang="en-US" sz="10000" b="1" kern="0" smtClean="0">
                <a:latin typeface="+mj-lt"/>
              </a:rPr>
            </a:br>
            <a:r>
              <a:rPr lang="en-US" sz="10000" b="1" kern="0" smtClean="0">
                <a:latin typeface="+mj-lt"/>
              </a:rPr>
              <a:t>TIẾT HỌC!</a:t>
            </a:r>
            <a:endParaRPr lang="en-US" sz="10000" b="1" kern="0">
              <a:latin typeface="+mj-lt"/>
            </a:endParaRPr>
          </a:p>
        </p:txBody>
      </p:sp>
    </p:spTree>
    <p:extLst>
      <p:ext uri="{BB962C8B-B14F-4D97-AF65-F5344CB8AC3E}">
        <p14:creationId xmlns:p14="http://schemas.microsoft.com/office/powerpoint/2010/main" val="80737824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grpSp>
        <p:nvGrpSpPr>
          <p:cNvPr id="12" name="Group 11"/>
          <p:cNvGrpSpPr/>
          <p:nvPr/>
        </p:nvGrpSpPr>
        <p:grpSpPr>
          <a:xfrm>
            <a:off x="305632" y="9791700"/>
            <a:ext cx="17670379" cy="152400"/>
            <a:chOff x="604298" y="4921483"/>
            <a:chExt cx="8111159" cy="108454"/>
          </a:xfrm>
        </p:grpSpPr>
        <p:cxnSp>
          <p:nvCxnSpPr>
            <p:cNvPr id="33" name="Straight Connector 32"/>
            <p:cNvCxnSpPr/>
            <p:nvPr/>
          </p:nvCxnSpPr>
          <p:spPr>
            <a:xfrm flipH="1" flipV="1">
              <a:off x="604299" y="4921483"/>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604298" y="5027660"/>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Flowchart: Terminator 2"/>
          <p:cNvSpPr/>
          <p:nvPr/>
        </p:nvSpPr>
        <p:spPr>
          <a:xfrm>
            <a:off x="-533400" y="419100"/>
            <a:ext cx="2895600" cy="11430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smtClean="0">
                <a:ln>
                  <a:noFill/>
                </a:ln>
                <a:solidFill>
                  <a:srgbClr val="F7DE78">
                    <a:lumMod val="20000"/>
                    <a:lumOff val="80000"/>
                  </a:srgbClr>
                </a:solidFill>
                <a:effectLst/>
                <a:uLnTx/>
                <a:uFillTx/>
                <a:latin typeface="Arial"/>
                <a:ea typeface="+mn-ea"/>
                <a:cs typeface="+mn-cs"/>
              </a:rPr>
              <a:t>Ví dụ 1.</a:t>
            </a:r>
            <a:endParaRPr kumimoji="0" lang="en-US" sz="3800" b="1" i="0" u="none" strike="noStrike" kern="1200" cap="none" spc="0" normalizeH="0" baseline="0" noProof="0">
              <a:ln>
                <a:noFill/>
              </a:ln>
              <a:solidFill>
                <a:srgbClr val="F7DE78">
                  <a:lumMod val="20000"/>
                  <a:lumOff val="8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4" name="Rectangle 3"/>
              <p:cNvSpPr/>
              <p:nvPr/>
            </p:nvSpPr>
            <p:spPr>
              <a:xfrm>
                <a:off x="297609" y="5753100"/>
                <a:ext cx="17678400" cy="3545586"/>
              </a:xfrm>
              <a:prstGeom prst="rect">
                <a:avLst/>
              </a:prstGeom>
            </p:spPr>
            <p:txBody>
              <a:bodyPr wrap="square">
                <a:spAutoFit/>
              </a:bodyPr>
              <a:lstStyle/>
              <a:p>
                <a:pPr lvl="0" algn="just">
                  <a:lnSpc>
                    <a:spcPct val="165000"/>
                  </a:lnSpc>
                </a:pPr>
                <a:r>
                  <a:rPr lang="vi-VN" sz="3400" smtClean="0">
                    <a:solidFill>
                      <a:srgbClr val="000000"/>
                    </a:solidFill>
                  </a:rPr>
                  <a:t>b) Cặp số </a:t>
                </a:r>
                <a14:m>
                  <m:oMath xmlns:m="http://schemas.openxmlformats.org/officeDocument/2006/math">
                    <m:r>
                      <a:rPr lang="vi-VN" sz="3400" i="1" smtClean="0">
                        <a:solidFill>
                          <a:srgbClr val="000000"/>
                        </a:solidFill>
                        <a:latin typeface="Cambria Math" panose="02040503050406030204" pitchFamily="18" charset="0"/>
                      </a:rPr>
                      <m:t>(2; −1) </m:t>
                    </m:r>
                  </m:oMath>
                </a14:m>
                <a:r>
                  <a:rPr lang="vi-VN" sz="3400">
                    <a:solidFill>
                      <a:srgbClr val="000000"/>
                    </a:solidFill>
                  </a:rPr>
                  <a:t>là một nghiệm của phương trình </a:t>
                </a:r>
                <a14:m>
                  <m:oMath xmlns:m="http://schemas.openxmlformats.org/officeDocument/2006/math">
                    <m:r>
                      <a:rPr lang="vi-VN" sz="3400" i="1" smtClean="0">
                        <a:solidFill>
                          <a:srgbClr val="000000"/>
                        </a:solidFill>
                        <a:latin typeface="Cambria Math" panose="02040503050406030204" pitchFamily="18" charset="0"/>
                      </a:rPr>
                      <m:t>4</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 + 3</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 = 5</m:t>
                    </m:r>
                  </m:oMath>
                </a14:m>
                <a:r>
                  <a:rPr lang="vi-VN" sz="3400">
                    <a:solidFill>
                      <a:srgbClr val="000000"/>
                    </a:solidFill>
                  </a:rPr>
                  <a:t>, </a:t>
                </a:r>
                <a:r>
                  <a:rPr lang="en-US" sz="3400" smtClean="0">
                    <a:solidFill>
                      <a:srgbClr val="000000"/>
                    </a:solidFill>
                  </a:rPr>
                  <a:t>vì</a:t>
                </a:r>
                <a:endParaRPr lang="vi-VN" sz="3400">
                  <a:solidFill>
                    <a:srgbClr val="000000"/>
                  </a:solidFill>
                </a:endParaRPr>
              </a:p>
              <a:p>
                <a:pPr lvl="0" algn="ctr">
                  <a:lnSpc>
                    <a:spcPct val="165000"/>
                  </a:lnSpc>
                </a:pPr>
                <a14:m>
                  <m:oMathPara xmlns:m="http://schemas.openxmlformats.org/officeDocument/2006/math">
                    <m:oMathParaPr>
                      <m:jc m:val="centerGroup"/>
                    </m:oMathParaPr>
                    <m:oMath xmlns:m="http://schemas.openxmlformats.org/officeDocument/2006/math">
                      <m:r>
                        <a:rPr lang="vi-VN" sz="3400" i="1" smtClean="0">
                          <a:solidFill>
                            <a:srgbClr val="000000"/>
                          </a:solidFill>
                          <a:latin typeface="Cambria Math" panose="02040503050406030204" pitchFamily="18" charset="0"/>
                        </a:rPr>
                        <m:t>4.</m:t>
                      </m:r>
                      <m:r>
                        <a:rPr lang="en-US" sz="3400" b="0" i="1" smtClean="0">
                          <a:solidFill>
                            <a:srgbClr val="000000"/>
                          </a:solidFill>
                          <a:latin typeface="Cambria Math" panose="02040503050406030204" pitchFamily="18" charset="0"/>
                        </a:rPr>
                        <m:t> </m:t>
                      </m:r>
                      <m:r>
                        <a:rPr lang="vi-VN" sz="3400" i="1" smtClean="0">
                          <a:solidFill>
                            <a:srgbClr val="000000"/>
                          </a:solidFill>
                          <a:latin typeface="Cambria Math" panose="02040503050406030204" pitchFamily="18" charset="0"/>
                        </a:rPr>
                        <m:t>2+3.(−1</m:t>
                      </m:r>
                      <m:r>
                        <a:rPr lang="vi-VN" sz="3400" i="1">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5</m:t>
                      </m:r>
                    </m:oMath>
                  </m:oMathPara>
                </a14:m>
                <a:endParaRPr lang="vi-VN" sz="3400">
                  <a:solidFill>
                    <a:srgbClr val="000000"/>
                  </a:solidFill>
                </a:endParaRPr>
              </a:p>
              <a:p>
                <a:pPr lvl="0" algn="just">
                  <a:lnSpc>
                    <a:spcPct val="165000"/>
                  </a:lnSpc>
                </a:pPr>
                <a:r>
                  <a:rPr lang="en-US" sz="3400" smtClean="0">
                    <a:solidFill>
                      <a:srgbClr val="000000"/>
                    </a:solidFill>
                  </a:rPr>
                  <a:t>    </a:t>
                </a:r>
                <a:r>
                  <a:rPr lang="vi-VN" sz="3400" smtClean="0">
                    <a:solidFill>
                      <a:srgbClr val="000000"/>
                    </a:solidFill>
                  </a:rPr>
                  <a:t>Cặp </a:t>
                </a:r>
                <a:r>
                  <a:rPr lang="vi-VN" sz="3400">
                    <a:solidFill>
                      <a:srgbClr val="000000"/>
                    </a:solidFill>
                  </a:rPr>
                  <a:t>số </a:t>
                </a:r>
                <a14:m>
                  <m:oMath xmlns:m="http://schemas.openxmlformats.org/officeDocument/2006/math">
                    <m:r>
                      <a:rPr lang="vi-VN" sz="3400" i="1" smtClean="0">
                        <a:solidFill>
                          <a:srgbClr val="000000"/>
                        </a:solidFill>
                        <a:latin typeface="Cambria Math" panose="02040503050406030204" pitchFamily="18" charset="0"/>
                      </a:rPr>
                      <m:t>(1; 0) </m:t>
                    </m:r>
                  </m:oMath>
                </a14:m>
                <a:r>
                  <a:rPr lang="vi-VN" sz="3400">
                    <a:solidFill>
                      <a:srgbClr val="000000"/>
                    </a:solidFill>
                  </a:rPr>
                  <a:t>không là nghiệm của phương trình </a:t>
                </a:r>
                <a14:m>
                  <m:oMath xmlns:m="http://schemas.openxmlformats.org/officeDocument/2006/math">
                    <m:r>
                      <a:rPr lang="vi-VN" sz="3400" i="1" smtClean="0">
                        <a:solidFill>
                          <a:srgbClr val="000000"/>
                        </a:solidFill>
                        <a:latin typeface="Cambria Math" panose="02040503050406030204" pitchFamily="18" charset="0"/>
                      </a:rPr>
                      <m:t>4</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 + 3</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 = 5</m:t>
                    </m:r>
                  </m:oMath>
                </a14:m>
                <a:r>
                  <a:rPr lang="vi-VN" sz="3400">
                    <a:solidFill>
                      <a:srgbClr val="000000"/>
                    </a:solidFill>
                  </a:rPr>
                  <a:t>, vì</a:t>
                </a:r>
              </a:p>
              <a:p>
                <a:pPr lvl="0" algn="ctr">
                  <a:lnSpc>
                    <a:spcPct val="165000"/>
                  </a:lnSpc>
                </a:pPr>
                <a14:m>
                  <m:oMathPara xmlns:m="http://schemas.openxmlformats.org/officeDocument/2006/math">
                    <m:oMathParaPr>
                      <m:jc m:val="centerGroup"/>
                    </m:oMathParaPr>
                    <m:oMath xmlns:m="http://schemas.openxmlformats.org/officeDocument/2006/math">
                      <m:r>
                        <a:rPr lang="vi-VN" sz="3400" i="1" smtClean="0">
                          <a:solidFill>
                            <a:srgbClr val="000000"/>
                          </a:solidFill>
                          <a:latin typeface="Cambria Math" panose="02040503050406030204" pitchFamily="18" charset="0"/>
                        </a:rPr>
                        <m:t>4.1</m:t>
                      </m:r>
                      <m:r>
                        <a:rPr lang="en-US" sz="3400" b="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3.0</m:t>
                      </m:r>
                      <m:r>
                        <a:rPr lang="en-US" sz="3400" b="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4</m:t>
                      </m:r>
                      <m:r>
                        <a:rPr lang="vi-VN" sz="3400" i="1" smtClean="0">
                          <a:solidFill>
                            <a:srgbClr val="000000"/>
                          </a:solidFill>
                          <a:latin typeface="Cambria Math" panose="02040503050406030204" pitchFamily="18" charset="0"/>
                          <a:ea typeface="Cambria Math" panose="02040503050406030204" pitchFamily="18" charset="0"/>
                        </a:rPr>
                        <m:t>≠</m:t>
                      </m:r>
                      <m:r>
                        <a:rPr lang="vi-VN" sz="3400" i="1" smtClean="0">
                          <a:solidFill>
                            <a:srgbClr val="000000"/>
                          </a:solidFill>
                          <a:latin typeface="Cambria Math" panose="02040503050406030204" pitchFamily="18" charset="0"/>
                        </a:rPr>
                        <m:t>5</m:t>
                      </m:r>
                    </m:oMath>
                  </m:oMathPara>
                </a14:m>
                <a:endParaRPr lang="vi-VN" sz="3400">
                  <a:solidFill>
                    <a:srgbClr val="0000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297609" y="5753100"/>
                <a:ext cx="17678400" cy="3545586"/>
              </a:xfrm>
              <a:prstGeom prst="rect">
                <a:avLst/>
              </a:prstGeom>
              <a:blipFill>
                <a:blip r:embed="rId3"/>
                <a:stretch>
                  <a:fillRect l="-9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05633" y="1803026"/>
                <a:ext cx="17678400" cy="234987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 Trong các hệ thức </a:t>
                </a:r>
                <a14:m>
                  <m:oMath xmlns:m="http://schemas.openxmlformats.org/officeDocument/2006/math">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=5; 0</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 0</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oMath>
                </a14:m>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hệ thức nào là phương trình bậc nhất hai ẩn? Hệ thức nào không là phương trình bậc nhất hai ẩn?</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 Trong các cặp số </a:t>
                </a:r>
                <a14:m>
                  <m:oMath xmlns:m="http://schemas.openxmlformats.org/officeDocument/2006/math">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(2;−1) </m:t>
                    </m:r>
                  </m:oMath>
                </a14:m>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và </a:t>
                </a:r>
                <a14:m>
                  <m:oMath xmlns:m="http://schemas.openxmlformats.org/officeDocument/2006/math">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 </m:t>
                    </m:r>
                  </m:oMath>
                </a14:m>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cặp số nào là nghiệm của phương trình </a:t>
                </a:r>
                <a14:m>
                  <m:oMath xmlns:m="http://schemas.openxmlformats.org/officeDocument/2006/math">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=5</m:t>
                    </m:r>
                  </m:oMath>
                </a14:m>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p:txBody>
          </p:sp>
        </mc:Choice>
        <mc:Fallback xmlns="">
          <p:sp>
            <p:nvSpPr>
              <p:cNvPr id="6" name="Rectangle 5"/>
              <p:cNvSpPr>
                <a:spLocks noRot="1" noChangeAspect="1" noMove="1" noResize="1" noEditPoints="1" noAdjustHandles="1" noChangeArrowheads="1" noChangeShapeType="1" noTextEdit="1"/>
              </p:cNvSpPr>
              <p:nvPr/>
            </p:nvSpPr>
            <p:spPr>
              <a:xfrm>
                <a:off x="305633" y="1803026"/>
                <a:ext cx="17678400" cy="2349874"/>
              </a:xfrm>
              <a:prstGeom prst="rect">
                <a:avLst/>
              </a:prstGeom>
              <a:blipFill>
                <a:blip r:embed="rId4"/>
                <a:stretch>
                  <a:fillRect l="-966" r="-966" b="-8312"/>
                </a:stretch>
              </a:blipFill>
            </p:spPr>
            <p:txBody>
              <a:bodyPr/>
              <a:lstStyle/>
              <a:p>
                <a:r>
                  <a:rPr lang="en-US">
                    <a:noFill/>
                  </a:rPr>
                  <a:t> </a:t>
                </a:r>
              </a:p>
            </p:txBody>
          </p:sp>
        </mc:Fallback>
      </mc:AlternateContent>
      <p:sp>
        <p:nvSpPr>
          <p:cNvPr id="11" name="Rectangle 10"/>
          <p:cNvSpPr/>
          <p:nvPr/>
        </p:nvSpPr>
        <p:spPr>
          <a:xfrm>
            <a:off x="8566790" y="4756547"/>
            <a:ext cx="1156086" cy="615553"/>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4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p:pic>
        <p:nvPicPr>
          <p:cNvPr id="7" name="Picture 6"/>
          <p:cNvPicPr>
            <a:picLocks noChangeAspect="1"/>
          </p:cNvPicPr>
          <p:nvPr/>
        </p:nvPicPr>
        <p:blipFill>
          <a:blip r:embed="rId5"/>
          <a:stretch>
            <a:fillRect/>
          </a:stretch>
        </p:blipFill>
        <p:spPr>
          <a:xfrm rot="13688240">
            <a:off x="14834855" y="-1787962"/>
            <a:ext cx="3569629" cy="3575924"/>
          </a:xfrm>
          <a:prstGeom prst="rect">
            <a:avLst/>
          </a:prstGeom>
        </p:spPr>
      </p:pic>
    </p:spTree>
    <p:extLst>
      <p:ext uri="{BB962C8B-B14F-4D97-AF65-F5344CB8AC3E}">
        <p14:creationId xmlns:p14="http://schemas.microsoft.com/office/powerpoint/2010/main" val="401782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6" name="Rounded Rectangle 5"/>
          <p:cNvSpPr/>
          <p:nvPr/>
        </p:nvSpPr>
        <p:spPr>
          <a:xfrm>
            <a:off x="6661964" y="1104900"/>
            <a:ext cx="4927280" cy="1307151"/>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smtClean="0">
                <a:ln>
                  <a:noFill/>
                </a:ln>
                <a:solidFill>
                  <a:schemeClr val="tx2">
                    <a:lumMod val="40000"/>
                    <a:lumOff val="60000"/>
                  </a:schemeClr>
                </a:solidFill>
                <a:effectLst/>
                <a:uLnTx/>
                <a:uFillTx/>
                <a:latin typeface="Arial" panose="020B0604020202020204" pitchFamily="34" charset="0"/>
                <a:ea typeface="+mn-ea"/>
                <a:cs typeface="Arial" panose="020B0604020202020204" pitchFamily="34" charset="0"/>
              </a:rPr>
              <a:t>Luyện tập 1</a:t>
            </a:r>
            <a:endParaRPr kumimoji="0" lang="en-US" sz="4500" b="1" i="0" u="none" strike="noStrike" kern="1200" cap="none" spc="0" normalizeH="0" baseline="0" noProof="0">
              <a:ln>
                <a:noFill/>
              </a:ln>
              <a:solidFill>
                <a:schemeClr val="tx2">
                  <a:lumMod val="40000"/>
                  <a:lumOff val="60000"/>
                </a:schemeClr>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2908460" y="2959768"/>
            <a:ext cx="12420600" cy="1938992"/>
          </a:xfrm>
          <a:prstGeom prst="rect">
            <a:avLst/>
          </a:prstGeom>
          <a:noFill/>
        </p:spPr>
        <p:txBody>
          <a:bodyPr wrap="square" rtlCol="0">
            <a:spAutoFit/>
          </a:bodyPr>
          <a:lstStyle/>
          <a:p>
            <a:pPr lvl="0" algn="just">
              <a:lnSpc>
                <a:spcPct val="150000"/>
              </a:lnSpc>
              <a:defRPr/>
            </a:pPr>
            <a:r>
              <a:rPr lang="vi-VN" sz="4000">
                <a:solidFill>
                  <a:prstClr val="black"/>
                </a:solidFill>
                <a:cs typeface="Arial" panose="020B0604020202020204" pitchFamily="34" charset="0"/>
              </a:rPr>
              <a:t>Hãy viết một phương trình bậc nhất hai ẩn và chỉ ra một nghiệm của nó.</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9" name="Rectangle 8"/>
          <p:cNvSpPr/>
          <p:nvPr/>
        </p:nvSpPr>
        <p:spPr>
          <a:xfrm>
            <a:off x="8455757" y="5273814"/>
            <a:ext cx="1326005" cy="707886"/>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40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10" name="Rectangle 9"/>
              <p:cNvSpPr/>
              <p:nvPr/>
            </p:nvSpPr>
            <p:spPr>
              <a:xfrm>
                <a:off x="2915304" y="6852476"/>
                <a:ext cx="12420600" cy="1938992"/>
              </a:xfrm>
              <a:prstGeom prst="rect">
                <a:avLst/>
              </a:prstGeom>
            </p:spPr>
            <p:txBody>
              <a:bodyPr wrap="square">
                <a:spAutoFit/>
              </a:bodyPr>
              <a:lstStyle/>
              <a:p>
                <a:pPr algn="just">
                  <a:lnSpc>
                    <a:spcPct val="150000"/>
                  </a:lnSpc>
                  <a:spcBef>
                    <a:spcPts val="600"/>
                  </a:spcBef>
                  <a:spcAft>
                    <a:spcPts val="600"/>
                  </a:spcAft>
                </a:pPr>
                <a:r>
                  <a:rPr lang="da-DK" sz="4000" smtClean="0">
                    <a:solidFill>
                      <a:srgbClr val="000000"/>
                    </a:solidFill>
                    <a:latin typeface="+mj-lt"/>
                    <a:ea typeface="Malgun Gothic" panose="020B0503020000020004" pitchFamily="34" charset="-127"/>
                    <a:cs typeface="Times New Roman" panose="02020603050405020304" pitchFamily="18" charset="0"/>
                  </a:rPr>
                  <a:t>Phương trình bậc nhất hai ẩn: </a:t>
                </a:r>
                <a14:m>
                  <m:oMath xmlns:m="http://schemas.openxmlformats.org/officeDocument/2006/math">
                    <m:r>
                      <a:rPr lang="da-DK" sz="40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r>
                      <a:rPr lang="da-DK" sz="40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40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da-DK" sz="40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40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da-DK" sz="4000">
                    <a:solidFill>
                      <a:srgbClr val="000000"/>
                    </a:solidFill>
                    <a:effectLst/>
                    <a:latin typeface="+mj-lt"/>
                    <a:ea typeface="Malgun Gothic" panose="020B0503020000020004" pitchFamily="34" charset="-127"/>
                    <a:cs typeface="Times New Roman" panose="02020603050405020304" pitchFamily="18" charset="0"/>
                  </a:rPr>
                  <a:t> có một nghiệm là </a:t>
                </a:r>
                <a14:m>
                  <m:oMath xmlns:m="http://schemas.openxmlformats.org/officeDocument/2006/math">
                    <m:r>
                      <a:rPr lang="da-DK" sz="40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(2;1)</m:t>
                    </m:r>
                  </m:oMath>
                </a14:m>
                <a:r>
                  <a:rPr lang="da-DK" sz="4000">
                    <a:solidFill>
                      <a:srgbClr val="000000"/>
                    </a:solidFill>
                    <a:effectLst/>
                    <a:latin typeface="+mj-lt"/>
                    <a:ea typeface="Malgun Gothic" panose="020B0503020000020004" pitchFamily="34" charset="-127"/>
                    <a:cs typeface="Times New Roman" panose="02020603050405020304" pitchFamily="18" charset="0"/>
                  </a:rPr>
                  <a:t>.</a:t>
                </a:r>
                <a:endParaRPr lang="en-US" sz="4000">
                  <a:solidFill>
                    <a:srgbClr val="000000"/>
                  </a:solidFill>
                  <a:effectLst/>
                  <a:latin typeface="+mj-lt"/>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915304" y="6852476"/>
                <a:ext cx="12420600" cy="1938992"/>
              </a:xfrm>
              <a:prstGeom prst="rect">
                <a:avLst/>
              </a:prstGeom>
              <a:blipFill>
                <a:blip r:embed="rId3"/>
                <a:stretch>
                  <a:fillRect l="-1717" r="-1717" b="-6918"/>
                </a:stretch>
              </a:blipFill>
            </p:spPr>
            <p:txBody>
              <a:bodyPr/>
              <a:lstStyle/>
              <a:p>
                <a:r>
                  <a:rPr lang="en-US">
                    <a:noFill/>
                  </a:rPr>
                  <a:t> </a:t>
                </a:r>
              </a:p>
            </p:txBody>
          </p:sp>
        </mc:Fallback>
      </mc:AlternateContent>
    </p:spTree>
    <p:extLst>
      <p:ext uri="{BB962C8B-B14F-4D97-AF65-F5344CB8AC3E}">
        <p14:creationId xmlns:p14="http://schemas.microsoft.com/office/powerpoint/2010/main" val="234873698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sp>
        <p:nvSpPr>
          <p:cNvPr id="6" name="Rectangle 5"/>
          <p:cNvSpPr/>
          <p:nvPr/>
        </p:nvSpPr>
        <p:spPr>
          <a:xfrm>
            <a:off x="997993" y="5905500"/>
            <a:ext cx="1156086" cy="615553"/>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4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p:grpSp>
        <p:nvGrpSpPr>
          <p:cNvPr id="9" name="Group 8"/>
          <p:cNvGrpSpPr/>
          <p:nvPr/>
        </p:nvGrpSpPr>
        <p:grpSpPr>
          <a:xfrm>
            <a:off x="17769758" y="524791"/>
            <a:ext cx="137242" cy="9225426"/>
            <a:chOff x="8759480" y="310101"/>
            <a:chExt cx="68621" cy="4612713"/>
          </a:xfrm>
        </p:grpSpPr>
        <p:cxnSp>
          <p:nvCxnSpPr>
            <p:cNvPr id="10" name="Straight Connector 9"/>
            <p:cNvCxnSpPr/>
            <p:nvPr/>
          </p:nvCxnSpPr>
          <p:spPr>
            <a:xfrm>
              <a:off x="8759480" y="31010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828101" y="311432"/>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Flowchart: Terminator 13"/>
          <p:cNvSpPr/>
          <p:nvPr/>
        </p:nvSpPr>
        <p:spPr>
          <a:xfrm>
            <a:off x="-533400" y="266700"/>
            <a:ext cx="2895600" cy="9144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800" b="1" smtClean="0">
                <a:solidFill>
                  <a:schemeClr val="tx2">
                    <a:lumMod val="20000"/>
                    <a:lumOff val="80000"/>
                  </a:schemeClr>
                </a:solidFill>
              </a:rPr>
              <a:t>Ví dụ 2.</a:t>
            </a:r>
            <a:endParaRPr lang="en-US" sz="3800" b="1">
              <a:solidFill>
                <a:schemeClr val="tx2">
                  <a:lumMod val="20000"/>
                  <a:lumOff val="80000"/>
                </a:schemeClr>
              </a:solidFill>
            </a:endParaRPr>
          </a:p>
        </p:txBody>
      </p:sp>
      <mc:AlternateContent xmlns:mc="http://schemas.openxmlformats.org/markup-compatibility/2006" xmlns:a14="http://schemas.microsoft.com/office/drawing/2010/main">
        <mc:Choice Requires="a14">
          <p:sp>
            <p:nvSpPr>
              <p:cNvPr id="5" name="Rectangle 4"/>
              <p:cNvSpPr/>
              <p:nvPr/>
            </p:nvSpPr>
            <p:spPr>
              <a:xfrm>
                <a:off x="989972" y="8840604"/>
                <a:ext cx="15925800" cy="1332096"/>
              </a:xfrm>
              <a:prstGeom prst="rect">
                <a:avLst/>
              </a:prstGeom>
            </p:spPr>
            <p:txBody>
              <a:bodyPr wrap="square">
                <a:spAutoFit/>
              </a:bodyPr>
              <a:lstStyle/>
              <a:p>
                <a:pPr>
                  <a:spcAft>
                    <a:spcPts val="500"/>
                  </a:spcAft>
                </a:pPr>
                <a14:m>
                  <m:oMathPara xmlns:m="http://schemas.openxmlformats.org/officeDocument/2006/math">
                    <m:oMathParaPr>
                      <m:jc m:val="left"/>
                    </m:oMathParaPr>
                    <m:oMath xmlns:m="http://schemas.openxmlformats.org/officeDocument/2006/math">
                      <m:r>
                        <m:rPr>
                          <m:nor/>
                        </m:rPr>
                        <a:rPr lang="vi-VN" sz="3400" smtClean="0">
                          <a:solidFill>
                            <a:srgbClr val="000000"/>
                          </a:solidFill>
                        </a:rPr>
                        <m:t>V</m:t>
                      </m:r>
                      <m:r>
                        <m:rPr>
                          <m:nor/>
                        </m:rPr>
                        <a:rPr lang="vi-VN" sz="3400" smtClean="0">
                          <a:solidFill>
                            <a:srgbClr val="000000"/>
                          </a:solidFill>
                        </a:rPr>
                        <m:t>ậ</m:t>
                      </m:r>
                      <m:r>
                        <m:rPr>
                          <m:nor/>
                        </m:rPr>
                        <a:rPr lang="vi-VN" sz="3400" smtClean="0">
                          <a:solidFill>
                            <a:srgbClr val="000000"/>
                          </a:solidFill>
                        </a:rPr>
                        <m:t>y</m:t>
                      </m:r>
                      <m:r>
                        <m:rPr>
                          <m:nor/>
                        </m:rPr>
                        <a:rPr lang="vi-VN" sz="3400" smtClean="0">
                          <a:solidFill>
                            <a:srgbClr val="000000"/>
                          </a:solidFill>
                        </a:rPr>
                        <m:t> 5 </m:t>
                      </m:r>
                      <m:r>
                        <m:rPr>
                          <m:nor/>
                        </m:rPr>
                        <a:rPr lang="vi-VN" sz="3400" smtClean="0">
                          <a:solidFill>
                            <a:srgbClr val="000000"/>
                          </a:solidFill>
                        </a:rPr>
                        <m:t>nghi</m:t>
                      </m:r>
                      <m:r>
                        <m:rPr>
                          <m:nor/>
                        </m:rPr>
                        <a:rPr lang="vi-VN" sz="3400" smtClean="0">
                          <a:solidFill>
                            <a:srgbClr val="000000"/>
                          </a:solidFill>
                        </a:rPr>
                        <m:t>ệ</m:t>
                      </m:r>
                      <m:r>
                        <m:rPr>
                          <m:nor/>
                        </m:rPr>
                        <a:rPr lang="vi-VN" sz="3400" smtClean="0">
                          <a:solidFill>
                            <a:srgbClr val="000000"/>
                          </a:solidFill>
                        </a:rPr>
                        <m:t>m</m:t>
                      </m:r>
                      <m:r>
                        <m:rPr>
                          <m:nor/>
                        </m:rPr>
                        <a:rPr lang="vi-VN" sz="3400" smtClean="0">
                          <a:solidFill>
                            <a:srgbClr val="000000"/>
                          </a:solidFill>
                        </a:rPr>
                        <m:t> </m:t>
                      </m:r>
                      <m:r>
                        <m:rPr>
                          <m:nor/>
                        </m:rPr>
                        <a:rPr lang="vi-VN" sz="3400" smtClean="0">
                          <a:solidFill>
                            <a:srgbClr val="000000"/>
                          </a:solidFill>
                        </a:rPr>
                        <m:t>c</m:t>
                      </m:r>
                      <m:r>
                        <m:rPr>
                          <m:nor/>
                        </m:rPr>
                        <a:rPr lang="vi-VN" sz="3400" smtClean="0">
                          <a:solidFill>
                            <a:srgbClr val="000000"/>
                          </a:solidFill>
                        </a:rPr>
                        <m:t>ủ</m:t>
                      </m:r>
                      <m:r>
                        <m:rPr>
                          <m:nor/>
                        </m:rPr>
                        <a:rPr lang="vi-VN" sz="3400" smtClean="0">
                          <a:solidFill>
                            <a:srgbClr val="000000"/>
                          </a:solidFill>
                        </a:rPr>
                        <m:t>a</m:t>
                      </m:r>
                      <m:r>
                        <m:rPr>
                          <m:nor/>
                        </m:rPr>
                        <a:rPr lang="vi-VN" sz="3400" smtClean="0">
                          <a:solidFill>
                            <a:srgbClr val="000000"/>
                          </a:solidFill>
                        </a:rPr>
                        <m:t> </m:t>
                      </m:r>
                      <m:r>
                        <m:rPr>
                          <m:nor/>
                        </m:rPr>
                        <a:rPr lang="vi-VN" sz="3400" smtClean="0">
                          <a:solidFill>
                            <a:srgbClr val="000000"/>
                          </a:solidFill>
                        </a:rPr>
                        <m:t>ph</m:t>
                      </m:r>
                      <m:r>
                        <m:rPr>
                          <m:nor/>
                        </m:rPr>
                        <a:rPr lang="vi-VN" sz="3400" smtClean="0">
                          <a:solidFill>
                            <a:srgbClr val="000000"/>
                          </a:solidFill>
                        </a:rPr>
                        <m:t>ươ</m:t>
                      </m:r>
                      <m:r>
                        <m:rPr>
                          <m:nor/>
                        </m:rPr>
                        <a:rPr lang="vi-VN" sz="3400" smtClean="0">
                          <a:solidFill>
                            <a:srgbClr val="000000"/>
                          </a:solidFill>
                        </a:rPr>
                        <m:t>ng</m:t>
                      </m:r>
                      <m:r>
                        <m:rPr>
                          <m:nor/>
                        </m:rPr>
                        <a:rPr lang="vi-VN" sz="3400" smtClean="0">
                          <a:solidFill>
                            <a:srgbClr val="000000"/>
                          </a:solidFill>
                        </a:rPr>
                        <m:t> </m:t>
                      </m:r>
                      <m:r>
                        <m:rPr>
                          <m:nor/>
                        </m:rPr>
                        <a:rPr lang="vi-VN" sz="3400" smtClean="0">
                          <a:solidFill>
                            <a:srgbClr val="000000"/>
                          </a:solidFill>
                        </a:rPr>
                        <m:t>tr</m:t>
                      </m:r>
                      <m:r>
                        <m:rPr>
                          <m:nor/>
                        </m:rPr>
                        <a:rPr lang="vi-VN" sz="3400" smtClean="0">
                          <a:solidFill>
                            <a:srgbClr val="000000"/>
                          </a:solidFill>
                        </a:rPr>
                        <m:t>ì</m:t>
                      </m:r>
                      <m:r>
                        <m:rPr>
                          <m:nor/>
                        </m:rPr>
                        <a:rPr lang="vi-VN" sz="3400" smtClean="0">
                          <a:solidFill>
                            <a:srgbClr val="000000"/>
                          </a:solidFill>
                        </a:rPr>
                        <m:t>nh</m:t>
                      </m:r>
                      <m:r>
                        <m:rPr>
                          <m:nor/>
                        </m:rPr>
                        <a:rPr lang="vi-VN" sz="3400" smtClean="0">
                          <a:solidFill>
                            <a:srgbClr val="000000"/>
                          </a:solidFill>
                        </a:rPr>
                        <m:t> đã </m:t>
                      </m:r>
                      <m:r>
                        <m:rPr>
                          <m:nor/>
                        </m:rPr>
                        <a:rPr lang="vi-VN" sz="3400" smtClean="0">
                          <a:solidFill>
                            <a:srgbClr val="000000"/>
                          </a:solidFill>
                        </a:rPr>
                        <m:t>cho</m:t>
                      </m:r>
                      <m:r>
                        <m:rPr>
                          <m:nor/>
                        </m:rPr>
                        <a:rPr lang="vi-VN" sz="3400" smtClean="0">
                          <a:solidFill>
                            <a:srgbClr val="000000"/>
                          </a:solidFill>
                        </a:rPr>
                        <m:t> </m:t>
                      </m:r>
                      <m:r>
                        <m:rPr>
                          <m:nor/>
                        </m:rPr>
                        <a:rPr lang="vi-VN" sz="3400" smtClean="0">
                          <a:solidFill>
                            <a:srgbClr val="000000"/>
                          </a:solidFill>
                        </a:rPr>
                        <m:t>l</m:t>
                      </m:r>
                      <m:r>
                        <m:rPr>
                          <m:nor/>
                        </m:rPr>
                        <a:rPr lang="vi-VN" sz="3400" smtClean="0">
                          <a:solidFill>
                            <a:srgbClr val="000000"/>
                          </a:solidFill>
                        </a:rPr>
                        <m:t>à:</m:t>
                      </m:r>
                      <m:d>
                        <m:dPr>
                          <m:ctrlPr>
                            <a:rPr lang="vi-VN" sz="3400" i="1" smtClean="0">
                              <a:solidFill>
                                <a:srgbClr val="000000"/>
                              </a:solidFill>
                              <a:latin typeface="Cambria Math" panose="02040503050406030204" pitchFamily="18" charset="0"/>
                            </a:rPr>
                          </m:ctrlPr>
                        </m:dPr>
                        <m:e>
                          <m:r>
                            <a:rPr lang="vi-VN" sz="3400" i="1">
                              <a:solidFill>
                                <a:srgbClr val="000000"/>
                              </a:solidFill>
                              <a:latin typeface="Cambria Math" panose="02040503050406030204" pitchFamily="18" charset="0"/>
                            </a:rPr>
                            <m:t>−2;</m:t>
                          </m:r>
                          <m:f>
                            <m:fPr>
                              <m:ctrlPr>
                                <a:rPr lang="en-US" sz="3400" i="1">
                                  <a:solidFill>
                                    <a:srgbClr val="000000"/>
                                  </a:solidFill>
                                  <a:latin typeface="Cambria Math" panose="02040503050406030204" pitchFamily="18" charset="0"/>
                                </a:rPr>
                              </m:ctrlPr>
                            </m:fPr>
                            <m:num>
                              <m:r>
                                <a:rPr lang="en-US" sz="3400" i="1">
                                  <a:solidFill>
                                    <a:srgbClr val="000000"/>
                                  </a:solidFill>
                                  <a:latin typeface="Cambria Math" panose="02040503050406030204" pitchFamily="18" charset="0"/>
                                </a:rPr>
                                <m:t>7</m:t>
                              </m:r>
                            </m:num>
                            <m:den>
                              <m:r>
                                <a:rPr lang="en-US" sz="3400" i="1">
                                  <a:solidFill>
                                    <a:srgbClr val="000000"/>
                                  </a:solidFill>
                                  <a:latin typeface="Cambria Math" panose="02040503050406030204" pitchFamily="18" charset="0"/>
                                </a:rPr>
                                <m:t>2</m:t>
                              </m:r>
                            </m:den>
                          </m:f>
                        </m:e>
                      </m:d>
                      <m:r>
                        <a:rPr lang="vi-VN" sz="3400" i="1" smtClean="0">
                          <a:solidFill>
                            <a:srgbClr val="000000"/>
                          </a:solidFill>
                          <a:latin typeface="Cambria Math" panose="02040503050406030204" pitchFamily="18" charset="0"/>
                        </a:rPr>
                        <m:t>, (−1; 3), </m:t>
                      </m:r>
                      <m:d>
                        <m:dPr>
                          <m:ctrlPr>
                            <a:rPr lang="vi-VN" sz="3400" i="1" smtClean="0">
                              <a:solidFill>
                                <a:srgbClr val="000000"/>
                              </a:solidFill>
                              <a:latin typeface="Cambria Math" panose="02040503050406030204" pitchFamily="18" charset="0"/>
                            </a:rPr>
                          </m:ctrlPr>
                        </m:dPr>
                        <m:e>
                          <m:r>
                            <a:rPr lang="vi-VN" sz="3400" i="1">
                              <a:solidFill>
                                <a:srgbClr val="000000"/>
                              </a:solidFill>
                              <a:latin typeface="Cambria Math" panose="02040503050406030204" pitchFamily="18" charset="0"/>
                            </a:rPr>
                            <m:t>0,</m:t>
                          </m:r>
                          <m:f>
                            <m:fPr>
                              <m:ctrlPr>
                                <a:rPr lang="en-US" sz="3400" i="1">
                                  <a:solidFill>
                                    <a:srgbClr val="000000"/>
                                  </a:solidFill>
                                  <a:latin typeface="Cambria Math" panose="02040503050406030204" pitchFamily="18" charset="0"/>
                                </a:rPr>
                              </m:ctrlPr>
                            </m:fPr>
                            <m:num>
                              <m:r>
                                <a:rPr lang="en-US" sz="3400" i="1">
                                  <a:solidFill>
                                    <a:srgbClr val="000000"/>
                                  </a:solidFill>
                                  <a:latin typeface="Cambria Math" panose="02040503050406030204" pitchFamily="18" charset="0"/>
                                </a:rPr>
                                <m:t>5</m:t>
                              </m:r>
                            </m:num>
                            <m:den>
                              <m:r>
                                <a:rPr lang="en-US" sz="3400" i="1">
                                  <a:solidFill>
                                    <a:srgbClr val="000000"/>
                                  </a:solidFill>
                                  <a:latin typeface="Cambria Math" panose="02040503050406030204" pitchFamily="18" charset="0"/>
                                </a:rPr>
                                <m:t>2</m:t>
                              </m:r>
                            </m:den>
                          </m:f>
                        </m:e>
                      </m:d>
                      <m:r>
                        <a:rPr lang="vi-VN" sz="3400" i="1" smtClean="0">
                          <a:solidFill>
                            <a:srgbClr val="000000"/>
                          </a:solidFill>
                          <a:latin typeface="Cambria Math" panose="02040503050406030204" pitchFamily="18" charset="0"/>
                        </a:rPr>
                        <m:t>, (3; 1), (1; </m:t>
                      </m:r>
                      <m:r>
                        <a:rPr lang="vi-VN" sz="3400" i="1">
                          <a:solidFill>
                            <a:srgbClr val="000000"/>
                          </a:solidFill>
                          <a:latin typeface="Cambria Math" panose="02040503050406030204" pitchFamily="18" charset="0"/>
                        </a:rPr>
                        <m:t>2</m:t>
                      </m:r>
                      <m:r>
                        <a:rPr lang="vi-VN" sz="3400" i="1" smtClean="0">
                          <a:solidFill>
                            <a:srgbClr val="000000"/>
                          </a:solidFill>
                          <a:latin typeface="Cambria Math" panose="02040503050406030204" pitchFamily="18" charset="0"/>
                        </a:rPr>
                        <m:t>).</m:t>
                      </m:r>
                    </m:oMath>
                  </m:oMathPara>
                </a14:m>
                <a:endParaRPr lang="vi-VN" sz="3400">
                  <a:solidFill>
                    <a:srgbClr val="00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989972" y="8840604"/>
                <a:ext cx="15925800" cy="133209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667000" y="489347"/>
                <a:ext cx="14184348" cy="615553"/>
              </a:xfrm>
              <a:prstGeom prst="rect">
                <a:avLst/>
              </a:prstGeom>
            </p:spPr>
            <p:txBody>
              <a:bodyPr wrap="square">
                <a:spAutoFit/>
              </a:bodyPr>
              <a:lstStyle/>
              <a:p>
                <a:r>
                  <a:rPr lang="vi-VN" sz="3400">
                    <a:solidFill>
                      <a:srgbClr val="000000"/>
                    </a:solidFill>
                  </a:rPr>
                  <a:t>Giả sử </a:t>
                </a:r>
                <a14:m>
                  <m:oMath xmlns:m="http://schemas.openxmlformats.org/officeDocument/2006/math">
                    <m:r>
                      <a:rPr lang="vi-VN" sz="340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 </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 </m:t>
                    </m:r>
                  </m:oMath>
                </a14:m>
                <a:r>
                  <a:rPr lang="vi-VN" sz="3400">
                    <a:solidFill>
                      <a:srgbClr val="000000"/>
                    </a:solidFill>
                  </a:rPr>
                  <a:t>là nghiệm của phương trình bậc nhất hai ẩn </a:t>
                </a:r>
                <a14:m>
                  <m:oMath xmlns:m="http://schemas.openxmlformats.org/officeDocument/2006/math">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 + 2</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 = 5.</m:t>
                    </m:r>
                  </m:oMath>
                </a14:m>
                <a:endParaRPr lang="en-US"/>
              </a:p>
            </p:txBody>
          </p:sp>
        </mc:Choice>
        <mc:Fallback xmlns="">
          <p:sp>
            <p:nvSpPr>
              <p:cNvPr id="15" name="Rectangle 14"/>
              <p:cNvSpPr>
                <a:spLocks noRot="1" noChangeAspect="1" noMove="1" noResize="1" noEditPoints="1" noAdjustHandles="1" noChangeArrowheads="1" noChangeShapeType="1" noTextEdit="1"/>
              </p:cNvSpPr>
              <p:nvPr/>
            </p:nvSpPr>
            <p:spPr>
              <a:xfrm>
                <a:off x="2667000" y="489347"/>
                <a:ext cx="14184348" cy="615553"/>
              </a:xfrm>
              <a:prstGeom prst="rect">
                <a:avLst/>
              </a:prstGeom>
              <a:blipFill>
                <a:blip r:embed="rId4"/>
                <a:stretch>
                  <a:fillRect l="-1204" t="-13861" b="-34653"/>
                </a:stretch>
              </a:blipFill>
            </p:spPr>
            <p:txBody>
              <a:bodyPr/>
              <a:lstStyle/>
              <a:p>
                <a:r>
                  <a:rPr lang="en-US">
                    <a:noFill/>
                  </a:rPr>
                  <a:t> </a:t>
                </a:r>
              </a:p>
            </p:txBody>
          </p:sp>
        </mc:Fallback>
      </mc:AlternateContent>
      <p:sp>
        <p:nvSpPr>
          <p:cNvPr id="16" name="Rectangle 15"/>
          <p:cNvSpPr/>
          <p:nvPr/>
        </p:nvSpPr>
        <p:spPr>
          <a:xfrm>
            <a:off x="997993" y="1409700"/>
            <a:ext cx="5806398" cy="615553"/>
          </a:xfrm>
          <a:prstGeom prst="rect">
            <a:avLst/>
          </a:prstGeom>
        </p:spPr>
        <p:txBody>
          <a:bodyPr wrap="none">
            <a:spAutoFit/>
          </a:bodyPr>
          <a:lstStyle/>
          <a:p>
            <a:pPr lvl="0">
              <a:spcAft>
                <a:spcPts val="500"/>
              </a:spcAft>
            </a:pPr>
            <a:r>
              <a:rPr lang="vi-VN" sz="3400">
                <a:solidFill>
                  <a:srgbClr val="000000"/>
                </a:solidFill>
              </a:rPr>
              <a:t>a) Hoàn thành bảng sau đây:</a:t>
            </a:r>
          </a:p>
        </p:txBody>
      </p:sp>
      <mc:AlternateContent xmlns:mc="http://schemas.openxmlformats.org/markup-compatibility/2006" xmlns:a14="http://schemas.microsoft.com/office/drawing/2010/main">
        <mc:Choice Requires="a14">
          <p:graphicFrame>
            <p:nvGraphicFramePr>
              <p:cNvPr id="17" name="Table 16"/>
              <p:cNvGraphicFramePr>
                <a:graphicFrameLocks noGrp="1"/>
              </p:cNvGraphicFramePr>
              <p:nvPr>
                <p:extLst>
                  <p:ext uri="{D42A27DB-BD31-4B8C-83A1-F6EECF244321}">
                    <p14:modId xmlns:p14="http://schemas.microsoft.com/office/powerpoint/2010/main" val="298596987"/>
                  </p:ext>
                </p:extLst>
              </p:nvPr>
            </p:nvGraphicFramePr>
            <p:xfrm>
              <a:off x="2819400" y="2301677"/>
              <a:ext cx="12954000" cy="1311058"/>
            </p:xfrm>
            <a:graphic>
              <a:graphicData uri="http://schemas.openxmlformats.org/drawingml/2006/table">
                <a:tbl>
                  <a:tblPr firstRow="1" bandRow="1">
                    <a:tableStyleId>{5C22544A-7EE6-4342-B048-85BDC9FD1C3A}</a:tableStyleId>
                  </a:tblPr>
                  <a:tblGrid>
                    <a:gridCol w="2159000">
                      <a:extLst>
                        <a:ext uri="{9D8B030D-6E8A-4147-A177-3AD203B41FA5}">
                          <a16:colId xmlns:a16="http://schemas.microsoft.com/office/drawing/2014/main" val="810256598"/>
                        </a:ext>
                      </a:extLst>
                    </a:gridCol>
                    <a:gridCol w="2159000">
                      <a:extLst>
                        <a:ext uri="{9D8B030D-6E8A-4147-A177-3AD203B41FA5}">
                          <a16:colId xmlns:a16="http://schemas.microsoft.com/office/drawing/2014/main" val="1457295612"/>
                        </a:ext>
                      </a:extLst>
                    </a:gridCol>
                    <a:gridCol w="2159000">
                      <a:extLst>
                        <a:ext uri="{9D8B030D-6E8A-4147-A177-3AD203B41FA5}">
                          <a16:colId xmlns:a16="http://schemas.microsoft.com/office/drawing/2014/main" val="149953713"/>
                        </a:ext>
                      </a:extLst>
                    </a:gridCol>
                    <a:gridCol w="2159000">
                      <a:extLst>
                        <a:ext uri="{9D8B030D-6E8A-4147-A177-3AD203B41FA5}">
                          <a16:colId xmlns:a16="http://schemas.microsoft.com/office/drawing/2014/main" val="1550765564"/>
                        </a:ext>
                      </a:extLst>
                    </a:gridCol>
                    <a:gridCol w="2159000">
                      <a:extLst>
                        <a:ext uri="{9D8B030D-6E8A-4147-A177-3AD203B41FA5}">
                          <a16:colId xmlns:a16="http://schemas.microsoft.com/office/drawing/2014/main" val="268823530"/>
                        </a:ext>
                      </a:extLst>
                    </a:gridCol>
                    <a:gridCol w="2159000">
                      <a:extLst>
                        <a:ext uri="{9D8B030D-6E8A-4147-A177-3AD203B41FA5}">
                          <a16:colId xmlns:a16="http://schemas.microsoft.com/office/drawing/2014/main" val="1934769411"/>
                        </a:ext>
                      </a:extLst>
                    </a:gridCol>
                  </a:tblGrid>
                  <a:tr h="655529">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𝑥</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−2</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−1</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0</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chemeClr val="accent3">
                                        <a:lumMod val="50000"/>
                                      </a:schemeClr>
                                    </a:solidFill>
                                    <a:latin typeface="Cambria Math" panose="02040503050406030204" pitchFamily="18" charset="0"/>
                                  </a:rPr>
                                  <m:t>?</m:t>
                                </m:r>
                              </m:oMath>
                            </m:oMathPara>
                          </a14:m>
                          <a:endParaRPr lang="en-US" sz="3400" b="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chemeClr val="accent3">
                                        <a:lumMod val="50000"/>
                                      </a:schemeClr>
                                    </a:solidFill>
                                    <a:latin typeface="Cambria Math" panose="02040503050406030204" pitchFamily="18" charset="0"/>
                                  </a:rPr>
                                  <m:t>?</m:t>
                                </m:r>
                              </m:oMath>
                            </m:oMathPara>
                          </a14:m>
                          <a:endParaRPr lang="en-US" sz="3400" b="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8658338"/>
                      </a:ext>
                    </a:extLst>
                  </a:tr>
                  <a:tr h="655529">
                    <a:tc>
                      <a:txBody>
                        <a:bodyPr/>
                        <a:lstStyle/>
                        <a:p>
                          <a:pPr/>
                          <a14:m>
                            <m:oMathPara xmlns:m="http://schemas.openxmlformats.org/officeDocument/2006/math">
                              <m:oMathParaPr>
                                <m:jc m:val="centerGroup"/>
                              </m:oMathParaPr>
                              <m:oMath xmlns:m="http://schemas.openxmlformats.org/officeDocument/2006/math">
                                <m:r>
                                  <a:rPr lang="en-US" sz="3400" i="1" smtClean="0">
                                    <a:solidFill>
                                      <a:srgbClr val="000000"/>
                                    </a:solidFill>
                                    <a:latin typeface="Cambria Math" panose="02040503050406030204" pitchFamily="18" charset="0"/>
                                  </a:rPr>
                                  <m:t>𝑦</m:t>
                                </m:r>
                              </m:oMath>
                            </m:oMathPara>
                          </a14:m>
                          <a:endParaRPr lang="en-US" sz="34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chemeClr val="accent3">
                                        <a:lumMod val="50000"/>
                                      </a:schemeClr>
                                    </a:solidFill>
                                    <a:latin typeface="Cambria Math" panose="02040503050406030204" pitchFamily="18" charset="0"/>
                                  </a:rPr>
                                  <m:t>?</m:t>
                                </m:r>
                              </m:oMath>
                            </m:oMathPara>
                          </a14:m>
                          <a:endParaRPr lang="en-US" sz="340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chemeClr val="accent3">
                                        <a:lumMod val="50000"/>
                                      </a:schemeClr>
                                    </a:solidFill>
                                    <a:latin typeface="Cambria Math" panose="02040503050406030204" pitchFamily="18" charset="0"/>
                                  </a:rPr>
                                  <m:t>?</m:t>
                                </m:r>
                              </m:oMath>
                            </m:oMathPara>
                          </a14:m>
                          <a:endParaRPr lang="en-US" sz="340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chemeClr val="accent3">
                                        <a:lumMod val="50000"/>
                                      </a:schemeClr>
                                    </a:solidFill>
                                    <a:latin typeface="Cambria Math" panose="02040503050406030204" pitchFamily="18" charset="0"/>
                                  </a:rPr>
                                  <m:t>?</m:t>
                                </m:r>
                              </m:oMath>
                            </m:oMathPara>
                          </a14:m>
                          <a:endParaRPr lang="en-US" sz="340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rgbClr val="000000"/>
                                    </a:solidFill>
                                    <a:latin typeface="Cambria Math" panose="02040503050406030204" pitchFamily="18" charset="0"/>
                                  </a:rPr>
                                  <m:t>1</m:t>
                                </m:r>
                              </m:oMath>
                            </m:oMathPara>
                          </a14:m>
                          <a:endParaRPr lang="en-US" sz="34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rgbClr val="000000"/>
                                    </a:solidFill>
                                    <a:latin typeface="Cambria Math" panose="02040503050406030204" pitchFamily="18" charset="0"/>
                                  </a:rPr>
                                  <m:t>2</m:t>
                                </m:r>
                              </m:oMath>
                            </m:oMathPara>
                          </a14:m>
                          <a:endParaRPr lang="en-US" sz="34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9897140"/>
                      </a:ext>
                    </a:extLst>
                  </a:tr>
                </a:tbl>
              </a:graphicData>
            </a:graphic>
          </p:graphicFrame>
        </mc:Choice>
        <mc:Fallback xmlns="">
          <p:graphicFrame>
            <p:nvGraphicFramePr>
              <p:cNvPr id="17" name="Table 16"/>
              <p:cNvGraphicFramePr>
                <a:graphicFrameLocks noGrp="1"/>
              </p:cNvGraphicFramePr>
              <p:nvPr>
                <p:extLst>
                  <p:ext uri="{D42A27DB-BD31-4B8C-83A1-F6EECF244321}">
                    <p14:modId xmlns:p14="http://schemas.microsoft.com/office/powerpoint/2010/main" val="298596987"/>
                  </p:ext>
                </p:extLst>
              </p:nvPr>
            </p:nvGraphicFramePr>
            <p:xfrm>
              <a:off x="2819400" y="2301677"/>
              <a:ext cx="12954000" cy="1311058"/>
            </p:xfrm>
            <a:graphic>
              <a:graphicData uri="http://schemas.openxmlformats.org/drawingml/2006/table">
                <a:tbl>
                  <a:tblPr firstRow="1" bandRow="1">
                    <a:tableStyleId>{5C22544A-7EE6-4342-B048-85BDC9FD1C3A}</a:tableStyleId>
                  </a:tblPr>
                  <a:tblGrid>
                    <a:gridCol w="2159000">
                      <a:extLst>
                        <a:ext uri="{9D8B030D-6E8A-4147-A177-3AD203B41FA5}">
                          <a16:colId xmlns:a16="http://schemas.microsoft.com/office/drawing/2014/main" val="810256598"/>
                        </a:ext>
                      </a:extLst>
                    </a:gridCol>
                    <a:gridCol w="2159000">
                      <a:extLst>
                        <a:ext uri="{9D8B030D-6E8A-4147-A177-3AD203B41FA5}">
                          <a16:colId xmlns:a16="http://schemas.microsoft.com/office/drawing/2014/main" val="1457295612"/>
                        </a:ext>
                      </a:extLst>
                    </a:gridCol>
                    <a:gridCol w="2159000">
                      <a:extLst>
                        <a:ext uri="{9D8B030D-6E8A-4147-A177-3AD203B41FA5}">
                          <a16:colId xmlns:a16="http://schemas.microsoft.com/office/drawing/2014/main" val="149953713"/>
                        </a:ext>
                      </a:extLst>
                    </a:gridCol>
                    <a:gridCol w="2159000">
                      <a:extLst>
                        <a:ext uri="{9D8B030D-6E8A-4147-A177-3AD203B41FA5}">
                          <a16:colId xmlns:a16="http://schemas.microsoft.com/office/drawing/2014/main" val="1550765564"/>
                        </a:ext>
                      </a:extLst>
                    </a:gridCol>
                    <a:gridCol w="2159000">
                      <a:extLst>
                        <a:ext uri="{9D8B030D-6E8A-4147-A177-3AD203B41FA5}">
                          <a16:colId xmlns:a16="http://schemas.microsoft.com/office/drawing/2014/main" val="268823530"/>
                        </a:ext>
                      </a:extLst>
                    </a:gridCol>
                    <a:gridCol w="2159000">
                      <a:extLst>
                        <a:ext uri="{9D8B030D-6E8A-4147-A177-3AD203B41FA5}">
                          <a16:colId xmlns:a16="http://schemas.microsoft.com/office/drawing/2014/main" val="1934769411"/>
                        </a:ext>
                      </a:extLst>
                    </a:gridCol>
                  </a:tblGrid>
                  <a:tr h="65552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82" t="-926" r="-501130" b="-10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0000" t="-926" r="-399718" b="-10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00565" t="-926" r="-300847" b="-10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00565" t="-926" r="-200847" b="-10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99437" t="-926" r="-100282" b="-10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00847" t="-926" r="-565" b="-101852"/>
                          </a:stretch>
                        </a:blipFill>
                      </a:tcPr>
                    </a:tc>
                    <a:extLst>
                      <a:ext uri="{0D108BD9-81ED-4DB2-BD59-A6C34878D82A}">
                        <a16:rowId xmlns:a16="http://schemas.microsoft.com/office/drawing/2014/main" val="2578658338"/>
                      </a:ext>
                    </a:extLst>
                  </a:tr>
                  <a:tr h="65552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82" t="-100926" r="-501130" b="-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0000" t="-100926" r="-399718" b="-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00565" t="-100926" r="-300847" b="-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00565" t="-100926" r="-200847" b="-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99437" t="-100926" r="-100282" b="-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00847" t="-100926" r="-565" b="-1852"/>
                          </a:stretch>
                        </a:blipFill>
                      </a:tcPr>
                    </a:tc>
                    <a:extLst>
                      <a:ext uri="{0D108BD9-81ED-4DB2-BD59-A6C34878D82A}">
                        <a16:rowId xmlns:a16="http://schemas.microsoft.com/office/drawing/2014/main" val="1889897140"/>
                      </a:ext>
                    </a:extLst>
                  </a:tr>
                </a:tbl>
              </a:graphicData>
            </a:graphic>
          </p:graphicFrame>
        </mc:Fallback>
      </mc:AlternateContent>
      <mc:AlternateContent xmlns:mc="http://schemas.openxmlformats.org/markup-compatibility/2006" xmlns:a14="http://schemas.microsoft.com/office/drawing/2010/main">
        <mc:Choice Requires="a14">
          <p:sp>
            <p:nvSpPr>
              <p:cNvPr id="18" name="Rectangle 17"/>
              <p:cNvSpPr/>
              <p:nvPr/>
            </p:nvSpPr>
            <p:spPr>
              <a:xfrm>
                <a:off x="997993" y="3777853"/>
                <a:ext cx="16070807" cy="1661993"/>
              </a:xfrm>
              <a:prstGeom prst="rect">
                <a:avLst/>
              </a:prstGeom>
            </p:spPr>
            <p:txBody>
              <a:bodyPr wrap="square">
                <a:spAutoFit/>
              </a:bodyPr>
              <a:lstStyle/>
              <a:p>
                <a:pPr lvl="0">
                  <a:lnSpc>
                    <a:spcPct val="150000"/>
                  </a:lnSpc>
                </a:pPr>
                <a:r>
                  <a:rPr lang="vi-VN" sz="3400">
                    <a:solidFill>
                      <a:srgbClr val="000000"/>
                    </a:solidFill>
                  </a:rPr>
                  <a:t>Từ đó suy ra 5 nghiệm của phương trình đã cho.</a:t>
                </a:r>
              </a:p>
              <a:p>
                <a:pPr lvl="0">
                  <a:lnSpc>
                    <a:spcPct val="150000"/>
                  </a:lnSpc>
                </a:pPr>
                <a:r>
                  <a:rPr lang="vi-VN" sz="3400">
                    <a:solidFill>
                      <a:srgbClr val="000000"/>
                    </a:solidFill>
                  </a:rPr>
                  <a:t>b) Biểu diễn </a:t>
                </a:r>
                <a14:m>
                  <m:oMath xmlns:m="http://schemas.openxmlformats.org/officeDocument/2006/math">
                    <m:r>
                      <a:rPr lang="vi-VN" sz="3400" i="1" smtClean="0">
                        <a:solidFill>
                          <a:srgbClr val="000000"/>
                        </a:solidFill>
                        <a:latin typeface="Cambria Math" panose="02040503050406030204" pitchFamily="18" charset="0"/>
                      </a:rPr>
                      <m:t>𝑦</m:t>
                    </m:r>
                  </m:oMath>
                </a14:m>
                <a:r>
                  <a:rPr lang="vi-VN" sz="3400">
                    <a:solidFill>
                      <a:srgbClr val="000000"/>
                    </a:solidFill>
                  </a:rPr>
                  <a:t> theo </a:t>
                </a:r>
                <a14:m>
                  <m:oMath xmlns:m="http://schemas.openxmlformats.org/officeDocument/2006/math">
                    <m:r>
                      <a:rPr lang="vi-VN" sz="3400" i="1" smtClean="0">
                        <a:solidFill>
                          <a:srgbClr val="000000"/>
                        </a:solidFill>
                        <a:latin typeface="Cambria Math" panose="02040503050406030204" pitchFamily="18" charset="0"/>
                      </a:rPr>
                      <m:t>𝑥</m:t>
                    </m:r>
                  </m:oMath>
                </a14:m>
                <a:r>
                  <a:rPr lang="vi-VN" sz="3400">
                    <a:solidFill>
                      <a:srgbClr val="000000"/>
                    </a:solidFill>
                  </a:rPr>
                  <a:t>. Từ đó cho biết phương trình đã cho có bao nhiêu nghiệm?</a:t>
                </a:r>
              </a:p>
            </p:txBody>
          </p:sp>
        </mc:Choice>
        <mc:Fallback xmlns="">
          <p:sp>
            <p:nvSpPr>
              <p:cNvPr id="18" name="Rectangle 17"/>
              <p:cNvSpPr>
                <a:spLocks noRot="1" noChangeAspect="1" noMove="1" noResize="1" noEditPoints="1" noAdjustHandles="1" noChangeArrowheads="1" noChangeShapeType="1" noTextEdit="1"/>
              </p:cNvSpPr>
              <p:nvPr/>
            </p:nvSpPr>
            <p:spPr>
              <a:xfrm>
                <a:off x="997993" y="3777853"/>
                <a:ext cx="16070807" cy="1661993"/>
              </a:xfrm>
              <a:prstGeom prst="rect">
                <a:avLst/>
              </a:prstGeom>
              <a:blipFill>
                <a:blip r:embed="rId6"/>
                <a:stretch>
                  <a:fillRect l="-1062"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0" name="Table 19"/>
              <p:cNvGraphicFramePr>
                <a:graphicFrameLocks noGrp="1"/>
              </p:cNvGraphicFramePr>
              <p:nvPr>
                <p:extLst>
                  <p:ext uri="{D42A27DB-BD31-4B8C-83A1-F6EECF244321}">
                    <p14:modId xmlns:p14="http://schemas.microsoft.com/office/powerpoint/2010/main" val="779589605"/>
                  </p:ext>
                </p:extLst>
              </p:nvPr>
            </p:nvGraphicFramePr>
            <p:xfrm>
              <a:off x="2819400" y="6881660"/>
              <a:ext cx="12954000" cy="1727536"/>
            </p:xfrm>
            <a:graphic>
              <a:graphicData uri="http://schemas.openxmlformats.org/drawingml/2006/table">
                <a:tbl>
                  <a:tblPr firstRow="1" bandRow="1">
                    <a:tableStyleId>{5C22544A-7EE6-4342-B048-85BDC9FD1C3A}</a:tableStyleId>
                  </a:tblPr>
                  <a:tblGrid>
                    <a:gridCol w="2159000">
                      <a:extLst>
                        <a:ext uri="{9D8B030D-6E8A-4147-A177-3AD203B41FA5}">
                          <a16:colId xmlns:a16="http://schemas.microsoft.com/office/drawing/2014/main" val="810256598"/>
                        </a:ext>
                      </a:extLst>
                    </a:gridCol>
                    <a:gridCol w="2159000">
                      <a:extLst>
                        <a:ext uri="{9D8B030D-6E8A-4147-A177-3AD203B41FA5}">
                          <a16:colId xmlns:a16="http://schemas.microsoft.com/office/drawing/2014/main" val="1457295612"/>
                        </a:ext>
                      </a:extLst>
                    </a:gridCol>
                    <a:gridCol w="2159000">
                      <a:extLst>
                        <a:ext uri="{9D8B030D-6E8A-4147-A177-3AD203B41FA5}">
                          <a16:colId xmlns:a16="http://schemas.microsoft.com/office/drawing/2014/main" val="149953713"/>
                        </a:ext>
                      </a:extLst>
                    </a:gridCol>
                    <a:gridCol w="2159000">
                      <a:extLst>
                        <a:ext uri="{9D8B030D-6E8A-4147-A177-3AD203B41FA5}">
                          <a16:colId xmlns:a16="http://schemas.microsoft.com/office/drawing/2014/main" val="1550765564"/>
                        </a:ext>
                      </a:extLst>
                    </a:gridCol>
                    <a:gridCol w="2159000">
                      <a:extLst>
                        <a:ext uri="{9D8B030D-6E8A-4147-A177-3AD203B41FA5}">
                          <a16:colId xmlns:a16="http://schemas.microsoft.com/office/drawing/2014/main" val="268823530"/>
                        </a:ext>
                      </a:extLst>
                    </a:gridCol>
                    <a:gridCol w="2159000">
                      <a:extLst>
                        <a:ext uri="{9D8B030D-6E8A-4147-A177-3AD203B41FA5}">
                          <a16:colId xmlns:a16="http://schemas.microsoft.com/office/drawing/2014/main" val="1934769411"/>
                        </a:ext>
                      </a:extLst>
                    </a:gridCol>
                  </a:tblGrid>
                  <a:tr h="655529">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𝑥</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−2</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−1</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0</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chemeClr val="accent3">
                                        <a:lumMod val="50000"/>
                                      </a:schemeClr>
                                    </a:solidFill>
                                    <a:latin typeface="Cambria Math" panose="02040503050406030204" pitchFamily="18" charset="0"/>
                                  </a:rPr>
                                  <m:t>3</m:t>
                                </m:r>
                              </m:oMath>
                            </m:oMathPara>
                          </a14:m>
                          <a:endParaRPr lang="en-US" sz="3400" b="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chemeClr val="accent3">
                                        <a:lumMod val="50000"/>
                                      </a:schemeClr>
                                    </a:solidFill>
                                    <a:latin typeface="Cambria Math" panose="02040503050406030204" pitchFamily="18" charset="0"/>
                                  </a:rPr>
                                  <m:t>1</m:t>
                                </m:r>
                              </m:oMath>
                            </m:oMathPara>
                          </a14:m>
                          <a:endParaRPr lang="en-US" sz="3400" b="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8658338"/>
                      </a:ext>
                    </a:extLst>
                  </a:tr>
                  <a:tr h="655529">
                    <a:tc>
                      <a:txBody>
                        <a:bodyPr/>
                        <a:lstStyle/>
                        <a:p>
                          <a:pPr/>
                          <a14:m>
                            <m:oMathPara xmlns:m="http://schemas.openxmlformats.org/officeDocument/2006/math">
                              <m:oMathParaPr>
                                <m:jc m:val="centerGroup"/>
                              </m:oMathParaPr>
                              <m:oMath xmlns:m="http://schemas.openxmlformats.org/officeDocument/2006/math">
                                <m:r>
                                  <a:rPr lang="en-US" sz="3400" i="1" smtClean="0">
                                    <a:solidFill>
                                      <a:srgbClr val="000000"/>
                                    </a:solidFill>
                                    <a:latin typeface="Cambria Math" panose="02040503050406030204" pitchFamily="18" charset="0"/>
                                  </a:rPr>
                                  <m:t>𝑦</m:t>
                                </m:r>
                              </m:oMath>
                            </m:oMathPara>
                          </a14:m>
                          <a:endParaRPr lang="en-US" sz="34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f>
                                  <m:fPr>
                                    <m:ctrlPr>
                                      <a:rPr lang="en-US" sz="3400" i="1" smtClean="0">
                                        <a:solidFill>
                                          <a:schemeClr val="accent3">
                                            <a:lumMod val="50000"/>
                                          </a:schemeClr>
                                        </a:solidFill>
                                        <a:latin typeface="Cambria Math" panose="02040503050406030204" pitchFamily="18" charset="0"/>
                                      </a:rPr>
                                    </m:ctrlPr>
                                  </m:fPr>
                                  <m:num>
                                    <m:r>
                                      <a:rPr lang="en-US" sz="3400" b="0" i="1" smtClean="0">
                                        <a:solidFill>
                                          <a:schemeClr val="accent3">
                                            <a:lumMod val="50000"/>
                                          </a:schemeClr>
                                        </a:solidFill>
                                        <a:latin typeface="Cambria Math" panose="02040503050406030204" pitchFamily="18" charset="0"/>
                                      </a:rPr>
                                      <m:t>7</m:t>
                                    </m:r>
                                  </m:num>
                                  <m:den>
                                    <m:r>
                                      <a:rPr lang="en-US" sz="3400" b="0" i="1" smtClean="0">
                                        <a:solidFill>
                                          <a:schemeClr val="accent3">
                                            <a:lumMod val="50000"/>
                                          </a:schemeClr>
                                        </a:solidFill>
                                        <a:latin typeface="Cambria Math" panose="02040503050406030204" pitchFamily="18" charset="0"/>
                                      </a:rPr>
                                      <m:t>2</m:t>
                                    </m:r>
                                  </m:den>
                                </m:f>
                              </m:oMath>
                            </m:oMathPara>
                          </a14:m>
                          <a:endParaRPr lang="en-US" sz="340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chemeClr val="accent3">
                                        <a:lumMod val="50000"/>
                                      </a:schemeClr>
                                    </a:solidFill>
                                    <a:latin typeface="Cambria Math" panose="02040503050406030204" pitchFamily="18" charset="0"/>
                                  </a:rPr>
                                  <m:t>3</m:t>
                                </m:r>
                              </m:oMath>
                            </m:oMathPara>
                          </a14:m>
                          <a:endParaRPr lang="en-US" sz="340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f>
                                  <m:fPr>
                                    <m:ctrlPr>
                                      <a:rPr lang="en-US" sz="3400" i="1" smtClean="0">
                                        <a:solidFill>
                                          <a:schemeClr val="accent3">
                                            <a:lumMod val="50000"/>
                                          </a:schemeClr>
                                        </a:solidFill>
                                        <a:latin typeface="Cambria Math" panose="02040503050406030204" pitchFamily="18" charset="0"/>
                                      </a:rPr>
                                    </m:ctrlPr>
                                  </m:fPr>
                                  <m:num>
                                    <m:r>
                                      <a:rPr lang="en-US" sz="3400" b="0" i="1" smtClean="0">
                                        <a:solidFill>
                                          <a:schemeClr val="accent3">
                                            <a:lumMod val="50000"/>
                                          </a:schemeClr>
                                        </a:solidFill>
                                        <a:latin typeface="Cambria Math" panose="02040503050406030204" pitchFamily="18" charset="0"/>
                                      </a:rPr>
                                      <m:t>5</m:t>
                                    </m:r>
                                  </m:num>
                                  <m:den>
                                    <m:r>
                                      <a:rPr lang="en-US" sz="3400" b="0" i="1" smtClean="0">
                                        <a:solidFill>
                                          <a:schemeClr val="accent3">
                                            <a:lumMod val="50000"/>
                                          </a:schemeClr>
                                        </a:solidFill>
                                        <a:latin typeface="Cambria Math" panose="02040503050406030204" pitchFamily="18" charset="0"/>
                                      </a:rPr>
                                      <m:t>2</m:t>
                                    </m:r>
                                  </m:den>
                                </m:f>
                              </m:oMath>
                            </m:oMathPara>
                          </a14:m>
                          <a:endParaRPr lang="en-US" sz="340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rgbClr val="000000"/>
                                    </a:solidFill>
                                    <a:latin typeface="Cambria Math" panose="02040503050406030204" pitchFamily="18" charset="0"/>
                                  </a:rPr>
                                  <m:t>1</m:t>
                                </m:r>
                              </m:oMath>
                            </m:oMathPara>
                          </a14:m>
                          <a:endParaRPr lang="en-US" sz="34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rgbClr val="000000"/>
                                    </a:solidFill>
                                    <a:latin typeface="Cambria Math" panose="02040503050406030204" pitchFamily="18" charset="0"/>
                                  </a:rPr>
                                  <m:t>2</m:t>
                                </m:r>
                              </m:oMath>
                            </m:oMathPara>
                          </a14:m>
                          <a:endParaRPr lang="en-US" sz="34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9897140"/>
                      </a:ext>
                    </a:extLst>
                  </a:tr>
                </a:tbl>
              </a:graphicData>
            </a:graphic>
          </p:graphicFrame>
        </mc:Choice>
        <mc:Fallback xmlns="">
          <p:graphicFrame>
            <p:nvGraphicFramePr>
              <p:cNvPr id="20" name="Table 19"/>
              <p:cNvGraphicFramePr>
                <a:graphicFrameLocks noGrp="1"/>
              </p:cNvGraphicFramePr>
              <p:nvPr>
                <p:extLst>
                  <p:ext uri="{D42A27DB-BD31-4B8C-83A1-F6EECF244321}">
                    <p14:modId xmlns:p14="http://schemas.microsoft.com/office/powerpoint/2010/main" val="779589605"/>
                  </p:ext>
                </p:extLst>
              </p:nvPr>
            </p:nvGraphicFramePr>
            <p:xfrm>
              <a:off x="2819400" y="6881660"/>
              <a:ext cx="12954000" cy="1727536"/>
            </p:xfrm>
            <a:graphic>
              <a:graphicData uri="http://schemas.openxmlformats.org/drawingml/2006/table">
                <a:tbl>
                  <a:tblPr firstRow="1" bandRow="1">
                    <a:tableStyleId>{5C22544A-7EE6-4342-B048-85BDC9FD1C3A}</a:tableStyleId>
                  </a:tblPr>
                  <a:tblGrid>
                    <a:gridCol w="2159000">
                      <a:extLst>
                        <a:ext uri="{9D8B030D-6E8A-4147-A177-3AD203B41FA5}">
                          <a16:colId xmlns:a16="http://schemas.microsoft.com/office/drawing/2014/main" val="810256598"/>
                        </a:ext>
                      </a:extLst>
                    </a:gridCol>
                    <a:gridCol w="2159000">
                      <a:extLst>
                        <a:ext uri="{9D8B030D-6E8A-4147-A177-3AD203B41FA5}">
                          <a16:colId xmlns:a16="http://schemas.microsoft.com/office/drawing/2014/main" val="1457295612"/>
                        </a:ext>
                      </a:extLst>
                    </a:gridCol>
                    <a:gridCol w="2159000">
                      <a:extLst>
                        <a:ext uri="{9D8B030D-6E8A-4147-A177-3AD203B41FA5}">
                          <a16:colId xmlns:a16="http://schemas.microsoft.com/office/drawing/2014/main" val="149953713"/>
                        </a:ext>
                      </a:extLst>
                    </a:gridCol>
                    <a:gridCol w="2159000">
                      <a:extLst>
                        <a:ext uri="{9D8B030D-6E8A-4147-A177-3AD203B41FA5}">
                          <a16:colId xmlns:a16="http://schemas.microsoft.com/office/drawing/2014/main" val="1550765564"/>
                        </a:ext>
                      </a:extLst>
                    </a:gridCol>
                    <a:gridCol w="2159000">
                      <a:extLst>
                        <a:ext uri="{9D8B030D-6E8A-4147-A177-3AD203B41FA5}">
                          <a16:colId xmlns:a16="http://schemas.microsoft.com/office/drawing/2014/main" val="268823530"/>
                        </a:ext>
                      </a:extLst>
                    </a:gridCol>
                    <a:gridCol w="2159000">
                      <a:extLst>
                        <a:ext uri="{9D8B030D-6E8A-4147-A177-3AD203B41FA5}">
                          <a16:colId xmlns:a16="http://schemas.microsoft.com/office/drawing/2014/main" val="1934769411"/>
                        </a:ext>
                      </a:extLst>
                    </a:gridCol>
                  </a:tblGrid>
                  <a:tr h="65552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82" t="-926" r="-501130" b="-16574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00000" t="-926" r="-399718" b="-16574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00565" t="-926" r="-300847" b="-16574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300565" t="-926" r="-200847" b="-16574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399437" t="-926" r="-100282" b="-16574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500847" t="-926" r="-565" b="-165741"/>
                          </a:stretch>
                        </a:blipFill>
                      </a:tcPr>
                    </a:tc>
                    <a:extLst>
                      <a:ext uri="{0D108BD9-81ED-4DB2-BD59-A6C34878D82A}">
                        <a16:rowId xmlns:a16="http://schemas.microsoft.com/office/drawing/2014/main" val="2578658338"/>
                      </a:ext>
                    </a:extLst>
                  </a:tr>
                  <a:tr h="1072007">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82" t="-61582" r="-501130" b="-113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00000" t="-61582" r="-399718" b="-113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00565" t="-61582" r="-300847" b="-113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300565" t="-61582" r="-200847" b="-113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399437" t="-61582" r="-100282" b="-113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500847" t="-61582" r="-565" b="-1130"/>
                          </a:stretch>
                        </a:blipFill>
                      </a:tcPr>
                    </a:tc>
                    <a:extLst>
                      <a:ext uri="{0D108BD9-81ED-4DB2-BD59-A6C34878D82A}">
                        <a16:rowId xmlns:a16="http://schemas.microsoft.com/office/drawing/2014/main" val="1889897140"/>
                      </a:ext>
                    </a:extLst>
                  </a:tr>
                </a:tbl>
              </a:graphicData>
            </a:graphic>
          </p:graphicFrame>
        </mc:Fallback>
      </mc:AlternateContent>
      <p:sp>
        <p:nvSpPr>
          <p:cNvPr id="22" name="Rectangle 21"/>
          <p:cNvSpPr/>
          <p:nvPr/>
        </p:nvSpPr>
        <p:spPr>
          <a:xfrm>
            <a:off x="2667000" y="5905500"/>
            <a:ext cx="1850058" cy="615553"/>
          </a:xfrm>
          <a:prstGeom prst="rect">
            <a:avLst/>
          </a:prstGeom>
        </p:spPr>
        <p:txBody>
          <a:bodyPr wrap="none">
            <a:spAutoFit/>
          </a:bodyPr>
          <a:lstStyle/>
          <a:p>
            <a:pPr lvl="0">
              <a:spcAft>
                <a:spcPts val="500"/>
              </a:spcAft>
            </a:pPr>
            <a:r>
              <a:rPr lang="vi-VN" sz="3400">
                <a:solidFill>
                  <a:srgbClr val="000000"/>
                </a:solidFill>
              </a:rPr>
              <a:t>a) Ta có:</a:t>
            </a:r>
          </a:p>
        </p:txBody>
      </p:sp>
    </p:spTree>
    <p:extLst>
      <p:ext uri="{BB962C8B-B14F-4D97-AF65-F5344CB8AC3E}">
        <p14:creationId xmlns:p14="http://schemas.microsoft.com/office/powerpoint/2010/main" val="212774965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anim calcmode="lin" valueType="num">
                                      <p:cBhvr>
                                        <p:cTn id="28" dur="500" fill="hold"/>
                                        <p:tgtEl>
                                          <p:spTgt spid="18"/>
                                        </p:tgtEl>
                                        <p:attrNameLst>
                                          <p:attrName>ppt_x</p:attrName>
                                        </p:attrNameLst>
                                      </p:cBhvr>
                                      <p:tavLst>
                                        <p:tav tm="0">
                                          <p:val>
                                            <p:strVal val="#ppt_x"/>
                                          </p:val>
                                        </p:tav>
                                        <p:tav tm="100000">
                                          <p:val>
                                            <p:strVal val="#ppt_x"/>
                                          </p:val>
                                        </p:tav>
                                      </p:tavLst>
                                    </p:anim>
                                    <p:anim calcmode="lin" valueType="num">
                                      <p:cBhvr>
                                        <p:cTn id="2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randombar(horizontal)">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5" grpId="0"/>
      <p:bldP spid="15" grpId="0"/>
      <p:bldP spid="16" grpId="0"/>
      <p:bldP spid="18"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sp>
        <p:nvSpPr>
          <p:cNvPr id="6" name="Rectangle 5"/>
          <p:cNvSpPr/>
          <p:nvPr/>
        </p:nvSpPr>
        <p:spPr>
          <a:xfrm>
            <a:off x="997993" y="5995283"/>
            <a:ext cx="1156086" cy="615553"/>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4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p:grpSp>
        <p:nvGrpSpPr>
          <p:cNvPr id="9" name="Group 8"/>
          <p:cNvGrpSpPr/>
          <p:nvPr/>
        </p:nvGrpSpPr>
        <p:grpSpPr>
          <a:xfrm>
            <a:off x="17769758" y="524791"/>
            <a:ext cx="137242" cy="9225426"/>
            <a:chOff x="8759480" y="310101"/>
            <a:chExt cx="68621" cy="4612713"/>
          </a:xfrm>
        </p:grpSpPr>
        <p:cxnSp>
          <p:nvCxnSpPr>
            <p:cNvPr id="10" name="Straight Connector 9"/>
            <p:cNvCxnSpPr/>
            <p:nvPr/>
          </p:nvCxnSpPr>
          <p:spPr>
            <a:xfrm>
              <a:off x="8759480" y="31010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828101" y="311432"/>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Flowchart: Terminator 13"/>
          <p:cNvSpPr/>
          <p:nvPr/>
        </p:nvSpPr>
        <p:spPr>
          <a:xfrm>
            <a:off x="-533400" y="266700"/>
            <a:ext cx="2895600" cy="9144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smtClean="0">
                <a:ln>
                  <a:noFill/>
                </a:ln>
                <a:solidFill>
                  <a:srgbClr val="F7DE78">
                    <a:lumMod val="20000"/>
                    <a:lumOff val="80000"/>
                  </a:srgbClr>
                </a:solidFill>
                <a:effectLst/>
                <a:uLnTx/>
                <a:uFillTx/>
                <a:latin typeface="Arial"/>
                <a:ea typeface="+mn-ea"/>
                <a:cs typeface="+mn-cs"/>
              </a:rPr>
              <a:t>Ví dụ 2.</a:t>
            </a:r>
            <a:endParaRPr kumimoji="0" lang="en-US" sz="3800" b="1" i="0" u="none" strike="noStrike" kern="1200" cap="none" spc="0" normalizeH="0" baseline="0" noProof="0">
              <a:ln>
                <a:noFill/>
              </a:ln>
              <a:solidFill>
                <a:srgbClr val="F7DE78">
                  <a:lumMod val="20000"/>
                  <a:lumOff val="8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5" name="Rectangle 14"/>
              <p:cNvSpPr/>
              <p:nvPr/>
            </p:nvSpPr>
            <p:spPr>
              <a:xfrm>
                <a:off x="2667000" y="489347"/>
                <a:ext cx="14184348"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Giả sử </a:t>
                </a:r>
                <a14:m>
                  <m:oMath xmlns:m="http://schemas.openxmlformats.org/officeDocument/2006/math">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oMath>
                </a14:m>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là nghiệm của phương trình bậc nhất hai ẩn </a:t>
                </a:r>
                <a14:m>
                  <m:oMath xmlns:m="http://schemas.openxmlformats.org/officeDocument/2006/math">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+ 2</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 5.</m:t>
                    </m:r>
                  </m:oMath>
                </a14:m>
                <a:endParaRPr kumimoji="0" lang="en-US" sz="1800" b="0" i="0" u="none" strike="noStrike" kern="1200" cap="none" spc="0" normalizeH="0" baseline="0" noProof="0">
                  <a:ln>
                    <a:noFill/>
                  </a:ln>
                  <a:solidFill>
                    <a:srgbClr val="313F60"/>
                  </a:solidFill>
                  <a:effectLst/>
                  <a:uLnTx/>
                  <a:uFillTx/>
                  <a:latin typeface="Arial"/>
                  <a:ea typeface="+mn-ea"/>
                  <a:cs typeface="+mn-cs"/>
                </a:endParaRPr>
              </a:p>
            </p:txBody>
          </p:sp>
        </mc:Choice>
        <mc:Fallback xmlns="">
          <p:sp>
            <p:nvSpPr>
              <p:cNvPr id="15" name="Rectangle 14"/>
              <p:cNvSpPr>
                <a:spLocks noRot="1" noChangeAspect="1" noMove="1" noResize="1" noEditPoints="1" noAdjustHandles="1" noChangeArrowheads="1" noChangeShapeType="1" noTextEdit="1"/>
              </p:cNvSpPr>
              <p:nvPr/>
            </p:nvSpPr>
            <p:spPr>
              <a:xfrm>
                <a:off x="2667000" y="489347"/>
                <a:ext cx="14184348" cy="615553"/>
              </a:xfrm>
              <a:prstGeom prst="rect">
                <a:avLst/>
              </a:prstGeom>
              <a:blipFill>
                <a:blip r:embed="rId3"/>
                <a:stretch>
                  <a:fillRect l="-1204" t="-13861" b="-34653"/>
                </a:stretch>
              </a:blipFill>
            </p:spPr>
            <p:txBody>
              <a:bodyPr/>
              <a:lstStyle/>
              <a:p>
                <a:r>
                  <a:rPr lang="en-US">
                    <a:noFill/>
                  </a:rPr>
                  <a:t> </a:t>
                </a:r>
              </a:p>
            </p:txBody>
          </p:sp>
        </mc:Fallback>
      </mc:AlternateContent>
      <p:sp>
        <p:nvSpPr>
          <p:cNvPr id="16" name="Rectangle 15"/>
          <p:cNvSpPr/>
          <p:nvPr/>
        </p:nvSpPr>
        <p:spPr>
          <a:xfrm>
            <a:off x="997993" y="1409700"/>
            <a:ext cx="5806398" cy="61555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Hoàn thành bảng sau đây:</a:t>
            </a:r>
          </a:p>
        </p:txBody>
      </p:sp>
      <mc:AlternateContent xmlns:mc="http://schemas.openxmlformats.org/markup-compatibility/2006" xmlns:a14="http://schemas.microsoft.com/office/drawing/2010/main">
        <mc:Choice Requires="a14">
          <p:graphicFrame>
            <p:nvGraphicFramePr>
              <p:cNvPr id="17" name="Table 16"/>
              <p:cNvGraphicFramePr>
                <a:graphicFrameLocks noGrp="1"/>
              </p:cNvGraphicFramePr>
              <p:nvPr/>
            </p:nvGraphicFramePr>
            <p:xfrm>
              <a:off x="2819400" y="2301677"/>
              <a:ext cx="12954000" cy="1311058"/>
            </p:xfrm>
            <a:graphic>
              <a:graphicData uri="http://schemas.openxmlformats.org/drawingml/2006/table">
                <a:tbl>
                  <a:tblPr firstRow="1" bandRow="1">
                    <a:tableStyleId>{5C22544A-7EE6-4342-B048-85BDC9FD1C3A}</a:tableStyleId>
                  </a:tblPr>
                  <a:tblGrid>
                    <a:gridCol w="2159000">
                      <a:extLst>
                        <a:ext uri="{9D8B030D-6E8A-4147-A177-3AD203B41FA5}">
                          <a16:colId xmlns:a16="http://schemas.microsoft.com/office/drawing/2014/main" val="810256598"/>
                        </a:ext>
                      </a:extLst>
                    </a:gridCol>
                    <a:gridCol w="2159000">
                      <a:extLst>
                        <a:ext uri="{9D8B030D-6E8A-4147-A177-3AD203B41FA5}">
                          <a16:colId xmlns:a16="http://schemas.microsoft.com/office/drawing/2014/main" val="1457295612"/>
                        </a:ext>
                      </a:extLst>
                    </a:gridCol>
                    <a:gridCol w="2159000">
                      <a:extLst>
                        <a:ext uri="{9D8B030D-6E8A-4147-A177-3AD203B41FA5}">
                          <a16:colId xmlns:a16="http://schemas.microsoft.com/office/drawing/2014/main" val="149953713"/>
                        </a:ext>
                      </a:extLst>
                    </a:gridCol>
                    <a:gridCol w="2159000">
                      <a:extLst>
                        <a:ext uri="{9D8B030D-6E8A-4147-A177-3AD203B41FA5}">
                          <a16:colId xmlns:a16="http://schemas.microsoft.com/office/drawing/2014/main" val="1550765564"/>
                        </a:ext>
                      </a:extLst>
                    </a:gridCol>
                    <a:gridCol w="2159000">
                      <a:extLst>
                        <a:ext uri="{9D8B030D-6E8A-4147-A177-3AD203B41FA5}">
                          <a16:colId xmlns:a16="http://schemas.microsoft.com/office/drawing/2014/main" val="268823530"/>
                        </a:ext>
                      </a:extLst>
                    </a:gridCol>
                    <a:gridCol w="2159000">
                      <a:extLst>
                        <a:ext uri="{9D8B030D-6E8A-4147-A177-3AD203B41FA5}">
                          <a16:colId xmlns:a16="http://schemas.microsoft.com/office/drawing/2014/main" val="1934769411"/>
                        </a:ext>
                      </a:extLst>
                    </a:gridCol>
                  </a:tblGrid>
                  <a:tr h="655529">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𝑥</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−2</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−1</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rgbClr val="000000"/>
                                    </a:solidFill>
                                    <a:latin typeface="Cambria Math" panose="02040503050406030204" pitchFamily="18" charset="0"/>
                                  </a:rPr>
                                  <m:t>0</m:t>
                                </m:r>
                              </m:oMath>
                            </m:oMathPara>
                          </a14:m>
                          <a:endParaRPr lang="en-US" sz="3400" b="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chemeClr val="accent3">
                                        <a:lumMod val="50000"/>
                                      </a:schemeClr>
                                    </a:solidFill>
                                    <a:latin typeface="Cambria Math" panose="02040503050406030204" pitchFamily="18" charset="0"/>
                                  </a:rPr>
                                  <m:t>?</m:t>
                                </m:r>
                              </m:oMath>
                            </m:oMathPara>
                          </a14:m>
                          <a:endParaRPr lang="en-US" sz="3400" b="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b="0" i="1" smtClean="0">
                                    <a:solidFill>
                                      <a:schemeClr val="accent3">
                                        <a:lumMod val="50000"/>
                                      </a:schemeClr>
                                    </a:solidFill>
                                    <a:latin typeface="Cambria Math" panose="02040503050406030204" pitchFamily="18" charset="0"/>
                                  </a:rPr>
                                  <m:t>?</m:t>
                                </m:r>
                              </m:oMath>
                            </m:oMathPara>
                          </a14:m>
                          <a:endParaRPr lang="en-US" sz="3400" b="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8658338"/>
                      </a:ext>
                    </a:extLst>
                  </a:tr>
                  <a:tr h="655529">
                    <a:tc>
                      <a:txBody>
                        <a:bodyPr/>
                        <a:lstStyle/>
                        <a:p>
                          <a:pPr/>
                          <a14:m>
                            <m:oMathPara xmlns:m="http://schemas.openxmlformats.org/officeDocument/2006/math">
                              <m:oMathParaPr>
                                <m:jc m:val="centerGroup"/>
                              </m:oMathParaPr>
                              <m:oMath xmlns:m="http://schemas.openxmlformats.org/officeDocument/2006/math">
                                <m:r>
                                  <a:rPr lang="en-US" sz="3400" i="1" smtClean="0">
                                    <a:solidFill>
                                      <a:srgbClr val="000000"/>
                                    </a:solidFill>
                                    <a:latin typeface="Cambria Math" panose="02040503050406030204" pitchFamily="18" charset="0"/>
                                  </a:rPr>
                                  <m:t>𝑦</m:t>
                                </m:r>
                              </m:oMath>
                            </m:oMathPara>
                          </a14:m>
                          <a:endParaRPr lang="en-US" sz="34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chemeClr val="accent3">
                                        <a:lumMod val="50000"/>
                                      </a:schemeClr>
                                    </a:solidFill>
                                    <a:latin typeface="Cambria Math" panose="02040503050406030204" pitchFamily="18" charset="0"/>
                                  </a:rPr>
                                  <m:t>?</m:t>
                                </m:r>
                              </m:oMath>
                            </m:oMathPara>
                          </a14:m>
                          <a:endParaRPr lang="en-US" sz="340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chemeClr val="accent3">
                                        <a:lumMod val="50000"/>
                                      </a:schemeClr>
                                    </a:solidFill>
                                    <a:latin typeface="Cambria Math" panose="02040503050406030204" pitchFamily="18" charset="0"/>
                                  </a:rPr>
                                  <m:t>?</m:t>
                                </m:r>
                              </m:oMath>
                            </m:oMathPara>
                          </a14:m>
                          <a:endParaRPr lang="en-US" sz="340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chemeClr val="accent3">
                                        <a:lumMod val="50000"/>
                                      </a:schemeClr>
                                    </a:solidFill>
                                    <a:latin typeface="Cambria Math" panose="02040503050406030204" pitchFamily="18" charset="0"/>
                                  </a:rPr>
                                  <m:t>?</m:t>
                                </m:r>
                              </m:oMath>
                            </m:oMathPara>
                          </a14:m>
                          <a:endParaRPr lang="en-US" sz="3400">
                            <a:solidFill>
                              <a:schemeClr val="accent3">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rgbClr val="000000"/>
                                    </a:solidFill>
                                    <a:latin typeface="Cambria Math" panose="02040503050406030204" pitchFamily="18" charset="0"/>
                                  </a:rPr>
                                  <m:t>1</m:t>
                                </m:r>
                              </m:oMath>
                            </m:oMathPara>
                          </a14:m>
                          <a:endParaRPr lang="en-US" sz="34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400" i="1" smtClean="0">
                                    <a:solidFill>
                                      <a:srgbClr val="000000"/>
                                    </a:solidFill>
                                    <a:latin typeface="Cambria Math" panose="02040503050406030204" pitchFamily="18" charset="0"/>
                                  </a:rPr>
                                  <m:t>2</m:t>
                                </m:r>
                              </m:oMath>
                            </m:oMathPara>
                          </a14:m>
                          <a:endParaRPr lang="en-US" sz="340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9897140"/>
                      </a:ext>
                    </a:extLst>
                  </a:tr>
                </a:tbl>
              </a:graphicData>
            </a:graphic>
          </p:graphicFrame>
        </mc:Choice>
        <mc:Fallback xmlns="">
          <p:graphicFrame>
            <p:nvGraphicFramePr>
              <p:cNvPr id="17" name="Table 16"/>
              <p:cNvGraphicFramePr>
                <a:graphicFrameLocks noGrp="1"/>
              </p:cNvGraphicFramePr>
              <p:nvPr/>
            </p:nvGraphicFramePr>
            <p:xfrm>
              <a:off x="2819400" y="2301677"/>
              <a:ext cx="12954000" cy="1311058"/>
            </p:xfrm>
            <a:graphic>
              <a:graphicData uri="http://schemas.openxmlformats.org/drawingml/2006/table">
                <a:tbl>
                  <a:tblPr firstRow="1" bandRow="1">
                    <a:tableStyleId>{5C22544A-7EE6-4342-B048-85BDC9FD1C3A}</a:tableStyleId>
                  </a:tblPr>
                  <a:tblGrid>
                    <a:gridCol w="2159000">
                      <a:extLst>
                        <a:ext uri="{9D8B030D-6E8A-4147-A177-3AD203B41FA5}">
                          <a16:colId xmlns:a16="http://schemas.microsoft.com/office/drawing/2014/main" val="810256598"/>
                        </a:ext>
                      </a:extLst>
                    </a:gridCol>
                    <a:gridCol w="2159000">
                      <a:extLst>
                        <a:ext uri="{9D8B030D-6E8A-4147-A177-3AD203B41FA5}">
                          <a16:colId xmlns:a16="http://schemas.microsoft.com/office/drawing/2014/main" val="1457295612"/>
                        </a:ext>
                      </a:extLst>
                    </a:gridCol>
                    <a:gridCol w="2159000">
                      <a:extLst>
                        <a:ext uri="{9D8B030D-6E8A-4147-A177-3AD203B41FA5}">
                          <a16:colId xmlns:a16="http://schemas.microsoft.com/office/drawing/2014/main" val="149953713"/>
                        </a:ext>
                      </a:extLst>
                    </a:gridCol>
                    <a:gridCol w="2159000">
                      <a:extLst>
                        <a:ext uri="{9D8B030D-6E8A-4147-A177-3AD203B41FA5}">
                          <a16:colId xmlns:a16="http://schemas.microsoft.com/office/drawing/2014/main" val="1550765564"/>
                        </a:ext>
                      </a:extLst>
                    </a:gridCol>
                    <a:gridCol w="2159000">
                      <a:extLst>
                        <a:ext uri="{9D8B030D-6E8A-4147-A177-3AD203B41FA5}">
                          <a16:colId xmlns:a16="http://schemas.microsoft.com/office/drawing/2014/main" val="268823530"/>
                        </a:ext>
                      </a:extLst>
                    </a:gridCol>
                    <a:gridCol w="2159000">
                      <a:extLst>
                        <a:ext uri="{9D8B030D-6E8A-4147-A177-3AD203B41FA5}">
                          <a16:colId xmlns:a16="http://schemas.microsoft.com/office/drawing/2014/main" val="1934769411"/>
                        </a:ext>
                      </a:extLst>
                    </a:gridCol>
                  </a:tblGrid>
                  <a:tr h="65552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82" t="-926" r="-501130" b="-10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000" t="-926" r="-399718" b="-10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565" t="-926" r="-300847" b="-10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0565" t="-926" r="-200847" b="-10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99437" t="-926" r="-100282" b="-10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00847" t="-926" r="-565" b="-101852"/>
                          </a:stretch>
                        </a:blipFill>
                      </a:tcPr>
                    </a:tc>
                    <a:extLst>
                      <a:ext uri="{0D108BD9-81ED-4DB2-BD59-A6C34878D82A}">
                        <a16:rowId xmlns:a16="http://schemas.microsoft.com/office/drawing/2014/main" val="2578658338"/>
                      </a:ext>
                    </a:extLst>
                  </a:tr>
                  <a:tr h="65552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82" t="-100926" r="-501130" b="-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000" t="-100926" r="-399718" b="-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565" t="-100926" r="-300847" b="-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0565" t="-100926" r="-200847" b="-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99437" t="-100926" r="-100282" b="-1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00847" t="-100926" r="-565" b="-1852"/>
                          </a:stretch>
                        </a:blipFill>
                      </a:tcPr>
                    </a:tc>
                    <a:extLst>
                      <a:ext uri="{0D108BD9-81ED-4DB2-BD59-A6C34878D82A}">
                        <a16:rowId xmlns:a16="http://schemas.microsoft.com/office/drawing/2014/main" val="1889897140"/>
                      </a:ext>
                    </a:extLst>
                  </a:tr>
                </a:tbl>
              </a:graphicData>
            </a:graphic>
          </p:graphicFrame>
        </mc:Fallback>
      </mc:AlternateContent>
      <mc:AlternateContent xmlns:mc="http://schemas.openxmlformats.org/markup-compatibility/2006" xmlns:a14="http://schemas.microsoft.com/office/drawing/2010/main">
        <mc:Choice Requires="a14">
          <p:sp>
            <p:nvSpPr>
              <p:cNvPr id="18" name="Rectangle 17"/>
              <p:cNvSpPr/>
              <p:nvPr/>
            </p:nvSpPr>
            <p:spPr>
              <a:xfrm>
                <a:off x="997993" y="3777853"/>
                <a:ext cx="16070807" cy="16619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Từ đó suy ra 5 nghiệm của phương trình đã cho.</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 Biểu diễn </a:t>
                </a:r>
                <a14:m>
                  <m:oMath xmlns:m="http://schemas.openxmlformats.org/officeDocument/2006/math">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oMath>
                </a14:m>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theo </a:t>
                </a:r>
                <a14:m>
                  <m:oMath xmlns:m="http://schemas.openxmlformats.org/officeDocument/2006/math">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oMath>
                </a14:m>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Từ đó cho biết phương trình đã cho có bao nhiêu nghiệm?</a:t>
                </a:r>
              </a:p>
            </p:txBody>
          </p:sp>
        </mc:Choice>
        <mc:Fallback xmlns="">
          <p:sp>
            <p:nvSpPr>
              <p:cNvPr id="18" name="Rectangle 17"/>
              <p:cNvSpPr>
                <a:spLocks noRot="1" noChangeAspect="1" noMove="1" noResize="1" noEditPoints="1" noAdjustHandles="1" noChangeArrowheads="1" noChangeShapeType="1" noTextEdit="1"/>
              </p:cNvSpPr>
              <p:nvPr/>
            </p:nvSpPr>
            <p:spPr>
              <a:xfrm>
                <a:off x="997993" y="3777853"/>
                <a:ext cx="16070807" cy="1661993"/>
              </a:xfrm>
              <a:prstGeom prst="rect">
                <a:avLst/>
              </a:prstGeom>
              <a:blipFill>
                <a:blip r:embed="rId5"/>
                <a:stretch>
                  <a:fillRect l="-1062"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366211" y="5323171"/>
                <a:ext cx="15849344" cy="1577548"/>
              </a:xfrm>
              <a:prstGeom prst="rect">
                <a:avLst/>
              </a:prstGeom>
            </p:spPr>
            <p:txBody>
              <a:bodyPr wrap="square">
                <a:spAutoFit/>
              </a:bodyPr>
              <a:lstStyle/>
              <a:p>
                <a:pPr lvl="0">
                  <a:lnSpc>
                    <a:spcPct val="150000"/>
                  </a:lnSpc>
                  <a:defRPr/>
                </a:pPr>
                <a14:m>
                  <m:oMathPara xmlns:m="http://schemas.openxmlformats.org/officeDocument/2006/math">
                    <m:oMathParaPr>
                      <m:jc m:val="left"/>
                    </m:oMathParaPr>
                    <m:oMath xmlns:m="http://schemas.openxmlformats.org/officeDocument/2006/math">
                      <m:r>
                        <m:rPr>
                          <m:nor/>
                        </m:rPr>
                        <a:rPr lang="vi-VN" sz="3400" smtClean="0">
                          <a:solidFill>
                            <a:srgbClr val="000000"/>
                          </a:solidFill>
                        </a:rPr>
                        <m:t>b</m:t>
                      </m:r>
                      <m:r>
                        <m:rPr>
                          <m:nor/>
                        </m:rPr>
                        <a:rPr lang="vi-VN" sz="3400" smtClean="0">
                          <a:solidFill>
                            <a:srgbClr val="000000"/>
                          </a:solidFill>
                        </a:rPr>
                        <m:t>) </m:t>
                      </m:r>
                      <m:r>
                        <m:rPr>
                          <m:nor/>
                        </m:rPr>
                        <a:rPr lang="vi-VN" sz="3400" smtClean="0">
                          <a:solidFill>
                            <a:srgbClr val="000000"/>
                          </a:solidFill>
                        </a:rPr>
                        <m:t>Ta</m:t>
                      </m:r>
                      <m:r>
                        <m:rPr>
                          <m:nor/>
                        </m:rPr>
                        <a:rPr lang="vi-VN" sz="3400" smtClean="0">
                          <a:solidFill>
                            <a:srgbClr val="000000"/>
                          </a:solidFill>
                        </a:rPr>
                        <m:t> </m:t>
                      </m:r>
                      <m:r>
                        <m:rPr>
                          <m:nor/>
                        </m:rPr>
                        <a:rPr lang="vi-VN" sz="3400" smtClean="0">
                          <a:solidFill>
                            <a:srgbClr val="000000"/>
                          </a:solidFill>
                        </a:rPr>
                        <m:t>c</m:t>
                      </m:r>
                      <m:r>
                        <m:rPr>
                          <m:nor/>
                        </m:rPr>
                        <a:rPr lang="vi-VN" sz="3400" smtClean="0">
                          <a:solidFill>
                            <a:srgbClr val="000000"/>
                          </a:solidFill>
                        </a:rPr>
                        <m:t>ó</m:t>
                      </m:r>
                      <m:r>
                        <a:rPr lang="en-US" sz="3400" b="0" i="1" smtClean="0">
                          <a:solidFill>
                            <a:srgbClr val="000000"/>
                          </a:solidFill>
                          <a:latin typeface="Cambria Math" panose="02040503050406030204" pitchFamily="18" charset="0"/>
                        </a:rPr>
                        <m:t> </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m:t>
                      </m:r>
                      <m:f>
                        <m:fPr>
                          <m:ctrlPr>
                            <a:rPr lang="vi-VN" sz="3400" i="1" smtClean="0">
                              <a:solidFill>
                                <a:srgbClr val="000000"/>
                              </a:solidFill>
                              <a:latin typeface="Cambria Math" panose="02040503050406030204" pitchFamily="18" charset="0"/>
                            </a:rPr>
                          </m:ctrlPr>
                        </m:fPr>
                        <m:num>
                          <m:r>
                            <a:rPr lang="en-US" sz="3400" b="0" i="1" smtClean="0">
                              <a:solidFill>
                                <a:srgbClr val="000000"/>
                              </a:solidFill>
                              <a:latin typeface="Cambria Math" panose="02040503050406030204" pitchFamily="18" charset="0"/>
                            </a:rPr>
                            <m:t>5−</m:t>
                          </m:r>
                          <m:r>
                            <a:rPr lang="en-US" sz="3400" b="0" i="1" smtClean="0">
                              <a:solidFill>
                                <a:srgbClr val="000000"/>
                              </a:solidFill>
                              <a:latin typeface="Cambria Math" panose="02040503050406030204" pitchFamily="18" charset="0"/>
                            </a:rPr>
                            <m:t>𝑥</m:t>
                          </m:r>
                        </m:num>
                        <m:den>
                          <m:r>
                            <a:rPr lang="en-US" sz="3400" b="0" i="1" smtClean="0">
                              <a:solidFill>
                                <a:srgbClr val="000000"/>
                              </a:solidFill>
                              <a:latin typeface="Cambria Math" panose="02040503050406030204" pitchFamily="18" charset="0"/>
                            </a:rPr>
                            <m:t>2</m:t>
                          </m:r>
                        </m:den>
                      </m:f>
                    </m:oMath>
                  </m:oMathPara>
                </a14:m>
                <a:endParaRPr lang="vi-VN" sz="3400">
                  <a:solidFill>
                    <a:srgbClr val="00000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2366211" y="5323171"/>
                <a:ext cx="15849344" cy="157754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997993" y="6834307"/>
                <a:ext cx="15600947" cy="1661993"/>
              </a:xfrm>
              <a:prstGeom prst="rect">
                <a:avLst/>
              </a:prstGeom>
            </p:spPr>
            <p:txBody>
              <a:bodyPr wrap="square">
                <a:spAutoFit/>
              </a:bodyPr>
              <a:lstStyle/>
              <a:p>
                <a:pPr lvl="0" algn="just">
                  <a:lnSpc>
                    <a:spcPct val="150000"/>
                  </a:lnSpc>
                  <a:defRPr/>
                </a:pPr>
                <a:r>
                  <a:rPr lang="vi-VN" sz="3400">
                    <a:solidFill>
                      <a:srgbClr val="000000"/>
                    </a:solidFill>
                  </a:rPr>
                  <a:t>Với mỗi giá trị </a:t>
                </a:r>
                <a14:m>
                  <m:oMath xmlns:m="http://schemas.openxmlformats.org/officeDocument/2006/math">
                    <m:r>
                      <a:rPr lang="vi-VN" sz="3400" i="1">
                        <a:solidFill>
                          <a:srgbClr val="000000"/>
                        </a:solidFill>
                        <a:latin typeface="Cambria Math" panose="02040503050406030204" pitchFamily="18" charset="0"/>
                      </a:rPr>
                      <m:t>𝑥</m:t>
                    </m:r>
                  </m:oMath>
                </a14:m>
                <a:r>
                  <a:rPr lang="vi-VN" sz="3400">
                    <a:solidFill>
                      <a:srgbClr val="000000"/>
                    </a:solidFill>
                  </a:rPr>
                  <a:t> tuỳ ý cho trước, ta luôn tìm được một giá trị </a:t>
                </a:r>
                <a14:m>
                  <m:oMath xmlns:m="http://schemas.openxmlformats.org/officeDocument/2006/math">
                    <m:r>
                      <a:rPr lang="vi-VN" sz="3400" i="1">
                        <a:solidFill>
                          <a:srgbClr val="000000"/>
                        </a:solidFill>
                        <a:latin typeface="Cambria Math" panose="02040503050406030204" pitchFamily="18" charset="0"/>
                      </a:rPr>
                      <m:t>𝑦</m:t>
                    </m:r>
                  </m:oMath>
                </a14:m>
                <a:r>
                  <a:rPr lang="en-US" sz="3400">
                    <a:solidFill>
                      <a:srgbClr val="000000"/>
                    </a:solidFill>
                  </a:rPr>
                  <a:t> </a:t>
                </a:r>
                <a:r>
                  <a:rPr lang="vi-VN" sz="3400">
                    <a:solidFill>
                      <a:srgbClr val="000000"/>
                    </a:solidFill>
                  </a:rPr>
                  <a:t>tương ứng. </a:t>
                </a:r>
                <a:endParaRPr lang="en-US" sz="3400">
                  <a:solidFill>
                    <a:srgbClr val="000000"/>
                  </a:solidFill>
                </a:endParaRPr>
              </a:p>
              <a:p>
                <a:pPr lvl="0" algn="just">
                  <a:lnSpc>
                    <a:spcPct val="150000"/>
                  </a:lnSpc>
                  <a:defRPr/>
                </a:pPr>
                <a:r>
                  <a:rPr lang="vi-VN" sz="3400">
                    <a:solidFill>
                      <a:srgbClr val="000000"/>
                    </a:solidFill>
                  </a:rPr>
                  <a:t>Do đó phương trình đã cho có vô số nghiệm.</a:t>
                </a:r>
              </a:p>
            </p:txBody>
          </p:sp>
        </mc:Choice>
        <mc:Fallback xmlns="">
          <p:sp>
            <p:nvSpPr>
              <p:cNvPr id="3" name="Rectangle 2"/>
              <p:cNvSpPr>
                <a:spLocks noRot="1" noChangeAspect="1" noMove="1" noResize="1" noEditPoints="1" noAdjustHandles="1" noChangeArrowheads="1" noChangeShapeType="1" noTextEdit="1"/>
              </p:cNvSpPr>
              <p:nvPr/>
            </p:nvSpPr>
            <p:spPr>
              <a:xfrm>
                <a:off x="997993" y="6834307"/>
                <a:ext cx="15600947" cy="1661993"/>
              </a:xfrm>
              <a:prstGeom prst="rect">
                <a:avLst/>
              </a:prstGeom>
              <a:blipFill>
                <a:blip r:embed="rId7"/>
                <a:stretch>
                  <a:fillRect l="-1094" b="-6227"/>
                </a:stretch>
              </a:blipFill>
            </p:spPr>
            <p:txBody>
              <a:bodyPr/>
              <a:lstStyle/>
              <a:p>
                <a:r>
                  <a:rPr lang="en-US">
                    <a:noFill/>
                  </a:rPr>
                  <a:t> </a:t>
                </a:r>
              </a:p>
            </p:txBody>
          </p:sp>
        </mc:Fallback>
      </mc:AlternateContent>
      <p:grpSp>
        <p:nvGrpSpPr>
          <p:cNvPr id="12" name="Group 11"/>
          <p:cNvGrpSpPr/>
          <p:nvPr/>
        </p:nvGrpSpPr>
        <p:grpSpPr>
          <a:xfrm>
            <a:off x="1410762" y="8572500"/>
            <a:ext cx="14775408" cy="1391088"/>
            <a:chOff x="1410762" y="8476812"/>
            <a:chExt cx="14775408" cy="1391088"/>
          </a:xfrm>
        </p:grpSpPr>
        <p:sp>
          <p:nvSpPr>
            <p:cNvPr id="7" name="Rectangle 6"/>
            <p:cNvSpPr/>
            <p:nvPr/>
          </p:nvSpPr>
          <p:spPr>
            <a:xfrm>
              <a:off x="1904999" y="8801100"/>
              <a:ext cx="13639801" cy="1066800"/>
            </a:xfrm>
            <a:prstGeom prst="rect">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10762" y="8870392"/>
              <a:ext cx="14775408" cy="877163"/>
            </a:xfrm>
            <a:prstGeom prst="rect">
              <a:avLst/>
            </a:prstGeom>
            <a:noFill/>
          </p:spPr>
          <p:txBody>
            <a:bodyPr wrap="square">
              <a:spAutoFit/>
            </a:bodyPr>
            <a:lstStyle/>
            <a:p>
              <a:pPr algn="ctr">
                <a:lnSpc>
                  <a:spcPct val="150000"/>
                </a:lnSpc>
                <a:spcBef>
                  <a:spcPts val="600"/>
                </a:spcBef>
                <a:spcAft>
                  <a:spcPts val="600"/>
                </a:spcAft>
              </a:pPr>
              <a:r>
                <a:rPr lang="da-DK" sz="3400" b="1">
                  <a:solidFill>
                    <a:srgbClr val="000000"/>
                  </a:solidFill>
                  <a:latin typeface="+mj-lt"/>
                  <a:ea typeface="Malgun Gothic" panose="020B0503020000020004" pitchFamily="34" charset="-127"/>
                  <a:cs typeface="Times New Roman" panose="02020603050405020304" pitchFamily="18" charset="0"/>
                </a:rPr>
                <a:t>Chú ý: </a:t>
              </a:r>
              <a:r>
                <a:rPr lang="da-DK" sz="3400">
                  <a:solidFill>
                    <a:srgbClr val="000000"/>
                  </a:solidFill>
                  <a:latin typeface="+mj-lt"/>
                  <a:ea typeface="Malgun Gothic" panose="020B0503020000020004" pitchFamily="34" charset="-127"/>
                  <a:cs typeface="Times New Roman" panose="02020603050405020304" pitchFamily="18" charset="0"/>
                </a:rPr>
                <a:t>Mỗi phương trình bậc nhất hai ẩn đều có vô số nghiệm. </a:t>
              </a:r>
              <a:endParaRPr lang="en-US" sz="3400">
                <a:solidFill>
                  <a:srgbClr val="000000"/>
                </a:solidFill>
                <a:effectLst/>
                <a:latin typeface="+mj-lt"/>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8"/>
            <a:stretch>
              <a:fillRect/>
            </a:stretch>
          </p:blipFill>
          <p:spPr>
            <a:xfrm>
              <a:off x="15025495" y="8476812"/>
              <a:ext cx="1085182" cy="944962"/>
            </a:xfrm>
            <a:prstGeom prst="rect">
              <a:avLst/>
            </a:prstGeom>
          </p:spPr>
        </p:pic>
      </p:grpSp>
    </p:spTree>
    <p:extLst>
      <p:ext uri="{BB962C8B-B14F-4D97-AF65-F5344CB8AC3E}">
        <p14:creationId xmlns:p14="http://schemas.microsoft.com/office/powerpoint/2010/main" val="248808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sp>
        <p:nvSpPr>
          <p:cNvPr id="6" name="Flowchart: Terminator 5"/>
          <p:cNvSpPr/>
          <p:nvPr/>
        </p:nvSpPr>
        <p:spPr>
          <a:xfrm>
            <a:off x="-609600" y="571500"/>
            <a:ext cx="2895600" cy="120111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800" b="1" smtClean="0">
                <a:solidFill>
                  <a:schemeClr val="tx2">
                    <a:lumMod val="20000"/>
                    <a:lumOff val="80000"/>
                  </a:schemeClr>
                </a:solidFill>
              </a:rPr>
              <a:t>Ví dụ 3.</a:t>
            </a:r>
            <a:endParaRPr lang="en-US" sz="3800" b="1">
              <a:solidFill>
                <a:schemeClr val="tx2">
                  <a:lumMod val="20000"/>
                  <a:lumOff val="80000"/>
                </a:schemeClr>
              </a:solidFill>
            </a:endParaRPr>
          </a:p>
        </p:txBody>
      </p:sp>
      <mc:AlternateContent xmlns:mc="http://schemas.openxmlformats.org/markup-compatibility/2006" xmlns:a14="http://schemas.microsoft.com/office/drawing/2010/main">
        <mc:Choice Requires="a14">
          <p:sp>
            <p:nvSpPr>
              <p:cNvPr id="9" name="Rectangle 8"/>
              <p:cNvSpPr/>
              <p:nvPr/>
            </p:nvSpPr>
            <p:spPr>
              <a:xfrm>
                <a:off x="2819400" y="356773"/>
                <a:ext cx="14782800" cy="1661993"/>
              </a:xfrm>
              <a:prstGeom prst="rect">
                <a:avLst/>
              </a:prstGeom>
            </p:spPr>
            <p:txBody>
              <a:bodyPr wrap="square">
                <a:spAutoFit/>
              </a:bodyPr>
              <a:lstStyle/>
              <a:p>
                <a:pPr>
                  <a:lnSpc>
                    <a:spcPct val="150000"/>
                  </a:lnSpc>
                </a:pPr>
                <a:r>
                  <a:rPr lang="vi-VN" sz="3400" smtClean="0">
                    <a:solidFill>
                      <a:srgbClr val="000000"/>
                    </a:solidFill>
                  </a:rPr>
                  <a:t>Viết nghiệm và biểu diễn hình học tất cả các nghiệm của mỗi phương trình bậc nhất hai ẩn sau:</a:t>
                </a:r>
                <a:r>
                  <a:rPr lang="en-US" sz="3400" smtClean="0">
                    <a:solidFill>
                      <a:srgbClr val="000000"/>
                    </a:solidFill>
                  </a:rPr>
                  <a:t> </a:t>
                </a:r>
                <a:r>
                  <a:rPr lang="vi-VN" sz="3400" smtClean="0">
                    <a:solidFill>
                      <a:srgbClr val="000000"/>
                    </a:solidFill>
                  </a:rPr>
                  <a:t>a) </a:t>
                </a:r>
                <a14:m>
                  <m:oMath xmlns:m="http://schemas.openxmlformats.org/officeDocument/2006/math">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+2</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=3</m:t>
                    </m:r>
                  </m:oMath>
                </a14:m>
                <a:r>
                  <a:rPr lang="en-US" sz="3400" smtClean="0">
                    <a:solidFill>
                      <a:srgbClr val="000000"/>
                    </a:solidFill>
                  </a:rPr>
                  <a:t>	   b) </a:t>
                </a:r>
                <a14:m>
                  <m:oMath xmlns:m="http://schemas.openxmlformats.org/officeDocument/2006/math">
                    <m:r>
                      <a:rPr lang="en-US" sz="3400" i="1" smtClean="0">
                        <a:solidFill>
                          <a:srgbClr val="000000"/>
                        </a:solidFill>
                        <a:latin typeface="Cambria Math" panose="02040503050406030204" pitchFamily="18" charset="0"/>
                      </a:rPr>
                      <m:t>0</m:t>
                    </m:r>
                    <m:r>
                      <a:rPr lang="en-US" sz="3400" i="1" smtClean="0">
                        <a:solidFill>
                          <a:srgbClr val="000000"/>
                        </a:solidFill>
                        <a:latin typeface="Cambria Math" panose="02040503050406030204" pitchFamily="18" charset="0"/>
                      </a:rPr>
                      <m:t>𝑥</m:t>
                    </m:r>
                    <m:r>
                      <a:rPr lang="en-US" sz="3400" i="1" smtClean="0">
                        <a:solidFill>
                          <a:srgbClr val="000000"/>
                        </a:solidFill>
                        <a:latin typeface="Cambria Math" panose="02040503050406030204" pitchFamily="18" charset="0"/>
                      </a:rPr>
                      <m:t>+</m:t>
                    </m:r>
                    <m:r>
                      <a:rPr lang="en-US" sz="3400" i="1" smtClean="0">
                        <a:solidFill>
                          <a:srgbClr val="000000"/>
                        </a:solidFill>
                        <a:latin typeface="Cambria Math" panose="02040503050406030204" pitchFamily="18" charset="0"/>
                      </a:rPr>
                      <m:t>𝑦</m:t>
                    </m:r>
                    <m:r>
                      <a:rPr lang="en-US" sz="3400" i="1" smtClean="0">
                        <a:solidFill>
                          <a:srgbClr val="000000"/>
                        </a:solidFill>
                        <a:latin typeface="Cambria Math" panose="02040503050406030204" pitchFamily="18" charset="0"/>
                      </a:rPr>
                      <m:t>=−2</m:t>
                    </m:r>
                  </m:oMath>
                </a14:m>
                <a:r>
                  <a:rPr lang="en-US" sz="3400" smtClean="0">
                    <a:solidFill>
                      <a:srgbClr val="000000"/>
                    </a:solidFill>
                  </a:rPr>
                  <a:t>	     </a:t>
                </a:r>
                <a:r>
                  <a:rPr lang="vi-VN" sz="3400" smtClean="0">
                    <a:solidFill>
                      <a:srgbClr val="000000"/>
                    </a:solidFill>
                  </a:rPr>
                  <a:t>c</a:t>
                </a:r>
                <a:r>
                  <a:rPr lang="vi-VN" sz="3400">
                    <a:solidFill>
                      <a:srgbClr val="000000"/>
                    </a:solidFill>
                  </a:rPr>
                  <a:t>) </a:t>
                </a:r>
                <a14:m>
                  <m:oMath xmlns:m="http://schemas.openxmlformats.org/officeDocument/2006/math">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+0</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 = 3</m:t>
                    </m:r>
                  </m:oMath>
                </a14:m>
                <a:endParaRPr lang="vi-VN" sz="3400">
                  <a:solidFill>
                    <a:srgbClr val="00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2819400" y="356773"/>
                <a:ext cx="14782800" cy="1661993"/>
              </a:xfrm>
              <a:prstGeom prst="rect">
                <a:avLst/>
              </a:prstGeom>
              <a:blipFill>
                <a:blip r:embed="rId3"/>
                <a:stretch>
                  <a:fillRect l="-1155" b="-6250"/>
                </a:stretch>
              </a:blipFill>
            </p:spPr>
            <p:txBody>
              <a:bodyPr/>
              <a:lstStyle/>
              <a:p>
                <a:r>
                  <a:rPr lang="en-US">
                    <a:noFill/>
                  </a:rPr>
                  <a:t> </a:t>
                </a:r>
              </a:p>
            </p:txBody>
          </p:sp>
        </mc:Fallback>
      </mc:AlternateContent>
      <p:sp>
        <p:nvSpPr>
          <p:cNvPr id="10" name="Rectangle 9"/>
          <p:cNvSpPr/>
          <p:nvPr/>
        </p:nvSpPr>
        <p:spPr>
          <a:xfrm>
            <a:off x="1066800" y="2504326"/>
            <a:ext cx="1219200" cy="615553"/>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4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11" name="Rectangle 10"/>
              <p:cNvSpPr/>
              <p:nvPr/>
            </p:nvSpPr>
            <p:spPr>
              <a:xfrm>
                <a:off x="1066800" y="3689184"/>
                <a:ext cx="16167486" cy="5873916"/>
              </a:xfrm>
              <a:prstGeom prst="rect">
                <a:avLst/>
              </a:prstGeom>
            </p:spPr>
            <p:txBody>
              <a:bodyPr wrap="square">
                <a:spAutoFit/>
              </a:bodyPr>
              <a:lstStyle/>
              <a:p>
                <a:pPr algn="just">
                  <a:lnSpc>
                    <a:spcPct val="150000"/>
                  </a:lnSpc>
                  <a:spcBef>
                    <a:spcPts val="300"/>
                  </a:spcBef>
                  <a:spcAft>
                    <a:spcPts val="300"/>
                  </a:spcAft>
                </a:pPr>
                <a:r>
                  <a:rPr lang="vi-VN" sz="3400" smtClean="0">
                    <a:solidFill>
                      <a:srgbClr val="000000"/>
                    </a:solidFill>
                  </a:rPr>
                  <a:t>a) Xét phương trình </a:t>
                </a:r>
                <a14:m>
                  <m:oMath xmlns:m="http://schemas.openxmlformats.org/officeDocument/2006/math">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+2</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=3</m:t>
                    </m:r>
                  </m:oMath>
                </a14:m>
                <a:r>
                  <a:rPr lang="en-US" sz="3400" smtClean="0">
                    <a:solidFill>
                      <a:srgbClr val="000000"/>
                    </a:solidFill>
                  </a:rPr>
                  <a:t>   (1)</a:t>
                </a:r>
                <a:endParaRPr lang="vi-VN" sz="3400">
                  <a:solidFill>
                    <a:srgbClr val="000000"/>
                  </a:solidFill>
                </a:endParaRPr>
              </a:p>
              <a:p>
                <a:pPr algn="just">
                  <a:lnSpc>
                    <a:spcPct val="150000"/>
                  </a:lnSpc>
                  <a:spcBef>
                    <a:spcPts val="300"/>
                  </a:spcBef>
                  <a:spcAft>
                    <a:spcPts val="300"/>
                  </a:spcAft>
                </a:pPr>
                <a:r>
                  <a:rPr lang="vi-VN" sz="3400" smtClean="0">
                    <a:solidFill>
                      <a:srgbClr val="000000"/>
                    </a:solidFill>
                  </a:rPr>
                  <a:t>Ta </a:t>
                </a:r>
                <a:r>
                  <a:rPr lang="vi-VN" sz="3400">
                    <a:solidFill>
                      <a:srgbClr val="000000"/>
                    </a:solidFill>
                  </a:rPr>
                  <a:t>viết (1) dưới dạng </a:t>
                </a:r>
                <a14:m>
                  <m:oMath xmlns:m="http://schemas.openxmlformats.org/officeDocument/2006/math">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=−0,5</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+1,5. </m:t>
                    </m:r>
                  </m:oMath>
                </a14:m>
                <a:r>
                  <a:rPr lang="vi-VN" sz="3400">
                    <a:solidFill>
                      <a:srgbClr val="000000"/>
                    </a:solidFill>
                  </a:rPr>
                  <a:t>Mỗi cặp số </a:t>
                </a:r>
                <a14:m>
                  <m:oMath xmlns:m="http://schemas.openxmlformats.org/officeDocument/2006/math">
                    <m:r>
                      <a:rPr lang="vi-VN" sz="3400" i="1" smtClean="0">
                        <a:solidFill>
                          <a:srgbClr val="000000"/>
                        </a:solidFill>
                        <a:latin typeface="Cambria Math" panose="02040503050406030204" pitchFamily="18" charset="0"/>
                      </a:rPr>
                      <m:t>(</m:t>
                    </m:r>
                    <m:r>
                      <a:rPr lang="en-US" sz="3400" b="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 −0,5</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+1,5)</m:t>
                    </m:r>
                  </m:oMath>
                </a14:m>
                <a:r>
                  <a:rPr lang="en-US" sz="3400" smtClean="0">
                    <a:solidFill>
                      <a:srgbClr val="000000"/>
                    </a:solidFill>
                  </a:rPr>
                  <a:t> </a:t>
                </a:r>
                <a:r>
                  <a:rPr lang="vi-VN" sz="3400">
                    <a:solidFill>
                      <a:srgbClr val="000000"/>
                    </a:solidFill>
                  </a:rPr>
                  <a:t>với </a:t>
                </a:r>
                <a14:m>
                  <m:oMath xmlns:m="http://schemas.openxmlformats.org/officeDocument/2006/math">
                    <m:r>
                      <a:rPr lang="vi-VN" sz="3400" i="1" smtClean="0">
                        <a:solidFill>
                          <a:srgbClr val="000000"/>
                        </a:solidFill>
                        <a:latin typeface="Cambria Math" panose="02040503050406030204" pitchFamily="18" charset="0"/>
                      </a:rPr>
                      <m:t>𝑥</m:t>
                    </m:r>
                    <m:r>
                      <a:rPr lang="en-US" sz="3400" b="0" i="1" smtClean="0">
                        <a:solidFill>
                          <a:srgbClr val="000000"/>
                        </a:solidFill>
                        <a:latin typeface="Cambria Math" panose="02040503050406030204" pitchFamily="18" charset="0"/>
                      </a:rPr>
                      <m:t> </m:t>
                    </m:r>
                    <m:r>
                      <a:rPr lang="vi-VN" sz="3400" i="1" smtClean="0">
                        <a:solidFill>
                          <a:srgbClr val="000000"/>
                        </a:solidFill>
                        <a:latin typeface="Cambria Math" panose="02040503050406030204" pitchFamily="18" charset="0"/>
                        <a:ea typeface="Cambria Math" panose="02040503050406030204" pitchFamily="18" charset="0"/>
                      </a:rPr>
                      <m:t>𝜖</m:t>
                    </m:r>
                    <m:r>
                      <a:rPr lang="en-US" sz="3400" b="0" i="1" smtClean="0">
                        <a:solidFill>
                          <a:srgbClr val="000000"/>
                        </a:solidFill>
                        <a:latin typeface="Cambria Math" panose="02040503050406030204" pitchFamily="18" charset="0"/>
                        <a:ea typeface="Cambria Math" panose="02040503050406030204" pitchFamily="18" charset="0"/>
                      </a:rPr>
                      <m:t> </m:t>
                    </m:r>
                    <m:r>
                      <a:rPr lang="en-US" sz="3400" b="0" i="1" smtClean="0">
                        <a:solidFill>
                          <a:srgbClr val="000000"/>
                        </a:solidFill>
                        <a:latin typeface="Cambria Math" panose="02040503050406030204" pitchFamily="18" charset="0"/>
                        <a:ea typeface="Cambria Math" panose="02040503050406030204" pitchFamily="18" charset="0"/>
                      </a:rPr>
                      <m:t>𝑅</m:t>
                    </m:r>
                  </m:oMath>
                </a14:m>
                <a:r>
                  <a:rPr lang="en-US" sz="3400" smtClean="0">
                    <a:solidFill>
                      <a:srgbClr val="000000"/>
                    </a:solidFill>
                  </a:rPr>
                  <a:t> </a:t>
                </a:r>
                <a:r>
                  <a:rPr lang="vi-VN" sz="3400" smtClean="0">
                    <a:solidFill>
                      <a:srgbClr val="000000"/>
                    </a:solidFill>
                  </a:rPr>
                  <a:t>tuỳ </a:t>
                </a:r>
                <a:r>
                  <a:rPr lang="vi-VN" sz="3400">
                    <a:solidFill>
                      <a:srgbClr val="000000"/>
                    </a:solidFill>
                  </a:rPr>
                  <a:t>ý, là một nghiệm của (1). </a:t>
                </a:r>
                <a:endParaRPr lang="en-US" sz="3400" smtClean="0">
                  <a:solidFill>
                    <a:srgbClr val="000000"/>
                  </a:solidFill>
                </a:endParaRPr>
              </a:p>
              <a:p>
                <a:pPr algn="just">
                  <a:lnSpc>
                    <a:spcPct val="150000"/>
                  </a:lnSpc>
                  <a:spcBef>
                    <a:spcPts val="300"/>
                  </a:spcBef>
                  <a:spcAft>
                    <a:spcPts val="300"/>
                  </a:spcAft>
                </a:pPr>
                <a:r>
                  <a:rPr lang="vi-VN" sz="3400" smtClean="0">
                    <a:solidFill>
                      <a:srgbClr val="000000"/>
                    </a:solidFill>
                  </a:rPr>
                  <a:t>Khi </a:t>
                </a:r>
                <a:r>
                  <a:rPr lang="vi-VN" sz="3400">
                    <a:solidFill>
                      <a:srgbClr val="000000"/>
                    </a:solidFill>
                  </a:rPr>
                  <a:t>đó ta nói phương trình (1) có nghiệm (tổng quát) là:</a:t>
                </a:r>
              </a:p>
              <a:p>
                <a:pPr algn="ctr">
                  <a:lnSpc>
                    <a:spcPct val="150000"/>
                  </a:lnSpc>
                  <a:spcBef>
                    <a:spcPts val="300"/>
                  </a:spcBef>
                  <a:spcAft>
                    <a:spcPts val="300"/>
                  </a:spcAft>
                </a:pPr>
                <a14:m>
                  <m:oMath xmlns:m="http://schemas.openxmlformats.org/officeDocument/2006/math">
                    <m:r>
                      <a:rPr lang="vi-VN" sz="3400" i="1">
                        <a:solidFill>
                          <a:srgbClr val="000000"/>
                        </a:solidFill>
                        <a:latin typeface="Cambria Math" panose="02040503050406030204" pitchFamily="18" charset="0"/>
                      </a:rPr>
                      <m:t>(</m:t>
                    </m:r>
                    <m:r>
                      <a:rPr lang="en-US" sz="3400" i="1">
                        <a:solidFill>
                          <a:srgbClr val="000000"/>
                        </a:solidFill>
                        <a:latin typeface="Cambria Math" panose="02040503050406030204" pitchFamily="18" charset="0"/>
                      </a:rPr>
                      <m:t>𝑥</m:t>
                    </m:r>
                    <m:r>
                      <a:rPr lang="vi-VN" sz="3400" i="1">
                        <a:solidFill>
                          <a:srgbClr val="000000"/>
                        </a:solidFill>
                        <a:latin typeface="Cambria Math" panose="02040503050406030204" pitchFamily="18" charset="0"/>
                      </a:rPr>
                      <m:t>; −0,5</m:t>
                    </m:r>
                    <m:r>
                      <a:rPr lang="vi-VN" sz="3400" i="1">
                        <a:solidFill>
                          <a:srgbClr val="000000"/>
                        </a:solidFill>
                        <a:latin typeface="Cambria Math" panose="02040503050406030204" pitchFamily="18" charset="0"/>
                      </a:rPr>
                      <m:t>𝑥</m:t>
                    </m:r>
                    <m:r>
                      <a:rPr lang="vi-VN" sz="3400" i="1">
                        <a:solidFill>
                          <a:srgbClr val="000000"/>
                        </a:solidFill>
                        <a:latin typeface="Cambria Math" panose="02040503050406030204" pitchFamily="18" charset="0"/>
                      </a:rPr>
                      <m:t>+1,5)</m:t>
                    </m:r>
                  </m:oMath>
                </a14:m>
                <a:r>
                  <a:rPr lang="en-US" sz="3400">
                    <a:solidFill>
                      <a:srgbClr val="000000"/>
                    </a:solidFill>
                  </a:rPr>
                  <a:t> </a:t>
                </a:r>
                <a:r>
                  <a:rPr lang="vi-VN" sz="3400">
                    <a:solidFill>
                      <a:srgbClr val="000000"/>
                    </a:solidFill>
                  </a:rPr>
                  <a:t>với </a:t>
                </a:r>
                <a14:m>
                  <m:oMath xmlns:m="http://schemas.openxmlformats.org/officeDocument/2006/math">
                    <m:r>
                      <a:rPr lang="vi-VN" sz="3400" i="1">
                        <a:solidFill>
                          <a:srgbClr val="000000"/>
                        </a:solidFill>
                        <a:latin typeface="Cambria Math" panose="02040503050406030204" pitchFamily="18" charset="0"/>
                      </a:rPr>
                      <m:t>𝑥</m:t>
                    </m:r>
                    <m:r>
                      <a:rPr lang="en-US" sz="3400" i="1">
                        <a:solidFill>
                          <a:srgbClr val="000000"/>
                        </a:solidFill>
                        <a:latin typeface="Cambria Math" panose="02040503050406030204" pitchFamily="18" charset="0"/>
                      </a:rPr>
                      <m:t> </m:t>
                    </m:r>
                    <m:r>
                      <a:rPr lang="vi-VN" sz="3400" i="1">
                        <a:solidFill>
                          <a:srgbClr val="000000"/>
                        </a:solidFill>
                        <a:latin typeface="Cambria Math" panose="02040503050406030204" pitchFamily="18" charset="0"/>
                        <a:ea typeface="Cambria Math" panose="02040503050406030204" pitchFamily="18" charset="0"/>
                      </a:rPr>
                      <m:t>𝜖</m:t>
                    </m:r>
                    <m:r>
                      <a:rPr lang="en-US" sz="3400" i="1">
                        <a:solidFill>
                          <a:srgbClr val="000000"/>
                        </a:solidFill>
                        <a:latin typeface="Cambria Math" panose="02040503050406030204" pitchFamily="18" charset="0"/>
                        <a:ea typeface="Cambria Math" panose="02040503050406030204" pitchFamily="18" charset="0"/>
                      </a:rPr>
                      <m:t> </m:t>
                    </m:r>
                    <m:r>
                      <a:rPr lang="en-US" sz="3400" i="1">
                        <a:solidFill>
                          <a:srgbClr val="000000"/>
                        </a:solidFill>
                        <a:latin typeface="Cambria Math" panose="02040503050406030204" pitchFamily="18" charset="0"/>
                        <a:ea typeface="Cambria Math" panose="02040503050406030204" pitchFamily="18" charset="0"/>
                      </a:rPr>
                      <m:t>𝑅</m:t>
                    </m:r>
                  </m:oMath>
                </a14:m>
                <a:r>
                  <a:rPr lang="en-US" sz="3400">
                    <a:solidFill>
                      <a:srgbClr val="000000"/>
                    </a:solidFill>
                  </a:rPr>
                  <a:t> </a:t>
                </a:r>
                <a:r>
                  <a:rPr lang="vi-VN" sz="3400">
                    <a:solidFill>
                      <a:srgbClr val="000000"/>
                    </a:solidFill>
                  </a:rPr>
                  <a:t>tuỳ ý </a:t>
                </a:r>
                <a:endParaRPr lang="en-US" sz="3400" smtClean="0">
                  <a:solidFill>
                    <a:srgbClr val="000000"/>
                  </a:solidFill>
                </a:endParaRPr>
              </a:p>
              <a:p>
                <a:pPr algn="just">
                  <a:lnSpc>
                    <a:spcPct val="150000"/>
                  </a:lnSpc>
                  <a:spcBef>
                    <a:spcPts val="300"/>
                  </a:spcBef>
                  <a:spcAft>
                    <a:spcPts val="300"/>
                  </a:spcAft>
                </a:pPr>
                <a:r>
                  <a:rPr lang="vi-VN" sz="3400" smtClean="0">
                    <a:solidFill>
                      <a:srgbClr val="000000"/>
                    </a:solidFill>
                  </a:rPr>
                  <a:t>Mỗi </a:t>
                </a:r>
                <a:r>
                  <a:rPr lang="vi-VN" sz="3400">
                    <a:solidFill>
                      <a:srgbClr val="000000"/>
                    </a:solidFill>
                  </a:rPr>
                  <a:t>nghiệm này là toạ độ của một điểm thuộc đường thẳng </a:t>
                </a:r>
                <a14:m>
                  <m:oMath xmlns:m="http://schemas.openxmlformats.org/officeDocument/2006/math">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=−0,5</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+1,5</m:t>
                    </m:r>
                  </m:oMath>
                </a14:m>
                <a:endParaRPr lang="en-US" sz="3400" smtClean="0">
                  <a:solidFill>
                    <a:srgbClr val="000000"/>
                  </a:solidFill>
                </a:endParaRPr>
              </a:p>
              <a:p>
                <a:pPr algn="just">
                  <a:lnSpc>
                    <a:spcPct val="150000"/>
                  </a:lnSpc>
                  <a:spcBef>
                    <a:spcPts val="300"/>
                  </a:spcBef>
                  <a:spcAft>
                    <a:spcPts val="300"/>
                  </a:spcAft>
                </a:pPr>
                <a:r>
                  <a:rPr lang="vi-VN" sz="3400" smtClean="0">
                    <a:solidFill>
                      <a:srgbClr val="000000"/>
                    </a:solidFill>
                  </a:rPr>
                  <a:t>Ta </a:t>
                </a:r>
                <a:r>
                  <a:rPr lang="vi-VN" sz="3400">
                    <a:solidFill>
                      <a:srgbClr val="000000"/>
                    </a:solidFill>
                  </a:rPr>
                  <a:t>cũng gọi đường thẳng này là đường thẳng </a:t>
                </a:r>
                <a14:m>
                  <m:oMath xmlns:m="http://schemas.openxmlformats.org/officeDocument/2006/math">
                    <m:r>
                      <a:rPr lang="vi-VN" sz="3400" i="1" smtClean="0">
                        <a:solidFill>
                          <a:srgbClr val="000000"/>
                        </a:solidFill>
                        <a:latin typeface="Cambria Math" panose="02040503050406030204" pitchFamily="18" charset="0"/>
                      </a:rPr>
                      <m:t>𝑑</m:t>
                    </m:r>
                    <m:r>
                      <a:rPr lang="vi-VN" sz="3400" i="1" smtClean="0">
                        <a:solidFill>
                          <a:srgbClr val="000000"/>
                        </a:solidFill>
                        <a:latin typeface="Cambria Math" panose="02040503050406030204" pitchFamily="18" charset="0"/>
                      </a:rPr>
                      <m:t>: </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+2</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=3.</m:t>
                    </m:r>
                  </m:oMath>
                </a14:m>
                <a:endParaRPr lang="vi-VN" sz="3400">
                  <a:solidFill>
                    <a:srgbClr val="000000"/>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066800" y="3689184"/>
                <a:ext cx="16167486" cy="5873916"/>
              </a:xfrm>
              <a:prstGeom prst="rect">
                <a:avLst/>
              </a:prstGeom>
              <a:blipFill>
                <a:blip r:embed="rId4"/>
                <a:stretch>
                  <a:fillRect l="-1056" r="-1056" b="-2697"/>
                </a:stretch>
              </a:blipFill>
            </p:spPr>
            <p:txBody>
              <a:bodyPr/>
              <a:lstStyle/>
              <a:p>
                <a:r>
                  <a:rPr lang="en-US">
                    <a:noFill/>
                  </a:rPr>
                  <a:t> </a:t>
                </a:r>
              </a:p>
            </p:txBody>
          </p:sp>
        </mc:Fallback>
      </mc:AlternateContent>
    </p:spTree>
    <p:extLst>
      <p:ext uri="{BB962C8B-B14F-4D97-AF65-F5344CB8AC3E}">
        <p14:creationId xmlns:p14="http://schemas.microsoft.com/office/powerpoint/2010/main" val="3347900628"/>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wipe(down)">
                                      <p:cBhvr>
                                        <p:cTn id="24" dur="5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9" dur="500"/>
                                        <p:tgtEl>
                                          <p:spTgt spid="1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 calcmode="lin" valueType="num">
                                      <p:cBhvr additive="base">
                                        <p:cTn id="34"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 calcmode="lin" valueType="num">
                                      <p:cBhvr additive="base">
                                        <p:cTn id="38"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1">
                                            <p:txEl>
                                              <p:pRg st="4" end="4"/>
                                            </p:txEl>
                                          </p:spTgt>
                                        </p:tgtEl>
                                        <p:attrNameLst>
                                          <p:attrName>style.visibility</p:attrName>
                                        </p:attrNameLst>
                                      </p:cBhvr>
                                      <p:to>
                                        <p:strVal val="visible"/>
                                      </p:to>
                                    </p:set>
                                    <p:animEffect transition="in" filter="wipe(left)">
                                      <p:cBhvr>
                                        <p:cTn id="44" dur="500"/>
                                        <p:tgtEl>
                                          <p:spTgt spid="11">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1">
                                            <p:txEl>
                                              <p:pRg st="5" end="5"/>
                                            </p:txEl>
                                          </p:spTgt>
                                        </p:tgtEl>
                                        <p:attrNameLst>
                                          <p:attrName>style.visibility</p:attrName>
                                        </p:attrNameLst>
                                      </p:cBhvr>
                                      <p:to>
                                        <p:strVal val="visible"/>
                                      </p:to>
                                    </p:set>
                                    <p:animEffect transition="in" filter="fade">
                                      <p:cBhvr>
                                        <p:cTn id="49"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sp>
        <p:nvSpPr>
          <p:cNvPr id="6" name="Flowchart: Terminator 5"/>
          <p:cNvSpPr/>
          <p:nvPr/>
        </p:nvSpPr>
        <p:spPr>
          <a:xfrm>
            <a:off x="-609600" y="571500"/>
            <a:ext cx="2895600" cy="120111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smtClean="0">
                <a:ln>
                  <a:noFill/>
                </a:ln>
                <a:solidFill>
                  <a:srgbClr val="F7DE78">
                    <a:lumMod val="20000"/>
                    <a:lumOff val="80000"/>
                  </a:srgbClr>
                </a:solidFill>
                <a:effectLst/>
                <a:uLnTx/>
                <a:uFillTx/>
                <a:latin typeface="Arial"/>
                <a:ea typeface="+mn-ea"/>
                <a:cs typeface="+mn-cs"/>
              </a:rPr>
              <a:t>Ví dụ 3.</a:t>
            </a:r>
            <a:endParaRPr kumimoji="0" lang="en-US" sz="3800" b="1" i="0" u="none" strike="noStrike" kern="1200" cap="none" spc="0" normalizeH="0" baseline="0" noProof="0">
              <a:ln>
                <a:noFill/>
              </a:ln>
              <a:solidFill>
                <a:srgbClr val="F7DE78">
                  <a:lumMod val="20000"/>
                  <a:lumOff val="8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9" name="Rectangle 8"/>
              <p:cNvSpPr/>
              <p:nvPr/>
            </p:nvSpPr>
            <p:spPr>
              <a:xfrm>
                <a:off x="2819400" y="356773"/>
                <a:ext cx="14782800" cy="16619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Viết nghiệm và biểu diễn hình học tất cả các nghiệm của mỗi phương trình bậc nhất hai ẩn sau:</a:t>
                </a:r>
                <a:r>
                  <a:rPr kumimoji="0" lang="en-US" sz="3400" b="0" i="0" u="none" strike="noStrike" kern="1200" cap="none" spc="0" normalizeH="0" baseline="0" noProof="0" smtClean="0">
                    <a:ln>
                      <a:noFill/>
                    </a:ln>
                    <a:solidFill>
                      <a:srgbClr val="000000"/>
                    </a:solidFill>
                    <a:effectLst/>
                    <a:uLnTx/>
                    <a:uFillTx/>
                    <a:latin typeface="Arial"/>
                    <a:ea typeface="+mn-ea"/>
                    <a:cs typeface="+mn-cs"/>
                  </a:rPr>
                  <a:t> </a:t>
                </a:r>
                <a:r>
                  <a:rPr kumimoji="0" lang="vi-VN" sz="3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 </a:t>
                </a:r>
                <a14:m>
                  <m:oMath xmlns:m="http://schemas.openxmlformats.org/officeDocument/2006/math">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oMath>
                </a14:m>
                <a:r>
                  <a:rPr kumimoji="0" lang="en-US" sz="3400" b="0" i="0" u="none" strike="noStrike" kern="1200" cap="none" spc="0" normalizeH="0" baseline="0" noProof="0" smtClean="0">
                    <a:ln>
                      <a:noFill/>
                    </a:ln>
                    <a:solidFill>
                      <a:srgbClr val="000000"/>
                    </a:solidFill>
                    <a:effectLst/>
                    <a:uLnTx/>
                    <a:uFillTx/>
                    <a:latin typeface="Arial"/>
                    <a:ea typeface="+mn-ea"/>
                    <a:cs typeface="+mn-cs"/>
                  </a:rPr>
                  <a:t>	   b) </a:t>
                </a:r>
                <a14:m>
                  <m:oMath xmlns:m="http://schemas.openxmlformats.org/officeDocument/2006/math">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oMath>
                </a14:m>
                <a:r>
                  <a:rPr kumimoji="0" lang="en-US" sz="3400" b="0" i="0" u="none" strike="noStrike" kern="1200" cap="none" spc="0" normalizeH="0" baseline="0" noProof="0" smtClean="0">
                    <a:ln>
                      <a:noFill/>
                    </a:ln>
                    <a:solidFill>
                      <a:srgbClr val="000000"/>
                    </a:solidFill>
                    <a:effectLst/>
                    <a:uLnTx/>
                    <a:uFillTx/>
                    <a:latin typeface="Arial"/>
                    <a:ea typeface="+mn-ea"/>
                    <a:cs typeface="+mn-cs"/>
                  </a:rPr>
                  <a:t>	     </a:t>
                </a:r>
                <a:r>
                  <a:rPr kumimoji="0" lang="vi-VN" sz="3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c</a:t>
                </a:r>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14:m>
                  <m:oMath xmlns:m="http://schemas.openxmlformats.org/officeDocument/2006/math">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r>
                      <a:rPr kumimoji="0" lang="vi-VN" sz="3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 3</m:t>
                    </m:r>
                  </m:oMath>
                </a14:m>
                <a:endPar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mc:Choice>
        <mc:Fallback xmlns="">
          <p:sp>
            <p:nvSpPr>
              <p:cNvPr id="9" name="Rectangle 8"/>
              <p:cNvSpPr>
                <a:spLocks noRot="1" noChangeAspect="1" noMove="1" noResize="1" noEditPoints="1" noAdjustHandles="1" noChangeArrowheads="1" noChangeShapeType="1" noTextEdit="1"/>
              </p:cNvSpPr>
              <p:nvPr/>
            </p:nvSpPr>
            <p:spPr>
              <a:xfrm>
                <a:off x="2819400" y="356773"/>
                <a:ext cx="14782800" cy="1661993"/>
              </a:xfrm>
              <a:prstGeom prst="rect">
                <a:avLst/>
              </a:prstGeom>
              <a:blipFill>
                <a:blip r:embed="rId3"/>
                <a:stretch>
                  <a:fillRect l="-1155" b="-6250"/>
                </a:stretch>
              </a:blipFill>
            </p:spPr>
            <p:txBody>
              <a:bodyPr/>
              <a:lstStyle/>
              <a:p>
                <a:r>
                  <a:rPr lang="en-US">
                    <a:noFill/>
                  </a:rPr>
                  <a:t> </a:t>
                </a:r>
              </a:p>
            </p:txBody>
          </p:sp>
        </mc:Fallback>
      </mc:AlternateContent>
      <p:sp>
        <p:nvSpPr>
          <p:cNvPr id="10" name="Rectangle 9"/>
          <p:cNvSpPr/>
          <p:nvPr/>
        </p:nvSpPr>
        <p:spPr>
          <a:xfrm>
            <a:off x="1066800" y="2504326"/>
            <a:ext cx="1219200" cy="615553"/>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4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11" name="Rectangle 10"/>
              <p:cNvSpPr/>
              <p:nvPr/>
            </p:nvSpPr>
            <p:spPr>
              <a:xfrm>
                <a:off x="1066800" y="3695700"/>
                <a:ext cx="8229600" cy="3429016"/>
              </a:xfrm>
              <a:prstGeom prst="rect">
                <a:avLst/>
              </a:prstGeom>
            </p:spPr>
            <p:txBody>
              <a:bodyPr wrap="square">
                <a:spAutoFit/>
              </a:bodyPr>
              <a:lstStyle/>
              <a:p>
                <a:pPr lvl="0" algn="just">
                  <a:lnSpc>
                    <a:spcPct val="165000"/>
                  </a:lnSpc>
                  <a:spcBef>
                    <a:spcPts val="300"/>
                  </a:spcBef>
                  <a:spcAft>
                    <a:spcPts val="300"/>
                  </a:spcAft>
                </a:pPr>
                <a:r>
                  <a:rPr lang="vi-VN" sz="3400">
                    <a:solidFill>
                      <a:srgbClr val="000000"/>
                    </a:solidFill>
                  </a:rPr>
                  <a:t>Để vẽ đường thẳng </a:t>
                </a:r>
                <a14:m>
                  <m:oMath xmlns:m="http://schemas.openxmlformats.org/officeDocument/2006/math">
                    <m:r>
                      <a:rPr lang="vi-VN" sz="3400" i="1" smtClean="0">
                        <a:solidFill>
                          <a:srgbClr val="000000"/>
                        </a:solidFill>
                        <a:latin typeface="Cambria Math" panose="02040503050406030204" pitchFamily="18" charset="0"/>
                      </a:rPr>
                      <m:t>𝑑</m:t>
                    </m:r>
                  </m:oMath>
                </a14:m>
                <a:r>
                  <a:rPr lang="vi-VN" sz="3400">
                    <a:solidFill>
                      <a:srgbClr val="000000"/>
                    </a:solidFill>
                  </a:rPr>
                  <a:t>, ta chỉ cần xác định hai điểm tuỳ ý của nó, chẳng hạn </a:t>
                </a:r>
                <a14:m>
                  <m:oMath xmlns:m="http://schemas.openxmlformats.org/officeDocument/2006/math">
                    <m:r>
                      <a:rPr lang="vi-VN" sz="3400" i="1" smtClean="0">
                        <a:solidFill>
                          <a:srgbClr val="000000"/>
                        </a:solidFill>
                        <a:latin typeface="Cambria Math" panose="02040503050406030204" pitchFamily="18" charset="0"/>
                      </a:rPr>
                      <m:t>𝐴</m:t>
                    </m:r>
                    <m:r>
                      <a:rPr lang="vi-VN" sz="3400" i="1" smtClean="0">
                        <a:solidFill>
                          <a:srgbClr val="000000"/>
                        </a:solidFill>
                        <a:latin typeface="Cambria Math" panose="02040503050406030204" pitchFamily="18" charset="0"/>
                      </a:rPr>
                      <m:t>(0; 1,5)</m:t>
                    </m:r>
                  </m:oMath>
                </a14:m>
                <a:r>
                  <a:rPr lang="vi-VN" sz="3400">
                    <a:solidFill>
                      <a:srgbClr val="000000"/>
                    </a:solidFill>
                  </a:rPr>
                  <a:t> và </a:t>
                </a:r>
                <a14:m>
                  <m:oMath xmlns:m="http://schemas.openxmlformats.org/officeDocument/2006/math">
                    <m:r>
                      <a:rPr lang="vi-VN" sz="3400" i="1" smtClean="0">
                        <a:solidFill>
                          <a:srgbClr val="000000"/>
                        </a:solidFill>
                        <a:latin typeface="Cambria Math" panose="02040503050406030204" pitchFamily="18" charset="0"/>
                      </a:rPr>
                      <m:t>𝐵</m:t>
                    </m:r>
                    <m:r>
                      <a:rPr lang="vi-VN" sz="3400" i="1" smtClean="0">
                        <a:solidFill>
                          <a:srgbClr val="000000"/>
                        </a:solidFill>
                        <a:latin typeface="Cambria Math" panose="02040503050406030204" pitchFamily="18" charset="0"/>
                      </a:rPr>
                      <m:t>(3; 0) </m:t>
                    </m:r>
                  </m:oMath>
                </a14:m>
                <a:r>
                  <a:rPr lang="vi-VN" sz="3400">
                    <a:solidFill>
                      <a:srgbClr val="000000"/>
                    </a:solidFill>
                  </a:rPr>
                  <a:t>rồi vẽ đường thẳng đi qua hai điểm đó (H.1.1a).</a:t>
                </a:r>
                <a:endParaRPr kumimoji="0" lang="vi-VN" sz="3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mc:Choice>
        <mc:Fallback xmlns="">
          <p:sp>
            <p:nvSpPr>
              <p:cNvPr id="11" name="Rectangle 10"/>
              <p:cNvSpPr>
                <a:spLocks noRot="1" noChangeAspect="1" noMove="1" noResize="1" noEditPoints="1" noAdjustHandles="1" noChangeArrowheads="1" noChangeShapeType="1" noTextEdit="1"/>
              </p:cNvSpPr>
              <p:nvPr/>
            </p:nvSpPr>
            <p:spPr>
              <a:xfrm>
                <a:off x="1066800" y="3695700"/>
                <a:ext cx="8229600" cy="3429016"/>
              </a:xfrm>
              <a:prstGeom prst="rect">
                <a:avLst/>
              </a:prstGeom>
              <a:blipFill>
                <a:blip r:embed="rId4"/>
                <a:stretch>
                  <a:fillRect l="-2074" r="-2074" b="-5329"/>
                </a:stretch>
              </a:blipFill>
            </p:spPr>
            <p:txBody>
              <a:bodyPr/>
              <a:lstStyle/>
              <a:p>
                <a:r>
                  <a:rPr lang="en-US">
                    <a:noFill/>
                  </a:rPr>
                  <a:t> </a:t>
                </a:r>
              </a:p>
            </p:txBody>
          </p:sp>
        </mc:Fallback>
      </mc:AlternateContent>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10210800" y="4037277"/>
            <a:ext cx="7099686" cy="4916223"/>
          </a:xfrm>
          <a:prstGeom prst="rect">
            <a:avLst/>
          </a:prstGeom>
        </p:spPr>
      </p:pic>
    </p:spTree>
    <p:extLst>
      <p:ext uri="{BB962C8B-B14F-4D97-AF65-F5344CB8AC3E}">
        <p14:creationId xmlns:p14="http://schemas.microsoft.com/office/powerpoint/2010/main" val="67571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sp>
        <p:nvSpPr>
          <p:cNvPr id="10" name="Rectangle 9"/>
          <p:cNvSpPr/>
          <p:nvPr/>
        </p:nvSpPr>
        <p:spPr>
          <a:xfrm>
            <a:off x="685800" y="839569"/>
            <a:ext cx="1219200" cy="646331"/>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6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11" name="Rectangle 10"/>
              <p:cNvSpPr/>
              <p:nvPr/>
            </p:nvSpPr>
            <p:spPr>
              <a:xfrm>
                <a:off x="697832" y="1978708"/>
                <a:ext cx="9131968" cy="3539430"/>
              </a:xfrm>
              <a:prstGeom prst="rect">
                <a:avLst/>
              </a:prstGeom>
            </p:spPr>
            <p:txBody>
              <a:bodyPr wrap="square">
                <a:spAutoFit/>
              </a:bodyPr>
              <a:lstStyle/>
              <a:p>
                <a:pPr lvl="0" algn="just">
                  <a:lnSpc>
                    <a:spcPct val="150000"/>
                  </a:lnSpc>
                  <a:spcBef>
                    <a:spcPts val="600"/>
                  </a:spcBef>
                  <a:spcAft>
                    <a:spcPts val="600"/>
                  </a:spcAft>
                  <a:defRPr/>
                </a:pPr>
                <a:r>
                  <a:rPr lang="vi-VN" sz="3400" smtClean="0">
                    <a:solidFill>
                      <a:srgbClr val="000000"/>
                    </a:solidFill>
                  </a:rPr>
                  <a:t>b) Xét phương trình </a:t>
                </a:r>
                <a14:m>
                  <m:oMath xmlns:m="http://schemas.openxmlformats.org/officeDocument/2006/math">
                    <m:r>
                      <a:rPr lang="en-US" sz="3400" b="0" i="1" smtClean="0">
                        <a:solidFill>
                          <a:srgbClr val="000000"/>
                        </a:solidFill>
                        <a:latin typeface="Cambria Math" panose="02040503050406030204" pitchFamily="18" charset="0"/>
                      </a:rPr>
                      <m:t>0</m:t>
                    </m:r>
                    <m:r>
                      <a:rPr lang="en-US" sz="3400" b="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=−2</m:t>
                    </m:r>
                  </m:oMath>
                </a14:m>
                <a:r>
                  <a:rPr lang="en-US" sz="3400" smtClean="0">
                    <a:solidFill>
                      <a:srgbClr val="000000"/>
                    </a:solidFill>
                  </a:rPr>
                  <a:t>   </a:t>
                </a:r>
                <a:r>
                  <a:rPr lang="vi-VN" sz="3400" smtClean="0">
                    <a:solidFill>
                      <a:srgbClr val="000000"/>
                    </a:solidFill>
                  </a:rPr>
                  <a:t>(</a:t>
                </a:r>
                <a:r>
                  <a:rPr lang="vi-VN" sz="3400">
                    <a:solidFill>
                      <a:srgbClr val="000000"/>
                    </a:solidFill>
                  </a:rPr>
                  <a:t>2)</a:t>
                </a:r>
              </a:p>
              <a:p>
                <a:pPr lvl="0" algn="just">
                  <a:lnSpc>
                    <a:spcPct val="150000"/>
                  </a:lnSpc>
                  <a:spcBef>
                    <a:spcPts val="600"/>
                  </a:spcBef>
                  <a:spcAft>
                    <a:spcPts val="600"/>
                  </a:spcAft>
                  <a:defRPr/>
                </a:pPr>
                <a:r>
                  <a:rPr lang="vi-VN" sz="3400">
                    <a:solidFill>
                      <a:srgbClr val="000000"/>
                    </a:solidFill>
                  </a:rPr>
                  <a:t>Ta viết gọn (2) thành </a:t>
                </a:r>
                <a14:m>
                  <m:oMath xmlns:m="http://schemas.openxmlformats.org/officeDocument/2006/math">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=−2.</m:t>
                    </m:r>
                  </m:oMath>
                </a14:m>
                <a:r>
                  <a:rPr lang="en-US" sz="3400" smtClean="0">
                    <a:solidFill>
                      <a:srgbClr val="000000"/>
                    </a:solidFill>
                  </a:rPr>
                  <a:t> </a:t>
                </a:r>
              </a:p>
              <a:p>
                <a:pPr lvl="0" algn="just">
                  <a:lnSpc>
                    <a:spcPct val="150000"/>
                  </a:lnSpc>
                  <a:spcBef>
                    <a:spcPts val="600"/>
                  </a:spcBef>
                  <a:spcAft>
                    <a:spcPts val="600"/>
                  </a:spcAft>
                  <a:defRPr/>
                </a:pPr>
                <a:r>
                  <a:rPr lang="vi-VN" sz="3400" smtClean="0">
                    <a:solidFill>
                      <a:srgbClr val="000000"/>
                    </a:solidFill>
                  </a:rPr>
                  <a:t>Phương </a:t>
                </a:r>
                <a:r>
                  <a:rPr lang="vi-VN" sz="3400">
                    <a:solidFill>
                      <a:srgbClr val="000000"/>
                    </a:solidFill>
                  </a:rPr>
                  <a:t>trình (2) có nghiệm là </a:t>
                </a:r>
                <a14:m>
                  <m:oMath xmlns:m="http://schemas.openxmlformats.org/officeDocument/2006/math">
                    <m:r>
                      <a:rPr lang="vi-VN" sz="340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 −2) </m:t>
                    </m:r>
                  </m:oMath>
                </a14:m>
                <a:r>
                  <a:rPr lang="vi-VN" sz="3400">
                    <a:solidFill>
                      <a:srgbClr val="000000"/>
                    </a:solidFill>
                  </a:rPr>
                  <a:t>với </a:t>
                </a:r>
                <a:r>
                  <a:rPr lang="en-US" sz="3400" smtClean="0">
                    <a:solidFill>
                      <a:srgbClr val="000000"/>
                    </a:solidFill>
                  </a:rPr>
                  <a:t>    </a:t>
                </a:r>
                <a14:m>
                  <m:oMath xmlns:m="http://schemas.openxmlformats.org/officeDocument/2006/math">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𝑅</m:t>
                    </m:r>
                    <m:r>
                      <a:rPr lang="vi-VN" sz="3400" i="1" smtClean="0">
                        <a:solidFill>
                          <a:srgbClr val="000000"/>
                        </a:solidFill>
                        <a:latin typeface="Cambria Math" panose="02040503050406030204" pitchFamily="18" charset="0"/>
                      </a:rPr>
                      <m:t> </m:t>
                    </m:r>
                  </m:oMath>
                </a14:m>
                <a:r>
                  <a:rPr lang="vi-VN" sz="3400">
                    <a:solidFill>
                      <a:srgbClr val="000000"/>
                    </a:solidFill>
                  </a:rPr>
                  <a:t>tuỳ ý</a:t>
                </a:r>
                <a:r>
                  <a:rPr lang="vi-VN" sz="3400" smtClean="0">
                    <a:solidFill>
                      <a:srgbClr val="000000"/>
                    </a:solidFill>
                  </a:rPr>
                  <a:t>.</a:t>
                </a:r>
                <a:endParaRPr lang="en-US" sz="3400" smtClean="0">
                  <a:solidFill>
                    <a:srgbClr val="000000"/>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697832" y="1978708"/>
                <a:ext cx="9131968" cy="3539430"/>
              </a:xfrm>
              <a:prstGeom prst="rect">
                <a:avLst/>
              </a:prstGeom>
              <a:blipFill>
                <a:blip r:embed="rId3"/>
                <a:stretch>
                  <a:fillRect l="-1868" r="-1801" b="-2414"/>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contrast="40000"/>
                    </a14:imgEffect>
                  </a14:imgLayer>
                </a14:imgProps>
              </a:ext>
            </a:extLst>
          </a:blip>
          <a:stretch>
            <a:fillRect/>
          </a:stretch>
        </p:blipFill>
        <p:spPr>
          <a:xfrm>
            <a:off x="10792370" y="4457700"/>
            <a:ext cx="6809830" cy="472440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685800" y="5593180"/>
                <a:ext cx="9144000" cy="3582904"/>
              </a:xfrm>
              <a:prstGeom prst="rect">
                <a:avLst/>
              </a:prstGeom>
            </p:spPr>
            <p:txBody>
              <a:bodyPr>
                <a:spAutoFit/>
              </a:bodyPr>
              <a:lstStyle/>
              <a:p>
                <a:pPr lvl="0" algn="just">
                  <a:lnSpc>
                    <a:spcPct val="165000"/>
                  </a:lnSpc>
                  <a:spcBef>
                    <a:spcPts val="600"/>
                  </a:spcBef>
                  <a:spcAft>
                    <a:spcPts val="600"/>
                  </a:spcAft>
                  <a:defRPr/>
                </a:pPr>
                <a:r>
                  <a:rPr lang="vi-VN" sz="3400">
                    <a:solidFill>
                      <a:srgbClr val="000000"/>
                    </a:solidFill>
                  </a:rPr>
                  <a:t>Mỗi nghiệm này là toạ độ của một điểm thuộc đường thẳng song song với trục hoành và cắt trục tung tại điểm </a:t>
                </a:r>
                <a14:m>
                  <m:oMath xmlns:m="http://schemas.openxmlformats.org/officeDocument/2006/math">
                    <m:r>
                      <a:rPr lang="vi-VN" sz="3400" i="1">
                        <a:solidFill>
                          <a:srgbClr val="000000"/>
                        </a:solidFill>
                        <a:latin typeface="Cambria Math" panose="02040503050406030204" pitchFamily="18" charset="0"/>
                      </a:rPr>
                      <m:t>(0; −2). </m:t>
                    </m:r>
                  </m:oMath>
                </a14:m>
                <a:endParaRPr lang="en-US" sz="3400" smtClean="0">
                  <a:solidFill>
                    <a:srgbClr val="000000"/>
                  </a:solidFill>
                </a:endParaRPr>
              </a:p>
              <a:p>
                <a:pPr lvl="0" algn="just">
                  <a:lnSpc>
                    <a:spcPct val="165000"/>
                  </a:lnSpc>
                  <a:spcBef>
                    <a:spcPts val="600"/>
                  </a:spcBef>
                  <a:spcAft>
                    <a:spcPts val="600"/>
                  </a:spcAft>
                  <a:defRPr/>
                </a:pPr>
                <a:r>
                  <a:rPr lang="vi-VN" sz="3400" smtClean="0">
                    <a:solidFill>
                      <a:srgbClr val="000000"/>
                    </a:solidFill>
                  </a:rPr>
                  <a:t>Ta </a:t>
                </a:r>
                <a:r>
                  <a:rPr lang="vi-VN" sz="3400">
                    <a:solidFill>
                      <a:srgbClr val="000000"/>
                    </a:solidFill>
                  </a:rPr>
                  <a:t>gọi đó là đường thẳng </a:t>
                </a:r>
                <a14:m>
                  <m:oMath xmlns:m="http://schemas.openxmlformats.org/officeDocument/2006/math">
                    <m:r>
                      <a:rPr lang="vi-VN" sz="3400" i="1">
                        <a:solidFill>
                          <a:srgbClr val="000000"/>
                        </a:solidFill>
                        <a:latin typeface="Cambria Math" panose="02040503050406030204" pitchFamily="18" charset="0"/>
                      </a:rPr>
                      <m:t>𝑦</m:t>
                    </m:r>
                    <m:r>
                      <a:rPr lang="vi-VN" sz="3400" i="1">
                        <a:solidFill>
                          <a:srgbClr val="000000"/>
                        </a:solidFill>
                        <a:latin typeface="Cambria Math" panose="02040503050406030204" pitchFamily="18" charset="0"/>
                      </a:rPr>
                      <m:t>=−2 </m:t>
                    </m:r>
                  </m:oMath>
                </a14:m>
                <a:r>
                  <a:rPr lang="vi-VN" sz="3400">
                    <a:solidFill>
                      <a:srgbClr val="000000"/>
                    </a:solidFill>
                  </a:rPr>
                  <a:t>(H.1.1b).</a:t>
                </a:r>
              </a:p>
            </p:txBody>
          </p:sp>
        </mc:Choice>
        <mc:Fallback xmlns="">
          <p:sp>
            <p:nvSpPr>
              <p:cNvPr id="8" name="Rectangle 7"/>
              <p:cNvSpPr>
                <a:spLocks noRot="1" noChangeAspect="1" noMove="1" noResize="1" noEditPoints="1" noAdjustHandles="1" noChangeArrowheads="1" noChangeShapeType="1" noTextEdit="1"/>
              </p:cNvSpPr>
              <p:nvPr/>
            </p:nvSpPr>
            <p:spPr>
              <a:xfrm>
                <a:off x="685800" y="5593180"/>
                <a:ext cx="9144000" cy="3582904"/>
              </a:xfrm>
              <a:prstGeom prst="rect">
                <a:avLst/>
              </a:prstGeom>
              <a:blipFill>
                <a:blip r:embed="rId6"/>
                <a:stretch>
                  <a:fillRect l="-1867" r="-1800" b="-5111"/>
                </a:stretch>
              </a:blipFill>
            </p:spPr>
            <p:txBody>
              <a:bodyPr/>
              <a:lstStyle/>
              <a:p>
                <a:r>
                  <a:rPr lang="en-US">
                    <a:noFill/>
                  </a:rPr>
                  <a:t> </a:t>
                </a:r>
              </a:p>
            </p:txBody>
          </p:sp>
        </mc:Fallback>
      </mc:AlternateContent>
    </p:spTree>
    <p:extLst>
      <p:ext uri="{BB962C8B-B14F-4D97-AF65-F5344CB8AC3E}">
        <p14:creationId xmlns:p14="http://schemas.microsoft.com/office/powerpoint/2010/main" val="212179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up)">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sp>
        <p:nvSpPr>
          <p:cNvPr id="10" name="Rectangle 9"/>
          <p:cNvSpPr/>
          <p:nvPr/>
        </p:nvSpPr>
        <p:spPr>
          <a:xfrm>
            <a:off x="914400" y="647700"/>
            <a:ext cx="1219200" cy="646331"/>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6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11" name="Rectangle 10"/>
              <p:cNvSpPr/>
              <p:nvPr/>
            </p:nvSpPr>
            <p:spPr>
              <a:xfrm>
                <a:off x="914400" y="1390721"/>
                <a:ext cx="8839201" cy="5429179"/>
              </a:xfrm>
              <a:prstGeom prst="rect">
                <a:avLst/>
              </a:prstGeom>
            </p:spPr>
            <p:txBody>
              <a:bodyPr wrap="square">
                <a:spAutoFit/>
              </a:bodyPr>
              <a:lstStyle/>
              <a:p>
                <a:pPr lvl="0" algn="just">
                  <a:lnSpc>
                    <a:spcPct val="170000"/>
                  </a:lnSpc>
                  <a:defRPr/>
                </a:pPr>
                <a:r>
                  <a:rPr lang="vi-VN" sz="3400" smtClean="0">
                    <a:solidFill>
                      <a:srgbClr val="000000"/>
                    </a:solidFill>
                  </a:rPr>
                  <a:t>Ta </a:t>
                </a:r>
                <a:r>
                  <a:rPr lang="vi-VN" sz="3400">
                    <a:solidFill>
                      <a:srgbClr val="000000"/>
                    </a:solidFill>
                  </a:rPr>
                  <a:t>viết gọn (3) thành </a:t>
                </a:r>
                <a14:m>
                  <m:oMath xmlns:m="http://schemas.openxmlformats.org/officeDocument/2006/math">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=3</m:t>
                    </m:r>
                  </m:oMath>
                </a14:m>
                <a:r>
                  <a:rPr lang="vi-VN" sz="3400">
                    <a:solidFill>
                      <a:srgbClr val="000000"/>
                    </a:solidFill>
                  </a:rPr>
                  <a:t>. </a:t>
                </a:r>
                <a:r>
                  <a:rPr lang="vi-VN" sz="3400" smtClean="0">
                    <a:solidFill>
                      <a:srgbClr val="000000"/>
                    </a:solidFill>
                  </a:rPr>
                  <a:t>Phương </a:t>
                </a:r>
                <a:r>
                  <a:rPr lang="vi-VN" sz="3400">
                    <a:solidFill>
                      <a:srgbClr val="000000"/>
                    </a:solidFill>
                  </a:rPr>
                  <a:t>trình (3) có nghiệm là </a:t>
                </a:r>
                <a14:m>
                  <m:oMath xmlns:m="http://schemas.openxmlformats.org/officeDocument/2006/math">
                    <m:r>
                      <a:rPr lang="vi-VN" sz="3400" i="1" smtClean="0">
                        <a:solidFill>
                          <a:srgbClr val="000000"/>
                        </a:solidFill>
                        <a:latin typeface="Cambria Math" panose="02040503050406030204" pitchFamily="18" charset="0"/>
                      </a:rPr>
                      <m:t>(3; </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m:t>
                    </m:r>
                  </m:oMath>
                </a14:m>
                <a:r>
                  <a:rPr lang="vi-VN" sz="3400">
                    <a:solidFill>
                      <a:srgbClr val="000000"/>
                    </a:solidFill>
                  </a:rPr>
                  <a:t> </a:t>
                </a:r>
                <a:r>
                  <a:rPr lang="vi-VN" sz="3400" smtClean="0">
                    <a:solidFill>
                      <a:srgbClr val="000000"/>
                    </a:solidFill>
                  </a:rPr>
                  <a:t>với</a:t>
                </a:r>
                <a:r>
                  <a:rPr lang="en-US" sz="3400" smtClean="0">
                    <a:solidFill>
                      <a:srgbClr val="000000"/>
                    </a:solidFill>
                  </a:rPr>
                  <a:t> </a:t>
                </a:r>
                <a14:m>
                  <m:oMath xmlns:m="http://schemas.openxmlformats.org/officeDocument/2006/math">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𝐼𝑅</m:t>
                    </m:r>
                  </m:oMath>
                </a14:m>
                <a:r>
                  <a:rPr lang="en-US" sz="3400" smtClean="0">
                    <a:solidFill>
                      <a:srgbClr val="000000"/>
                    </a:solidFill>
                  </a:rPr>
                  <a:t> </a:t>
                </a:r>
                <a:r>
                  <a:rPr lang="vi-VN" sz="3400">
                    <a:solidFill>
                      <a:srgbClr val="000000"/>
                    </a:solidFill>
                  </a:rPr>
                  <a:t>tuỳ ý.</a:t>
                </a:r>
              </a:p>
              <a:p>
                <a:pPr lvl="0" algn="just">
                  <a:lnSpc>
                    <a:spcPct val="170000"/>
                  </a:lnSpc>
                  <a:defRPr/>
                </a:pPr>
                <a:r>
                  <a:rPr lang="vi-VN" sz="3400">
                    <a:solidFill>
                      <a:srgbClr val="000000"/>
                    </a:solidFill>
                  </a:rPr>
                  <a:t>Mỗi nghiệm này là toạ độ của một điểm thuộc đường thẳng song song với trục tung và cắt trục hoành tại điểm </a:t>
                </a:r>
                <a14:m>
                  <m:oMath xmlns:m="http://schemas.openxmlformats.org/officeDocument/2006/math">
                    <m:r>
                      <a:rPr lang="vi-VN" sz="3400" i="1" smtClean="0">
                        <a:solidFill>
                          <a:srgbClr val="000000"/>
                        </a:solidFill>
                        <a:latin typeface="Cambria Math" panose="02040503050406030204" pitchFamily="18" charset="0"/>
                      </a:rPr>
                      <m:t>(3; 0). </m:t>
                    </m:r>
                  </m:oMath>
                </a14:m>
                <a:endParaRPr lang="en-US" sz="3400" smtClean="0">
                  <a:solidFill>
                    <a:srgbClr val="000000"/>
                  </a:solidFill>
                </a:endParaRPr>
              </a:p>
              <a:p>
                <a:pPr lvl="0" algn="just">
                  <a:lnSpc>
                    <a:spcPct val="170000"/>
                  </a:lnSpc>
                  <a:defRPr/>
                </a:pPr>
                <a:r>
                  <a:rPr lang="vi-VN" sz="3400" smtClean="0">
                    <a:solidFill>
                      <a:srgbClr val="000000"/>
                    </a:solidFill>
                  </a:rPr>
                  <a:t>Ta </a:t>
                </a:r>
                <a:r>
                  <a:rPr lang="vi-VN" sz="3400">
                    <a:solidFill>
                      <a:srgbClr val="000000"/>
                    </a:solidFill>
                  </a:rPr>
                  <a:t>gọi đó là đường thẳng </a:t>
                </a:r>
                <a14:m>
                  <m:oMath xmlns:m="http://schemas.openxmlformats.org/officeDocument/2006/math">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=3 </m:t>
                    </m:r>
                  </m:oMath>
                </a14:m>
                <a:r>
                  <a:rPr lang="vi-VN" sz="3400">
                    <a:solidFill>
                      <a:srgbClr val="000000"/>
                    </a:solidFill>
                  </a:rPr>
                  <a:t>(H.1.1c</a:t>
                </a:r>
                <a:r>
                  <a:rPr lang="vi-VN" sz="3400" smtClean="0">
                    <a:solidFill>
                      <a:srgbClr val="000000"/>
                    </a:solidFill>
                  </a:rPr>
                  <a:t>).</a:t>
                </a:r>
                <a:endParaRPr lang="vi-VN" sz="3400">
                  <a:solidFill>
                    <a:srgbClr val="000000"/>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914400" y="1390721"/>
                <a:ext cx="8839201" cy="5429179"/>
              </a:xfrm>
              <a:prstGeom prst="rect">
                <a:avLst/>
              </a:prstGeom>
              <a:blipFill>
                <a:blip r:embed="rId3"/>
                <a:stretch>
                  <a:fillRect l="-1931" r="-1931" b="-786"/>
                </a:stretch>
              </a:blipFill>
            </p:spPr>
            <p:txBody>
              <a:bodyPr/>
              <a:lstStyle/>
              <a:p>
                <a:r>
                  <a:rPr lang="en-US">
                    <a:noFill/>
                  </a:rPr>
                  <a:t> </a:t>
                </a:r>
              </a:p>
            </p:txBody>
          </p:sp>
        </mc:Fallback>
      </mc:AlternateContent>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Lst>
          </a:blip>
          <a:stretch>
            <a:fillRect/>
          </a:stretch>
        </p:blipFill>
        <p:spPr>
          <a:xfrm>
            <a:off x="10972800" y="2095500"/>
            <a:ext cx="6305631" cy="4532963"/>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914400" y="7353300"/>
                <a:ext cx="16364031" cy="2446824"/>
              </a:xfrm>
              <a:prstGeom prst="rect">
                <a:avLst/>
              </a:prstGeom>
              <a:solidFill>
                <a:schemeClr val="tx2">
                  <a:lumMod val="60000"/>
                  <a:lumOff val="40000"/>
                </a:schemeClr>
              </a:solidFill>
              <a:ln>
                <a:solidFill>
                  <a:schemeClr val="tx2"/>
                </a:solidFill>
              </a:ln>
            </p:spPr>
            <p:txBody>
              <a:bodyPr wrap="square">
                <a:spAutoFit/>
              </a:bodyPr>
              <a:lstStyle/>
              <a:p>
                <a:pPr algn="just">
                  <a:lnSpc>
                    <a:spcPct val="150000"/>
                  </a:lnSpc>
                  <a:spcBef>
                    <a:spcPts val="600"/>
                  </a:spcBef>
                  <a:spcAft>
                    <a:spcPts val="600"/>
                  </a:spcAft>
                </a:pPr>
                <a:r>
                  <a:rPr lang="da-DK" sz="3400" b="1">
                    <a:ea typeface="Malgun Gothic" panose="020B0503020000020004" pitchFamily="34" charset="-127"/>
                    <a:cs typeface="Times New Roman" panose="02020603050405020304" pitchFamily="18" charset="0"/>
                  </a:rPr>
                  <a:t>Nhận xét:</a:t>
                </a:r>
                <a:r>
                  <a:rPr lang="da-DK" sz="3400">
                    <a:effectLst/>
                    <a:ea typeface="Malgun Gothic" panose="020B0503020000020004" pitchFamily="34" charset="-127"/>
                    <a:cs typeface="Times New Roman" panose="02020603050405020304" pitchFamily="18" charset="0"/>
                  </a:rPr>
                  <a:t> Trong mặt phẳng tọa độ, tập hợp các điểm có tọa độ </a:t>
                </a:r>
                <a14:m>
                  <m:oMath xmlns:m="http://schemas.openxmlformats.org/officeDocument/2006/math">
                    <m:r>
                      <a:rPr lang="da-DK" sz="34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34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34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34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34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da-DK" sz="3400">
                    <a:effectLst/>
                    <a:ea typeface="Malgun Gothic" panose="020B0503020000020004" pitchFamily="34" charset="-127"/>
                    <a:cs typeface="Times New Roman" panose="02020603050405020304" pitchFamily="18" charset="0"/>
                  </a:rPr>
                  <a:t> thỏa mãn phương trình bậc nhất hai ẩn </a:t>
                </a:r>
                <a14:m>
                  <m:oMath xmlns:m="http://schemas.openxmlformats.org/officeDocument/2006/math">
                    <m:r>
                      <a:rPr lang="en-US" sz="3400" i="1">
                        <a:effectLst/>
                        <a:latin typeface="Cambria Math" panose="02040503050406030204" pitchFamily="18" charset="0"/>
                        <a:ea typeface="Malgun Gothic" panose="020B0503020000020004" pitchFamily="34" charset="-127"/>
                        <a:cs typeface="Times New Roman" panose="02020603050405020304" pitchFamily="18" charset="0"/>
                      </a:rPr>
                      <m:t>𝑎𝑥</m:t>
                    </m:r>
                    <m:r>
                      <a:rPr lang="da-DK" sz="34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3400" i="1">
                        <a:effectLst/>
                        <a:latin typeface="Cambria Math" panose="02040503050406030204" pitchFamily="18" charset="0"/>
                        <a:ea typeface="Malgun Gothic" panose="020B0503020000020004" pitchFamily="34" charset="-127"/>
                        <a:cs typeface="Times New Roman" panose="02020603050405020304" pitchFamily="18" charset="0"/>
                      </a:rPr>
                      <m:t>𝑏𝑦</m:t>
                    </m:r>
                    <m:r>
                      <a:rPr lang="da-DK" sz="34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3400" i="1">
                        <a:effectLst/>
                        <a:latin typeface="Cambria Math" panose="02040503050406030204" pitchFamily="18" charset="0"/>
                        <a:ea typeface="Malgun Gothic" panose="020B0503020000020004" pitchFamily="34" charset="-127"/>
                        <a:cs typeface="Times New Roman" panose="02020603050405020304" pitchFamily="18" charset="0"/>
                      </a:rPr>
                      <m:t>𝑐</m:t>
                    </m:r>
                  </m:oMath>
                </a14:m>
                <a:r>
                  <a:rPr lang="da-DK" sz="3400">
                    <a:effectLst/>
                    <a:ea typeface="Malgun Gothic" panose="020B0503020000020004" pitchFamily="34" charset="-127"/>
                    <a:cs typeface="Times New Roman" panose="02020603050405020304" pitchFamily="18" charset="0"/>
                  </a:rPr>
                  <a:t> là một đường thẳng. Đường thẳng đó gọi là đường thẳng </a:t>
                </a:r>
                <a14:m>
                  <m:oMath xmlns:m="http://schemas.openxmlformats.org/officeDocument/2006/math">
                    <m:r>
                      <a:rPr lang="en-US" sz="3400" i="1">
                        <a:effectLst/>
                        <a:latin typeface="Cambria Math" panose="02040503050406030204" pitchFamily="18" charset="0"/>
                        <a:ea typeface="Malgun Gothic" panose="020B0503020000020004" pitchFamily="34" charset="-127"/>
                        <a:cs typeface="Times New Roman" panose="02020603050405020304" pitchFamily="18" charset="0"/>
                      </a:rPr>
                      <m:t>𝑎𝑥</m:t>
                    </m:r>
                    <m:r>
                      <a:rPr lang="da-DK" sz="34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3400" i="1">
                        <a:effectLst/>
                        <a:latin typeface="Cambria Math" panose="02040503050406030204" pitchFamily="18" charset="0"/>
                        <a:ea typeface="Malgun Gothic" panose="020B0503020000020004" pitchFamily="34" charset="-127"/>
                        <a:cs typeface="Times New Roman" panose="02020603050405020304" pitchFamily="18" charset="0"/>
                      </a:rPr>
                      <m:t>𝑏𝑦</m:t>
                    </m:r>
                    <m:r>
                      <a:rPr lang="da-DK" sz="34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3400" i="1">
                        <a:effectLst/>
                        <a:latin typeface="Cambria Math" panose="02040503050406030204" pitchFamily="18" charset="0"/>
                        <a:ea typeface="Malgun Gothic" panose="020B0503020000020004" pitchFamily="34" charset="-127"/>
                        <a:cs typeface="Times New Roman" panose="02020603050405020304" pitchFamily="18" charset="0"/>
                      </a:rPr>
                      <m:t>𝑐</m:t>
                    </m:r>
                  </m:oMath>
                </a14:m>
                <a:r>
                  <a:rPr lang="da-DK" sz="3400">
                    <a:effectLst/>
                    <a:ea typeface="Malgun Gothic" panose="020B0503020000020004" pitchFamily="34" charset="-127"/>
                    <a:cs typeface="Times New Roman" panose="02020603050405020304" pitchFamily="18" charset="0"/>
                  </a:rPr>
                  <a:t>.</a:t>
                </a:r>
                <a:endParaRPr lang="en-US" sz="3400">
                  <a:effectLst/>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14400" y="7353300"/>
                <a:ext cx="16364031" cy="2446824"/>
              </a:xfrm>
              <a:prstGeom prst="rect">
                <a:avLst/>
              </a:prstGeom>
              <a:blipFill>
                <a:blip r:embed="rId6"/>
                <a:stretch>
                  <a:fillRect l="-1005" r="-1005" b="-3713"/>
                </a:stretch>
              </a:blipFill>
              <a:ln>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266705" y="419100"/>
                <a:ext cx="7563096" cy="981807"/>
              </a:xfrm>
              <a:prstGeom prst="rect">
                <a:avLst/>
              </a:prstGeom>
            </p:spPr>
            <p:txBody>
              <a:bodyPr wrap="none">
                <a:spAutoFit/>
              </a:bodyPr>
              <a:lstStyle/>
              <a:p>
                <a:pPr lvl="0" algn="just">
                  <a:lnSpc>
                    <a:spcPct val="170000"/>
                  </a:lnSpc>
                  <a:defRPr/>
                </a:pPr>
                <a:r>
                  <a:rPr lang="vi-VN" sz="3400">
                    <a:solidFill>
                      <a:srgbClr val="000000"/>
                    </a:solidFill>
                  </a:rPr>
                  <a:t>c) Xét phương trình </a:t>
                </a:r>
                <a14:m>
                  <m:oMath xmlns:m="http://schemas.openxmlformats.org/officeDocument/2006/math">
                    <m:r>
                      <a:rPr lang="vi-VN" sz="3400" i="1">
                        <a:solidFill>
                          <a:srgbClr val="000000"/>
                        </a:solidFill>
                        <a:latin typeface="Cambria Math" panose="02040503050406030204" pitchFamily="18" charset="0"/>
                      </a:rPr>
                      <m:t>𝑥</m:t>
                    </m:r>
                    <m:r>
                      <a:rPr lang="vi-VN" sz="3400" i="1">
                        <a:solidFill>
                          <a:srgbClr val="000000"/>
                        </a:solidFill>
                        <a:latin typeface="Cambria Math" panose="02040503050406030204" pitchFamily="18" charset="0"/>
                      </a:rPr>
                      <m:t>+0</m:t>
                    </m:r>
                    <m:r>
                      <a:rPr lang="vi-VN" sz="3400" i="1">
                        <a:solidFill>
                          <a:srgbClr val="000000"/>
                        </a:solidFill>
                        <a:latin typeface="Cambria Math" panose="02040503050406030204" pitchFamily="18" charset="0"/>
                      </a:rPr>
                      <m:t>𝑦</m:t>
                    </m:r>
                    <m:r>
                      <a:rPr lang="vi-VN" sz="3400" i="1">
                        <a:solidFill>
                          <a:srgbClr val="000000"/>
                        </a:solidFill>
                        <a:latin typeface="Cambria Math" panose="02040503050406030204" pitchFamily="18" charset="0"/>
                      </a:rPr>
                      <m:t>=3</m:t>
                    </m:r>
                  </m:oMath>
                </a14:m>
                <a:r>
                  <a:rPr lang="en-US" sz="3400">
                    <a:solidFill>
                      <a:srgbClr val="000000"/>
                    </a:solidFill>
                  </a:rPr>
                  <a:t>     </a:t>
                </a:r>
                <a:r>
                  <a:rPr lang="en-US" sz="3400" smtClean="0">
                    <a:solidFill>
                      <a:srgbClr val="000000"/>
                    </a:solidFill>
                  </a:rPr>
                  <a:t>  </a:t>
                </a:r>
                <a:r>
                  <a:rPr lang="vi-VN" sz="3400" smtClean="0">
                    <a:solidFill>
                      <a:srgbClr val="000000"/>
                    </a:solidFill>
                  </a:rPr>
                  <a:t>(</a:t>
                </a:r>
                <a:r>
                  <a:rPr lang="vi-VN" sz="3400">
                    <a:solidFill>
                      <a:srgbClr val="000000"/>
                    </a:solidFill>
                  </a:rPr>
                  <a:t>3)</a:t>
                </a:r>
              </a:p>
            </p:txBody>
          </p:sp>
        </mc:Choice>
        <mc:Fallback xmlns="">
          <p:sp>
            <p:nvSpPr>
              <p:cNvPr id="4" name="Rectangle 3"/>
              <p:cNvSpPr>
                <a:spLocks noRot="1" noChangeAspect="1" noMove="1" noResize="1" noEditPoints="1" noAdjustHandles="1" noChangeArrowheads="1" noChangeShapeType="1" noTextEdit="1"/>
              </p:cNvSpPr>
              <p:nvPr/>
            </p:nvSpPr>
            <p:spPr>
              <a:xfrm>
                <a:off x="2266705" y="419100"/>
                <a:ext cx="7563096" cy="981807"/>
              </a:xfrm>
              <a:prstGeom prst="rect">
                <a:avLst/>
              </a:prstGeom>
              <a:blipFill>
                <a:blip r:embed="rId7"/>
                <a:stretch>
                  <a:fillRect l="-2256" r="-1289" b="-8075"/>
                </a:stretch>
              </a:blipFill>
            </p:spPr>
            <p:txBody>
              <a:bodyPr/>
              <a:lstStyle/>
              <a:p>
                <a:r>
                  <a:rPr lang="en-US">
                    <a:noFill/>
                  </a:rPr>
                  <a:t> </a:t>
                </a:r>
              </a:p>
            </p:txBody>
          </p:sp>
        </mc:Fallback>
      </mc:AlternateContent>
    </p:spTree>
    <p:extLst>
      <p:ext uri="{BB962C8B-B14F-4D97-AF65-F5344CB8AC3E}">
        <p14:creationId xmlns:p14="http://schemas.microsoft.com/office/powerpoint/2010/main" val="349621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up)">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left)">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637"/>
        <p:cNvGrpSpPr/>
        <p:nvPr/>
      </p:nvGrpSpPr>
      <p:grpSpPr>
        <a:xfrm>
          <a:off x="0" y="0"/>
          <a:ext cx="0" cy="0"/>
          <a:chOff x="0" y="0"/>
          <a:chExt cx="0" cy="0"/>
        </a:xfrm>
      </p:grpSpPr>
      <p:sp>
        <p:nvSpPr>
          <p:cNvPr id="10" name="Rounded Rectangle 9"/>
          <p:cNvSpPr/>
          <p:nvPr/>
        </p:nvSpPr>
        <p:spPr>
          <a:xfrm>
            <a:off x="1283891" y="495300"/>
            <a:ext cx="4114800" cy="1143000"/>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smtClean="0">
                <a:ln>
                  <a:noFill/>
                </a:ln>
                <a:solidFill>
                  <a:srgbClr val="F7DE78">
                    <a:lumMod val="40000"/>
                    <a:lumOff val="60000"/>
                  </a:srgbClr>
                </a:solidFill>
                <a:effectLst/>
                <a:uLnTx/>
                <a:uFillTx/>
                <a:latin typeface="Arial" panose="020B0604020202020204" pitchFamily="34" charset="0"/>
                <a:ea typeface="+mn-ea"/>
                <a:cs typeface="Arial" panose="020B0604020202020204" pitchFamily="34" charset="0"/>
              </a:rPr>
              <a:t>Luyện tập 2</a:t>
            </a:r>
            <a:endParaRPr kumimoji="0" lang="en-US" sz="4300" b="1" i="0" u="none" strike="noStrike" kern="1200" cap="none" spc="0" normalizeH="0" baseline="0" noProof="0">
              <a:ln>
                <a:noFill/>
              </a:ln>
              <a:solidFill>
                <a:srgbClr val="F7DE78">
                  <a:lumMod val="40000"/>
                  <a:lumOff val="60000"/>
                </a:srgbClr>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1" name="TextBox 10"/>
              <p:cNvSpPr txBox="1"/>
              <p:nvPr/>
            </p:nvSpPr>
            <p:spPr>
              <a:xfrm>
                <a:off x="5791200" y="268937"/>
                <a:ext cx="11506200" cy="1615827"/>
              </a:xfrm>
              <a:prstGeom prst="rect">
                <a:avLst/>
              </a:prstGeom>
              <a:noFill/>
            </p:spPr>
            <p:txBody>
              <a:bodyPr wrap="square" rtlCol="0">
                <a:spAutoFit/>
              </a:bodyPr>
              <a:lstStyle/>
              <a:p>
                <a:pPr lvl="0">
                  <a:lnSpc>
                    <a:spcPct val="150000"/>
                  </a:lnSpc>
                  <a:spcBef>
                    <a:spcPts val="600"/>
                  </a:spcBef>
                  <a:spcAft>
                    <a:spcPts val="600"/>
                  </a:spcAft>
                </a:pPr>
                <a:r>
                  <a:rPr lang="vi-VN" sz="3300">
                    <a:solidFill>
                      <a:prstClr val="black"/>
                    </a:solidFill>
                    <a:cs typeface="Arial" panose="020B0604020202020204" pitchFamily="34" charset="0"/>
                  </a:rPr>
                  <a:t>Viết nghiệm và biểu diễn hình học tất cả các nghiệm của mỗi phương trình bậc nhất hai ẩn sau</a:t>
                </a:r>
                <a:r>
                  <a:rPr lang="vi-VN" sz="3300" smtClean="0">
                    <a:solidFill>
                      <a:prstClr val="black"/>
                    </a:solidFill>
                    <a:cs typeface="Arial" panose="020B0604020202020204" pitchFamily="34" charset="0"/>
                  </a:rPr>
                  <a:t>:</a:t>
                </a:r>
                <a:r>
                  <a:rPr lang="en-US" sz="3300" smtClean="0">
                    <a:solidFill>
                      <a:prstClr val="black"/>
                    </a:solidFill>
                    <a:cs typeface="Arial" panose="020B0604020202020204" pitchFamily="34" charset="0"/>
                  </a:rPr>
                  <a:t>   </a:t>
                </a:r>
                <a:r>
                  <a:rPr lang="en-US" sz="3300" smtClean="0">
                    <a:solidFill>
                      <a:srgbClr val="000000"/>
                    </a:solidFill>
                    <a:ea typeface="Malgun Gothic" panose="020B0503020000020004" pitchFamily="34" charset="-127"/>
                    <a:cs typeface="Times New Roman" panose="02020603050405020304" pitchFamily="18" charset="0"/>
                  </a:rPr>
                  <a:t>a</a:t>
                </a:r>
                <a:r>
                  <a:rPr lang="en-US" sz="3300">
                    <a:solidFill>
                      <a:srgbClr val="000000"/>
                    </a:solidFill>
                    <a:ea typeface="Malgun Gothic" panose="020B0503020000020004" pitchFamily="34" charset="-127"/>
                    <a:cs typeface="Times New Roman" panose="02020603050405020304" pitchFamily="18" charset="0"/>
                  </a:rPr>
                  <a:t>) </a:t>
                </a:r>
                <a14:m>
                  <m:oMath xmlns:m="http://schemas.openxmlformats.org/officeDocument/2006/math">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2</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=5</m:t>
                    </m:r>
                  </m:oMath>
                </a14:m>
                <a:endParaRPr lang="en-US" sz="3300">
                  <a:solidFill>
                    <a:srgbClr val="000000"/>
                  </a:solidFill>
                  <a:ea typeface="Calibri" panose="020F0502020204030204" pitchFamily="34"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791200" y="268937"/>
                <a:ext cx="11506200" cy="1615827"/>
              </a:xfrm>
              <a:prstGeom prst="rect">
                <a:avLst/>
              </a:prstGeom>
              <a:blipFill>
                <a:blip r:embed="rId3"/>
                <a:stretch>
                  <a:fillRect l="-1430" r="-2172" b="-6792"/>
                </a:stretch>
              </a:blipFill>
            </p:spPr>
            <p:txBody>
              <a:bodyPr/>
              <a:lstStyle/>
              <a:p>
                <a:r>
                  <a:rPr lang="en-US">
                    <a:noFill/>
                  </a:rPr>
                  <a:t> </a:t>
                </a:r>
              </a:p>
            </p:txBody>
          </p:sp>
        </mc:Fallback>
      </mc:AlternateContent>
      <p:sp>
        <p:nvSpPr>
          <p:cNvPr id="12" name="Rectangle 11"/>
          <p:cNvSpPr/>
          <p:nvPr/>
        </p:nvSpPr>
        <p:spPr>
          <a:xfrm>
            <a:off x="1283891" y="2519841"/>
            <a:ext cx="1124026" cy="600164"/>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3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7" name="Rectangle 6"/>
              <p:cNvSpPr/>
              <p:nvPr/>
            </p:nvSpPr>
            <p:spPr>
              <a:xfrm>
                <a:off x="1283891" y="3116187"/>
                <a:ext cx="14911137" cy="1575752"/>
              </a:xfrm>
              <a:prstGeom prst="rect">
                <a:avLst/>
              </a:prstGeom>
            </p:spPr>
            <p:txBody>
              <a:bodyPr wrap="square">
                <a:spAutoFit/>
              </a:bodyPr>
              <a:lstStyle/>
              <a:p>
                <a:pPr algn="just">
                  <a:lnSpc>
                    <a:spcPct val="130000"/>
                  </a:lnSpc>
                </a:pPr>
                <a14:m>
                  <m:oMathPara xmlns:m="http://schemas.openxmlformats.org/officeDocument/2006/math">
                    <m:oMathParaPr>
                      <m:jc m:val="left"/>
                    </m:oMathParaPr>
                    <m:oMath xmlns:m="http://schemas.openxmlformats.org/officeDocument/2006/math">
                      <m:r>
                        <m:rPr>
                          <m:nor/>
                        </m:rPr>
                        <a:rPr lang="en-US" sz="3300" smtClean="0">
                          <a:solidFill>
                            <a:srgbClr val="000000"/>
                          </a:solidFill>
                          <a:ea typeface="Malgun Gothic" panose="020B0503020000020004" pitchFamily="34" charset="-127"/>
                          <a:cs typeface="Times New Roman" panose="02020603050405020304" pitchFamily="18" charset="0"/>
                        </a:rPr>
                        <m:t>V</m:t>
                      </m:r>
                      <m:r>
                        <m:rPr>
                          <m:nor/>
                        </m:rPr>
                        <a:rPr lang="en-US" sz="3300" smtClean="0">
                          <a:solidFill>
                            <a:srgbClr val="000000"/>
                          </a:solidFill>
                          <a:ea typeface="Malgun Gothic" panose="020B0503020000020004" pitchFamily="34" charset="-127"/>
                          <a:cs typeface="Times New Roman" panose="02020603050405020304" pitchFamily="18" charset="0"/>
                        </a:rPr>
                        <m:t>ậ</m:t>
                      </m:r>
                      <m:r>
                        <m:rPr>
                          <m:nor/>
                        </m:rPr>
                        <a:rPr lang="en-US" sz="3300" smtClean="0">
                          <a:solidFill>
                            <a:srgbClr val="000000"/>
                          </a:solidFill>
                          <a:ea typeface="Malgun Gothic" panose="020B0503020000020004" pitchFamily="34" charset="-127"/>
                          <a:cs typeface="Times New Roman" panose="02020603050405020304" pitchFamily="18" charset="0"/>
                        </a:rPr>
                        <m:t>y</m:t>
                      </m:r>
                      <m:r>
                        <m:rPr>
                          <m:nor/>
                        </m:rPr>
                        <a:rPr lang="en-US" sz="3300" smtClean="0">
                          <a:solidFill>
                            <a:srgbClr val="000000"/>
                          </a:solidFill>
                          <a:ea typeface="Malgun Gothic" panose="020B0503020000020004" pitchFamily="34" charset="-127"/>
                          <a:cs typeface="Times New Roman" panose="02020603050405020304" pitchFamily="18" charset="0"/>
                        </a:rPr>
                        <m:t> </m:t>
                      </m:r>
                      <m:r>
                        <m:rPr>
                          <m:nor/>
                        </m:rPr>
                        <a:rPr lang="en-US" sz="3300" smtClean="0">
                          <a:solidFill>
                            <a:srgbClr val="000000"/>
                          </a:solidFill>
                          <a:ea typeface="Malgun Gothic" panose="020B0503020000020004" pitchFamily="34" charset="-127"/>
                          <a:cs typeface="Times New Roman" panose="02020603050405020304" pitchFamily="18" charset="0"/>
                        </a:rPr>
                        <m:t>nghi</m:t>
                      </m:r>
                      <m:r>
                        <m:rPr>
                          <m:nor/>
                        </m:rPr>
                        <a:rPr lang="en-US" sz="3300" smtClean="0">
                          <a:solidFill>
                            <a:srgbClr val="000000"/>
                          </a:solidFill>
                          <a:ea typeface="Malgun Gothic" panose="020B0503020000020004" pitchFamily="34" charset="-127"/>
                          <a:cs typeface="Times New Roman" panose="02020603050405020304" pitchFamily="18" charset="0"/>
                        </a:rPr>
                        <m:t>ệ</m:t>
                      </m:r>
                      <m:r>
                        <m:rPr>
                          <m:nor/>
                        </m:rPr>
                        <a:rPr lang="en-US" sz="3300" smtClean="0">
                          <a:solidFill>
                            <a:srgbClr val="000000"/>
                          </a:solidFill>
                          <a:ea typeface="Malgun Gothic" panose="020B0503020000020004" pitchFamily="34" charset="-127"/>
                          <a:cs typeface="Times New Roman" panose="02020603050405020304" pitchFamily="18" charset="0"/>
                        </a:rPr>
                        <m:t>m</m:t>
                      </m:r>
                      <m:r>
                        <m:rPr>
                          <m:nor/>
                        </m:rPr>
                        <a:rPr lang="en-US" sz="3300" smtClean="0">
                          <a:solidFill>
                            <a:srgbClr val="000000"/>
                          </a:solidFill>
                          <a:ea typeface="Malgun Gothic" panose="020B0503020000020004" pitchFamily="34" charset="-127"/>
                          <a:cs typeface="Times New Roman" panose="02020603050405020304" pitchFamily="18" charset="0"/>
                        </a:rPr>
                        <m:t> </m:t>
                      </m:r>
                      <m:r>
                        <m:rPr>
                          <m:nor/>
                        </m:rPr>
                        <a:rPr lang="en-US" sz="3300" smtClean="0">
                          <a:solidFill>
                            <a:srgbClr val="000000"/>
                          </a:solidFill>
                          <a:ea typeface="Malgun Gothic" panose="020B0503020000020004" pitchFamily="34" charset="-127"/>
                          <a:cs typeface="Times New Roman" panose="02020603050405020304" pitchFamily="18" charset="0"/>
                        </a:rPr>
                        <m:t>t</m:t>
                      </m:r>
                      <m:r>
                        <m:rPr>
                          <m:nor/>
                        </m:rPr>
                        <a:rPr lang="en-US" sz="3300" smtClean="0">
                          <a:solidFill>
                            <a:srgbClr val="000000"/>
                          </a:solidFill>
                          <a:ea typeface="Malgun Gothic" panose="020B0503020000020004" pitchFamily="34" charset="-127"/>
                          <a:cs typeface="Times New Roman" panose="02020603050405020304" pitchFamily="18" charset="0"/>
                        </a:rPr>
                        <m:t>ổ</m:t>
                      </m:r>
                      <m:r>
                        <m:rPr>
                          <m:nor/>
                        </m:rPr>
                        <a:rPr lang="en-US" sz="3300" smtClean="0">
                          <a:solidFill>
                            <a:srgbClr val="000000"/>
                          </a:solidFill>
                          <a:ea typeface="Malgun Gothic" panose="020B0503020000020004" pitchFamily="34" charset="-127"/>
                          <a:cs typeface="Times New Roman" panose="02020603050405020304" pitchFamily="18" charset="0"/>
                        </a:rPr>
                        <m:t>ng</m:t>
                      </m:r>
                      <m:r>
                        <m:rPr>
                          <m:nor/>
                        </m:rPr>
                        <a:rPr lang="en-US" sz="3300" smtClean="0">
                          <a:solidFill>
                            <a:srgbClr val="000000"/>
                          </a:solidFill>
                          <a:ea typeface="Malgun Gothic" panose="020B0503020000020004" pitchFamily="34" charset="-127"/>
                          <a:cs typeface="Times New Roman" panose="02020603050405020304" pitchFamily="18" charset="0"/>
                        </a:rPr>
                        <m:t> </m:t>
                      </m:r>
                      <m:r>
                        <m:rPr>
                          <m:nor/>
                        </m:rPr>
                        <a:rPr lang="en-US" sz="3300" smtClean="0">
                          <a:solidFill>
                            <a:srgbClr val="000000"/>
                          </a:solidFill>
                          <a:ea typeface="Malgun Gothic" panose="020B0503020000020004" pitchFamily="34" charset="-127"/>
                          <a:cs typeface="Times New Roman" panose="02020603050405020304" pitchFamily="18" charset="0"/>
                        </a:rPr>
                        <m:t>qu</m:t>
                      </m:r>
                      <m:r>
                        <m:rPr>
                          <m:nor/>
                        </m:rPr>
                        <a:rPr lang="en-US" sz="3300" smtClean="0">
                          <a:solidFill>
                            <a:srgbClr val="000000"/>
                          </a:solidFill>
                          <a:ea typeface="Malgun Gothic" panose="020B0503020000020004" pitchFamily="34" charset="-127"/>
                          <a:cs typeface="Times New Roman" panose="02020603050405020304" pitchFamily="18" charset="0"/>
                        </a:rPr>
                        <m:t>á</m:t>
                      </m:r>
                      <m:r>
                        <m:rPr>
                          <m:nor/>
                        </m:rPr>
                        <a:rPr lang="en-US" sz="3300" smtClean="0">
                          <a:solidFill>
                            <a:srgbClr val="000000"/>
                          </a:solidFill>
                          <a:ea typeface="Malgun Gothic" panose="020B0503020000020004" pitchFamily="34" charset="-127"/>
                          <a:cs typeface="Times New Roman" panose="02020603050405020304" pitchFamily="18" charset="0"/>
                        </a:rPr>
                        <m:t>t</m:t>
                      </m:r>
                      <m:r>
                        <m:rPr>
                          <m:nor/>
                        </m:rPr>
                        <a:rPr lang="en-US" sz="3300" smtClean="0">
                          <a:solidFill>
                            <a:srgbClr val="000000"/>
                          </a:solidFill>
                          <a:ea typeface="Malgun Gothic" panose="020B0503020000020004" pitchFamily="34" charset="-127"/>
                          <a:cs typeface="Times New Roman" panose="02020603050405020304" pitchFamily="18" charset="0"/>
                        </a:rPr>
                        <m:t> </m:t>
                      </m:r>
                      <m:r>
                        <m:rPr>
                          <m:nor/>
                        </m:rPr>
                        <a:rPr lang="en-US" sz="3300" smtClean="0">
                          <a:solidFill>
                            <a:srgbClr val="000000"/>
                          </a:solidFill>
                          <a:ea typeface="Malgun Gothic" panose="020B0503020000020004" pitchFamily="34" charset="-127"/>
                          <a:cs typeface="Times New Roman" panose="02020603050405020304" pitchFamily="18" charset="0"/>
                        </a:rPr>
                        <m:t>c</m:t>
                      </m:r>
                      <m:r>
                        <m:rPr>
                          <m:nor/>
                        </m:rPr>
                        <a:rPr lang="en-US" sz="3300" smtClean="0">
                          <a:solidFill>
                            <a:srgbClr val="000000"/>
                          </a:solidFill>
                          <a:ea typeface="Malgun Gothic" panose="020B0503020000020004" pitchFamily="34" charset="-127"/>
                          <a:cs typeface="Times New Roman" panose="02020603050405020304" pitchFamily="18" charset="0"/>
                        </a:rPr>
                        <m:t>ủ</m:t>
                      </m:r>
                      <m:r>
                        <m:rPr>
                          <m:nor/>
                        </m:rPr>
                        <a:rPr lang="en-US" sz="3300" smtClean="0">
                          <a:solidFill>
                            <a:srgbClr val="000000"/>
                          </a:solidFill>
                          <a:ea typeface="Malgun Gothic" panose="020B0503020000020004" pitchFamily="34" charset="-127"/>
                          <a:cs typeface="Times New Roman" panose="02020603050405020304" pitchFamily="18" charset="0"/>
                        </a:rPr>
                        <m:t>a</m:t>
                      </m:r>
                      <m:r>
                        <m:rPr>
                          <m:nor/>
                        </m:rPr>
                        <a:rPr lang="en-US" sz="3300" smtClean="0">
                          <a:solidFill>
                            <a:srgbClr val="000000"/>
                          </a:solidFill>
                          <a:ea typeface="Malgun Gothic" panose="020B0503020000020004" pitchFamily="34" charset="-127"/>
                          <a:cs typeface="Times New Roman" panose="02020603050405020304" pitchFamily="18" charset="0"/>
                        </a:rPr>
                        <m:t> </m:t>
                      </m:r>
                      <m:r>
                        <m:rPr>
                          <m:nor/>
                        </m:rPr>
                        <a:rPr lang="en-US" sz="3300" smtClean="0">
                          <a:solidFill>
                            <a:srgbClr val="000000"/>
                          </a:solidFill>
                          <a:ea typeface="Malgun Gothic" panose="020B0503020000020004" pitchFamily="34" charset="-127"/>
                          <a:cs typeface="Times New Roman" panose="02020603050405020304" pitchFamily="18" charset="0"/>
                        </a:rPr>
                        <m:t>ph</m:t>
                      </m:r>
                      <m:r>
                        <m:rPr>
                          <m:nor/>
                        </m:rPr>
                        <a:rPr lang="en-US" sz="3300" smtClean="0">
                          <a:solidFill>
                            <a:srgbClr val="000000"/>
                          </a:solidFill>
                          <a:ea typeface="Malgun Gothic" panose="020B0503020000020004" pitchFamily="34" charset="-127"/>
                          <a:cs typeface="Times New Roman" panose="02020603050405020304" pitchFamily="18" charset="0"/>
                        </a:rPr>
                        <m:t>ươ</m:t>
                      </m:r>
                      <m:r>
                        <m:rPr>
                          <m:nor/>
                        </m:rPr>
                        <a:rPr lang="en-US" sz="3300" smtClean="0">
                          <a:solidFill>
                            <a:srgbClr val="000000"/>
                          </a:solidFill>
                          <a:ea typeface="Malgun Gothic" panose="020B0503020000020004" pitchFamily="34" charset="-127"/>
                          <a:cs typeface="Times New Roman" panose="02020603050405020304" pitchFamily="18" charset="0"/>
                        </a:rPr>
                        <m:t>ng</m:t>
                      </m:r>
                      <m:r>
                        <m:rPr>
                          <m:nor/>
                        </m:rPr>
                        <a:rPr lang="en-US" sz="3300" smtClean="0">
                          <a:solidFill>
                            <a:srgbClr val="000000"/>
                          </a:solidFill>
                          <a:ea typeface="Malgun Gothic" panose="020B0503020000020004" pitchFamily="34" charset="-127"/>
                          <a:cs typeface="Times New Roman" panose="02020603050405020304" pitchFamily="18" charset="0"/>
                        </a:rPr>
                        <m:t> </m:t>
                      </m:r>
                      <m:r>
                        <m:rPr>
                          <m:nor/>
                        </m:rPr>
                        <a:rPr lang="en-US" sz="3300" smtClean="0">
                          <a:solidFill>
                            <a:srgbClr val="000000"/>
                          </a:solidFill>
                          <a:ea typeface="Malgun Gothic" panose="020B0503020000020004" pitchFamily="34" charset="-127"/>
                          <a:cs typeface="Times New Roman" panose="02020603050405020304" pitchFamily="18" charset="0"/>
                        </a:rPr>
                        <m:t>tr</m:t>
                      </m:r>
                      <m:r>
                        <m:rPr>
                          <m:nor/>
                        </m:rPr>
                        <a:rPr lang="en-US" sz="3300" smtClean="0">
                          <a:solidFill>
                            <a:srgbClr val="000000"/>
                          </a:solidFill>
                          <a:ea typeface="Malgun Gothic" panose="020B0503020000020004" pitchFamily="34" charset="-127"/>
                          <a:cs typeface="Times New Roman" panose="02020603050405020304" pitchFamily="18" charset="0"/>
                        </a:rPr>
                        <m:t>ì</m:t>
                      </m:r>
                      <m:r>
                        <m:rPr>
                          <m:nor/>
                        </m:rPr>
                        <a:rPr lang="en-US" sz="3300" smtClean="0">
                          <a:solidFill>
                            <a:srgbClr val="000000"/>
                          </a:solidFill>
                          <a:ea typeface="Malgun Gothic" panose="020B0503020000020004" pitchFamily="34" charset="-127"/>
                          <a:cs typeface="Times New Roman" panose="02020603050405020304" pitchFamily="18" charset="0"/>
                        </a:rPr>
                        <m:t>nh</m:t>
                      </m:r>
                      <m:r>
                        <m:rPr>
                          <m:nor/>
                        </m:rPr>
                        <a:rPr lang="en-US" sz="3300" smtClean="0">
                          <a:solidFill>
                            <a:srgbClr val="000000"/>
                          </a:solidFill>
                          <a:ea typeface="Malgun Gothic" panose="020B0503020000020004" pitchFamily="34" charset="-127"/>
                          <a:cs typeface="Times New Roman" panose="02020603050405020304" pitchFamily="18" charset="0"/>
                        </a:rPr>
                        <m:t> </m:t>
                      </m:r>
                      <m:r>
                        <m:rPr>
                          <m:nor/>
                        </m:rPr>
                        <a:rPr lang="en-US" sz="3300" smtClean="0">
                          <a:solidFill>
                            <a:srgbClr val="000000"/>
                          </a:solidFill>
                          <a:ea typeface="Malgun Gothic" panose="020B0503020000020004" pitchFamily="34" charset="-127"/>
                          <a:cs typeface="Times New Roman" panose="02020603050405020304" pitchFamily="18" charset="0"/>
                        </a:rPr>
                        <m:t>l</m:t>
                      </m:r>
                      <m:r>
                        <m:rPr>
                          <m:nor/>
                        </m:rPr>
                        <a:rPr lang="en-US" sz="3300" smtClean="0">
                          <a:solidFill>
                            <a:srgbClr val="000000"/>
                          </a:solidFill>
                          <a:ea typeface="Malgun Gothic" panose="020B0503020000020004" pitchFamily="34" charset="-127"/>
                          <a:cs typeface="Times New Roman" panose="02020603050405020304" pitchFamily="18" charset="0"/>
                        </a:rPr>
                        <m:t>à</m:t>
                      </m:r>
                      <m:r>
                        <a:rPr lang="en-US" sz="33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m:t>
                      </m:r>
                      <m:d>
                        <m:d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2</m:t>
                              </m:r>
                            </m:num>
                            <m:den>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den>
                          </m:f>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5</m:t>
                              </m:r>
                            </m:num>
                            <m:den>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den>
                          </m:f>
                        </m:e>
                      </m:d>
                      <m:r>
                        <m:rPr>
                          <m:nor/>
                        </m:rPr>
                        <a:rPr lang="en-US" sz="3300">
                          <a:solidFill>
                            <a:srgbClr val="000000"/>
                          </a:solidFill>
                          <a:ea typeface="Malgun Gothic" panose="020B0503020000020004" pitchFamily="34" charset="-127"/>
                          <a:cs typeface="Times New Roman" panose="02020603050405020304" pitchFamily="18" charset="0"/>
                        </a:rPr>
                        <m:t>v</m:t>
                      </m:r>
                      <m:r>
                        <m:rPr>
                          <m:nor/>
                        </m:rPr>
                        <a:rPr lang="en-US" sz="3300">
                          <a:solidFill>
                            <a:srgbClr val="000000"/>
                          </a:solidFill>
                          <a:ea typeface="Malgun Gothic" panose="020B0503020000020004" pitchFamily="34" charset="-127"/>
                          <a:cs typeface="Times New Roman" panose="02020603050405020304" pitchFamily="18" charset="0"/>
                        </a:rPr>
                        <m:t>ớ</m:t>
                      </m:r>
                      <m:r>
                        <m:rPr>
                          <m:nor/>
                        </m:rPr>
                        <a:rPr lang="en-US" sz="3300">
                          <a:solidFill>
                            <a:srgbClr val="000000"/>
                          </a:solidFill>
                          <a:ea typeface="Malgun Gothic" panose="020B0503020000020004" pitchFamily="34" charset="-127"/>
                          <a:cs typeface="Times New Roman" panose="02020603050405020304" pitchFamily="18" charset="0"/>
                        </a:rPr>
                        <m:t>i</m:t>
                      </m:r>
                      <m:r>
                        <a:rPr lang="en-US" sz="33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ℝ</m:t>
                      </m:r>
                      <m:r>
                        <a:rPr lang="en-US" sz="3300" b="0" i="1" smtClean="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3300" smtClean="0">
                  <a:solidFill>
                    <a:srgbClr val="000000"/>
                  </a:solidFill>
                  <a:effectLst/>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83891" y="3116187"/>
                <a:ext cx="14911137" cy="157575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731691" y="2255939"/>
                <a:ext cx="3646383" cy="105676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en-US" sz="3300">
                          <a:solidFill>
                            <a:srgbClr val="000000"/>
                          </a:solidFill>
                          <a:ea typeface="Malgun Gothic" panose="020B0503020000020004" pitchFamily="34" charset="-127"/>
                          <a:cs typeface="Times New Roman" panose="02020603050405020304" pitchFamily="18" charset="0"/>
                        </a:rPr>
                        <m:t>Ta</m:t>
                      </m:r>
                      <m:r>
                        <m:rPr>
                          <m:nor/>
                        </m:rPr>
                        <a:rPr lang="en-US" sz="3300">
                          <a:solidFill>
                            <a:srgbClr val="000000"/>
                          </a:solidFill>
                          <a:ea typeface="Malgun Gothic" panose="020B0503020000020004" pitchFamily="34" charset="-127"/>
                          <a:cs typeface="Times New Roman" panose="02020603050405020304" pitchFamily="18" charset="0"/>
                        </a:rPr>
                        <m:t> </m:t>
                      </m:r>
                      <m:r>
                        <m:rPr>
                          <m:nor/>
                        </m:rPr>
                        <a:rPr lang="en-US" sz="3300">
                          <a:solidFill>
                            <a:srgbClr val="000000"/>
                          </a:solidFill>
                          <a:ea typeface="Malgun Gothic" panose="020B0503020000020004" pitchFamily="34" charset="-127"/>
                          <a:cs typeface="Times New Roman" panose="02020603050405020304" pitchFamily="18" charset="0"/>
                        </a:rPr>
                        <m:t>c</m:t>
                      </m:r>
                      <m:r>
                        <m:rPr>
                          <m:nor/>
                        </m:rPr>
                        <a:rPr lang="en-US" sz="3300">
                          <a:solidFill>
                            <a:srgbClr val="000000"/>
                          </a:solidFill>
                          <a:ea typeface="Malgun Gothic" panose="020B0503020000020004" pitchFamily="34" charset="-127"/>
                          <a:cs typeface="Times New Roman" panose="02020603050405020304" pitchFamily="18" charset="0"/>
                        </a:rPr>
                        <m:t>ó:</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2</m:t>
                          </m:r>
                        </m:num>
                        <m:den>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den>
                      </m:f>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5</m:t>
                          </m:r>
                        </m:num>
                        <m:den>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den>
                      </m:f>
                    </m:oMath>
                  </m:oMathPara>
                </a14:m>
                <a:endParaRPr lang="en-US" sz="3300"/>
              </a:p>
            </p:txBody>
          </p:sp>
        </mc:Choice>
        <mc:Fallback xmlns="">
          <p:sp>
            <p:nvSpPr>
              <p:cNvPr id="13" name="Rectangle 12"/>
              <p:cNvSpPr>
                <a:spLocks noRot="1" noChangeAspect="1" noMove="1" noResize="1" noEditPoints="1" noAdjustHandles="1" noChangeArrowheads="1" noChangeShapeType="1" noTextEdit="1"/>
              </p:cNvSpPr>
              <p:nvPr/>
            </p:nvSpPr>
            <p:spPr>
              <a:xfrm>
                <a:off x="2731691" y="2255939"/>
                <a:ext cx="3646383" cy="1056764"/>
              </a:xfrm>
              <a:prstGeom prst="rect">
                <a:avLst/>
              </a:prstGeom>
              <a:blipFill>
                <a:blip r:embed="rId5"/>
                <a:stretch>
                  <a:fillRect/>
                </a:stretch>
              </a:blipFill>
            </p:spPr>
            <p:txBody>
              <a:bodyPr/>
              <a:lstStyle/>
              <a:p>
                <a:r>
                  <a:rPr lang="en-US">
                    <a:noFill/>
                  </a:rPr>
                  <a:t> </a:t>
                </a:r>
              </a:p>
            </p:txBody>
          </p:sp>
        </mc:Fallback>
      </mc:AlternateContent>
      <p:pic>
        <p:nvPicPr>
          <p:cNvPr id="16" name="Picture 15"/>
          <p:cNvPicPr/>
          <p:nvPr/>
        </p:nvPicPr>
        <p:blipFill>
          <a:blip r:embed="rId6">
            <a:extLst>
              <a:ext uri="{BEBA8EAE-BF5A-486C-A8C5-ECC9F3942E4B}">
                <a14:imgProps xmlns:a14="http://schemas.microsoft.com/office/drawing/2010/main">
                  <a14:imgLayer r:embed="rId7">
                    <a14:imgEffect>
                      <a14:sharpenSoften amount="50000"/>
                    </a14:imgEffect>
                    <a14:imgEffect>
                      <a14:saturation sat="300000"/>
                    </a14:imgEffect>
                    <a14:imgEffect>
                      <a14:brightnessContrast contrast="-40000"/>
                    </a14:imgEffect>
                  </a14:imgLayer>
                </a14:imgProps>
              </a:ext>
            </a:extLst>
          </a:blip>
          <a:stretch>
            <a:fillRect/>
          </a:stretch>
        </p:blipFill>
        <p:spPr>
          <a:xfrm>
            <a:off x="11430000" y="5143500"/>
            <a:ext cx="5791200" cy="4896847"/>
          </a:xfrm>
          <a:prstGeom prst="rect">
            <a:avLst/>
          </a:prstGeom>
        </p:spPr>
      </p:pic>
      <mc:AlternateContent xmlns:mc="http://schemas.openxmlformats.org/markup-compatibility/2006" xmlns:a14="http://schemas.microsoft.com/office/drawing/2010/main">
        <mc:Choice Requires="a14">
          <p:sp>
            <p:nvSpPr>
              <p:cNvPr id="15" name="Rectangle 14"/>
              <p:cNvSpPr/>
              <p:nvPr/>
            </p:nvSpPr>
            <p:spPr>
              <a:xfrm>
                <a:off x="1299933" y="5065303"/>
                <a:ext cx="8518358" cy="4802597"/>
              </a:xfrm>
              <a:prstGeom prst="rect">
                <a:avLst/>
              </a:prstGeom>
            </p:spPr>
            <p:txBody>
              <a:bodyPr wrap="square">
                <a:spAutoFit/>
              </a:bodyPr>
              <a:lstStyle/>
              <a:p>
                <a:pPr lvl="0" algn="just">
                  <a:lnSpc>
                    <a:spcPct val="130000"/>
                  </a:lnSpc>
                </a:pPr>
                <a:r>
                  <a:rPr lang="en-US" sz="3300">
                    <a:solidFill>
                      <a:srgbClr val="000000"/>
                    </a:solidFill>
                    <a:ea typeface="Malgun Gothic" panose="020B0503020000020004" pitchFamily="34" charset="-127"/>
                    <a:cs typeface="Times New Roman" panose="02020603050405020304" pitchFamily="18" charset="0"/>
                  </a:rPr>
                  <a:t>Mỗi nghiệm của phương trình là tọa độ của </a:t>
                </a:r>
              </a:p>
              <a:p>
                <a:pPr lvl="0" algn="just">
                  <a:lnSpc>
                    <a:spcPct val="120000"/>
                  </a:lnSpc>
                </a:pPr>
                <a14:m>
                  <m:oMathPara xmlns:m="http://schemas.openxmlformats.org/officeDocument/2006/math">
                    <m:oMathParaPr>
                      <m:jc m:val="left"/>
                    </m:oMathParaPr>
                    <m:oMath xmlns:m="http://schemas.openxmlformats.org/officeDocument/2006/math">
                      <m:r>
                        <m:rPr>
                          <m:nor/>
                        </m:rPr>
                        <a:rPr lang="en-US" sz="3300">
                          <a:solidFill>
                            <a:srgbClr val="000000"/>
                          </a:solidFill>
                          <a:ea typeface="Malgun Gothic" panose="020B0503020000020004" pitchFamily="34" charset="-127"/>
                          <a:cs typeface="Times New Roman" panose="02020603050405020304" pitchFamily="18" charset="0"/>
                        </a:rPr>
                        <m:t>m</m:t>
                      </m:r>
                      <m:r>
                        <m:rPr>
                          <m:nor/>
                        </m:rPr>
                        <a:rPr lang="en-US" sz="3300">
                          <a:solidFill>
                            <a:srgbClr val="000000"/>
                          </a:solidFill>
                          <a:ea typeface="Malgun Gothic" panose="020B0503020000020004" pitchFamily="34" charset="-127"/>
                          <a:cs typeface="Times New Roman" panose="02020603050405020304" pitchFamily="18" charset="0"/>
                        </a:rPr>
                        <m:t>ộ</m:t>
                      </m:r>
                      <m:r>
                        <m:rPr>
                          <m:nor/>
                        </m:rPr>
                        <a:rPr lang="en-US" sz="3300">
                          <a:solidFill>
                            <a:srgbClr val="000000"/>
                          </a:solidFill>
                          <a:ea typeface="Malgun Gothic" panose="020B0503020000020004" pitchFamily="34" charset="-127"/>
                          <a:cs typeface="Times New Roman" panose="02020603050405020304" pitchFamily="18" charset="0"/>
                        </a:rPr>
                        <m:t>t</m:t>
                      </m:r>
                      <m:r>
                        <m:rPr>
                          <m:nor/>
                        </m:rPr>
                        <a:rPr lang="en-US" sz="3300">
                          <a:solidFill>
                            <a:srgbClr val="000000"/>
                          </a:solidFill>
                          <a:ea typeface="Malgun Gothic" panose="020B0503020000020004" pitchFamily="34" charset="-127"/>
                          <a:cs typeface="Times New Roman" panose="02020603050405020304" pitchFamily="18" charset="0"/>
                        </a:rPr>
                        <m:t> đ</m:t>
                      </m:r>
                      <m:r>
                        <m:rPr>
                          <m:nor/>
                        </m:rPr>
                        <a:rPr lang="en-US" sz="3300">
                          <a:solidFill>
                            <a:srgbClr val="000000"/>
                          </a:solidFill>
                          <a:ea typeface="Malgun Gothic" panose="020B0503020000020004" pitchFamily="34" charset="-127"/>
                          <a:cs typeface="Times New Roman" panose="02020603050405020304" pitchFamily="18" charset="0"/>
                        </a:rPr>
                        <m:t>i</m:t>
                      </m:r>
                      <m:r>
                        <m:rPr>
                          <m:nor/>
                        </m:rPr>
                        <a:rPr lang="en-US" sz="3300">
                          <a:solidFill>
                            <a:srgbClr val="000000"/>
                          </a:solidFill>
                          <a:ea typeface="Malgun Gothic" panose="020B0503020000020004" pitchFamily="34" charset="-127"/>
                          <a:cs typeface="Times New Roman" panose="02020603050405020304" pitchFamily="18" charset="0"/>
                        </a:rPr>
                        <m:t>ể</m:t>
                      </m:r>
                      <m:r>
                        <m:rPr>
                          <m:nor/>
                        </m:rPr>
                        <a:rPr lang="en-US" sz="3300">
                          <a:solidFill>
                            <a:srgbClr val="000000"/>
                          </a:solidFill>
                          <a:ea typeface="Malgun Gothic" panose="020B0503020000020004" pitchFamily="34" charset="-127"/>
                          <a:cs typeface="Times New Roman" panose="02020603050405020304" pitchFamily="18" charset="0"/>
                        </a:rPr>
                        <m:t>m</m:t>
                      </m:r>
                      <m:r>
                        <m:rPr>
                          <m:nor/>
                        </m:rPr>
                        <a:rPr lang="en-US" sz="3300">
                          <a:solidFill>
                            <a:srgbClr val="000000"/>
                          </a:solidFill>
                          <a:ea typeface="Malgun Gothic" panose="020B0503020000020004" pitchFamily="34" charset="-127"/>
                          <a:cs typeface="Times New Roman" panose="02020603050405020304" pitchFamily="18" charset="0"/>
                        </a:rPr>
                        <m:t> </m:t>
                      </m:r>
                      <m:r>
                        <m:rPr>
                          <m:nor/>
                        </m:rPr>
                        <a:rPr lang="en-US" sz="3300">
                          <a:solidFill>
                            <a:srgbClr val="000000"/>
                          </a:solidFill>
                          <a:ea typeface="Malgun Gothic" panose="020B0503020000020004" pitchFamily="34" charset="-127"/>
                          <a:cs typeface="Times New Roman" panose="02020603050405020304" pitchFamily="18" charset="0"/>
                        </a:rPr>
                        <m:t>thu</m:t>
                      </m:r>
                      <m:r>
                        <m:rPr>
                          <m:nor/>
                        </m:rPr>
                        <a:rPr lang="en-US" sz="3300">
                          <a:solidFill>
                            <a:srgbClr val="000000"/>
                          </a:solidFill>
                          <a:ea typeface="Malgun Gothic" panose="020B0503020000020004" pitchFamily="34" charset="-127"/>
                          <a:cs typeface="Times New Roman" panose="02020603050405020304" pitchFamily="18" charset="0"/>
                        </a:rPr>
                        <m:t>ộ</m:t>
                      </m:r>
                      <m:r>
                        <m:rPr>
                          <m:nor/>
                        </m:rPr>
                        <a:rPr lang="en-US" sz="3300">
                          <a:solidFill>
                            <a:srgbClr val="000000"/>
                          </a:solidFill>
                          <a:ea typeface="Malgun Gothic" panose="020B0503020000020004" pitchFamily="34" charset="-127"/>
                          <a:cs typeface="Times New Roman" panose="02020603050405020304" pitchFamily="18" charset="0"/>
                        </a:rPr>
                        <m:t>c</m:t>
                      </m:r>
                      <m:r>
                        <m:rPr>
                          <m:nor/>
                        </m:rPr>
                        <a:rPr lang="en-US" sz="3300">
                          <a:solidFill>
                            <a:srgbClr val="000000"/>
                          </a:solidFill>
                          <a:ea typeface="Malgun Gothic" panose="020B0503020000020004" pitchFamily="34" charset="-127"/>
                          <a:cs typeface="Times New Roman" panose="02020603050405020304" pitchFamily="18" charset="0"/>
                        </a:rPr>
                        <m:t> đườ</m:t>
                      </m:r>
                      <m:r>
                        <m:rPr>
                          <m:nor/>
                        </m:rPr>
                        <a:rPr lang="en-US" sz="3300">
                          <a:solidFill>
                            <a:srgbClr val="000000"/>
                          </a:solidFill>
                          <a:ea typeface="Malgun Gothic" panose="020B0503020000020004" pitchFamily="34" charset="-127"/>
                          <a:cs typeface="Times New Roman" panose="02020603050405020304" pitchFamily="18" charset="0"/>
                        </a:rPr>
                        <m:t>ng</m:t>
                      </m:r>
                      <m:r>
                        <m:rPr>
                          <m:nor/>
                        </m:rPr>
                        <a:rPr lang="en-US" sz="3300">
                          <a:solidFill>
                            <a:srgbClr val="000000"/>
                          </a:solidFill>
                          <a:ea typeface="Malgun Gothic" panose="020B0503020000020004" pitchFamily="34" charset="-127"/>
                          <a:cs typeface="Times New Roman" panose="02020603050405020304" pitchFamily="18" charset="0"/>
                        </a:rPr>
                        <m:t> </m:t>
                      </m:r>
                      <m:r>
                        <m:rPr>
                          <m:nor/>
                        </m:rPr>
                        <a:rPr lang="en-US" sz="3300">
                          <a:solidFill>
                            <a:srgbClr val="000000"/>
                          </a:solidFill>
                          <a:ea typeface="Malgun Gothic" panose="020B0503020000020004" pitchFamily="34" charset="-127"/>
                          <a:cs typeface="Times New Roman" panose="02020603050405020304" pitchFamily="18" charset="0"/>
                        </a:rPr>
                        <m:t>th</m:t>
                      </m:r>
                      <m:r>
                        <m:rPr>
                          <m:nor/>
                        </m:rPr>
                        <a:rPr lang="en-US" sz="3300">
                          <a:solidFill>
                            <a:srgbClr val="000000"/>
                          </a:solidFill>
                          <a:ea typeface="Malgun Gothic" panose="020B0503020000020004" pitchFamily="34" charset="-127"/>
                          <a:cs typeface="Times New Roman" panose="02020603050405020304" pitchFamily="18" charset="0"/>
                        </a:rPr>
                        <m:t>ẳ</m:t>
                      </m:r>
                      <m:r>
                        <m:rPr>
                          <m:nor/>
                        </m:rPr>
                        <a:rPr lang="en-US" sz="3300">
                          <a:solidFill>
                            <a:srgbClr val="000000"/>
                          </a:solidFill>
                          <a:ea typeface="Malgun Gothic" panose="020B0503020000020004" pitchFamily="34" charset="-127"/>
                          <a:cs typeface="Times New Roman" panose="02020603050405020304" pitchFamily="18" charset="0"/>
                        </a:rPr>
                        <m:t>ng</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𝑑</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2</m:t>
                          </m:r>
                        </m:num>
                        <m:den>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den>
                      </m:f>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5</m:t>
                          </m:r>
                        </m:num>
                        <m:den>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den>
                      </m:f>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3300">
                  <a:solidFill>
                    <a:srgbClr val="000000"/>
                  </a:solidFill>
                  <a:ea typeface="Calibri" panose="020F0502020204030204" pitchFamily="34" charset="0"/>
                  <a:cs typeface="Times New Roman" panose="02020603050405020304" pitchFamily="18" charset="0"/>
                </a:endParaRPr>
              </a:p>
              <a:p>
                <a:pPr lvl="0" algn="just">
                  <a:lnSpc>
                    <a:spcPct val="120000"/>
                  </a:lnSpc>
                </a:pPr>
                <a14:m>
                  <m:oMathPara xmlns:m="http://schemas.openxmlformats.org/officeDocument/2006/math">
                    <m:oMathParaPr>
                      <m:jc m:val="left"/>
                    </m:oMathParaPr>
                    <m:oMath xmlns:m="http://schemas.openxmlformats.org/officeDocument/2006/math">
                      <m:r>
                        <m:rPr>
                          <m:nor/>
                        </m:rPr>
                        <a:rPr lang="en-US" sz="3300">
                          <a:solidFill>
                            <a:srgbClr val="000000"/>
                          </a:solidFill>
                          <a:ea typeface="Malgun Gothic" panose="020B0503020000020004" pitchFamily="34" charset="-127"/>
                          <a:cs typeface="Times New Roman" panose="02020603050405020304" pitchFamily="18" charset="0"/>
                        </a:rPr>
                        <m:t>L</m:t>
                      </m:r>
                      <m:r>
                        <m:rPr>
                          <m:nor/>
                        </m:rPr>
                        <a:rPr lang="en-US" sz="3300">
                          <a:solidFill>
                            <a:srgbClr val="000000"/>
                          </a:solidFill>
                          <a:ea typeface="Malgun Gothic" panose="020B0503020000020004" pitchFamily="34" charset="-127"/>
                          <a:cs typeface="Times New Roman" panose="02020603050405020304" pitchFamily="18" charset="0"/>
                        </a:rPr>
                        <m:t>ấ</m:t>
                      </m:r>
                      <m:r>
                        <m:rPr>
                          <m:nor/>
                        </m:rPr>
                        <a:rPr lang="en-US" sz="3300">
                          <a:solidFill>
                            <a:srgbClr val="000000"/>
                          </a:solidFill>
                          <a:ea typeface="Malgun Gothic" panose="020B0503020000020004" pitchFamily="34" charset="-127"/>
                          <a:cs typeface="Times New Roman" panose="02020603050405020304" pitchFamily="18" charset="0"/>
                        </a:rPr>
                        <m:t>y</m:t>
                      </m:r>
                      <m:r>
                        <m:rPr>
                          <m:nor/>
                        </m:rPr>
                        <a:rPr lang="en-US" sz="3300">
                          <a:solidFill>
                            <a:srgbClr val="000000"/>
                          </a:solidFill>
                          <a:ea typeface="Malgun Gothic" panose="020B0503020000020004" pitchFamily="34" charset="-127"/>
                          <a:cs typeface="Times New Roman" panose="02020603050405020304" pitchFamily="18" charset="0"/>
                        </a:rPr>
                        <m:t> </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𝐴</m:t>
                      </m:r>
                      <m:d>
                        <m:d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f>
                            <m:f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5</m:t>
                              </m:r>
                            </m:num>
                            <m:den>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den>
                          </m:f>
                        </m:e>
                      </m:d>
                      <m:r>
                        <m:rPr>
                          <m:nor/>
                        </m:rPr>
                        <a:rPr lang="en-US" sz="3300">
                          <a:solidFill>
                            <a:srgbClr val="000000"/>
                          </a:solidFill>
                          <a:ea typeface="Malgun Gothic" panose="020B0503020000020004" pitchFamily="34" charset="-127"/>
                          <a:cs typeface="Times New Roman" panose="02020603050405020304" pitchFamily="18" charset="0"/>
                        </a:rPr>
                        <m:t> </m:t>
                      </m:r>
                      <m:r>
                        <m:rPr>
                          <m:nor/>
                        </m:rPr>
                        <a:rPr lang="en-US" sz="3300">
                          <a:solidFill>
                            <a:srgbClr val="000000"/>
                          </a:solidFill>
                          <a:ea typeface="Malgun Gothic" panose="020B0503020000020004" pitchFamily="34" charset="-127"/>
                          <a:cs typeface="Times New Roman" panose="02020603050405020304" pitchFamily="18" charset="0"/>
                        </a:rPr>
                        <m:t>v</m:t>
                      </m:r>
                      <m:r>
                        <m:rPr>
                          <m:nor/>
                        </m:rPr>
                        <a:rPr lang="en-US" sz="3300">
                          <a:solidFill>
                            <a:srgbClr val="000000"/>
                          </a:solidFill>
                          <a:ea typeface="Malgun Gothic" panose="020B0503020000020004" pitchFamily="34" charset="-127"/>
                          <a:cs typeface="Times New Roman" panose="02020603050405020304" pitchFamily="18" charset="0"/>
                        </a:rPr>
                        <m:t>à </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𝐵</m:t>
                      </m:r>
                      <m:d>
                        <m:d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f>
                            <m:fPr>
                              <m:ctrlP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5</m:t>
                              </m:r>
                            </m:num>
                            <m:den>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2</m:t>
                              </m:r>
                            </m:den>
                          </m:f>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e>
                      </m:d>
                      <m:r>
                        <m:rPr>
                          <m:nor/>
                        </m:rPr>
                        <a:rPr lang="en-US" sz="3300">
                          <a:solidFill>
                            <a:srgbClr val="000000"/>
                          </a:solidFill>
                          <a:ea typeface="Malgun Gothic" panose="020B0503020000020004" pitchFamily="34" charset="-127"/>
                          <a:cs typeface="Times New Roman" panose="02020603050405020304" pitchFamily="18" charset="0"/>
                        </a:rPr>
                        <m:t>thu</m:t>
                      </m:r>
                      <m:r>
                        <m:rPr>
                          <m:nor/>
                        </m:rPr>
                        <a:rPr lang="en-US" sz="3300">
                          <a:solidFill>
                            <a:srgbClr val="000000"/>
                          </a:solidFill>
                          <a:ea typeface="Malgun Gothic" panose="020B0503020000020004" pitchFamily="34" charset="-127"/>
                          <a:cs typeface="Times New Roman" panose="02020603050405020304" pitchFamily="18" charset="0"/>
                        </a:rPr>
                        <m:t>ộ</m:t>
                      </m:r>
                      <m:r>
                        <m:rPr>
                          <m:nor/>
                        </m:rPr>
                        <a:rPr lang="en-US" sz="3300">
                          <a:solidFill>
                            <a:srgbClr val="000000"/>
                          </a:solidFill>
                          <a:ea typeface="Malgun Gothic" panose="020B0503020000020004" pitchFamily="34" charset="-127"/>
                          <a:cs typeface="Times New Roman" panose="02020603050405020304" pitchFamily="18" charset="0"/>
                        </a:rPr>
                        <m:t>c</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𝑑</m:t>
                      </m:r>
                      <m:r>
                        <a:rPr lang="en-US" sz="33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3300">
                  <a:solidFill>
                    <a:srgbClr val="000000"/>
                  </a:solidFill>
                  <a:ea typeface="Calibri" panose="020F0502020204030204" pitchFamily="34" charset="0"/>
                  <a:cs typeface="Times New Roman" panose="02020603050405020304" pitchFamily="18" charset="0"/>
                </a:endParaRPr>
              </a:p>
              <a:p>
                <a:pPr lvl="0" algn="just">
                  <a:lnSpc>
                    <a:spcPct val="150000"/>
                  </a:lnSpc>
                </a:pPr>
                <a:r>
                  <a:rPr lang="en-US" sz="3300">
                    <a:solidFill>
                      <a:srgbClr val="000000"/>
                    </a:solidFill>
                    <a:ea typeface="Malgun Gothic" panose="020B0503020000020004" pitchFamily="34" charset="-127"/>
                    <a:cs typeface="Times New Roman" panose="02020603050405020304" pitchFamily="18" charset="0"/>
                  </a:rPr>
                  <a:t>Ta có hình biểu diễn nghiệm của phương trình đã cho là:</a:t>
                </a:r>
                <a:endParaRPr lang="en-US" sz="3300">
                  <a:solidFill>
                    <a:srgbClr val="000000"/>
                  </a:solidFill>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299933" y="5065303"/>
                <a:ext cx="8518358" cy="4802597"/>
              </a:xfrm>
              <a:prstGeom prst="rect">
                <a:avLst/>
              </a:prstGeom>
              <a:blipFill>
                <a:blip r:embed="rId8"/>
                <a:stretch>
                  <a:fillRect l="-1931" t="-127" r="-1860" b="-1396"/>
                </a:stretch>
              </a:blipFill>
            </p:spPr>
            <p:txBody>
              <a:bodyPr/>
              <a:lstStyle/>
              <a:p>
                <a:r>
                  <a:rPr lang="en-US">
                    <a:noFill/>
                  </a:rPr>
                  <a:t> </a:t>
                </a:r>
              </a:p>
            </p:txBody>
          </p:sp>
        </mc:Fallback>
      </mc:AlternateContent>
    </p:spTree>
    <p:extLst>
      <p:ext uri="{BB962C8B-B14F-4D97-AF65-F5344CB8AC3E}">
        <p14:creationId xmlns:p14="http://schemas.microsoft.com/office/powerpoint/2010/main" val="956376248"/>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4" dur="500"/>
                                        <p:tgtEl>
                                          <p:spTgt spid="15">
                                            <p:txEl>
                                              <p:pRg st="0" end="0"/>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37" dur="500"/>
                                        <p:tgtEl>
                                          <p:spTgt spid="1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5">
                                            <p:txEl>
                                              <p:pRg st="2" end="2"/>
                                            </p:txEl>
                                          </p:spTgt>
                                        </p:tgtEl>
                                        <p:attrNameLst>
                                          <p:attrName>style.visibility</p:attrName>
                                        </p:attrNameLst>
                                      </p:cBhvr>
                                      <p:to>
                                        <p:strVal val="visible"/>
                                      </p:to>
                                    </p:set>
                                    <p:animEffect transition="in" filter="wipe(up)">
                                      <p:cBhvr>
                                        <p:cTn id="42" dur="500"/>
                                        <p:tgtEl>
                                          <p:spTgt spid="1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xEl>
                                              <p:pRg st="3" end="3"/>
                                            </p:txEl>
                                          </p:spTgt>
                                        </p:tgtEl>
                                        <p:attrNameLst>
                                          <p:attrName>style.visibility</p:attrName>
                                        </p:attrNameLst>
                                      </p:cBhvr>
                                      <p:to>
                                        <p:strVal val="visible"/>
                                      </p:to>
                                    </p:set>
                                    <p:animEffect transition="in" filter="fade">
                                      <p:cBhvr>
                                        <p:cTn id="47" dur="500"/>
                                        <p:tgtEl>
                                          <p:spTgt spid="1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637"/>
        <p:cNvGrpSpPr/>
        <p:nvPr/>
      </p:nvGrpSpPr>
      <p:grpSpPr>
        <a:xfrm>
          <a:off x="0" y="0"/>
          <a:ext cx="0" cy="0"/>
          <a:chOff x="0" y="0"/>
          <a:chExt cx="0" cy="0"/>
        </a:xfrm>
      </p:grpSpPr>
      <p:sp>
        <p:nvSpPr>
          <p:cNvPr id="10" name="Rounded Rectangle 9"/>
          <p:cNvSpPr/>
          <p:nvPr/>
        </p:nvSpPr>
        <p:spPr>
          <a:xfrm>
            <a:off x="1283891" y="495300"/>
            <a:ext cx="4114800" cy="1143000"/>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smtClean="0">
                <a:ln>
                  <a:noFill/>
                </a:ln>
                <a:solidFill>
                  <a:srgbClr val="F7DE78">
                    <a:lumMod val="40000"/>
                    <a:lumOff val="60000"/>
                  </a:srgbClr>
                </a:solidFill>
                <a:effectLst/>
                <a:uLnTx/>
                <a:uFillTx/>
                <a:latin typeface="Arial" panose="020B0604020202020204" pitchFamily="34" charset="0"/>
                <a:ea typeface="+mn-ea"/>
                <a:cs typeface="Arial" panose="020B0604020202020204" pitchFamily="34" charset="0"/>
              </a:rPr>
              <a:t>Luyện tập 2</a:t>
            </a:r>
            <a:endParaRPr kumimoji="0" lang="en-US" sz="4300" b="1" i="0" u="none" strike="noStrike" kern="1200" cap="none" spc="0" normalizeH="0" baseline="0" noProof="0">
              <a:ln>
                <a:noFill/>
              </a:ln>
              <a:solidFill>
                <a:srgbClr val="F7DE78">
                  <a:lumMod val="40000"/>
                  <a:lumOff val="60000"/>
                </a:srgbClr>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1" name="TextBox 10"/>
              <p:cNvSpPr txBox="1"/>
              <p:nvPr/>
            </p:nvSpPr>
            <p:spPr>
              <a:xfrm>
                <a:off x="5791200" y="268937"/>
                <a:ext cx="11506200" cy="1521763"/>
              </a:xfrm>
              <a:prstGeom prst="rect">
                <a:avLst/>
              </a:prstGeom>
              <a:noFill/>
            </p:spPr>
            <p:txBody>
              <a:bodyPr wrap="square" rtlCol="0">
                <a:spAutoFit/>
              </a:bodyPr>
              <a:lstStyle/>
              <a:p>
                <a:pPr algn="just">
                  <a:lnSpc>
                    <a:spcPct val="150000"/>
                  </a:lnSpc>
                  <a:spcBef>
                    <a:spcPts val="600"/>
                  </a:spcBef>
                  <a:spcAft>
                    <a:spcPts val="600"/>
                  </a:spcAft>
                </a:pPr>
                <a:r>
                  <a:rPr kumimoji="0" lang="vi-VN" sz="3300" b="0" i="0" u="none" strike="noStrike" kern="1200" cap="none" spc="0" normalizeH="0" baseline="0" noProof="0">
                    <a:ln>
                      <a:noFill/>
                    </a:ln>
                    <a:solidFill>
                      <a:prstClr val="black"/>
                    </a:solidFill>
                    <a:effectLst/>
                    <a:uLnTx/>
                    <a:uFillTx/>
                    <a:cs typeface="Arial" panose="020B0604020202020204" pitchFamily="34" charset="0"/>
                  </a:rPr>
                  <a:t>Viết nghiệm và biểu diễn hình học tất cả các nghiệm của mỗi phương trình bậc nhất hai ẩn sau</a:t>
                </a:r>
                <a:r>
                  <a:rPr kumimoji="0" lang="vi-VN" sz="3300" b="0" i="0" u="none" strike="noStrike" kern="1200" cap="none" spc="0" normalizeH="0" baseline="0" noProof="0" smtClean="0">
                    <a:ln>
                      <a:noFill/>
                    </a:ln>
                    <a:solidFill>
                      <a:prstClr val="black"/>
                    </a:solidFill>
                    <a:effectLst/>
                    <a:uLnTx/>
                    <a:uFillTx/>
                    <a:cs typeface="Arial" panose="020B0604020202020204" pitchFamily="34" charset="0"/>
                  </a:rPr>
                  <a:t>:</a:t>
                </a:r>
                <a:r>
                  <a:rPr kumimoji="0" lang="en-US" sz="3300" b="0" i="0" u="none" strike="noStrike" kern="1200" cap="none" spc="0" normalizeH="0" baseline="0" noProof="0" smtClean="0">
                    <a:ln>
                      <a:noFill/>
                    </a:ln>
                    <a:solidFill>
                      <a:prstClr val="black"/>
                    </a:solidFill>
                    <a:effectLst/>
                    <a:uLnTx/>
                    <a:uFillTx/>
                    <a:cs typeface="Arial" panose="020B0604020202020204" pitchFamily="34" charset="0"/>
                  </a:rPr>
                  <a:t>   </a:t>
                </a:r>
                <a:r>
                  <a:rPr lang="en-US" sz="3300" smtClean="0">
                    <a:solidFill>
                      <a:srgbClr val="000000"/>
                    </a:solidFill>
                    <a:ea typeface="Malgun Gothic" panose="020B0503020000020004" pitchFamily="34" charset="-127"/>
                    <a:cs typeface="Times New Roman" panose="02020603050405020304" pitchFamily="18" charset="0"/>
                  </a:rPr>
                  <a:t>b</a:t>
                </a:r>
                <a:r>
                  <a:rPr lang="en-US" sz="3300">
                    <a:solidFill>
                      <a:srgbClr val="000000"/>
                    </a:solidFill>
                    <a:ea typeface="Malgun Gothic" panose="020B0503020000020004" pitchFamily="34" charset="-127"/>
                    <a:cs typeface="Times New Roman" panose="02020603050405020304" pitchFamily="18" charset="0"/>
                  </a:rPr>
                  <a:t>) </a:t>
                </a:r>
                <a14:m>
                  <m:oMath xmlns:m="http://schemas.openxmlformats.org/officeDocument/2006/math">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oMath>
                </a14:m>
                <a:endParaRPr lang="en-US" sz="3300">
                  <a:solidFill>
                    <a:srgbClr val="000000"/>
                  </a:solidFill>
                  <a:effectLst/>
                  <a:ea typeface="Calibri" panose="020F0502020204030204" pitchFamily="34"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791200" y="268937"/>
                <a:ext cx="11506200" cy="1521763"/>
              </a:xfrm>
              <a:prstGeom prst="rect">
                <a:avLst/>
              </a:prstGeom>
              <a:blipFill>
                <a:blip r:embed="rId3"/>
                <a:stretch>
                  <a:fillRect l="-1430" r="-1377" b="-13200"/>
                </a:stretch>
              </a:blipFill>
            </p:spPr>
            <p:txBody>
              <a:bodyPr/>
              <a:lstStyle/>
              <a:p>
                <a:r>
                  <a:rPr lang="en-US">
                    <a:noFill/>
                  </a:rPr>
                  <a:t> </a:t>
                </a:r>
              </a:p>
            </p:txBody>
          </p:sp>
        </mc:Fallback>
      </mc:AlternateContent>
      <p:sp>
        <p:nvSpPr>
          <p:cNvPr id="12" name="Rectangle 11"/>
          <p:cNvSpPr/>
          <p:nvPr/>
        </p:nvSpPr>
        <p:spPr>
          <a:xfrm>
            <a:off x="1283891" y="2527994"/>
            <a:ext cx="1124026" cy="600164"/>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3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13" name="Rectangle 12"/>
              <p:cNvSpPr/>
              <p:nvPr/>
            </p:nvSpPr>
            <p:spPr>
              <a:xfrm>
                <a:off x="2646550" y="2400300"/>
                <a:ext cx="2740109" cy="931024"/>
              </a:xfrm>
              <a:prstGeom prst="rect">
                <a:avLst/>
              </a:prstGeom>
            </p:spPr>
            <p:txBody>
              <a:bodyPr wrap="non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en-US" sz="3300" smtClean="0">
                          <a:solidFill>
                            <a:srgbClr val="000000"/>
                          </a:solidFill>
                          <a:ea typeface="Malgun Gothic" panose="020B0503020000020004" pitchFamily="34" charset="-127"/>
                          <a:cs typeface="Times New Roman" panose="02020603050405020304" pitchFamily="18" charset="0"/>
                        </a:rPr>
                        <m:t>Ta</m:t>
                      </m:r>
                      <m:r>
                        <m:rPr>
                          <m:nor/>
                        </m:rPr>
                        <a:rPr lang="en-US" sz="3300" smtClean="0">
                          <a:solidFill>
                            <a:srgbClr val="000000"/>
                          </a:solidFill>
                          <a:ea typeface="Malgun Gothic" panose="020B0503020000020004" pitchFamily="34" charset="-127"/>
                          <a:cs typeface="Times New Roman" panose="02020603050405020304" pitchFamily="18" charset="0"/>
                        </a:rPr>
                        <m:t> </m:t>
                      </m:r>
                      <m:r>
                        <m:rPr>
                          <m:nor/>
                        </m:rPr>
                        <a:rPr lang="en-US" sz="3300" smtClean="0">
                          <a:solidFill>
                            <a:srgbClr val="000000"/>
                          </a:solidFill>
                          <a:ea typeface="Malgun Gothic" panose="020B0503020000020004" pitchFamily="34" charset="-127"/>
                          <a:cs typeface="Times New Roman" panose="02020603050405020304" pitchFamily="18" charset="0"/>
                        </a:rPr>
                        <m:t>c</m:t>
                      </m:r>
                      <m:r>
                        <m:rPr>
                          <m:nor/>
                        </m:rPr>
                        <a:rPr lang="en-US" sz="3300" smtClean="0">
                          <a:solidFill>
                            <a:srgbClr val="000000"/>
                          </a:solidFill>
                          <a:ea typeface="Malgun Gothic" panose="020B0503020000020004" pitchFamily="34" charset="-127"/>
                          <a:cs typeface="Times New Roman" panose="02020603050405020304" pitchFamily="18" charset="0"/>
                        </a:rPr>
                        <m:t>ó: </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r>
                        <m:rPr>
                          <m:nor/>
                        </m:rPr>
                        <a:rPr lang="en-US" sz="3300">
                          <a:solidFill>
                            <a:srgbClr val="000000"/>
                          </a:solidFill>
                          <a:effectLst/>
                          <a:ea typeface="Malgun Gothic" panose="020B0503020000020004" pitchFamily="34" charset="-127"/>
                          <a:cs typeface="Times New Roman" panose="02020603050405020304" pitchFamily="18" charset="0"/>
                        </a:rPr>
                        <m:t>.</m:t>
                      </m:r>
                    </m:oMath>
                  </m:oMathPara>
                </a14:m>
                <a:endParaRPr lang="en-US" sz="3300">
                  <a:solidFill>
                    <a:srgbClr val="000000"/>
                  </a:solidFill>
                  <a:effectLst/>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646550" y="2400300"/>
                <a:ext cx="2740109" cy="93102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283891" y="3619500"/>
                <a:ext cx="8545909" cy="6152453"/>
              </a:xfrm>
              <a:prstGeom prst="rect">
                <a:avLst/>
              </a:prstGeom>
            </p:spPr>
            <p:txBody>
              <a:bodyPr wrap="square">
                <a:spAutoFit/>
              </a:bodyPr>
              <a:lstStyle/>
              <a:p>
                <a:pPr algn="just">
                  <a:lnSpc>
                    <a:spcPct val="165000"/>
                  </a:lnSpc>
                  <a:spcBef>
                    <a:spcPts val="300"/>
                  </a:spcBef>
                  <a:spcAft>
                    <a:spcPts val="300"/>
                  </a:spcAft>
                </a:pPr>
                <a:r>
                  <a:rPr lang="en-US" sz="3300" smtClean="0">
                    <a:solidFill>
                      <a:srgbClr val="000000"/>
                    </a:solidFill>
                    <a:ea typeface="Malgun Gothic" panose="020B0503020000020004" pitchFamily="34" charset="-127"/>
                    <a:cs typeface="Times New Roman" panose="02020603050405020304" pitchFamily="18" charset="0"/>
                  </a:rPr>
                  <a:t>Vậy nghiệm tổng quát của phương trình là </a:t>
                </a:r>
                <a14:m>
                  <m:oMath xmlns:m="http://schemas.openxmlformats.org/officeDocument/2006/math">
                    <m:d>
                      <m:dPr>
                        <m:ctrlP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e>
                    </m:d>
                  </m:oMath>
                </a14:m>
                <a:r>
                  <a:rPr lang="en-US" sz="3300">
                    <a:solidFill>
                      <a:srgbClr val="000000"/>
                    </a:solidFill>
                    <a:effectLst/>
                    <a:ea typeface="Malgun Gothic" panose="020B0503020000020004" pitchFamily="34" charset="-127"/>
                    <a:cs typeface="Times New Roman" panose="02020603050405020304" pitchFamily="18" charset="0"/>
                  </a:rPr>
                  <a:t> với </a:t>
                </a:r>
                <a14:m>
                  <m:oMath xmlns:m="http://schemas.openxmlformats.org/officeDocument/2006/math">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ℝ</m:t>
                    </m:r>
                  </m:oMath>
                </a14:m>
                <a:r>
                  <a:rPr lang="en-US" sz="3300">
                    <a:solidFill>
                      <a:srgbClr val="000000"/>
                    </a:solidFill>
                    <a:effectLst/>
                    <a:ea typeface="Malgun Gothic" panose="020B0503020000020004" pitchFamily="34" charset="-127"/>
                    <a:cs typeface="Times New Roman" panose="02020603050405020304" pitchFamily="18" charset="0"/>
                  </a:rPr>
                  <a:t>.</a:t>
                </a:r>
                <a:endParaRPr lang="en-US" sz="3300">
                  <a:solidFill>
                    <a:srgbClr val="000000"/>
                  </a:solidFill>
                  <a:effectLst/>
                  <a:ea typeface="Calibri" panose="020F0502020204030204" pitchFamily="34" charset="0"/>
                  <a:cs typeface="Times New Roman" panose="02020603050405020304" pitchFamily="18" charset="0"/>
                </a:endParaRPr>
              </a:p>
              <a:p>
                <a:pPr algn="just">
                  <a:lnSpc>
                    <a:spcPct val="165000"/>
                  </a:lnSpc>
                  <a:spcBef>
                    <a:spcPts val="300"/>
                  </a:spcBef>
                  <a:spcAft>
                    <a:spcPts val="300"/>
                  </a:spcAft>
                </a:pPr>
                <a:r>
                  <a:rPr lang="en-US" sz="3300">
                    <a:solidFill>
                      <a:srgbClr val="000000"/>
                    </a:solidFill>
                    <a:effectLst/>
                    <a:ea typeface="Malgun Gothic" panose="020B0503020000020004" pitchFamily="34" charset="-127"/>
                    <a:cs typeface="Times New Roman" panose="02020603050405020304" pitchFamily="18" charset="0"/>
                  </a:rPr>
                  <a:t>Mỗi nghiệm của phương trình là tọa độ của một điểm thuộc đường thẳng song song với trục hoành và cắt trục tung tại điểm </a:t>
                </a:r>
                <a14:m>
                  <m:oMath xmlns:m="http://schemas.openxmlformats.org/officeDocument/2006/math">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(0;3)</m:t>
                    </m:r>
                  </m:oMath>
                </a14:m>
                <a:r>
                  <a:rPr lang="en-US" sz="3300">
                    <a:solidFill>
                      <a:srgbClr val="000000"/>
                    </a:solidFill>
                    <a:effectLst/>
                    <a:ea typeface="Malgun Gothic" panose="020B0503020000020004" pitchFamily="34" charset="-127"/>
                    <a:cs typeface="Times New Roman" panose="02020603050405020304" pitchFamily="18" charset="0"/>
                  </a:rPr>
                  <a:t>.</a:t>
                </a:r>
                <a:endParaRPr lang="en-US" sz="3300">
                  <a:solidFill>
                    <a:srgbClr val="000000"/>
                  </a:solidFill>
                  <a:effectLst/>
                  <a:ea typeface="Calibri" panose="020F0502020204030204" pitchFamily="34" charset="0"/>
                  <a:cs typeface="Times New Roman" panose="02020603050405020304" pitchFamily="18" charset="0"/>
                </a:endParaRPr>
              </a:p>
              <a:p>
                <a:pPr algn="just">
                  <a:lnSpc>
                    <a:spcPct val="165000"/>
                  </a:lnSpc>
                  <a:spcBef>
                    <a:spcPts val="300"/>
                  </a:spcBef>
                  <a:spcAft>
                    <a:spcPts val="300"/>
                  </a:spcAft>
                </a:pPr>
                <a:r>
                  <a:rPr lang="en-US" sz="3300" kern="0">
                    <a:solidFill>
                      <a:srgbClr val="000000"/>
                    </a:solidFill>
                    <a:effectLst/>
                    <a:ea typeface="Malgun Gothic" panose="020B0503020000020004" pitchFamily="34" charset="-127"/>
                  </a:rPr>
                  <a:t>Ta có hình biểu diễn nghiệm của phương trình đã cho là:</a:t>
                </a:r>
                <a:endParaRPr kumimoji="0" lang="en-US" sz="3300" b="0" i="0" u="none" strike="noStrike" kern="12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283891" y="3619500"/>
                <a:ext cx="8545909" cy="6152453"/>
              </a:xfrm>
              <a:prstGeom prst="rect">
                <a:avLst/>
              </a:prstGeom>
              <a:blipFill>
                <a:blip r:embed="rId5"/>
                <a:stretch>
                  <a:fillRect l="-1926" r="-1926"/>
                </a:stretch>
              </a:blipFill>
            </p:spPr>
            <p:txBody>
              <a:bodyPr/>
              <a:lstStyle/>
              <a:p>
                <a:r>
                  <a:rPr lang="en-US">
                    <a:noFill/>
                  </a:rPr>
                  <a:t> </a:t>
                </a:r>
              </a:p>
            </p:txBody>
          </p:sp>
        </mc:Fallback>
      </mc:AlternateContent>
      <p:pic>
        <p:nvPicPr>
          <p:cNvPr id="9" name="Picture 8"/>
          <p:cNvPicPr/>
          <p:nvPr/>
        </p:nvPicPr>
        <p:blipFill>
          <a:blip r:embed="rId6"/>
          <a:stretch>
            <a:fillRect/>
          </a:stretch>
        </p:blipFill>
        <p:spPr>
          <a:xfrm>
            <a:off x="11097260" y="4545921"/>
            <a:ext cx="6200140" cy="5226032"/>
          </a:xfrm>
          <a:prstGeom prst="rect">
            <a:avLst/>
          </a:prstGeom>
        </p:spPr>
      </p:pic>
    </p:spTree>
    <p:extLst>
      <p:ext uri="{BB962C8B-B14F-4D97-AF65-F5344CB8AC3E}">
        <p14:creationId xmlns:p14="http://schemas.microsoft.com/office/powerpoint/2010/main" val="356315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up)">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22" dur="5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Shape 457"/>
        <p:cNvGrpSpPr/>
        <p:nvPr/>
      </p:nvGrpSpPr>
      <p:grpSpPr>
        <a:xfrm>
          <a:off x="0" y="0"/>
          <a:ext cx="0" cy="0"/>
          <a:chOff x="0" y="0"/>
          <a:chExt cx="0" cy="0"/>
        </a:xfrm>
      </p:grpSpPr>
      <p:sp>
        <p:nvSpPr>
          <p:cNvPr id="15" name="Rectangle 14"/>
          <p:cNvSpPr/>
          <p:nvPr/>
        </p:nvSpPr>
        <p:spPr>
          <a:xfrm>
            <a:off x="6399847" y="278728"/>
            <a:ext cx="5439310" cy="1169551"/>
          </a:xfrm>
          <a:prstGeom prst="rect">
            <a:avLst/>
          </a:prstGeom>
        </p:spPr>
        <p:txBody>
          <a:bodyPr wrap="none">
            <a:spAutoFit/>
          </a:bodyPr>
          <a:lstStyle/>
          <a:p>
            <a:pPr algn="ctr" defTabSz="1828800">
              <a:buClr>
                <a:srgbClr val="143E63"/>
              </a:buClr>
              <a:buSzPts val="3000"/>
              <a:defRPr/>
            </a:pPr>
            <a:r>
              <a:rPr lang="en-US" sz="7000" b="1" kern="0">
                <a:solidFill>
                  <a:srgbClr val="313F60"/>
                </a:solidFill>
                <a:latin typeface="Arial"/>
                <a:cs typeface="Arial"/>
                <a:sym typeface="Merriweather Sans"/>
              </a:rPr>
              <a:t>KHỞI ĐỘNG</a:t>
            </a:r>
          </a:p>
        </p:txBody>
      </p:sp>
      <p:sp>
        <p:nvSpPr>
          <p:cNvPr id="5" name="Rectangle 4"/>
          <p:cNvSpPr/>
          <p:nvPr/>
        </p:nvSpPr>
        <p:spPr>
          <a:xfrm>
            <a:off x="1011865" y="1574505"/>
            <a:ext cx="4442847" cy="923330"/>
          </a:xfrm>
          <a:prstGeom prst="rect">
            <a:avLst/>
          </a:prstGeom>
        </p:spPr>
        <p:txBody>
          <a:bodyPr wrap="square">
            <a:spAutoFit/>
          </a:bodyPr>
          <a:lstStyle/>
          <a:p>
            <a:pPr algn="just">
              <a:lnSpc>
                <a:spcPct val="150000"/>
              </a:lnSpc>
              <a:spcBef>
                <a:spcPts val="100"/>
              </a:spcBef>
              <a:spcAft>
                <a:spcPts val="100"/>
              </a:spcAft>
              <a:tabLst>
                <a:tab pos="2036445" algn="l"/>
              </a:tabLst>
            </a:pPr>
            <a:r>
              <a:rPr lang="en-US" sz="3600">
                <a:solidFill>
                  <a:srgbClr val="000000"/>
                </a:solidFill>
                <a:ea typeface="Times New Roman" panose="02020603050405020304" pitchFamily="18" charset="0"/>
                <a:cs typeface="Times New Roman" panose="02020603050405020304" pitchFamily="18" charset="0"/>
              </a:rPr>
              <a:t>Xét bài toán cổ sau:</a:t>
            </a:r>
            <a:endParaRPr lang="en-US" sz="3600">
              <a:solidFill>
                <a:srgbClr val="000000"/>
              </a:solidFill>
              <a:effectLst/>
              <a:ea typeface="Calibri" panose="020F0502020204030204" pitchFamily="34" charset="0"/>
              <a:cs typeface="Times New Roman" panose="02020603050405020304" pitchFamily="18" charset="0"/>
            </a:endParaRPr>
          </a:p>
        </p:txBody>
      </p:sp>
      <p:sp>
        <p:nvSpPr>
          <p:cNvPr id="2" name="Rectangle 1"/>
          <p:cNvSpPr/>
          <p:nvPr/>
        </p:nvSpPr>
        <p:spPr>
          <a:xfrm>
            <a:off x="1011865" y="2542502"/>
            <a:ext cx="9144000" cy="5078313"/>
          </a:xfrm>
          <a:prstGeom prst="rect">
            <a:avLst/>
          </a:prstGeom>
        </p:spPr>
        <p:txBody>
          <a:bodyPr>
            <a:spAutoFit/>
          </a:bodyPr>
          <a:lstStyle/>
          <a:p>
            <a:pPr>
              <a:lnSpc>
                <a:spcPct val="150000"/>
              </a:lnSpc>
            </a:pPr>
            <a:r>
              <a:rPr lang="da-DK" sz="3600" smtClean="0">
                <a:solidFill>
                  <a:srgbClr val="000000"/>
                </a:solidFill>
                <a:latin typeface="+mj-lt"/>
                <a:ea typeface="Calibri" panose="020F0502020204030204" pitchFamily="34" charset="0"/>
                <a:cs typeface="Times New Roman" panose="02020603050405020304" pitchFamily="18" charset="0"/>
              </a:rPr>
              <a:t>	Quýt</a:t>
            </a:r>
            <a:r>
              <a:rPr lang="da-DK" sz="3600">
                <a:solidFill>
                  <a:srgbClr val="000000"/>
                </a:solidFill>
                <a:latin typeface="+mj-lt"/>
                <a:ea typeface="Calibri" panose="020F0502020204030204" pitchFamily="34" charset="0"/>
                <a:cs typeface="Times New Roman" panose="02020603050405020304" pitchFamily="18" charset="0"/>
              </a:rPr>
              <a:t>, cam mười bảy quả tươi</a:t>
            </a:r>
            <a:endParaRPr lang="en-US" sz="3600">
              <a:solidFill>
                <a:srgbClr val="000000"/>
              </a:solidFill>
              <a:latin typeface="+mj-lt"/>
              <a:ea typeface="Calibri" panose="020F0502020204030204" pitchFamily="34" charset="0"/>
              <a:cs typeface="Times New Roman" panose="02020603050405020304" pitchFamily="18" charset="0"/>
            </a:endParaRPr>
          </a:p>
          <a:p>
            <a:pPr>
              <a:lnSpc>
                <a:spcPct val="150000"/>
              </a:lnSpc>
            </a:pPr>
            <a:r>
              <a:rPr lang="da-DK" sz="3600">
                <a:solidFill>
                  <a:srgbClr val="000000"/>
                </a:solidFill>
                <a:latin typeface="+mj-lt"/>
                <a:ea typeface="Calibri" panose="020F0502020204030204" pitchFamily="34" charset="0"/>
                <a:cs typeface="Times New Roman" panose="02020603050405020304" pitchFamily="18" charset="0"/>
              </a:rPr>
              <a:t>Đem chia cho một trăm người cùng </a:t>
            </a:r>
            <a:r>
              <a:rPr lang="da-DK" sz="3600" smtClean="0">
                <a:solidFill>
                  <a:srgbClr val="000000"/>
                </a:solidFill>
                <a:latin typeface="+mj-lt"/>
                <a:ea typeface="Calibri" panose="020F0502020204030204" pitchFamily="34" charset="0"/>
                <a:cs typeface="Times New Roman" panose="02020603050405020304" pitchFamily="18" charset="0"/>
              </a:rPr>
              <a:t>vui.</a:t>
            </a:r>
            <a:endParaRPr lang="en-US" sz="3600">
              <a:solidFill>
                <a:srgbClr val="000000"/>
              </a:solidFill>
              <a:latin typeface="+mj-lt"/>
              <a:ea typeface="Calibri" panose="020F0502020204030204" pitchFamily="34" charset="0"/>
              <a:cs typeface="Times New Roman" panose="02020603050405020304" pitchFamily="18" charset="0"/>
            </a:endParaRPr>
          </a:p>
          <a:p>
            <a:pPr>
              <a:lnSpc>
                <a:spcPct val="150000"/>
              </a:lnSpc>
            </a:pPr>
            <a:r>
              <a:rPr lang="da-DK" sz="3600" smtClean="0">
                <a:solidFill>
                  <a:srgbClr val="000000"/>
                </a:solidFill>
                <a:latin typeface="+mj-lt"/>
                <a:ea typeface="Calibri" panose="020F0502020204030204" pitchFamily="34" charset="0"/>
                <a:cs typeface="Times New Roman" panose="02020603050405020304" pitchFamily="18" charset="0"/>
              </a:rPr>
              <a:t>	Chia </a:t>
            </a:r>
            <a:r>
              <a:rPr lang="da-DK" sz="3600">
                <a:solidFill>
                  <a:srgbClr val="000000"/>
                </a:solidFill>
                <a:latin typeface="+mj-lt"/>
                <a:ea typeface="Calibri" panose="020F0502020204030204" pitchFamily="34" charset="0"/>
                <a:cs typeface="Times New Roman" panose="02020603050405020304" pitchFamily="18" charset="0"/>
              </a:rPr>
              <a:t>ba mỗi quả quýt rồi,</a:t>
            </a:r>
            <a:endParaRPr lang="en-US" sz="3600">
              <a:solidFill>
                <a:srgbClr val="000000"/>
              </a:solidFill>
              <a:latin typeface="+mj-lt"/>
              <a:ea typeface="Calibri" panose="020F0502020204030204" pitchFamily="34" charset="0"/>
              <a:cs typeface="Times New Roman" panose="02020603050405020304" pitchFamily="18" charset="0"/>
            </a:endParaRPr>
          </a:p>
          <a:p>
            <a:pPr>
              <a:lnSpc>
                <a:spcPct val="150000"/>
              </a:lnSpc>
            </a:pPr>
            <a:r>
              <a:rPr lang="da-DK" sz="3600">
                <a:solidFill>
                  <a:srgbClr val="000000"/>
                </a:solidFill>
                <a:latin typeface="+mj-lt"/>
                <a:ea typeface="Calibri" panose="020F0502020204030204" pitchFamily="34" charset="0"/>
                <a:cs typeface="Times New Roman" panose="02020603050405020304" pitchFamily="18" charset="0"/>
              </a:rPr>
              <a:t>Còn cam, mỗi quả chia mười vừa xinh.</a:t>
            </a:r>
            <a:endParaRPr lang="en-US" sz="3600">
              <a:solidFill>
                <a:srgbClr val="000000"/>
              </a:solidFill>
              <a:latin typeface="+mj-lt"/>
              <a:ea typeface="Calibri" panose="020F0502020204030204" pitchFamily="34" charset="0"/>
              <a:cs typeface="Times New Roman" panose="02020603050405020304" pitchFamily="18" charset="0"/>
            </a:endParaRPr>
          </a:p>
          <a:p>
            <a:pPr>
              <a:lnSpc>
                <a:spcPct val="150000"/>
              </a:lnSpc>
            </a:pPr>
            <a:r>
              <a:rPr lang="da-DK" sz="3600" smtClean="0">
                <a:solidFill>
                  <a:srgbClr val="000000"/>
                </a:solidFill>
                <a:latin typeface="+mj-lt"/>
                <a:ea typeface="Calibri" panose="020F0502020204030204" pitchFamily="34" charset="0"/>
                <a:cs typeface="Times New Roman" panose="02020603050405020304" pitchFamily="18" charset="0"/>
              </a:rPr>
              <a:t>	Trăm </a:t>
            </a:r>
            <a:r>
              <a:rPr lang="da-DK" sz="3600">
                <a:solidFill>
                  <a:srgbClr val="000000"/>
                </a:solidFill>
                <a:latin typeface="+mj-lt"/>
                <a:ea typeface="Calibri" panose="020F0502020204030204" pitchFamily="34" charset="0"/>
                <a:cs typeface="Times New Roman" panose="02020603050405020304" pitchFamily="18" charset="0"/>
              </a:rPr>
              <a:t>người, trăm miếng ngọt lành.</a:t>
            </a:r>
            <a:endParaRPr lang="en-US" sz="3600">
              <a:solidFill>
                <a:srgbClr val="000000"/>
              </a:solidFill>
              <a:latin typeface="+mj-lt"/>
              <a:ea typeface="Calibri" panose="020F0502020204030204" pitchFamily="34" charset="0"/>
              <a:cs typeface="Times New Roman" panose="02020603050405020304" pitchFamily="18" charset="0"/>
            </a:endParaRPr>
          </a:p>
          <a:p>
            <a:pPr>
              <a:lnSpc>
                <a:spcPct val="150000"/>
              </a:lnSpc>
            </a:pPr>
            <a:r>
              <a:rPr lang="da-DK" sz="3600" kern="0">
                <a:solidFill>
                  <a:srgbClr val="000000"/>
                </a:solidFill>
                <a:latin typeface="+mj-lt"/>
                <a:ea typeface="Calibri" panose="020F0502020204030204" pitchFamily="34" charset="0"/>
              </a:rPr>
              <a:t>Quýt, cam mỗi loại tính rành là bao?</a:t>
            </a:r>
            <a:endParaRPr lang="en-US" sz="3600">
              <a:solidFill>
                <a:srgbClr val="000000"/>
              </a:solidFill>
              <a:latin typeface="+mj-lt"/>
            </a:endParaRPr>
          </a:p>
        </p:txBody>
      </p:sp>
      <p:sp>
        <p:nvSpPr>
          <p:cNvPr id="3" name="Rectangle 2"/>
          <p:cNvSpPr/>
          <p:nvPr/>
        </p:nvSpPr>
        <p:spPr>
          <a:xfrm>
            <a:off x="1011865" y="7607493"/>
            <a:ext cx="16215275" cy="2585323"/>
          </a:xfrm>
          <a:prstGeom prst="rect">
            <a:avLst/>
          </a:prstGeom>
        </p:spPr>
        <p:txBody>
          <a:bodyPr wrap="square">
            <a:spAutoFit/>
          </a:bodyPr>
          <a:lstStyle/>
          <a:p>
            <a:pPr algn="just">
              <a:lnSpc>
                <a:spcPct val="150000"/>
              </a:lnSpc>
            </a:pPr>
            <a:r>
              <a:rPr lang="da-DK" sz="3600">
                <a:solidFill>
                  <a:srgbClr val="000000"/>
                </a:solidFill>
                <a:latin typeface="+mj-lt"/>
                <a:ea typeface="Calibri" panose="020F0502020204030204" pitchFamily="34" charset="0"/>
                <a:cs typeface="Times New Roman" panose="02020603050405020304" pitchFamily="18" charset="0"/>
              </a:rPr>
              <a:t>Trong bài toán này có hai đại lượng chưa biết (số cam và số quýt). Vậy ta có thể giải bài toán đó tương tự ”giái bài toán bằng cách lập phương trình” được hay không? </a:t>
            </a:r>
            <a:endParaRPr lang="en-US" sz="3600">
              <a:solidFill>
                <a:srgbClr val="000000"/>
              </a:solidFill>
              <a:effectLst/>
              <a:latin typeface="+mj-lt"/>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730" y="1866900"/>
            <a:ext cx="6470409" cy="3733800"/>
          </a:xfrm>
          <a:prstGeom prst="rect">
            <a:avLst/>
          </a:prstGeom>
        </p:spPr>
      </p:pic>
    </p:spTree>
    <p:extLst>
      <p:ext uri="{BB962C8B-B14F-4D97-AF65-F5344CB8AC3E}">
        <p14:creationId xmlns:p14="http://schemas.microsoft.com/office/powerpoint/2010/main" val="378338476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637"/>
        <p:cNvGrpSpPr/>
        <p:nvPr/>
      </p:nvGrpSpPr>
      <p:grpSpPr>
        <a:xfrm>
          <a:off x="0" y="0"/>
          <a:ext cx="0" cy="0"/>
          <a:chOff x="0" y="0"/>
          <a:chExt cx="0" cy="0"/>
        </a:xfrm>
      </p:grpSpPr>
      <p:sp>
        <p:nvSpPr>
          <p:cNvPr id="10" name="Rounded Rectangle 9"/>
          <p:cNvSpPr/>
          <p:nvPr/>
        </p:nvSpPr>
        <p:spPr>
          <a:xfrm>
            <a:off x="1283891" y="495300"/>
            <a:ext cx="4114800" cy="1143000"/>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smtClean="0">
                <a:ln>
                  <a:noFill/>
                </a:ln>
                <a:solidFill>
                  <a:srgbClr val="F7DE78">
                    <a:lumMod val="40000"/>
                    <a:lumOff val="60000"/>
                  </a:srgbClr>
                </a:solidFill>
                <a:effectLst/>
                <a:uLnTx/>
                <a:uFillTx/>
                <a:latin typeface="Arial" panose="020B0604020202020204" pitchFamily="34" charset="0"/>
                <a:ea typeface="+mn-ea"/>
                <a:cs typeface="Arial" panose="020B0604020202020204" pitchFamily="34" charset="0"/>
              </a:rPr>
              <a:t>Luyện tập 2</a:t>
            </a:r>
            <a:endParaRPr kumimoji="0" lang="en-US" sz="4300" b="1" i="0" u="none" strike="noStrike" kern="1200" cap="none" spc="0" normalizeH="0" baseline="0" noProof="0">
              <a:ln>
                <a:noFill/>
              </a:ln>
              <a:solidFill>
                <a:srgbClr val="F7DE78">
                  <a:lumMod val="40000"/>
                  <a:lumOff val="60000"/>
                </a:srgbClr>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1" name="TextBox 10"/>
              <p:cNvSpPr txBox="1"/>
              <p:nvPr/>
            </p:nvSpPr>
            <p:spPr>
              <a:xfrm>
                <a:off x="5791200" y="268937"/>
                <a:ext cx="11506200" cy="1524007"/>
              </a:xfrm>
              <a:prstGeom prst="rect">
                <a:avLst/>
              </a:prstGeom>
              <a:noFill/>
            </p:spPr>
            <p:txBody>
              <a:bodyPr wrap="square" rtlCol="0">
                <a:spAutoFit/>
              </a:bodyPr>
              <a:lstStyle/>
              <a:p>
                <a:pPr algn="just">
                  <a:lnSpc>
                    <a:spcPct val="150000"/>
                  </a:lnSpc>
                  <a:spcBef>
                    <a:spcPts val="600"/>
                  </a:spcBef>
                  <a:spcAft>
                    <a:spcPts val="600"/>
                  </a:spcAft>
                </a:pPr>
                <a:r>
                  <a:rPr kumimoji="0" lang="vi-VN" sz="3300" b="0" i="0" u="none" strike="noStrike" kern="1200" cap="none" spc="0" normalizeH="0" baseline="0" noProof="0" smtClean="0">
                    <a:ln>
                      <a:noFill/>
                    </a:ln>
                    <a:solidFill>
                      <a:srgbClr val="000000"/>
                    </a:solidFill>
                    <a:effectLst/>
                    <a:uLnTx/>
                    <a:uFillTx/>
                    <a:cs typeface="Arial" panose="020B0604020202020204" pitchFamily="34" charset="0"/>
                  </a:rPr>
                  <a:t>Viết nghiệm và biểu diễn hình học tất cả các nghiệm của mỗi phương trình bậc nhất hai ẩn sau:</a:t>
                </a:r>
                <a:r>
                  <a:rPr kumimoji="0" lang="en-US" sz="3300" b="0" i="0" u="none" strike="noStrike" kern="1200" cap="none" spc="0" normalizeH="0" baseline="0" noProof="0" smtClean="0">
                    <a:ln>
                      <a:noFill/>
                    </a:ln>
                    <a:solidFill>
                      <a:srgbClr val="000000"/>
                    </a:solidFill>
                    <a:effectLst/>
                    <a:uLnTx/>
                    <a:uFillTx/>
                    <a:cs typeface="Arial" panose="020B0604020202020204" pitchFamily="34" charset="0"/>
                  </a:rPr>
                  <a:t>   </a:t>
                </a:r>
                <a:r>
                  <a:rPr lang="en-US" sz="3300">
                    <a:solidFill>
                      <a:srgbClr val="000000"/>
                    </a:solidFill>
                    <a:ea typeface="Malgun Gothic" panose="020B0503020000020004" pitchFamily="34" charset="-127"/>
                    <a:cs typeface="Times New Roman" panose="02020603050405020304" pitchFamily="18" charset="0"/>
                  </a:rPr>
                  <a:t>c) </a:t>
                </a:r>
                <a14:m>
                  <m:oMath xmlns:m="http://schemas.openxmlformats.org/officeDocument/2006/math">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oMath>
                </a14:m>
                <a:endParaRPr lang="en-US" sz="3300">
                  <a:solidFill>
                    <a:srgbClr val="000000"/>
                  </a:solidFill>
                  <a:effectLst/>
                  <a:ea typeface="Calibri" panose="020F0502020204030204" pitchFamily="34"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791200" y="268937"/>
                <a:ext cx="11506200" cy="1524007"/>
              </a:xfrm>
              <a:prstGeom prst="rect">
                <a:avLst/>
              </a:prstGeom>
              <a:blipFill>
                <a:blip r:embed="rId3"/>
                <a:stretch>
                  <a:fillRect l="-1430" r="-1377" b="-13200"/>
                </a:stretch>
              </a:blipFill>
            </p:spPr>
            <p:txBody>
              <a:bodyPr/>
              <a:lstStyle/>
              <a:p>
                <a:r>
                  <a:rPr lang="en-US">
                    <a:noFill/>
                  </a:rPr>
                  <a:t> </a:t>
                </a:r>
              </a:p>
            </p:txBody>
          </p:sp>
        </mc:Fallback>
      </mc:AlternateContent>
      <p:sp>
        <p:nvSpPr>
          <p:cNvPr id="12" name="Rectangle 11"/>
          <p:cNvSpPr/>
          <p:nvPr/>
        </p:nvSpPr>
        <p:spPr>
          <a:xfrm>
            <a:off x="1283891" y="2333536"/>
            <a:ext cx="1124026" cy="600164"/>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3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15" name="Rectangle 14"/>
              <p:cNvSpPr/>
              <p:nvPr/>
            </p:nvSpPr>
            <p:spPr>
              <a:xfrm>
                <a:off x="1283891" y="3313990"/>
                <a:ext cx="8545909" cy="6553910"/>
              </a:xfrm>
              <a:prstGeom prst="rect">
                <a:avLst/>
              </a:prstGeom>
            </p:spPr>
            <p:txBody>
              <a:bodyPr wrap="square">
                <a:spAutoFit/>
              </a:bodyPr>
              <a:lstStyle/>
              <a:p>
                <a:pPr algn="just">
                  <a:lnSpc>
                    <a:spcPct val="150000"/>
                  </a:lnSpc>
                  <a:spcBef>
                    <a:spcPts val="600"/>
                  </a:spcBef>
                  <a:spcAft>
                    <a:spcPts val="600"/>
                  </a:spcAft>
                </a:pPr>
                <a:r>
                  <a:rPr lang="en-US" sz="3300" smtClean="0">
                    <a:solidFill>
                      <a:srgbClr val="000000"/>
                    </a:solidFill>
                    <a:latin typeface="+mj-lt"/>
                    <a:ea typeface="Malgun Gothic" panose="020B0503020000020004" pitchFamily="34" charset="-127"/>
                    <a:cs typeface="Times New Roman" panose="02020603050405020304" pitchFamily="18" charset="0"/>
                  </a:rPr>
                  <a:t>Ta có: </a:t>
                </a:r>
                <a14:m>
                  <m:oMath xmlns:m="http://schemas.openxmlformats.org/officeDocument/2006/math">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en-US" sz="3300">
                    <a:solidFill>
                      <a:srgbClr val="000000"/>
                    </a:solidFill>
                    <a:effectLst/>
                    <a:latin typeface="+mj-lt"/>
                    <a:ea typeface="Malgun Gothic" panose="020B0503020000020004" pitchFamily="34" charset="-127"/>
                    <a:cs typeface="Times New Roman" panose="02020603050405020304" pitchFamily="18" charset="0"/>
                  </a:rPr>
                  <a:t>.</a:t>
                </a:r>
                <a:endParaRPr lang="en-US" sz="33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3300">
                    <a:solidFill>
                      <a:srgbClr val="000000"/>
                    </a:solidFill>
                    <a:effectLst/>
                    <a:latin typeface="+mj-lt"/>
                    <a:ea typeface="Malgun Gothic" panose="020B0503020000020004" pitchFamily="34" charset="-127"/>
                    <a:cs typeface="Times New Roman" panose="02020603050405020304" pitchFamily="18" charset="0"/>
                  </a:rPr>
                  <a:t>Vậy nghiệm tổng quát của phương trình là </a:t>
                </a:r>
                <a14:m>
                  <m:oMath xmlns:m="http://schemas.openxmlformats.org/officeDocument/2006/math">
                    <m:d>
                      <m:dPr>
                        <m:ctrlP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e>
                    </m:d>
                  </m:oMath>
                </a14:m>
                <a:r>
                  <a:rPr lang="en-US" sz="3300">
                    <a:solidFill>
                      <a:srgbClr val="000000"/>
                    </a:solidFill>
                    <a:effectLst/>
                    <a:latin typeface="+mj-lt"/>
                    <a:ea typeface="Malgun Gothic" panose="020B0503020000020004" pitchFamily="34" charset="-127"/>
                    <a:cs typeface="Times New Roman" panose="02020603050405020304" pitchFamily="18" charset="0"/>
                  </a:rPr>
                  <a:t> với </a:t>
                </a:r>
                <a14:m>
                  <m:oMath xmlns:m="http://schemas.openxmlformats.org/officeDocument/2006/math">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ℝ</m:t>
                    </m:r>
                  </m:oMath>
                </a14:m>
                <a:r>
                  <a:rPr lang="en-US" sz="3300">
                    <a:solidFill>
                      <a:srgbClr val="000000"/>
                    </a:solidFill>
                    <a:effectLst/>
                    <a:latin typeface="+mj-lt"/>
                    <a:ea typeface="Malgun Gothic" panose="020B0503020000020004" pitchFamily="34" charset="-127"/>
                    <a:cs typeface="Times New Roman" panose="02020603050405020304" pitchFamily="18" charset="0"/>
                  </a:rPr>
                  <a:t>.</a:t>
                </a:r>
                <a:endParaRPr lang="en-US" sz="33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3300">
                    <a:solidFill>
                      <a:srgbClr val="000000"/>
                    </a:solidFill>
                    <a:effectLst/>
                    <a:latin typeface="+mj-lt"/>
                    <a:ea typeface="Malgun Gothic" panose="020B0503020000020004" pitchFamily="34" charset="-127"/>
                    <a:cs typeface="Times New Roman" panose="02020603050405020304" pitchFamily="18" charset="0"/>
                  </a:rPr>
                  <a:t>Mỗi nghiệm của phương trình là tọa độ của một điểm thuộc đường thẳng song song với trục tung và cắt trục hoành tại điểm </a:t>
                </a:r>
                <a14:m>
                  <m:oMath xmlns:m="http://schemas.openxmlformats.org/officeDocument/2006/math">
                    <m:r>
                      <a:rPr lang="en-US" sz="33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(−2;0)</m:t>
                    </m:r>
                  </m:oMath>
                </a14:m>
                <a:r>
                  <a:rPr lang="en-US" sz="3300">
                    <a:solidFill>
                      <a:srgbClr val="000000"/>
                    </a:solidFill>
                    <a:effectLst/>
                    <a:latin typeface="+mj-lt"/>
                    <a:ea typeface="Malgun Gothic" panose="020B0503020000020004" pitchFamily="34" charset="-127"/>
                    <a:cs typeface="Times New Roman" panose="02020603050405020304" pitchFamily="18" charset="0"/>
                  </a:rPr>
                  <a:t>.</a:t>
                </a:r>
                <a:endParaRPr lang="en-US" sz="33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3300">
                    <a:solidFill>
                      <a:srgbClr val="000000"/>
                    </a:solidFill>
                    <a:effectLst/>
                    <a:latin typeface="+mj-lt"/>
                    <a:ea typeface="Malgun Gothic" panose="020B0503020000020004" pitchFamily="34" charset="-127"/>
                    <a:cs typeface="Times New Roman" panose="02020603050405020304" pitchFamily="18" charset="0"/>
                  </a:rPr>
                  <a:t>Ta có hình biểu diễn nghiệm của phương trình đã cho là:</a:t>
                </a:r>
                <a:endParaRPr lang="en-US" sz="3300">
                  <a:solidFill>
                    <a:srgbClr val="000000"/>
                  </a:solidFill>
                  <a:effectLst/>
                  <a:latin typeface="+mj-lt"/>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283891" y="3313990"/>
                <a:ext cx="8545909" cy="6553910"/>
              </a:xfrm>
              <a:prstGeom prst="rect">
                <a:avLst/>
              </a:prstGeom>
              <a:blipFill>
                <a:blip r:embed="rId4"/>
                <a:stretch>
                  <a:fillRect l="-1926" r="-1926" b="-2233"/>
                </a:stretch>
              </a:blipFill>
            </p:spPr>
            <p:txBody>
              <a:bodyPr/>
              <a:lstStyle/>
              <a:p>
                <a:r>
                  <a:rPr lang="en-US">
                    <a:noFill/>
                  </a:rPr>
                  <a:t> </a:t>
                </a:r>
              </a:p>
            </p:txBody>
          </p:sp>
        </mc:Fallback>
      </mc:AlternateContent>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11459826" y="4533900"/>
            <a:ext cx="5837574" cy="5178300"/>
          </a:xfrm>
          <a:prstGeom prst="rect">
            <a:avLst/>
          </a:prstGeom>
        </p:spPr>
      </p:pic>
    </p:spTree>
    <p:extLst>
      <p:ext uri="{BB962C8B-B14F-4D97-AF65-F5344CB8AC3E}">
        <p14:creationId xmlns:p14="http://schemas.microsoft.com/office/powerpoint/2010/main" val="382275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 calcmode="lin" valueType="num">
                                      <p:cBhvr additive="base">
                                        <p:cTn id="22"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animEffect transition="in" filter="fade">
                                      <p:cBhvr>
                                        <p:cTn id="28" dur="500"/>
                                        <p:tgtEl>
                                          <p:spTgt spid="1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right)">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523"/>
        <p:cNvGrpSpPr/>
        <p:nvPr/>
      </p:nvGrpSpPr>
      <p:grpSpPr>
        <a:xfrm>
          <a:off x="0" y="0"/>
          <a:ext cx="0" cy="0"/>
          <a:chOff x="0" y="0"/>
          <a:chExt cx="0" cy="0"/>
        </a:xfrm>
      </p:grpSpPr>
      <p:grpSp>
        <p:nvGrpSpPr>
          <p:cNvPr id="2" name="Group 1"/>
          <p:cNvGrpSpPr/>
          <p:nvPr/>
        </p:nvGrpSpPr>
        <p:grpSpPr>
          <a:xfrm>
            <a:off x="434422" y="800100"/>
            <a:ext cx="17186633" cy="8989724"/>
            <a:chOff x="440324" y="1253933"/>
            <a:chExt cx="17186633" cy="8989724"/>
          </a:xfrm>
        </p:grpSpPr>
        <p:grpSp>
          <p:nvGrpSpPr>
            <p:cNvPr id="71" name="Google Shape;1558;p62"/>
            <p:cNvGrpSpPr/>
            <p:nvPr/>
          </p:nvGrpSpPr>
          <p:grpSpPr>
            <a:xfrm rot="-613048">
              <a:off x="440324" y="1253933"/>
              <a:ext cx="17186633" cy="8989724"/>
              <a:chOff x="2702725" y="738000"/>
              <a:chExt cx="1636900" cy="1676850"/>
            </a:xfrm>
          </p:grpSpPr>
          <p:sp>
            <p:nvSpPr>
              <p:cNvPr id="72" name="Google Shape;1559;p62"/>
              <p:cNvSpPr/>
              <p:nvPr/>
            </p:nvSpPr>
            <p:spPr>
              <a:xfrm>
                <a:off x="2702725" y="738000"/>
                <a:ext cx="1636900" cy="1676850"/>
              </a:xfrm>
              <a:custGeom>
                <a:avLst/>
                <a:gdLst/>
                <a:ahLst/>
                <a:cxnLst/>
                <a:rect l="l" t="t" r="r" b="b"/>
                <a:pathLst>
                  <a:path w="65476" h="67074" extrusionOk="0">
                    <a:moveTo>
                      <a:pt x="43461" y="1"/>
                    </a:moveTo>
                    <a:cubicBezTo>
                      <a:pt x="42901" y="1"/>
                      <a:pt x="42341" y="177"/>
                      <a:pt x="41869" y="532"/>
                    </a:cubicBezTo>
                    <a:lnTo>
                      <a:pt x="40612" y="1475"/>
                    </a:lnTo>
                    <a:cubicBezTo>
                      <a:pt x="40469" y="1582"/>
                      <a:pt x="40339" y="1703"/>
                      <a:pt x="40222" y="1835"/>
                    </a:cubicBezTo>
                    <a:lnTo>
                      <a:pt x="37289" y="5137"/>
                    </a:lnTo>
                    <a:lnTo>
                      <a:pt x="17773" y="1298"/>
                    </a:lnTo>
                    <a:lnTo>
                      <a:pt x="17770" y="1298"/>
                    </a:lnTo>
                    <a:lnTo>
                      <a:pt x="16459" y="1039"/>
                    </a:lnTo>
                    <a:cubicBezTo>
                      <a:pt x="16285" y="1005"/>
                      <a:pt x="16113" y="989"/>
                      <a:pt x="15943" y="989"/>
                    </a:cubicBezTo>
                    <a:cubicBezTo>
                      <a:pt x="14635" y="989"/>
                      <a:pt x="13485" y="1961"/>
                      <a:pt x="13314" y="3311"/>
                    </a:cubicBezTo>
                    <a:cubicBezTo>
                      <a:pt x="11364" y="18757"/>
                      <a:pt x="7448" y="33891"/>
                      <a:pt x="1658" y="48342"/>
                    </a:cubicBezTo>
                    <a:cubicBezTo>
                      <a:pt x="1182" y="49507"/>
                      <a:pt x="698" y="50685"/>
                      <a:pt x="204" y="51877"/>
                    </a:cubicBezTo>
                    <a:cubicBezTo>
                      <a:pt x="183" y="51929"/>
                      <a:pt x="166" y="51982"/>
                      <a:pt x="148" y="52034"/>
                    </a:cubicBezTo>
                    <a:cubicBezTo>
                      <a:pt x="136" y="52072"/>
                      <a:pt x="120" y="52108"/>
                      <a:pt x="108" y="52146"/>
                    </a:cubicBezTo>
                    <a:cubicBezTo>
                      <a:pt x="91" y="52204"/>
                      <a:pt x="79" y="52262"/>
                      <a:pt x="67" y="52321"/>
                    </a:cubicBezTo>
                    <a:cubicBezTo>
                      <a:pt x="60" y="52357"/>
                      <a:pt x="47" y="52392"/>
                      <a:pt x="41" y="52429"/>
                    </a:cubicBezTo>
                    <a:cubicBezTo>
                      <a:pt x="25" y="52523"/>
                      <a:pt x="12" y="52619"/>
                      <a:pt x="6" y="52714"/>
                    </a:cubicBezTo>
                    <a:cubicBezTo>
                      <a:pt x="5" y="52745"/>
                      <a:pt x="6" y="52777"/>
                      <a:pt x="5" y="52807"/>
                    </a:cubicBezTo>
                    <a:cubicBezTo>
                      <a:pt x="3" y="52872"/>
                      <a:pt x="0" y="52938"/>
                      <a:pt x="3" y="53003"/>
                    </a:cubicBezTo>
                    <a:cubicBezTo>
                      <a:pt x="3" y="53038"/>
                      <a:pt x="9" y="53074"/>
                      <a:pt x="12" y="53109"/>
                    </a:cubicBezTo>
                    <a:cubicBezTo>
                      <a:pt x="17" y="53170"/>
                      <a:pt x="22" y="53231"/>
                      <a:pt x="31" y="53290"/>
                    </a:cubicBezTo>
                    <a:cubicBezTo>
                      <a:pt x="35" y="53328"/>
                      <a:pt x="46" y="53365"/>
                      <a:pt x="52" y="53401"/>
                    </a:cubicBezTo>
                    <a:cubicBezTo>
                      <a:pt x="64" y="53459"/>
                      <a:pt x="73" y="53516"/>
                      <a:pt x="88" y="53574"/>
                    </a:cubicBezTo>
                    <a:cubicBezTo>
                      <a:pt x="99" y="53612"/>
                      <a:pt x="114" y="53650"/>
                      <a:pt x="125" y="53688"/>
                    </a:cubicBezTo>
                    <a:cubicBezTo>
                      <a:pt x="143" y="53741"/>
                      <a:pt x="158" y="53796"/>
                      <a:pt x="180" y="53849"/>
                    </a:cubicBezTo>
                    <a:cubicBezTo>
                      <a:pt x="195" y="53889"/>
                      <a:pt x="213" y="53928"/>
                      <a:pt x="231" y="53966"/>
                    </a:cubicBezTo>
                    <a:cubicBezTo>
                      <a:pt x="249" y="54010"/>
                      <a:pt x="266" y="54054"/>
                      <a:pt x="287" y="54097"/>
                    </a:cubicBezTo>
                    <a:cubicBezTo>
                      <a:pt x="292" y="54103"/>
                      <a:pt x="297" y="54109"/>
                      <a:pt x="300" y="54117"/>
                    </a:cubicBezTo>
                    <a:cubicBezTo>
                      <a:pt x="304" y="54124"/>
                      <a:pt x="306" y="54130"/>
                      <a:pt x="309" y="54136"/>
                    </a:cubicBezTo>
                    <a:cubicBezTo>
                      <a:pt x="327" y="54170"/>
                      <a:pt x="347" y="54200"/>
                      <a:pt x="366" y="54232"/>
                    </a:cubicBezTo>
                    <a:cubicBezTo>
                      <a:pt x="392" y="54278"/>
                      <a:pt x="420" y="54325"/>
                      <a:pt x="448" y="54369"/>
                    </a:cubicBezTo>
                    <a:cubicBezTo>
                      <a:pt x="474" y="54407"/>
                      <a:pt x="502" y="54442"/>
                      <a:pt x="529" y="54478"/>
                    </a:cubicBezTo>
                    <a:cubicBezTo>
                      <a:pt x="559" y="54521"/>
                      <a:pt x="590" y="54562"/>
                      <a:pt x="625" y="54601"/>
                    </a:cubicBezTo>
                    <a:cubicBezTo>
                      <a:pt x="654" y="54636"/>
                      <a:pt x="686" y="54670"/>
                      <a:pt x="716" y="54703"/>
                    </a:cubicBezTo>
                    <a:cubicBezTo>
                      <a:pt x="751" y="54741"/>
                      <a:pt x="786" y="54777"/>
                      <a:pt x="822" y="54812"/>
                    </a:cubicBezTo>
                    <a:cubicBezTo>
                      <a:pt x="856" y="54844"/>
                      <a:pt x="891" y="54873"/>
                      <a:pt x="926" y="54904"/>
                    </a:cubicBezTo>
                    <a:cubicBezTo>
                      <a:pt x="964" y="54935"/>
                      <a:pt x="1002" y="54969"/>
                      <a:pt x="1041" y="54999"/>
                    </a:cubicBezTo>
                    <a:cubicBezTo>
                      <a:pt x="1077" y="55028"/>
                      <a:pt x="1115" y="55052"/>
                      <a:pt x="1153" y="55078"/>
                    </a:cubicBezTo>
                    <a:cubicBezTo>
                      <a:pt x="1194" y="55107"/>
                      <a:pt x="1237" y="55136"/>
                      <a:pt x="1280" y="55162"/>
                    </a:cubicBezTo>
                    <a:cubicBezTo>
                      <a:pt x="1319" y="55186"/>
                      <a:pt x="1360" y="55207"/>
                      <a:pt x="1401" y="55230"/>
                    </a:cubicBezTo>
                    <a:cubicBezTo>
                      <a:pt x="1445" y="55253"/>
                      <a:pt x="1489" y="55277"/>
                      <a:pt x="1533" y="55299"/>
                    </a:cubicBezTo>
                    <a:cubicBezTo>
                      <a:pt x="1576" y="55317"/>
                      <a:pt x="1620" y="55335"/>
                      <a:pt x="1662" y="55353"/>
                    </a:cubicBezTo>
                    <a:cubicBezTo>
                      <a:pt x="1709" y="55371"/>
                      <a:pt x="1755" y="55390"/>
                      <a:pt x="1804" y="55406"/>
                    </a:cubicBezTo>
                    <a:cubicBezTo>
                      <a:pt x="1851" y="55422"/>
                      <a:pt x="1895" y="55434"/>
                      <a:pt x="1940" y="55447"/>
                    </a:cubicBezTo>
                    <a:cubicBezTo>
                      <a:pt x="1971" y="55455"/>
                      <a:pt x="2000" y="55466"/>
                      <a:pt x="2030" y="55473"/>
                    </a:cubicBezTo>
                    <a:lnTo>
                      <a:pt x="49817" y="66998"/>
                    </a:lnTo>
                    <a:cubicBezTo>
                      <a:pt x="50026" y="67049"/>
                      <a:pt x="50235" y="67073"/>
                      <a:pt x="50442" y="67073"/>
                    </a:cubicBezTo>
                    <a:cubicBezTo>
                      <a:pt x="51492" y="67073"/>
                      <a:pt x="52472" y="66445"/>
                      <a:pt x="52889" y="65438"/>
                    </a:cubicBezTo>
                    <a:cubicBezTo>
                      <a:pt x="60382" y="47407"/>
                      <a:pt x="63539" y="28050"/>
                      <a:pt x="65454" y="13203"/>
                    </a:cubicBezTo>
                    <a:lnTo>
                      <a:pt x="65454" y="13197"/>
                    </a:lnTo>
                    <a:cubicBezTo>
                      <a:pt x="65454" y="13197"/>
                      <a:pt x="65454" y="13197"/>
                      <a:pt x="65454" y="13195"/>
                    </a:cubicBezTo>
                    <a:cubicBezTo>
                      <a:pt x="65455" y="13183"/>
                      <a:pt x="65455" y="13169"/>
                      <a:pt x="65457" y="13156"/>
                    </a:cubicBezTo>
                    <a:cubicBezTo>
                      <a:pt x="65464" y="13084"/>
                      <a:pt x="65470" y="13011"/>
                      <a:pt x="65474" y="12938"/>
                    </a:cubicBezTo>
                    <a:cubicBezTo>
                      <a:pt x="65475" y="12923"/>
                      <a:pt x="65474" y="12908"/>
                      <a:pt x="65474" y="12893"/>
                    </a:cubicBezTo>
                    <a:cubicBezTo>
                      <a:pt x="65474" y="12823"/>
                      <a:pt x="65474" y="12753"/>
                      <a:pt x="65469" y="12683"/>
                    </a:cubicBezTo>
                    <a:cubicBezTo>
                      <a:pt x="65467" y="12662"/>
                      <a:pt x="65464" y="12640"/>
                      <a:pt x="65461" y="12618"/>
                    </a:cubicBezTo>
                    <a:cubicBezTo>
                      <a:pt x="65457" y="12557"/>
                      <a:pt x="65451" y="12495"/>
                      <a:pt x="65440" y="12434"/>
                    </a:cubicBezTo>
                    <a:cubicBezTo>
                      <a:pt x="65436" y="12403"/>
                      <a:pt x="65428" y="12375"/>
                      <a:pt x="65422" y="12344"/>
                    </a:cubicBezTo>
                    <a:cubicBezTo>
                      <a:pt x="65411" y="12293"/>
                      <a:pt x="65402" y="12242"/>
                      <a:pt x="65390" y="12192"/>
                    </a:cubicBezTo>
                    <a:cubicBezTo>
                      <a:pt x="65379" y="12156"/>
                      <a:pt x="65367" y="12121"/>
                      <a:pt x="65357" y="12086"/>
                    </a:cubicBezTo>
                    <a:cubicBezTo>
                      <a:pt x="65343" y="12043"/>
                      <a:pt x="65331" y="11999"/>
                      <a:pt x="65316" y="11957"/>
                    </a:cubicBezTo>
                    <a:cubicBezTo>
                      <a:pt x="65300" y="11916"/>
                      <a:pt x="65284" y="11878"/>
                      <a:pt x="65267" y="11838"/>
                    </a:cubicBezTo>
                    <a:cubicBezTo>
                      <a:pt x="65252" y="11802"/>
                      <a:pt x="65238" y="11765"/>
                      <a:pt x="65221" y="11732"/>
                    </a:cubicBezTo>
                    <a:cubicBezTo>
                      <a:pt x="65202" y="11688"/>
                      <a:pt x="65177" y="11647"/>
                      <a:pt x="65156" y="11606"/>
                    </a:cubicBezTo>
                    <a:cubicBezTo>
                      <a:pt x="65139" y="11575"/>
                      <a:pt x="65124" y="11545"/>
                      <a:pt x="65107" y="11515"/>
                    </a:cubicBezTo>
                    <a:cubicBezTo>
                      <a:pt x="65080" y="11469"/>
                      <a:pt x="65050" y="11424"/>
                      <a:pt x="65019" y="11379"/>
                    </a:cubicBezTo>
                    <a:cubicBezTo>
                      <a:pt x="65004" y="11357"/>
                      <a:pt x="64990" y="11332"/>
                      <a:pt x="64974" y="11311"/>
                    </a:cubicBezTo>
                    <a:cubicBezTo>
                      <a:pt x="64939" y="11263"/>
                      <a:pt x="64901" y="11217"/>
                      <a:pt x="64863" y="11171"/>
                    </a:cubicBezTo>
                    <a:cubicBezTo>
                      <a:pt x="64849" y="11155"/>
                      <a:pt x="64837" y="11136"/>
                      <a:pt x="64823" y="11120"/>
                    </a:cubicBezTo>
                    <a:cubicBezTo>
                      <a:pt x="64782" y="11074"/>
                      <a:pt x="64738" y="11030"/>
                      <a:pt x="64694" y="10986"/>
                    </a:cubicBezTo>
                    <a:cubicBezTo>
                      <a:pt x="64680" y="10972"/>
                      <a:pt x="64668" y="10957"/>
                      <a:pt x="64653" y="10943"/>
                    </a:cubicBezTo>
                    <a:cubicBezTo>
                      <a:pt x="64608" y="10899"/>
                      <a:pt x="64559" y="10858"/>
                      <a:pt x="64509" y="10817"/>
                    </a:cubicBezTo>
                    <a:cubicBezTo>
                      <a:pt x="64495" y="10805"/>
                      <a:pt x="64483" y="10793"/>
                      <a:pt x="64468" y="10782"/>
                    </a:cubicBezTo>
                    <a:cubicBezTo>
                      <a:pt x="64412" y="10737"/>
                      <a:pt x="64352" y="10696"/>
                      <a:pt x="64292" y="10655"/>
                    </a:cubicBezTo>
                    <a:cubicBezTo>
                      <a:pt x="64284" y="10650"/>
                      <a:pt x="64276" y="10643"/>
                      <a:pt x="64269" y="10638"/>
                    </a:cubicBezTo>
                    <a:cubicBezTo>
                      <a:pt x="64211" y="10600"/>
                      <a:pt x="64152" y="10567"/>
                      <a:pt x="64091" y="10535"/>
                    </a:cubicBezTo>
                    <a:cubicBezTo>
                      <a:pt x="64079" y="10527"/>
                      <a:pt x="64067" y="10520"/>
                      <a:pt x="64053" y="10512"/>
                    </a:cubicBezTo>
                    <a:cubicBezTo>
                      <a:pt x="63988" y="10479"/>
                      <a:pt x="63921" y="10448"/>
                      <a:pt x="63852" y="10419"/>
                    </a:cubicBezTo>
                    <a:cubicBezTo>
                      <a:pt x="63843" y="10415"/>
                      <a:pt x="63834" y="10410"/>
                      <a:pt x="63825" y="10407"/>
                    </a:cubicBezTo>
                    <a:cubicBezTo>
                      <a:pt x="63763" y="10381"/>
                      <a:pt x="63697" y="10360"/>
                      <a:pt x="63632" y="10339"/>
                    </a:cubicBezTo>
                    <a:cubicBezTo>
                      <a:pt x="63617" y="10333"/>
                      <a:pt x="63602" y="10327"/>
                      <a:pt x="63585" y="10322"/>
                    </a:cubicBezTo>
                    <a:cubicBezTo>
                      <a:pt x="63503" y="10298"/>
                      <a:pt x="63419" y="10277"/>
                      <a:pt x="63333" y="10260"/>
                    </a:cubicBezTo>
                    <a:lnTo>
                      <a:pt x="47851" y="7215"/>
                    </a:lnTo>
                    <a:cubicBezTo>
                      <a:pt x="48148" y="6583"/>
                      <a:pt x="48407" y="5933"/>
                      <a:pt x="48607" y="5269"/>
                    </a:cubicBezTo>
                    <a:cubicBezTo>
                      <a:pt x="48932" y="4184"/>
                      <a:pt x="48534" y="3013"/>
                      <a:pt x="47616" y="2352"/>
                    </a:cubicBezTo>
                    <a:cubicBezTo>
                      <a:pt x="47504" y="2271"/>
                      <a:pt x="47385" y="2200"/>
                      <a:pt x="47260" y="2136"/>
                    </a:cubicBezTo>
                    <a:cubicBezTo>
                      <a:pt x="47139" y="1987"/>
                      <a:pt x="47001" y="1852"/>
                      <a:pt x="46849" y="1732"/>
                    </a:cubicBezTo>
                    <a:cubicBezTo>
                      <a:pt x="46718" y="1629"/>
                      <a:pt x="46577" y="1538"/>
                      <a:pt x="46428" y="1460"/>
                    </a:cubicBezTo>
                    <a:cubicBezTo>
                      <a:pt x="46092" y="1050"/>
                      <a:pt x="45642" y="749"/>
                      <a:pt x="45135" y="596"/>
                    </a:cubicBezTo>
                    <a:cubicBezTo>
                      <a:pt x="44648" y="200"/>
                      <a:pt x="44055" y="1"/>
                      <a:pt x="43461" y="1"/>
                    </a:cubicBezTo>
                    <a:close/>
                  </a:path>
                </a:pathLst>
              </a:custGeom>
              <a:solidFill>
                <a:srgbClr val="FFFFFF"/>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1560;p62"/>
              <p:cNvSpPr/>
              <p:nvPr/>
            </p:nvSpPr>
            <p:spPr>
              <a:xfrm>
                <a:off x="2769025" y="835525"/>
                <a:ext cx="1504275" cy="1512950"/>
              </a:xfrm>
              <a:custGeom>
                <a:avLst/>
                <a:gdLst/>
                <a:ahLst/>
                <a:cxnLst/>
                <a:rect l="l" t="t" r="r" b="b"/>
                <a:pathLst>
                  <a:path w="60171" h="60518" extrusionOk="0">
                    <a:moveTo>
                      <a:pt x="14609" y="1"/>
                    </a:moveTo>
                    <a:cubicBezTo>
                      <a:pt x="12339" y="17609"/>
                      <a:pt x="6804" y="32622"/>
                      <a:pt x="1" y="48994"/>
                    </a:cubicBezTo>
                    <a:lnTo>
                      <a:pt x="47788" y="60518"/>
                    </a:lnTo>
                    <a:cubicBezTo>
                      <a:pt x="54592" y="44146"/>
                      <a:pt x="57901" y="26571"/>
                      <a:pt x="60170" y="8961"/>
                    </a:cubicBezTo>
                    <a:lnTo>
                      <a:pt x="14609"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1561;p62"/>
              <p:cNvSpPr/>
              <p:nvPr/>
            </p:nvSpPr>
            <p:spPr>
              <a:xfrm>
                <a:off x="2769025" y="829075"/>
                <a:ext cx="1504275" cy="1461825"/>
              </a:xfrm>
              <a:custGeom>
                <a:avLst/>
                <a:gdLst/>
                <a:ahLst/>
                <a:cxnLst/>
                <a:rect l="l" t="t" r="r" b="b"/>
                <a:pathLst>
                  <a:path w="60171" h="58473" extrusionOk="0">
                    <a:moveTo>
                      <a:pt x="13295" y="0"/>
                    </a:moveTo>
                    <a:cubicBezTo>
                      <a:pt x="11152" y="16951"/>
                      <a:pt x="6678" y="33525"/>
                      <a:pt x="1" y="49252"/>
                    </a:cubicBezTo>
                    <a:lnTo>
                      <a:pt x="46877" y="58473"/>
                    </a:lnTo>
                    <a:cubicBezTo>
                      <a:pt x="53555" y="42747"/>
                      <a:pt x="58028" y="26171"/>
                      <a:pt x="60170" y="9221"/>
                    </a:cubicBezTo>
                    <a:lnTo>
                      <a:pt x="13295" y="0"/>
                    </a:ln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1562;p62"/>
              <p:cNvSpPr/>
              <p:nvPr/>
            </p:nvSpPr>
            <p:spPr>
              <a:xfrm>
                <a:off x="3571700" y="804350"/>
                <a:ext cx="282700" cy="304550"/>
              </a:xfrm>
              <a:custGeom>
                <a:avLst/>
                <a:gdLst/>
                <a:ahLst/>
                <a:cxnLst/>
                <a:rect l="l" t="t" r="r" b="b"/>
                <a:pathLst>
                  <a:path w="11308" h="12182" extrusionOk="0">
                    <a:moveTo>
                      <a:pt x="8703" y="0"/>
                    </a:moveTo>
                    <a:lnTo>
                      <a:pt x="7447" y="942"/>
                    </a:lnTo>
                    <a:lnTo>
                      <a:pt x="718" y="8520"/>
                    </a:lnTo>
                    <a:cubicBezTo>
                      <a:pt x="428" y="9102"/>
                      <a:pt x="188" y="9707"/>
                      <a:pt x="1" y="10330"/>
                    </a:cubicBezTo>
                    <a:cubicBezTo>
                      <a:pt x="508" y="9971"/>
                      <a:pt x="1031" y="9637"/>
                      <a:pt x="1567" y="9327"/>
                    </a:cubicBezTo>
                    <a:lnTo>
                      <a:pt x="1567" y="9327"/>
                    </a:lnTo>
                    <a:cubicBezTo>
                      <a:pt x="1315" y="9885"/>
                      <a:pt x="1081" y="10448"/>
                      <a:pt x="861" y="11020"/>
                    </a:cubicBezTo>
                    <a:cubicBezTo>
                      <a:pt x="1350" y="10681"/>
                      <a:pt x="1857" y="10369"/>
                      <a:pt x="2380" y="10084"/>
                    </a:cubicBezTo>
                    <a:lnTo>
                      <a:pt x="2380" y="10084"/>
                    </a:lnTo>
                    <a:cubicBezTo>
                      <a:pt x="2161" y="10626"/>
                      <a:pt x="1933" y="11165"/>
                      <a:pt x="1698" y="11700"/>
                    </a:cubicBezTo>
                    <a:cubicBezTo>
                      <a:pt x="2207" y="11349"/>
                      <a:pt x="2726" y="11015"/>
                      <a:pt x="3255" y="10694"/>
                    </a:cubicBezTo>
                    <a:lnTo>
                      <a:pt x="3255" y="10694"/>
                    </a:lnTo>
                    <a:cubicBezTo>
                      <a:pt x="3085" y="11210"/>
                      <a:pt x="2868" y="11706"/>
                      <a:pt x="2606" y="12182"/>
                    </a:cubicBezTo>
                    <a:lnTo>
                      <a:pt x="3861" y="11240"/>
                    </a:lnTo>
                    <a:lnTo>
                      <a:pt x="10590" y="3662"/>
                    </a:lnTo>
                    <a:cubicBezTo>
                      <a:pt x="10880" y="3080"/>
                      <a:pt x="11120" y="2474"/>
                      <a:pt x="11307" y="1852"/>
                    </a:cubicBezTo>
                    <a:lnTo>
                      <a:pt x="11307" y="1852"/>
                    </a:lnTo>
                    <a:cubicBezTo>
                      <a:pt x="10800" y="2209"/>
                      <a:pt x="10279" y="2544"/>
                      <a:pt x="9742" y="2855"/>
                    </a:cubicBezTo>
                    <a:cubicBezTo>
                      <a:pt x="9993" y="2297"/>
                      <a:pt x="10229" y="1732"/>
                      <a:pt x="10449" y="1163"/>
                    </a:cubicBezTo>
                    <a:lnTo>
                      <a:pt x="10449" y="1163"/>
                    </a:lnTo>
                    <a:cubicBezTo>
                      <a:pt x="9958" y="1500"/>
                      <a:pt x="9451" y="1813"/>
                      <a:pt x="8930" y="2097"/>
                    </a:cubicBezTo>
                    <a:cubicBezTo>
                      <a:pt x="9147" y="1556"/>
                      <a:pt x="9375" y="1017"/>
                      <a:pt x="9612" y="482"/>
                    </a:cubicBezTo>
                    <a:lnTo>
                      <a:pt x="9612" y="482"/>
                    </a:lnTo>
                    <a:cubicBezTo>
                      <a:pt x="9101" y="833"/>
                      <a:pt x="8582" y="1167"/>
                      <a:pt x="8055" y="1488"/>
                    </a:cubicBezTo>
                    <a:cubicBezTo>
                      <a:pt x="8223" y="973"/>
                      <a:pt x="8440" y="474"/>
                      <a:pt x="8703" y="0"/>
                    </a:cubicBez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8" name="Rectangle 77"/>
            <p:cNvSpPr/>
            <p:nvPr/>
          </p:nvSpPr>
          <p:spPr>
            <a:xfrm>
              <a:off x="4369355" y="3082733"/>
              <a:ext cx="10343147" cy="5632311"/>
            </a:xfrm>
            <a:prstGeom prst="rect">
              <a:avLst/>
            </a:prstGeom>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8000" b="1" i="0" u="none" strike="noStrike" kern="1200" cap="none" spc="0" normalizeH="0" baseline="0" noProof="0" smtClean="0">
                  <a:ln>
                    <a:noFill/>
                  </a:ln>
                  <a:solidFill>
                    <a:srgbClr val="313F60"/>
                  </a:solidFill>
                  <a:effectLst/>
                  <a:uLnTx/>
                  <a:uFillTx/>
                  <a:latin typeface="Arial" panose="020B0604020202020204" pitchFamily="34" charset="0"/>
                  <a:ea typeface="+mn-ea"/>
                  <a:cs typeface="Arial" panose="020B0604020202020204" pitchFamily="34" charset="0"/>
                  <a:sym typeface="Arial"/>
                </a:rPr>
                <a:t>2. HỆ</a:t>
              </a:r>
              <a:r>
                <a:rPr kumimoji="0" lang="en-US" sz="8000" b="1" i="0" u="none" strike="noStrike" kern="1200" cap="none" spc="0" normalizeH="0" noProof="0" smtClean="0">
                  <a:ln>
                    <a:noFill/>
                  </a:ln>
                  <a:solidFill>
                    <a:srgbClr val="313F60"/>
                  </a:solidFill>
                  <a:effectLst/>
                  <a:uLnTx/>
                  <a:uFillTx/>
                  <a:latin typeface="Arial" panose="020B0604020202020204" pitchFamily="34" charset="0"/>
                  <a:ea typeface="+mn-ea"/>
                  <a:cs typeface="Arial" panose="020B0604020202020204" pitchFamily="34" charset="0"/>
                  <a:sym typeface="Arial"/>
                </a:rPr>
                <a:t> HAI </a:t>
              </a:r>
            </a:p>
            <a:p>
              <a:pPr marL="0" marR="0" lvl="0" indent="0" defTabSz="914400" rtl="0" eaLnBrk="1" fontAlgn="auto" latinLnBrk="0" hangingPunct="1">
                <a:lnSpc>
                  <a:spcPct val="150000"/>
                </a:lnSpc>
                <a:spcBef>
                  <a:spcPts val="0"/>
                </a:spcBef>
                <a:spcAft>
                  <a:spcPts val="0"/>
                </a:spcAft>
                <a:buClrTx/>
                <a:buSzTx/>
                <a:buFontTx/>
                <a:buNone/>
                <a:tabLst/>
                <a:defRPr/>
              </a:pPr>
              <a:r>
                <a:rPr kumimoji="0" lang="en-US" sz="8000" b="1" i="0" u="none" strike="noStrike" kern="1200" cap="none" spc="0" normalizeH="0" baseline="0" noProof="0" smtClean="0">
                  <a:ln>
                    <a:noFill/>
                  </a:ln>
                  <a:solidFill>
                    <a:srgbClr val="313F60"/>
                  </a:solidFill>
                  <a:effectLst/>
                  <a:uLnTx/>
                  <a:uFillTx/>
                  <a:latin typeface="Arial" panose="020B0604020202020204" pitchFamily="34" charset="0"/>
                  <a:ea typeface="+mn-ea"/>
                  <a:cs typeface="Arial" panose="020B0604020202020204" pitchFamily="34" charset="0"/>
                  <a:sym typeface="Arial"/>
                </a:rPr>
                <a:t>PHƯƠNG TRÌNH </a:t>
              </a:r>
            </a:p>
            <a:p>
              <a:pPr marL="0" marR="0" lvl="0" indent="0" defTabSz="914400" rtl="0" eaLnBrk="1" fontAlgn="auto" latinLnBrk="0" hangingPunct="1">
                <a:lnSpc>
                  <a:spcPct val="150000"/>
                </a:lnSpc>
                <a:spcBef>
                  <a:spcPts val="0"/>
                </a:spcBef>
                <a:spcAft>
                  <a:spcPts val="0"/>
                </a:spcAft>
                <a:buClrTx/>
                <a:buSzTx/>
                <a:buFontTx/>
                <a:buNone/>
                <a:tabLst/>
                <a:defRPr/>
              </a:pPr>
              <a:r>
                <a:rPr kumimoji="0" lang="en-US" sz="8000" b="1" i="0" u="none" strike="noStrike" kern="1200" cap="none" spc="0" normalizeH="0" baseline="0" noProof="0" smtClean="0">
                  <a:ln>
                    <a:noFill/>
                  </a:ln>
                  <a:solidFill>
                    <a:srgbClr val="313F60"/>
                  </a:solidFill>
                  <a:effectLst/>
                  <a:uLnTx/>
                  <a:uFillTx/>
                  <a:latin typeface="Arial" panose="020B0604020202020204" pitchFamily="34" charset="0"/>
                  <a:ea typeface="+mn-ea"/>
                  <a:cs typeface="Arial" panose="020B0604020202020204" pitchFamily="34" charset="0"/>
                  <a:sym typeface="Arial"/>
                </a:rPr>
                <a:t>BẬC NHẤT HAI ẨN</a:t>
              </a:r>
              <a:endParaRPr kumimoji="0" lang="en-US" sz="8000" b="1" i="0" u="none" strike="noStrike" kern="1200" cap="none" spc="0" normalizeH="0" baseline="0" noProof="0" dirty="0">
                <a:ln>
                  <a:noFill/>
                </a:ln>
                <a:solidFill>
                  <a:srgbClr val="313F60"/>
                </a:solidFill>
                <a:effectLst/>
                <a:uLnTx/>
                <a:uFillTx/>
                <a:latin typeface="Arial" panose="020B0604020202020204" pitchFamily="34" charset="0"/>
                <a:ea typeface="+mn-ea"/>
                <a:cs typeface="Arial" panose="020B0604020202020204" pitchFamily="34" charset="0"/>
                <a:sym typeface="Arial"/>
              </a:endParaRPr>
            </a:p>
          </p:txBody>
        </p:sp>
      </p:grpSp>
      <p:grpSp>
        <p:nvGrpSpPr>
          <p:cNvPr id="79" name="Google Shape;532;p41"/>
          <p:cNvGrpSpPr/>
          <p:nvPr/>
        </p:nvGrpSpPr>
        <p:grpSpPr>
          <a:xfrm>
            <a:off x="16324373" y="7576232"/>
            <a:ext cx="1296682" cy="2253944"/>
            <a:chOff x="5100475" y="841475"/>
            <a:chExt cx="845625" cy="1469900"/>
          </a:xfrm>
        </p:grpSpPr>
        <p:sp>
          <p:nvSpPr>
            <p:cNvPr id="80" name="Google Shape;533;p41"/>
            <p:cNvSpPr/>
            <p:nvPr/>
          </p:nvSpPr>
          <p:spPr>
            <a:xfrm>
              <a:off x="5100475" y="841475"/>
              <a:ext cx="845625" cy="1469900"/>
            </a:xfrm>
            <a:custGeom>
              <a:avLst/>
              <a:gdLst/>
              <a:ahLst/>
              <a:cxnLst/>
              <a:rect l="l" t="t" r="r" b="b"/>
              <a:pathLst>
                <a:path w="33825" h="58796" extrusionOk="0">
                  <a:moveTo>
                    <a:pt x="16883" y="0"/>
                  </a:moveTo>
                  <a:cubicBezTo>
                    <a:pt x="12413" y="0"/>
                    <a:pt x="9106" y="1649"/>
                    <a:pt x="8354" y="4574"/>
                  </a:cubicBezTo>
                  <a:cubicBezTo>
                    <a:pt x="8310" y="4746"/>
                    <a:pt x="8275" y="4921"/>
                    <a:pt x="8250" y="5097"/>
                  </a:cubicBezTo>
                  <a:cubicBezTo>
                    <a:pt x="8187" y="5262"/>
                    <a:pt x="8132" y="5431"/>
                    <a:pt x="8088" y="5603"/>
                  </a:cubicBezTo>
                  <a:cubicBezTo>
                    <a:pt x="7536" y="7745"/>
                    <a:pt x="8480" y="9952"/>
                    <a:pt x="10652" y="11859"/>
                  </a:cubicBezTo>
                  <a:lnTo>
                    <a:pt x="4900" y="23594"/>
                  </a:lnTo>
                  <a:cubicBezTo>
                    <a:pt x="2881" y="23735"/>
                    <a:pt x="1180" y="25153"/>
                    <a:pt x="677" y="27111"/>
                  </a:cubicBezTo>
                  <a:lnTo>
                    <a:pt x="367" y="28313"/>
                  </a:lnTo>
                  <a:cubicBezTo>
                    <a:pt x="1" y="29732"/>
                    <a:pt x="853" y="31180"/>
                    <a:pt x="2274" y="31546"/>
                  </a:cubicBezTo>
                  <a:lnTo>
                    <a:pt x="9551" y="33422"/>
                  </a:lnTo>
                  <a:cubicBezTo>
                    <a:pt x="8753" y="38591"/>
                    <a:pt x="7185" y="48539"/>
                    <a:pt x="6046" y="55728"/>
                  </a:cubicBezTo>
                  <a:cubicBezTo>
                    <a:pt x="5830" y="57094"/>
                    <a:pt x="6699" y="58397"/>
                    <a:pt x="8044" y="58721"/>
                  </a:cubicBezTo>
                  <a:cubicBezTo>
                    <a:pt x="8253" y="58772"/>
                    <a:pt x="8462" y="58796"/>
                    <a:pt x="8669" y="58796"/>
                  </a:cubicBezTo>
                  <a:cubicBezTo>
                    <a:pt x="9790" y="58796"/>
                    <a:pt x="10823" y="58080"/>
                    <a:pt x="11187" y="56971"/>
                  </a:cubicBezTo>
                  <a:lnTo>
                    <a:pt x="18189" y="35649"/>
                  </a:lnTo>
                  <a:lnTo>
                    <a:pt x="25333" y="37491"/>
                  </a:lnTo>
                  <a:cubicBezTo>
                    <a:pt x="25555" y="37548"/>
                    <a:pt x="25778" y="37575"/>
                    <a:pt x="25998" y="37575"/>
                  </a:cubicBezTo>
                  <a:cubicBezTo>
                    <a:pt x="27179" y="37575"/>
                    <a:pt x="28256" y="36781"/>
                    <a:pt x="28565" y="35584"/>
                  </a:cubicBezTo>
                  <a:lnTo>
                    <a:pt x="28875" y="34381"/>
                  </a:lnTo>
                  <a:cubicBezTo>
                    <a:pt x="29393" y="32369"/>
                    <a:pt x="28555" y="30305"/>
                    <a:pt x="26827" y="29221"/>
                  </a:cubicBezTo>
                  <a:lnTo>
                    <a:pt x="27226" y="16265"/>
                  </a:lnTo>
                  <a:cubicBezTo>
                    <a:pt x="30151" y="15683"/>
                    <a:pt x="32211" y="14197"/>
                    <a:pt x="32787" y="11968"/>
                  </a:cubicBezTo>
                  <a:cubicBezTo>
                    <a:pt x="32831" y="11792"/>
                    <a:pt x="32866" y="11614"/>
                    <a:pt x="32891" y="11434"/>
                  </a:cubicBezTo>
                  <a:cubicBezTo>
                    <a:pt x="32954" y="11273"/>
                    <a:pt x="33007" y="11107"/>
                    <a:pt x="33051" y="10940"/>
                  </a:cubicBezTo>
                  <a:cubicBezTo>
                    <a:pt x="33824" y="7939"/>
                    <a:pt x="31675" y="4807"/>
                    <a:pt x="27298" y="2558"/>
                  </a:cubicBezTo>
                  <a:cubicBezTo>
                    <a:pt x="25841" y="1809"/>
                    <a:pt x="24229" y="1206"/>
                    <a:pt x="22506" y="761"/>
                  </a:cubicBezTo>
                  <a:cubicBezTo>
                    <a:pt x="20511" y="247"/>
                    <a:pt x="18610" y="0"/>
                    <a:pt x="16883" y="0"/>
                  </a:cubicBezTo>
                  <a:close/>
                </a:path>
              </a:pathLst>
            </a:custGeom>
            <a:solidFill>
              <a:srgbClr val="FFFFFF"/>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534;p41"/>
            <p:cNvSpPr/>
            <p:nvPr/>
          </p:nvSpPr>
          <p:spPr>
            <a:xfrm>
              <a:off x="5173700" y="1486850"/>
              <a:ext cx="596850" cy="227975"/>
            </a:xfrm>
            <a:custGeom>
              <a:avLst/>
              <a:gdLst/>
              <a:ahLst/>
              <a:cxnLst/>
              <a:rect l="l" t="t" r="r" b="b"/>
              <a:pathLst>
                <a:path w="23874" h="9119" extrusionOk="0">
                  <a:moveTo>
                    <a:pt x="887" y="0"/>
                  </a:moveTo>
                  <a:cubicBezTo>
                    <a:pt x="848" y="0"/>
                    <a:pt x="812" y="26"/>
                    <a:pt x="802" y="65"/>
                  </a:cubicBezTo>
                  <a:lnTo>
                    <a:pt x="1" y="3172"/>
                  </a:lnTo>
                  <a:lnTo>
                    <a:pt x="23060" y="9119"/>
                  </a:lnTo>
                  <a:lnTo>
                    <a:pt x="23861" y="6012"/>
                  </a:lnTo>
                  <a:cubicBezTo>
                    <a:pt x="23873" y="5965"/>
                    <a:pt x="23846" y="5918"/>
                    <a:pt x="23797" y="5904"/>
                  </a:cubicBezTo>
                  <a:lnTo>
                    <a:pt x="909" y="3"/>
                  </a:lnTo>
                  <a:cubicBezTo>
                    <a:pt x="902" y="1"/>
                    <a:pt x="894" y="0"/>
                    <a:pt x="887"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535;p41"/>
            <p:cNvSpPr/>
            <p:nvPr/>
          </p:nvSpPr>
          <p:spPr>
            <a:xfrm>
              <a:off x="5317175" y="1598575"/>
              <a:ext cx="204400" cy="646475"/>
            </a:xfrm>
            <a:custGeom>
              <a:avLst/>
              <a:gdLst/>
              <a:ahLst/>
              <a:cxnLst/>
              <a:rect l="l" t="t" r="r" b="b"/>
              <a:pathLst>
                <a:path w="8176" h="25859" extrusionOk="0">
                  <a:moveTo>
                    <a:pt x="4031" y="1"/>
                  </a:moveTo>
                  <a:cubicBezTo>
                    <a:pt x="4028" y="438"/>
                    <a:pt x="0" y="25859"/>
                    <a:pt x="0" y="25859"/>
                  </a:cubicBezTo>
                  <a:lnTo>
                    <a:pt x="8175" y="959"/>
                  </a:lnTo>
                  <a:lnTo>
                    <a:pt x="4031"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536;p41"/>
            <p:cNvSpPr/>
            <p:nvPr/>
          </p:nvSpPr>
          <p:spPr>
            <a:xfrm>
              <a:off x="5249550" y="1067175"/>
              <a:ext cx="469075" cy="577350"/>
            </a:xfrm>
            <a:custGeom>
              <a:avLst/>
              <a:gdLst/>
              <a:ahLst/>
              <a:cxnLst/>
              <a:rect l="l" t="t" r="r" b="b"/>
              <a:pathLst>
                <a:path w="18763" h="23094" extrusionOk="0">
                  <a:moveTo>
                    <a:pt x="9031" y="1"/>
                  </a:moveTo>
                  <a:lnTo>
                    <a:pt x="1" y="18423"/>
                  </a:lnTo>
                  <a:lnTo>
                    <a:pt x="18120" y="23094"/>
                  </a:lnTo>
                  <a:lnTo>
                    <a:pt x="18762" y="2290"/>
                  </a:lnTo>
                  <a:lnTo>
                    <a:pt x="9031" y="1"/>
                  </a:ln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537;p41"/>
            <p:cNvSpPr/>
            <p:nvPr/>
          </p:nvSpPr>
          <p:spPr>
            <a:xfrm>
              <a:off x="5359675" y="933850"/>
              <a:ext cx="504125" cy="254750"/>
            </a:xfrm>
            <a:custGeom>
              <a:avLst/>
              <a:gdLst/>
              <a:ahLst/>
              <a:cxnLst/>
              <a:rect l="l" t="t" r="r" b="b"/>
              <a:pathLst>
                <a:path w="20165" h="10190" extrusionOk="0">
                  <a:moveTo>
                    <a:pt x="6234" y="1"/>
                  </a:moveTo>
                  <a:cubicBezTo>
                    <a:pt x="5431" y="1"/>
                    <a:pt x="4671" y="60"/>
                    <a:pt x="3975" y="182"/>
                  </a:cubicBezTo>
                  <a:cubicBezTo>
                    <a:pt x="1925" y="539"/>
                    <a:pt x="605" y="1399"/>
                    <a:pt x="303" y="2573"/>
                  </a:cubicBezTo>
                  <a:cubicBezTo>
                    <a:pt x="0" y="3748"/>
                    <a:pt x="740" y="5139"/>
                    <a:pt x="2360" y="6441"/>
                  </a:cubicBezTo>
                  <a:cubicBezTo>
                    <a:pt x="3979" y="7745"/>
                    <a:pt x="6346" y="8852"/>
                    <a:pt x="8941" y="9522"/>
                  </a:cubicBezTo>
                  <a:cubicBezTo>
                    <a:pt x="10653" y="9964"/>
                    <a:pt x="12371" y="10190"/>
                    <a:pt x="13930" y="10190"/>
                  </a:cubicBezTo>
                  <a:cubicBezTo>
                    <a:pt x="14733" y="10190"/>
                    <a:pt x="15494" y="10130"/>
                    <a:pt x="16190" y="10008"/>
                  </a:cubicBezTo>
                  <a:cubicBezTo>
                    <a:pt x="18238" y="9651"/>
                    <a:pt x="19559" y="8792"/>
                    <a:pt x="19862" y="7617"/>
                  </a:cubicBezTo>
                  <a:cubicBezTo>
                    <a:pt x="20164" y="6443"/>
                    <a:pt x="19424" y="5051"/>
                    <a:pt x="17805" y="3749"/>
                  </a:cubicBezTo>
                  <a:cubicBezTo>
                    <a:pt x="16185" y="2446"/>
                    <a:pt x="13817" y="1338"/>
                    <a:pt x="11223" y="668"/>
                  </a:cubicBezTo>
                  <a:cubicBezTo>
                    <a:pt x="9511" y="227"/>
                    <a:pt x="7793" y="1"/>
                    <a:pt x="6234" y="1"/>
                  </a:cubicBez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538;p41"/>
            <p:cNvSpPr/>
            <p:nvPr/>
          </p:nvSpPr>
          <p:spPr>
            <a:xfrm>
              <a:off x="5366275" y="908100"/>
              <a:ext cx="504150" cy="254750"/>
            </a:xfrm>
            <a:custGeom>
              <a:avLst/>
              <a:gdLst/>
              <a:ahLst/>
              <a:cxnLst/>
              <a:rect l="l" t="t" r="r" b="b"/>
              <a:pathLst>
                <a:path w="20166" h="10190" extrusionOk="0">
                  <a:moveTo>
                    <a:pt x="6230" y="1"/>
                  </a:moveTo>
                  <a:cubicBezTo>
                    <a:pt x="5429" y="1"/>
                    <a:pt x="4670" y="61"/>
                    <a:pt x="3975" y="182"/>
                  </a:cubicBezTo>
                  <a:cubicBezTo>
                    <a:pt x="1927" y="540"/>
                    <a:pt x="607" y="1400"/>
                    <a:pt x="304" y="2573"/>
                  </a:cubicBezTo>
                  <a:cubicBezTo>
                    <a:pt x="1" y="3747"/>
                    <a:pt x="740" y="5139"/>
                    <a:pt x="2362" y="6443"/>
                  </a:cubicBezTo>
                  <a:cubicBezTo>
                    <a:pt x="3981" y="7746"/>
                    <a:pt x="6348" y="8854"/>
                    <a:pt x="8942" y="9522"/>
                  </a:cubicBezTo>
                  <a:cubicBezTo>
                    <a:pt x="10654" y="9964"/>
                    <a:pt x="12372" y="10190"/>
                    <a:pt x="13932" y="10190"/>
                  </a:cubicBezTo>
                  <a:cubicBezTo>
                    <a:pt x="14735" y="10190"/>
                    <a:pt x="15496" y="10130"/>
                    <a:pt x="16192" y="10008"/>
                  </a:cubicBezTo>
                  <a:cubicBezTo>
                    <a:pt x="18239" y="9651"/>
                    <a:pt x="19560" y="8791"/>
                    <a:pt x="19864" y="7617"/>
                  </a:cubicBezTo>
                  <a:cubicBezTo>
                    <a:pt x="20166" y="6444"/>
                    <a:pt x="19426" y="5053"/>
                    <a:pt x="17807" y="3749"/>
                  </a:cubicBezTo>
                  <a:cubicBezTo>
                    <a:pt x="16185" y="2445"/>
                    <a:pt x="13818" y="1338"/>
                    <a:pt x="11225" y="669"/>
                  </a:cubicBezTo>
                  <a:cubicBezTo>
                    <a:pt x="9511" y="228"/>
                    <a:pt x="7791" y="1"/>
                    <a:pt x="6230" y="1"/>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847196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63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814147" y="1592341"/>
                <a:ext cx="16599611" cy="2547685"/>
              </a:xfrm>
              <a:prstGeom prst="rect">
                <a:avLst/>
              </a:prstGeom>
            </p:spPr>
            <p:txBody>
              <a:bodyPr wrap="square">
                <a:spAutoFit/>
              </a:bodyPr>
              <a:lstStyle/>
              <a:p>
                <a:pPr algn="just">
                  <a:lnSpc>
                    <a:spcPct val="150000"/>
                  </a:lnSpc>
                </a:pPr>
                <a:r>
                  <a:rPr lang="vi-VN" sz="3600" smtClean="0">
                    <a:solidFill>
                      <a:srgbClr val="000000"/>
                    </a:solidFill>
                    <a:ea typeface="Malgun Gothic" panose="020B0503020000020004" pitchFamily="34" charset="-127"/>
                    <a:cs typeface="Times New Roman" panose="02020603050405020304" pitchFamily="18" charset="0"/>
                  </a:rPr>
                  <a:t>1. Một cặp gồm hai phương trình bậc nhất hai </a:t>
                </a:r>
                <a:r>
                  <a:rPr lang="vi-VN" sz="3600">
                    <a:solidFill>
                      <a:srgbClr val="000000"/>
                    </a:solidFill>
                    <a:ea typeface="Malgun Gothic" panose="020B0503020000020004" pitchFamily="34" charset="-127"/>
                    <a:cs typeface="Times New Roman" panose="02020603050405020304" pitchFamily="18" charset="0"/>
                  </a:rPr>
                  <a:t>ẩn</a:t>
                </a:r>
                <a:r>
                  <a:rPr lang="en-US" sz="3600" smtClean="0">
                    <a:solidFill>
                      <a:srgbClr val="000000"/>
                    </a:solidFill>
                    <a:ea typeface="Malgun Gothic" panose="020B0503020000020004" pitchFamily="34" charset="-127"/>
                    <a:cs typeface="Times New Roman" panose="02020603050405020304" pitchFamily="18" charset="0"/>
                  </a:rPr>
                  <a:t> </a:t>
                </a:r>
                <a14:m>
                  <m:oMath xmlns:m="http://schemas.openxmlformats.org/officeDocument/2006/math">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𝑎𝑥</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𝑏𝑦</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𝑐</m:t>
                    </m:r>
                  </m:oMath>
                </a14:m>
                <a:r>
                  <a:rPr lang="vi-VN" sz="3600">
                    <a:solidFill>
                      <a:srgbClr val="000000"/>
                    </a:solidFill>
                    <a:effectLst/>
                    <a:ea typeface="Malgun Gothic" panose="020B0503020000020004" pitchFamily="34" charset="-127"/>
                    <a:cs typeface="Times New Roman" panose="02020603050405020304" pitchFamily="18" charset="0"/>
                  </a:rPr>
                  <a:t> và </a:t>
                </a:r>
                <a14:m>
                  <m:oMath xmlns:m="http://schemas.openxmlformats.org/officeDocument/2006/math">
                    <m:sSup>
                      <m:sSupPr>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vi-VN"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𝑎</m:t>
                        </m:r>
                      </m:e>
                      <m:sup>
                        <m:r>
                          <a:rPr lang="vi-VN"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up>
                    </m:sSup>
                    <m:r>
                      <a:rPr lang="vi-VN"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vi-VN"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vi-VN"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𝑏</m:t>
                        </m:r>
                      </m:e>
                      <m:sup>
                        <m:r>
                          <a:rPr lang="vi-VN"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up>
                    </m:sSup>
                    <m:r>
                      <a:rPr lang="vi-VN"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vi-VN"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vi-VN"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𝑐</m:t>
                    </m:r>
                    <m:r>
                      <a:rPr lang="vi-VN"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vi-VN" sz="3600">
                    <a:solidFill>
                      <a:srgbClr val="000000"/>
                    </a:solidFill>
                    <a:effectLst/>
                    <a:ea typeface="Malgun Gothic" panose="020B0503020000020004" pitchFamily="34" charset="-127"/>
                    <a:cs typeface="Times New Roman" panose="02020603050405020304" pitchFamily="18" charset="0"/>
                  </a:rPr>
                  <a:t> được gọi là một hệ hai phương trình bậc nhất hai ẩn. Ta thường viết hệ phương trình đó dưới dạng</a:t>
                </a:r>
                <a:r>
                  <a:rPr lang="vi-VN" sz="3600" smtClean="0">
                    <a:solidFill>
                      <a:srgbClr val="000000"/>
                    </a:solidFill>
                    <a:effectLst/>
                    <a:ea typeface="Malgun Gothic" panose="020B0503020000020004" pitchFamily="34" charset="-127"/>
                    <a:cs typeface="Times New Roman" panose="02020603050405020304" pitchFamily="18" charset="0"/>
                  </a:rPr>
                  <a:t>:</a:t>
                </a:r>
                <a:endParaRPr lang="en-US" sz="3600">
                  <a:solidFill>
                    <a:srgbClr val="000000"/>
                  </a:solidFill>
                  <a:effectLs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14147" y="1592341"/>
                <a:ext cx="16599611" cy="2547685"/>
              </a:xfrm>
              <a:prstGeom prst="rect">
                <a:avLst/>
              </a:prstGeom>
              <a:blipFill>
                <a:blip r:embed="rId3"/>
                <a:stretch>
                  <a:fillRect l="-1138" r="-1102" b="-8134"/>
                </a:stretch>
              </a:blipFill>
            </p:spPr>
            <p:txBody>
              <a:bodyPr/>
              <a:lstStyle/>
              <a:p>
                <a:r>
                  <a:rPr lang="en-US">
                    <a:noFill/>
                  </a:rPr>
                  <a:t> </a:t>
                </a:r>
              </a:p>
            </p:txBody>
          </p:sp>
        </mc:Fallback>
      </mc:AlternateContent>
      <p:grpSp>
        <p:nvGrpSpPr>
          <p:cNvPr id="10" name="Group 9"/>
          <p:cNvGrpSpPr/>
          <p:nvPr/>
        </p:nvGrpSpPr>
        <p:grpSpPr>
          <a:xfrm>
            <a:off x="609600" y="8113574"/>
            <a:ext cx="17157022" cy="1822124"/>
            <a:chOff x="830189" y="9084686"/>
            <a:chExt cx="17157022" cy="1822124"/>
          </a:xfrm>
        </p:grpSpPr>
        <p:sp>
          <p:nvSpPr>
            <p:cNvPr id="11" name="Rectangle 10"/>
            <p:cNvSpPr/>
            <p:nvPr/>
          </p:nvSpPr>
          <p:spPr>
            <a:xfrm>
              <a:off x="830189" y="9086412"/>
              <a:ext cx="17000611" cy="1752600"/>
            </a:xfrm>
            <a:prstGeom prst="rect">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Rectangle 11"/>
                <p:cNvSpPr/>
                <p:nvPr/>
              </p:nvSpPr>
              <p:spPr>
                <a:xfrm>
                  <a:off x="1134989" y="9084686"/>
                  <a:ext cx="16346957" cy="1754326"/>
                </a:xfrm>
                <a:prstGeom prst="rect">
                  <a:avLst/>
                </a:prstGeom>
                <a:noFill/>
              </p:spPr>
              <p:txBody>
                <a:bodyPr wrap="square">
                  <a:spAutoFit/>
                </a:bodyPr>
                <a:lstStyle/>
                <a:p>
                  <a:pPr algn="just">
                    <a:lnSpc>
                      <a:spcPct val="150000"/>
                    </a:lnSpc>
                  </a:pPr>
                  <a:r>
                    <a:rPr lang="da-DK" sz="3600" b="1">
                      <a:solidFill>
                        <a:srgbClr val="000000"/>
                      </a:solidFill>
                      <a:latin typeface="+mj-lt"/>
                      <a:ea typeface="Malgun Gothic" panose="020B0503020000020004" pitchFamily="34" charset="-127"/>
                      <a:cs typeface="Times New Roman" panose="02020603050405020304" pitchFamily="18" charset="0"/>
                    </a:rPr>
                    <a:t>Chú ý: </a:t>
                  </a:r>
                  <a:r>
                    <a:rPr lang="vi-VN" sz="3600">
                      <a:solidFill>
                        <a:srgbClr val="000000"/>
                      </a:solidFill>
                      <a:ea typeface="Malgun Gothic" panose="020B0503020000020004" pitchFamily="34" charset="-127"/>
                      <a:cs typeface="Times New Roman" panose="02020603050405020304" pitchFamily="18" charset="0"/>
                    </a:rPr>
                    <a:t>Mỗi nghiệm của hệ </a:t>
                  </a:r>
                  <a14:m>
                    <m:oMath xmlns:m="http://schemas.openxmlformats.org/officeDocument/2006/math">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vi-VN" sz="3600">
                      <a:solidFill>
                        <a:srgbClr val="000000"/>
                      </a:solidFill>
                      <a:ea typeface="Malgun Gothic" panose="020B0503020000020004" pitchFamily="34" charset="-127"/>
                      <a:cs typeface="Times New Roman" panose="02020603050405020304" pitchFamily="18" charset="0"/>
                    </a:rPr>
                    <a:t> chính là một nghiệm chung của hai phương trình của hệ </a:t>
                  </a:r>
                  <a14:m>
                    <m:oMath xmlns:m="http://schemas.openxmlformats.org/officeDocument/2006/math">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vi-VN" sz="3600">
                      <a:solidFill>
                        <a:srgbClr val="000000"/>
                      </a:solidFill>
                      <a:ea typeface="Malgun Gothic" panose="020B0503020000020004" pitchFamily="34" charset="-127"/>
                      <a:cs typeface="Times New Roman" panose="02020603050405020304" pitchFamily="18" charset="0"/>
                    </a:rPr>
                    <a:t>.</a:t>
                  </a:r>
                  <a:endParaRPr lang="en-US" sz="3600">
                    <a:solidFill>
                      <a:srgbClr val="000000"/>
                    </a:solidFill>
                    <a:effectLst/>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134989" y="9084686"/>
                  <a:ext cx="16346957" cy="1754326"/>
                </a:xfrm>
                <a:prstGeom prst="rect">
                  <a:avLst/>
                </a:prstGeom>
                <a:blipFill>
                  <a:blip r:embed="rId4"/>
                  <a:stretch>
                    <a:fillRect l="-1119" r="-1119" b="-6250"/>
                  </a:stretch>
                </a:blipFill>
              </p:spPr>
              <p:txBody>
                <a:bodyPr/>
                <a:lstStyle/>
                <a:p>
                  <a:r>
                    <a:rPr lang="en-US">
                      <a:noFill/>
                    </a:rPr>
                    <a:t> </a:t>
                  </a:r>
                </a:p>
              </p:txBody>
            </p:sp>
          </mc:Fallback>
        </mc:AlternateContent>
        <p:pic>
          <p:nvPicPr>
            <p:cNvPr id="13" name="Picture 12"/>
            <p:cNvPicPr>
              <a:picLocks noChangeAspect="1"/>
            </p:cNvPicPr>
            <p:nvPr/>
          </p:nvPicPr>
          <p:blipFill>
            <a:blip r:embed="rId5"/>
            <a:stretch>
              <a:fillRect/>
            </a:stretch>
          </p:blipFill>
          <p:spPr>
            <a:xfrm>
              <a:off x="17209295" y="10229411"/>
              <a:ext cx="777916" cy="677399"/>
            </a:xfrm>
            <a:prstGeom prst="rect">
              <a:avLst/>
            </a:prstGeom>
          </p:spPr>
        </p:pic>
      </p:grpSp>
      <p:sp>
        <p:nvSpPr>
          <p:cNvPr id="14" name="Rectangle 13"/>
          <p:cNvSpPr/>
          <p:nvPr/>
        </p:nvSpPr>
        <p:spPr>
          <a:xfrm>
            <a:off x="696610" y="571500"/>
            <a:ext cx="16834687" cy="738664"/>
          </a:xfrm>
          <a:prstGeom prst="rect">
            <a:avLst/>
          </a:prstGeom>
        </p:spPr>
        <p:txBody>
          <a:bodyPr wrap="square">
            <a:spAutoFit/>
          </a:bodyPr>
          <a:lstStyle/>
          <a:p>
            <a:pPr algn="ctr" defTabSz="1828800">
              <a:spcAft>
                <a:spcPts val="1600"/>
              </a:spcAft>
              <a:tabLst>
                <a:tab pos="723900" algn="l"/>
              </a:tabLst>
            </a:pPr>
            <a:r>
              <a:rPr lang="vi-VN" sz="4200" b="1" kern="100">
                <a:solidFill>
                  <a:srgbClr val="C00000"/>
                </a:solidFill>
                <a:ea typeface="Calibri" panose="020F0502020204030204" pitchFamily="34" charset="0"/>
                <a:cs typeface="Times New Roman" panose="02020603050405020304" pitchFamily="18" charset="0"/>
                <a:sym typeface="Arial"/>
              </a:rPr>
              <a:t>Khái niệm hệ hai phương trình bậc nhất hai ẩn và nghiệm của nó</a:t>
            </a:r>
            <a:endParaRPr lang="en-US" sz="4200" kern="100">
              <a:solidFill>
                <a:srgbClr val="C00000"/>
              </a:solidFill>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Rectangle 3"/>
              <p:cNvSpPr/>
              <p:nvPr/>
            </p:nvSpPr>
            <p:spPr>
              <a:xfrm>
                <a:off x="814147" y="4117968"/>
                <a:ext cx="16599610" cy="3608039"/>
              </a:xfrm>
              <a:prstGeom prst="rect">
                <a:avLst/>
              </a:prstGeom>
            </p:spPr>
            <p:txBody>
              <a:bodyPr wrap="square">
                <a:spAutoFit/>
              </a:bodyPr>
              <a:lstStyle/>
              <a:p>
                <a:pPr lvl="0" algn="ctr">
                  <a:lnSpc>
                    <a:spcPct val="150000"/>
                  </a:lnSpc>
                </a:pPr>
                <a14:m>
                  <m:oMathPara xmlns:m="http://schemas.openxmlformats.org/officeDocument/2006/math">
                    <m:oMathParaPr>
                      <m:jc m:val="centerGroup"/>
                    </m:oMathParaPr>
                    <m:oMath xmlns:m="http://schemas.openxmlformats.org/officeDocument/2006/math">
                      <m:d>
                        <m:dPr>
                          <m:begChr m:val="{"/>
                          <m:endChr m:val=""/>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eqArrPr>
                            <m:e>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𝑎𝑥</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𝑏𝑦</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𝑐</m:t>
                              </m:r>
                            </m:e>
                            <m:e>
                              <m:sSup>
                                <m:sSupPr>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sSupPr>
                                <m:e>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𝑎</m:t>
                                  </m:r>
                                </m:e>
                                <m:sup>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up>
                              </m:sSup>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sSupPr>
                                <m:e>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𝑏</m:t>
                                  </m:r>
                                </m:e>
                                <m:sup>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up>
                              </m:sSup>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𝑐</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e>
                          </m:eqArr>
                        </m:e>
                      </m:d>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m:t>
                      </m:r>
                    </m:oMath>
                  </m:oMathPara>
                </a14:m>
                <a:endParaRPr lang="en-US" sz="3600">
                  <a:solidFill>
                    <a:srgbClr val="000000"/>
                  </a:solidFill>
                  <a:ea typeface="Malgun Gothic" panose="020B0503020000020004" pitchFamily="34" charset="-127"/>
                  <a:cs typeface="Times New Roman" panose="02020603050405020304" pitchFamily="18" charset="0"/>
                </a:endParaRPr>
              </a:p>
              <a:p>
                <a:pPr lvl="0" algn="just">
                  <a:lnSpc>
                    <a:spcPct val="150000"/>
                  </a:lnSpc>
                </a:pPr>
                <a:r>
                  <a:rPr lang="vi-VN" sz="3600">
                    <a:solidFill>
                      <a:srgbClr val="000000"/>
                    </a:solidFill>
                    <a:ea typeface="Malgun Gothic" panose="020B0503020000020004" pitchFamily="34" charset="-127"/>
                    <a:cs typeface="Times New Roman" panose="02020603050405020304" pitchFamily="18" charset="0"/>
                  </a:rPr>
                  <a:t>2. Mỗi cặp số </a:t>
                </a:r>
                <a14:m>
                  <m:oMath xmlns:m="http://schemas.openxmlformats.org/officeDocument/2006/math">
                    <m:r>
                      <a:rPr lang="vi-VN" sz="3600"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vi-VN" sz="3600"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e>
                      <m:sub>
                        <m:r>
                          <a:rPr lang="vi-VN" sz="3600"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sub>
                    </m:sSub>
                    <m:r>
                      <a:rPr lang="vi-VN" sz="3600"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vi-VN" sz="3600"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e>
                      <m:sub>
                        <m:r>
                          <a:rPr lang="vi-VN" sz="3600"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sub>
                    </m:sSub>
                    <m:r>
                      <a:rPr lang="vi-VN" sz="3600" i="1" ker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vi-VN" sz="3600" kern="0">
                    <a:solidFill>
                      <a:srgbClr val="000000"/>
                    </a:solidFill>
                    <a:ea typeface="Malgun Gothic" panose="020B0503020000020004" pitchFamily="34" charset="-127"/>
                  </a:rPr>
                  <a:t> được gọi là một nghiệm của hệ </a:t>
                </a:r>
                <a14:m>
                  <m:oMath xmlns:m="http://schemas.openxmlformats.org/officeDocument/2006/math">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vi-VN" sz="3600" kern="0">
                    <a:solidFill>
                      <a:srgbClr val="000000"/>
                    </a:solidFill>
                    <a:ea typeface="Malgun Gothic" panose="020B0503020000020004" pitchFamily="34" charset="-127"/>
                  </a:rPr>
                  <a:t> nếu nó đồng thời là nghiệm của cả hai phương trình của hệ </a:t>
                </a:r>
                <a14:m>
                  <m:oMath xmlns:m="http://schemas.openxmlformats.org/officeDocument/2006/math">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vi-VN" sz="3600" kern="0">
                    <a:solidFill>
                      <a:srgbClr val="000000"/>
                    </a:solidFill>
                    <a:ea typeface="Malgun Gothic" panose="020B0503020000020004" pitchFamily="34" charset="-127"/>
                  </a:rPr>
                  <a:t>. </a:t>
                </a:r>
                <a:endParaRPr lang="en-US" sz="3600">
                  <a:solidFill>
                    <a:srgbClr val="000000"/>
                  </a:solidFill>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814147" y="4117968"/>
                <a:ext cx="16599610" cy="3608039"/>
              </a:xfrm>
              <a:prstGeom prst="rect">
                <a:avLst/>
              </a:prstGeom>
              <a:blipFill>
                <a:blip r:embed="rId6"/>
                <a:stretch>
                  <a:fillRect l="-1138" r="-1102" b="-2707"/>
                </a:stretch>
              </a:blipFill>
            </p:spPr>
            <p:txBody>
              <a:bodyPr/>
              <a:lstStyle/>
              <a:p>
                <a:r>
                  <a:rPr lang="en-US">
                    <a:noFill/>
                  </a:rPr>
                  <a:t> </a:t>
                </a:r>
              </a:p>
            </p:txBody>
          </p:sp>
        </mc:Fallback>
      </mc:AlternateContent>
    </p:spTree>
    <p:extLst>
      <p:ext uri="{BB962C8B-B14F-4D97-AF65-F5344CB8AC3E}">
        <p14:creationId xmlns:p14="http://schemas.microsoft.com/office/powerpoint/2010/main" val="4235121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grpSp>
        <p:nvGrpSpPr>
          <p:cNvPr id="12" name="Group 11"/>
          <p:cNvGrpSpPr/>
          <p:nvPr/>
        </p:nvGrpSpPr>
        <p:grpSpPr>
          <a:xfrm>
            <a:off x="837956" y="9639300"/>
            <a:ext cx="16976800" cy="152400"/>
            <a:chOff x="604298" y="4921483"/>
            <a:chExt cx="8111159" cy="108454"/>
          </a:xfrm>
        </p:grpSpPr>
        <p:cxnSp>
          <p:nvCxnSpPr>
            <p:cNvPr id="33" name="Straight Connector 32"/>
            <p:cNvCxnSpPr/>
            <p:nvPr/>
          </p:nvCxnSpPr>
          <p:spPr>
            <a:xfrm flipH="1" flipV="1">
              <a:off x="604299" y="4921483"/>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604298" y="5027660"/>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Flowchart: Terminator 2"/>
          <p:cNvSpPr/>
          <p:nvPr/>
        </p:nvSpPr>
        <p:spPr>
          <a:xfrm>
            <a:off x="-685800" y="835653"/>
            <a:ext cx="2895600" cy="11430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smtClean="0">
                <a:ln>
                  <a:noFill/>
                </a:ln>
                <a:solidFill>
                  <a:srgbClr val="F7DE78">
                    <a:lumMod val="20000"/>
                    <a:lumOff val="80000"/>
                  </a:srgbClr>
                </a:solidFill>
                <a:effectLst/>
                <a:uLnTx/>
                <a:uFillTx/>
                <a:latin typeface="Arial"/>
                <a:ea typeface="+mn-ea"/>
                <a:cs typeface="+mn-cs"/>
              </a:rPr>
              <a:t>Ví dụ 4.</a:t>
            </a:r>
            <a:endParaRPr kumimoji="0" lang="en-US" sz="3800" b="1" i="0" u="none" strike="noStrike" kern="1200" cap="none" spc="0" normalizeH="0" baseline="0" noProof="0">
              <a:ln>
                <a:noFill/>
              </a:ln>
              <a:solidFill>
                <a:srgbClr val="F7DE78">
                  <a:lumMod val="20000"/>
                  <a:lumOff val="8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4" name="Rectangle 3"/>
              <p:cNvSpPr/>
              <p:nvPr/>
            </p:nvSpPr>
            <p:spPr>
              <a:xfrm>
                <a:off x="2510589" y="5973378"/>
                <a:ext cx="15304167" cy="2751522"/>
              </a:xfrm>
              <a:prstGeom prst="rect">
                <a:avLst/>
              </a:prstGeom>
            </p:spPr>
            <p:txBody>
              <a:bodyPr wrap="square">
                <a:spAutoFit/>
              </a:bodyPr>
              <a:lstStyle/>
              <a:p>
                <a:pPr lvl="0" algn="just">
                  <a:lnSpc>
                    <a:spcPct val="165000"/>
                  </a:lnSpc>
                </a:pPr>
                <a:r>
                  <a:rPr kumimoji="0" lang="en-US" sz="3600" b="0" i="0" u="none" strike="noStrike" kern="1200" cap="none" spc="0" normalizeH="0" baseline="0" noProof="0" smtClean="0">
                    <a:ln>
                      <a:noFill/>
                    </a:ln>
                    <a:solidFill>
                      <a:srgbClr val="000000"/>
                    </a:solidFill>
                    <a:effectLst/>
                    <a:uLnTx/>
                    <a:uFillTx/>
                    <a:latin typeface="Arial" panose="020B0604020202020204" pitchFamily="34" charset="0"/>
                  </a:rPr>
                  <a:t>Hệ</a:t>
                </a:r>
                <a:r>
                  <a:rPr kumimoji="0" lang="en-US" sz="3600" b="0" i="0" u="none" strike="noStrike" kern="1200" cap="none" spc="0" normalizeH="0" noProof="0" smtClean="0">
                    <a:ln>
                      <a:noFill/>
                    </a:ln>
                    <a:solidFill>
                      <a:srgbClr val="000000"/>
                    </a:solidFill>
                    <a:effectLst/>
                    <a:uLnTx/>
                    <a:uFillTx/>
                    <a:latin typeface="Arial" panose="020B0604020202020204" pitchFamily="34" charset="0"/>
                  </a:rPr>
                  <a:t> phương trình b) không phải là hệ hai phương trình bậc nhất hai ẩn,     vì phương trình thứ hai của hệ là </a:t>
                </a:r>
                <a14:m>
                  <m:oMath xmlns:m="http://schemas.openxmlformats.org/officeDocument/2006/math">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1</m:t>
                    </m:r>
                  </m:oMath>
                </a14:m>
                <a:r>
                  <a:rPr kumimoji="0" lang="en-US" sz="3600" b="0" i="0" u="none" strike="noStrike" kern="1200" cap="none" spc="0" normalizeH="0" baseline="0" noProof="0" smtClean="0">
                    <a:ln>
                      <a:noFill/>
                    </a:ln>
                    <a:solidFill>
                      <a:srgbClr val="000000"/>
                    </a:solidFill>
                    <a:effectLst/>
                    <a:uLnTx/>
                    <a:uFillTx/>
                    <a:latin typeface="Arial" panose="020B0604020202020204" pitchFamily="34" charset="0"/>
                  </a:rPr>
                  <a:t> không</a:t>
                </a:r>
                <a:r>
                  <a:rPr kumimoji="0" lang="en-US" sz="3600" b="0" i="0" u="none" strike="noStrike" kern="1200" cap="none" spc="0" normalizeH="0" noProof="0" smtClean="0">
                    <a:ln>
                      <a:noFill/>
                    </a:ln>
                    <a:solidFill>
                      <a:srgbClr val="000000"/>
                    </a:solidFill>
                    <a:effectLst/>
                    <a:uLnTx/>
                    <a:uFillTx/>
                    <a:latin typeface="Arial" panose="020B0604020202020204" pitchFamily="34" charset="0"/>
                  </a:rPr>
                  <a:t> phải là phương trình bậc nhất hai ẩn.</a:t>
                </a:r>
                <a:endParaRPr kumimoji="0" lang="vi-VN" sz="3600" b="0" i="0" u="none" strike="noStrike" kern="1200" cap="none" spc="0" normalizeH="0" baseline="0" noProof="0">
                  <a:ln>
                    <a:noFill/>
                  </a:ln>
                  <a:solidFill>
                    <a:srgbClr val="000000"/>
                  </a:solidFill>
                  <a:effectLst/>
                  <a:uLnTx/>
                  <a:uFillTx/>
                  <a:latin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510589" y="5973378"/>
                <a:ext cx="15304167" cy="2751522"/>
              </a:xfrm>
              <a:prstGeom prst="rect">
                <a:avLst/>
              </a:prstGeom>
              <a:blipFill>
                <a:blip r:embed="rId3"/>
                <a:stretch>
                  <a:fillRect l="-1235" r="-1195" b="-5987"/>
                </a:stretch>
              </a:blipFill>
            </p:spPr>
            <p:txBody>
              <a:bodyPr/>
              <a:lstStyle/>
              <a:p>
                <a:r>
                  <a:rPr lang="en-US">
                    <a:noFill/>
                  </a:rPr>
                  <a:t> </a:t>
                </a:r>
              </a:p>
            </p:txBody>
          </p:sp>
        </mc:Fallback>
      </mc:AlternateContent>
      <p:sp>
        <p:nvSpPr>
          <p:cNvPr id="6" name="Rectangle 5"/>
          <p:cNvSpPr/>
          <p:nvPr/>
        </p:nvSpPr>
        <p:spPr>
          <a:xfrm>
            <a:off x="2514600" y="575158"/>
            <a:ext cx="15400429" cy="175432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Trong các</a:t>
            </a:r>
            <a:r>
              <a:rPr kumimoji="0" lang="en-US" sz="3600" b="0" i="0" u="none" strike="noStrike" kern="1200" cap="none" spc="0" normalizeH="0" noProof="0" smtClean="0">
                <a:ln>
                  <a:noFill/>
                </a:ln>
                <a:solidFill>
                  <a:srgbClr val="000000"/>
                </a:solidFill>
                <a:effectLst/>
                <a:uLnTx/>
                <a:uFillTx/>
                <a:latin typeface="Arial" panose="020B0604020202020204" pitchFamily="34" charset="0"/>
                <a:ea typeface="+mn-ea"/>
                <a:cs typeface="+mn-cs"/>
              </a:rPr>
              <a:t> hệ phương trình sau, hệ nào không phải là hệ hai phương trình bậc nhất hai ẩn? Vì sao?</a:t>
            </a:r>
            <a:endParaRPr kumimoji="0" lang="vi-VN" sz="3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 name="Rectangle 10"/>
          <p:cNvSpPr/>
          <p:nvPr/>
        </p:nvSpPr>
        <p:spPr>
          <a:xfrm>
            <a:off x="9609519" y="4702342"/>
            <a:ext cx="1210589" cy="646331"/>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6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p:pic>
        <p:nvPicPr>
          <p:cNvPr id="7" name="Picture 6"/>
          <p:cNvPicPr>
            <a:picLocks noChangeAspect="1"/>
          </p:cNvPicPr>
          <p:nvPr/>
        </p:nvPicPr>
        <p:blipFill>
          <a:blip r:embed="rId4"/>
          <a:stretch>
            <a:fillRect/>
          </a:stretch>
        </p:blipFill>
        <p:spPr>
          <a:xfrm rot="16200000">
            <a:off x="-565939" y="6847519"/>
            <a:ext cx="2789321" cy="279424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2514601" y="2672380"/>
                <a:ext cx="15300156" cy="1328120"/>
              </a:xfrm>
              <a:prstGeom prst="rect">
                <a:avLst/>
              </a:prstGeom>
            </p:spPr>
            <p:txBody>
              <a:bodyPr wrap="square">
                <a:spAutoFit/>
              </a:bodyPr>
              <a:lstStyle/>
              <a:p>
                <a:r>
                  <a:rPr lang="en-US" sz="3600" smtClean="0">
                    <a:solidFill>
                      <a:srgbClr val="000000"/>
                    </a:solidFill>
                    <a:ea typeface="Malgun Gothic" panose="020B0503020000020004" pitchFamily="34" charset="-127"/>
                    <a:cs typeface="Times New Roman" panose="02020603050405020304" pitchFamily="18" charset="0"/>
                  </a:rPr>
                  <a:t>a) </a:t>
                </a:r>
                <a14:m>
                  <m:oMath xmlns:m="http://schemas.openxmlformats.org/officeDocument/2006/math">
                    <m:d>
                      <m:dPr>
                        <m:begChr m:val="{"/>
                        <m:endChr m:val=""/>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eqArrPr>
                          <m:e>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2</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−6</m:t>
                            </m:r>
                          </m:e>
                          <m:e>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5</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+4</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1</m:t>
                            </m:r>
                          </m:e>
                        </m:eqArr>
                      </m:e>
                    </m:d>
                  </m:oMath>
                </a14:m>
                <a:r>
                  <a:rPr lang="en-US" sz="3600" smtClean="0"/>
                  <a:t>        	   	   </a:t>
                </a:r>
                <a:r>
                  <a:rPr lang="en-US" sz="3600" smtClean="0">
                    <a:solidFill>
                      <a:srgbClr val="000000"/>
                    </a:solidFill>
                    <a:ea typeface="Malgun Gothic" panose="020B0503020000020004" pitchFamily="34" charset="-127"/>
                    <a:cs typeface="Times New Roman" panose="02020603050405020304" pitchFamily="18" charset="0"/>
                  </a:rPr>
                  <a:t>b) </a:t>
                </a:r>
                <a14:m>
                  <m:oMath xmlns:m="http://schemas.openxmlformats.org/officeDocument/2006/math">
                    <m:d>
                      <m:dPr>
                        <m:begChr m:val="{"/>
                        <m:endChr m:val=""/>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360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eqArrPr>
                          <m:e>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+2</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e>
                          <m:e>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1</m:t>
                            </m:r>
                          </m:e>
                        </m:eqArr>
                      </m:e>
                    </m:d>
                  </m:oMath>
                </a14:m>
                <a:r>
                  <a:rPr lang="en-US" sz="3600" smtClean="0"/>
                  <a:t>            	       </a:t>
                </a:r>
                <a:r>
                  <a:rPr lang="en-US" sz="3600" smtClean="0">
                    <a:solidFill>
                      <a:srgbClr val="000000"/>
                    </a:solidFill>
                    <a:ea typeface="Malgun Gothic" panose="020B0503020000020004" pitchFamily="34" charset="-127"/>
                    <a:cs typeface="Times New Roman" panose="02020603050405020304" pitchFamily="18" charset="0"/>
                  </a:rPr>
                  <a:t>c) </a:t>
                </a:r>
                <a14:m>
                  <m:oMath xmlns:m="http://schemas.openxmlformats.org/officeDocument/2006/math">
                    <m:d>
                      <m:dPr>
                        <m:begChr m:val="{"/>
                        <m:endChr m:val=""/>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eqArrPr>
                          <m:e>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1</m:t>
                            </m:r>
                          </m:e>
                          <m:e>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vi-VN" sz="36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6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e>
                        </m:eqArr>
                      </m:e>
                    </m:d>
                  </m:oMath>
                </a14:m>
                <a:endParaRPr lang="en-US" sz="3600"/>
              </a:p>
            </p:txBody>
          </p:sp>
        </mc:Choice>
        <mc:Fallback xmlns="">
          <p:sp>
            <p:nvSpPr>
              <p:cNvPr id="5" name="Rectangle 4"/>
              <p:cNvSpPr>
                <a:spLocks noRot="1" noChangeAspect="1" noMove="1" noResize="1" noEditPoints="1" noAdjustHandles="1" noChangeArrowheads="1" noChangeShapeType="1" noTextEdit="1"/>
              </p:cNvSpPr>
              <p:nvPr/>
            </p:nvSpPr>
            <p:spPr>
              <a:xfrm>
                <a:off x="2514601" y="2672380"/>
                <a:ext cx="15300156" cy="1328120"/>
              </a:xfrm>
              <a:prstGeom prst="rect">
                <a:avLst/>
              </a:prstGeom>
              <a:blipFill>
                <a:blip r:embed="rId5"/>
                <a:stretch>
                  <a:fillRect l="-1236"/>
                </a:stretch>
              </a:blipFill>
            </p:spPr>
            <p:txBody>
              <a:bodyPr/>
              <a:lstStyle/>
              <a:p>
                <a:r>
                  <a:rPr lang="en-US">
                    <a:noFill/>
                  </a:rPr>
                  <a:t> </a:t>
                </a:r>
              </a:p>
            </p:txBody>
          </p:sp>
        </mc:Fallback>
      </mc:AlternateContent>
    </p:spTree>
    <p:extLst>
      <p:ext uri="{BB962C8B-B14F-4D97-AF65-F5344CB8AC3E}">
        <p14:creationId xmlns:p14="http://schemas.microsoft.com/office/powerpoint/2010/main" val="403842995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1"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7" name="Flowchart: Terminator 6"/>
          <p:cNvSpPr/>
          <p:nvPr/>
        </p:nvSpPr>
        <p:spPr>
          <a:xfrm>
            <a:off x="-381000" y="495300"/>
            <a:ext cx="2895600" cy="11430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smtClean="0">
                <a:ln>
                  <a:noFill/>
                </a:ln>
                <a:solidFill>
                  <a:srgbClr val="F7DE78">
                    <a:lumMod val="20000"/>
                    <a:lumOff val="80000"/>
                  </a:srgbClr>
                </a:solidFill>
                <a:effectLst/>
                <a:uLnTx/>
                <a:uFillTx/>
                <a:latin typeface="Arial"/>
                <a:ea typeface="+mn-ea"/>
                <a:cs typeface="+mn-cs"/>
              </a:rPr>
              <a:t>Ví dụ 5.</a:t>
            </a:r>
            <a:endParaRPr kumimoji="0" lang="en-US" sz="3800" b="1" i="0" u="none" strike="noStrike" kern="1200" cap="none" spc="0" normalizeH="0" baseline="0" noProof="0">
              <a:ln>
                <a:noFill/>
              </a:ln>
              <a:solidFill>
                <a:srgbClr val="F7DE78">
                  <a:lumMod val="20000"/>
                  <a:lumOff val="8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6" name="Rectangle 5"/>
              <p:cNvSpPr/>
              <p:nvPr/>
            </p:nvSpPr>
            <p:spPr>
              <a:xfrm>
                <a:off x="1752600" y="4575774"/>
                <a:ext cx="14935200" cy="4606326"/>
              </a:xfrm>
              <a:prstGeom prst="rect">
                <a:avLst/>
              </a:prstGeom>
            </p:spPr>
            <p:txBody>
              <a:bodyPr wrap="square">
                <a:spAutoFit/>
              </a:bodyPr>
              <a:lstStyle/>
              <a:p>
                <a:pPr>
                  <a:lnSpc>
                    <a:spcPct val="150000"/>
                  </a:lnSpc>
                  <a:spcBef>
                    <a:spcPts val="600"/>
                  </a:spcBef>
                  <a:spcAft>
                    <a:spcPts val="600"/>
                  </a:spcAft>
                </a:pPr>
                <a:r>
                  <a:rPr lang="vi-VN" sz="3600" smtClean="0">
                    <a:solidFill>
                      <a:srgbClr val="000000"/>
                    </a:solidFill>
                  </a:rPr>
                  <a:t>Ta </a:t>
                </a:r>
                <a:r>
                  <a:rPr lang="vi-VN" sz="3600">
                    <a:solidFill>
                      <a:srgbClr val="000000"/>
                    </a:solidFill>
                  </a:rPr>
                  <a:t>thấy khi </a:t>
                </a:r>
                <a14:m>
                  <m:oMath xmlns:m="http://schemas.openxmlformats.org/officeDocument/2006/math">
                    <m:r>
                      <a:rPr lang="vi-VN" sz="3600" i="1" smtClean="0">
                        <a:solidFill>
                          <a:srgbClr val="000000"/>
                        </a:solidFill>
                        <a:latin typeface="Cambria Math" panose="02040503050406030204" pitchFamily="18" charset="0"/>
                      </a:rPr>
                      <m:t>𝑥</m:t>
                    </m:r>
                    <m:r>
                      <a:rPr lang="vi-VN" sz="3600" i="1" smtClean="0">
                        <a:solidFill>
                          <a:srgbClr val="000000"/>
                        </a:solidFill>
                        <a:latin typeface="Cambria Math" panose="02040503050406030204" pitchFamily="18" charset="0"/>
                      </a:rPr>
                      <m:t>=1 </m:t>
                    </m:r>
                  </m:oMath>
                </a14:m>
                <a:r>
                  <a:rPr lang="vi-VN" sz="3600">
                    <a:solidFill>
                      <a:srgbClr val="000000"/>
                    </a:solidFill>
                  </a:rPr>
                  <a:t>và </a:t>
                </a:r>
                <a14:m>
                  <m:oMath xmlns:m="http://schemas.openxmlformats.org/officeDocument/2006/math">
                    <m:r>
                      <a:rPr lang="vi-VN" sz="3600" i="1" smtClean="0">
                        <a:solidFill>
                          <a:srgbClr val="000000"/>
                        </a:solidFill>
                        <a:latin typeface="Cambria Math" panose="02040503050406030204" pitchFamily="18" charset="0"/>
                      </a:rPr>
                      <m:t>𝑦</m:t>
                    </m:r>
                    <m:r>
                      <a:rPr lang="vi-VN" sz="3600" i="1" smtClean="0">
                        <a:solidFill>
                          <a:srgbClr val="000000"/>
                        </a:solidFill>
                        <a:latin typeface="Cambria Math" panose="02040503050406030204" pitchFamily="18" charset="0"/>
                      </a:rPr>
                      <m:t>=2 </m:t>
                    </m:r>
                  </m:oMath>
                </a14:m>
                <a:r>
                  <a:rPr lang="vi-VN" sz="3600">
                    <a:solidFill>
                      <a:srgbClr val="000000"/>
                    </a:solidFill>
                  </a:rPr>
                  <a:t>thì:</a:t>
                </a:r>
              </a:p>
              <a:p>
                <a:pPr marL="571500" indent="-571500">
                  <a:lnSpc>
                    <a:spcPct val="150000"/>
                  </a:lnSpc>
                  <a:spcBef>
                    <a:spcPts val="600"/>
                  </a:spcBef>
                  <a:spcAft>
                    <a:spcPts val="600"/>
                  </a:spcAft>
                  <a:buFont typeface="Arial" panose="020B0604020202020204" pitchFamily="34" charset="0"/>
                  <a:buChar char="•"/>
                </a:pPr>
                <a14:m>
                  <m:oMath xmlns:m="http://schemas.openxmlformats.org/officeDocument/2006/math">
                    <m:r>
                      <a:rPr lang="vi-VN" sz="3600" i="1" smtClean="0">
                        <a:solidFill>
                          <a:srgbClr val="000000"/>
                        </a:solidFill>
                        <a:latin typeface="Cambria Math" panose="02040503050406030204" pitchFamily="18" charset="0"/>
                      </a:rPr>
                      <m:t>2</m:t>
                    </m:r>
                    <m:r>
                      <a:rPr lang="vi-VN" sz="3600" i="1" smtClean="0">
                        <a:solidFill>
                          <a:srgbClr val="000000"/>
                        </a:solidFill>
                        <a:latin typeface="Cambria Math" panose="02040503050406030204" pitchFamily="18" charset="0"/>
                      </a:rPr>
                      <m:t>𝑥</m:t>
                    </m:r>
                    <m:r>
                      <a:rPr lang="vi-VN" sz="3600" i="1">
                        <a:solidFill>
                          <a:srgbClr val="000000"/>
                        </a:solidFill>
                        <a:latin typeface="Cambria Math" panose="02040503050406030204" pitchFamily="18" charset="0"/>
                      </a:rPr>
                      <m:t>−</m:t>
                    </m:r>
                    <m:r>
                      <a:rPr lang="vi-VN" sz="3600" i="1">
                        <a:solidFill>
                          <a:srgbClr val="000000"/>
                        </a:solidFill>
                        <a:latin typeface="Cambria Math" panose="02040503050406030204" pitchFamily="18" charset="0"/>
                      </a:rPr>
                      <m:t>𝑦</m:t>
                    </m:r>
                    <m:r>
                      <a:rPr lang="vi-VN" sz="3600" i="1">
                        <a:solidFill>
                          <a:srgbClr val="000000"/>
                        </a:solidFill>
                        <a:latin typeface="Cambria Math" panose="02040503050406030204" pitchFamily="18" charset="0"/>
                      </a:rPr>
                      <m:t>=2.1−2=0</m:t>
                    </m:r>
                  </m:oMath>
                </a14:m>
                <a:r>
                  <a:rPr lang="en-US" sz="3600" smtClean="0">
                    <a:solidFill>
                      <a:srgbClr val="000000"/>
                    </a:solidFill>
                  </a:rPr>
                  <a:t> </a:t>
                </a:r>
                <a:r>
                  <a:rPr lang="vi-VN" sz="3600">
                    <a:solidFill>
                      <a:srgbClr val="000000"/>
                    </a:solidFill>
                  </a:rPr>
                  <a:t>nên </a:t>
                </a:r>
                <a14:m>
                  <m:oMath xmlns:m="http://schemas.openxmlformats.org/officeDocument/2006/math">
                    <m:r>
                      <a:rPr lang="vi-VN" sz="3600" i="1" smtClean="0">
                        <a:solidFill>
                          <a:srgbClr val="000000"/>
                        </a:solidFill>
                        <a:latin typeface="Cambria Math" panose="02040503050406030204" pitchFamily="18" charset="0"/>
                      </a:rPr>
                      <m:t>(1;2) </m:t>
                    </m:r>
                  </m:oMath>
                </a14:m>
                <a:r>
                  <a:rPr lang="vi-VN" sz="3600">
                    <a:solidFill>
                      <a:srgbClr val="000000"/>
                    </a:solidFill>
                  </a:rPr>
                  <a:t>là nghiệm của phương trình thứ </a:t>
                </a:r>
                <a:r>
                  <a:rPr lang="vi-VN" sz="3600" smtClean="0">
                    <a:solidFill>
                      <a:srgbClr val="000000"/>
                    </a:solidFill>
                  </a:rPr>
                  <a:t>nhất;</a:t>
                </a:r>
                <a:endParaRPr lang="en-US" sz="3600" smtClean="0">
                  <a:solidFill>
                    <a:srgbClr val="000000"/>
                  </a:solidFill>
                </a:endParaRPr>
              </a:p>
              <a:p>
                <a:pPr marL="571500" indent="-571500">
                  <a:lnSpc>
                    <a:spcPct val="150000"/>
                  </a:lnSpc>
                  <a:spcBef>
                    <a:spcPts val="600"/>
                  </a:spcBef>
                  <a:spcAft>
                    <a:spcPts val="600"/>
                  </a:spcAft>
                  <a:buFont typeface="Arial" panose="020B0604020202020204" pitchFamily="34" charset="0"/>
                  <a:buChar char="•"/>
                </a:pPr>
                <a14:m>
                  <m:oMath xmlns:m="http://schemas.openxmlformats.org/officeDocument/2006/math">
                    <m:r>
                      <a:rPr lang="vi-VN" sz="3600" i="1" smtClean="0">
                        <a:solidFill>
                          <a:srgbClr val="000000"/>
                        </a:solidFill>
                        <a:latin typeface="Cambria Math" panose="02040503050406030204" pitchFamily="18" charset="0"/>
                      </a:rPr>
                      <m:t>𝑥</m:t>
                    </m:r>
                    <m:r>
                      <a:rPr lang="vi-VN" sz="3600" i="1">
                        <a:solidFill>
                          <a:srgbClr val="000000"/>
                        </a:solidFill>
                        <a:latin typeface="Cambria Math" panose="02040503050406030204" pitchFamily="18" charset="0"/>
                      </a:rPr>
                      <m:t>+</m:t>
                    </m:r>
                    <m:r>
                      <a:rPr lang="vi-VN" sz="3600" i="1">
                        <a:solidFill>
                          <a:srgbClr val="000000"/>
                        </a:solidFill>
                        <a:latin typeface="Cambria Math" panose="02040503050406030204" pitchFamily="18" charset="0"/>
                      </a:rPr>
                      <m:t>𝑦</m:t>
                    </m:r>
                    <m:r>
                      <a:rPr lang="vi-VN" sz="3600" i="1">
                        <a:solidFill>
                          <a:srgbClr val="000000"/>
                        </a:solidFill>
                        <a:latin typeface="Cambria Math" panose="02040503050406030204" pitchFamily="18" charset="0"/>
                      </a:rPr>
                      <m:t>=1+2=3 </m:t>
                    </m:r>
                  </m:oMath>
                </a14:m>
                <a:r>
                  <a:rPr lang="vi-VN" sz="3600">
                    <a:solidFill>
                      <a:srgbClr val="000000"/>
                    </a:solidFill>
                  </a:rPr>
                  <a:t>nên </a:t>
                </a:r>
                <a14:m>
                  <m:oMath xmlns:m="http://schemas.openxmlformats.org/officeDocument/2006/math">
                    <m:r>
                      <a:rPr lang="vi-VN" sz="3600" i="1" smtClean="0">
                        <a:solidFill>
                          <a:srgbClr val="000000"/>
                        </a:solidFill>
                        <a:latin typeface="Cambria Math" panose="02040503050406030204" pitchFamily="18" charset="0"/>
                      </a:rPr>
                      <m:t>(1;2) </m:t>
                    </m:r>
                  </m:oMath>
                </a14:m>
                <a:r>
                  <a:rPr lang="vi-VN" sz="3600">
                    <a:solidFill>
                      <a:srgbClr val="000000"/>
                    </a:solidFill>
                  </a:rPr>
                  <a:t>là nghiệm của phương trình thứ hai.</a:t>
                </a:r>
              </a:p>
              <a:p>
                <a:pPr>
                  <a:lnSpc>
                    <a:spcPct val="150000"/>
                  </a:lnSpc>
                  <a:spcBef>
                    <a:spcPts val="600"/>
                  </a:spcBef>
                  <a:spcAft>
                    <a:spcPts val="600"/>
                  </a:spcAft>
                </a:pPr>
                <a:r>
                  <a:rPr lang="vi-VN" sz="3600">
                    <a:solidFill>
                      <a:srgbClr val="000000"/>
                    </a:solidFill>
                  </a:rPr>
                  <a:t>Vậy </a:t>
                </a:r>
                <a14:m>
                  <m:oMath xmlns:m="http://schemas.openxmlformats.org/officeDocument/2006/math">
                    <m:r>
                      <a:rPr lang="vi-VN" sz="3600" i="1" smtClean="0">
                        <a:solidFill>
                          <a:srgbClr val="000000"/>
                        </a:solidFill>
                        <a:latin typeface="Cambria Math" panose="02040503050406030204" pitchFamily="18" charset="0"/>
                      </a:rPr>
                      <m:t>(1;2) </m:t>
                    </m:r>
                  </m:oMath>
                </a14:m>
                <a:r>
                  <a:rPr lang="vi-VN" sz="3600">
                    <a:solidFill>
                      <a:srgbClr val="000000"/>
                    </a:solidFill>
                  </a:rPr>
                  <a:t>là nghiệm chung của hai phương trình, nghĩa là </a:t>
                </a:r>
                <a14:m>
                  <m:oMath xmlns:m="http://schemas.openxmlformats.org/officeDocument/2006/math">
                    <m:r>
                      <a:rPr lang="vi-VN" sz="3600" i="1" smtClean="0">
                        <a:solidFill>
                          <a:srgbClr val="000000"/>
                        </a:solidFill>
                        <a:latin typeface="Cambria Math" panose="02040503050406030204" pitchFamily="18" charset="0"/>
                      </a:rPr>
                      <m:t>(1;2) </m:t>
                    </m:r>
                  </m:oMath>
                </a14:m>
                <a:r>
                  <a:rPr lang="vi-VN" sz="3600">
                    <a:solidFill>
                      <a:srgbClr val="000000"/>
                    </a:solidFill>
                  </a:rPr>
                  <a:t>là một nghiệm của hệ phương trình đã cho</a:t>
                </a:r>
                <a:r>
                  <a:rPr lang="vi-VN" sz="3600" smtClean="0">
                    <a:solidFill>
                      <a:srgbClr val="000000"/>
                    </a:solidFill>
                  </a:rPr>
                  <a:t>.</a:t>
                </a:r>
                <a:endParaRPr lang="vi-VN" sz="3600">
                  <a:solidFill>
                    <a:srgbClr val="0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752600" y="4575774"/>
                <a:ext cx="14935200" cy="4606326"/>
              </a:xfrm>
              <a:prstGeom prst="rect">
                <a:avLst/>
              </a:prstGeom>
              <a:blipFill>
                <a:blip r:embed="rId3"/>
                <a:stretch>
                  <a:fillRect l="-1265" b="-41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971800" y="571500"/>
                <a:ext cx="13716000" cy="2777042"/>
              </a:xfrm>
              <a:prstGeom prst="rect">
                <a:avLst/>
              </a:prstGeom>
            </p:spPr>
            <p:txBody>
              <a:bodyPr wrap="square">
                <a:spAutoFit/>
              </a:bodyPr>
              <a:lstStyle/>
              <a:p>
                <a:pPr lvl="0">
                  <a:lnSpc>
                    <a:spcPct val="150000"/>
                  </a:lnSpc>
                </a:pPr>
                <a:r>
                  <a:rPr lang="vi-VN" sz="3600" smtClean="0">
                    <a:solidFill>
                      <a:srgbClr val="000000"/>
                    </a:solidFill>
                  </a:rPr>
                  <a:t>Giải thích tại sao cặp số </a:t>
                </a:r>
                <a14:m>
                  <m:oMath xmlns:m="http://schemas.openxmlformats.org/officeDocument/2006/math">
                    <m:r>
                      <a:rPr lang="vi-VN" sz="3600" i="1" smtClean="0">
                        <a:solidFill>
                          <a:srgbClr val="000000"/>
                        </a:solidFill>
                        <a:latin typeface="Cambria Math" panose="02040503050406030204" pitchFamily="18" charset="0"/>
                      </a:rPr>
                      <m:t>(1;2) </m:t>
                    </m:r>
                  </m:oMath>
                </a14:m>
                <a:r>
                  <a:rPr lang="vi-VN" sz="3600">
                    <a:solidFill>
                      <a:srgbClr val="000000"/>
                    </a:solidFill>
                  </a:rPr>
                  <a:t>là một nghiệm của hệ phương </a:t>
                </a:r>
                <a:r>
                  <a:rPr lang="vi-VN" sz="3600" smtClean="0">
                    <a:solidFill>
                      <a:srgbClr val="000000"/>
                    </a:solidFill>
                  </a:rPr>
                  <a:t>trình</a:t>
                </a:r>
                <a:endParaRPr lang="en-US" sz="3600">
                  <a:solidFill>
                    <a:srgbClr val="000000"/>
                  </a:solidFill>
                </a:endParaRPr>
              </a:p>
              <a:p>
                <a:pPr lvl="0">
                  <a:lnSpc>
                    <a:spcPct val="150000"/>
                  </a:lnSpc>
                </a:pPr>
                <a14:m>
                  <m:oMathPara xmlns:m="http://schemas.openxmlformats.org/officeDocument/2006/math">
                    <m:oMathParaPr>
                      <m:jc m:val="centerGroup"/>
                    </m:oMathParaPr>
                    <m:oMath xmlns:m="http://schemas.openxmlformats.org/officeDocument/2006/math">
                      <m:d>
                        <m:dPr>
                          <m:begChr m:val="{"/>
                          <m:endChr m:val=""/>
                          <m:ctrlPr>
                            <a:rPr lang="vi-VN" sz="3600" i="1" smtClean="0">
                              <a:solidFill>
                                <a:srgbClr val="000000"/>
                              </a:solidFill>
                              <a:latin typeface="Cambria Math" panose="02040503050406030204" pitchFamily="18" charset="0"/>
                            </a:rPr>
                          </m:ctrlPr>
                        </m:dPr>
                        <m:e>
                          <m:eqArr>
                            <m:eqArrPr>
                              <m:ctrlPr>
                                <a:rPr lang="vi-VN" sz="3600" i="1" smtClean="0">
                                  <a:solidFill>
                                    <a:srgbClr val="000000"/>
                                  </a:solidFill>
                                  <a:latin typeface="Cambria Math" panose="02040503050406030204" pitchFamily="18" charset="0"/>
                                </a:rPr>
                              </m:ctrlPr>
                            </m:eqArrPr>
                            <m:e>
                              <m:r>
                                <a:rPr lang="en-US" sz="3600" b="0" i="1" smtClean="0">
                                  <a:solidFill>
                                    <a:srgbClr val="000000"/>
                                  </a:solidFill>
                                  <a:latin typeface="Cambria Math" panose="02040503050406030204" pitchFamily="18" charset="0"/>
                                </a:rPr>
                                <m:t>2</m:t>
                              </m:r>
                              <m:r>
                                <a:rPr lang="en-US" sz="3600" b="0" i="1" smtClean="0">
                                  <a:solidFill>
                                    <a:srgbClr val="000000"/>
                                  </a:solidFill>
                                  <a:latin typeface="Cambria Math" panose="02040503050406030204" pitchFamily="18" charset="0"/>
                                </a:rPr>
                                <m:t>𝑥</m:t>
                              </m:r>
                              <m:r>
                                <a:rPr lang="en-US" sz="3600" b="0" i="1" smtClean="0">
                                  <a:solidFill>
                                    <a:srgbClr val="000000"/>
                                  </a:solidFill>
                                  <a:latin typeface="Cambria Math" panose="02040503050406030204" pitchFamily="18" charset="0"/>
                                </a:rPr>
                                <m:t>−</m:t>
                              </m:r>
                              <m:r>
                                <a:rPr lang="en-US" sz="3600" b="0" i="1" smtClean="0">
                                  <a:solidFill>
                                    <a:srgbClr val="000000"/>
                                  </a:solidFill>
                                  <a:latin typeface="Cambria Math" panose="02040503050406030204" pitchFamily="18" charset="0"/>
                                </a:rPr>
                                <m:t>𝑦</m:t>
                              </m:r>
                              <m:r>
                                <a:rPr lang="en-US" sz="3600" b="0" i="1" smtClean="0">
                                  <a:solidFill>
                                    <a:srgbClr val="000000"/>
                                  </a:solidFill>
                                  <a:latin typeface="Cambria Math" panose="02040503050406030204" pitchFamily="18" charset="0"/>
                                </a:rPr>
                                <m:t>=0</m:t>
                              </m:r>
                            </m:e>
                            <m:e>
                              <m:r>
                                <a:rPr lang="en-US" sz="3600" b="0" i="1" smtClean="0">
                                  <a:solidFill>
                                    <a:srgbClr val="000000"/>
                                  </a:solidFill>
                                  <a:latin typeface="Cambria Math" panose="02040503050406030204" pitchFamily="18" charset="0"/>
                                </a:rPr>
                                <m:t>𝑥</m:t>
                              </m:r>
                              <m:r>
                                <a:rPr lang="en-US" sz="3600" b="0" i="1" smtClean="0">
                                  <a:solidFill>
                                    <a:srgbClr val="000000"/>
                                  </a:solidFill>
                                  <a:latin typeface="Cambria Math" panose="02040503050406030204" pitchFamily="18" charset="0"/>
                                </a:rPr>
                                <m:t>+</m:t>
                              </m:r>
                              <m:r>
                                <a:rPr lang="en-US" sz="3600" b="0" i="1" smtClean="0">
                                  <a:solidFill>
                                    <a:srgbClr val="000000"/>
                                  </a:solidFill>
                                  <a:latin typeface="Cambria Math" panose="02040503050406030204" pitchFamily="18" charset="0"/>
                                </a:rPr>
                                <m:t>𝑦</m:t>
                              </m:r>
                              <m:r>
                                <a:rPr lang="en-US" sz="3600" b="0" i="1" smtClean="0">
                                  <a:solidFill>
                                    <a:srgbClr val="000000"/>
                                  </a:solidFill>
                                  <a:latin typeface="Cambria Math" panose="02040503050406030204" pitchFamily="18" charset="0"/>
                                </a:rPr>
                                <m:t>=3</m:t>
                              </m:r>
                            </m:e>
                          </m:eqArr>
                        </m:e>
                      </m:d>
                    </m:oMath>
                  </m:oMathPara>
                </a14:m>
                <a:endParaRPr lang="vi-VN" sz="3600">
                  <a:solidFill>
                    <a:srgbClr val="00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2971800" y="571500"/>
                <a:ext cx="13716000" cy="2777042"/>
              </a:xfrm>
              <a:prstGeom prst="rect">
                <a:avLst/>
              </a:prstGeom>
              <a:blipFill>
                <a:blip r:embed="rId4"/>
                <a:stretch>
                  <a:fillRect l="-1378"/>
                </a:stretch>
              </a:blipFill>
            </p:spPr>
            <p:txBody>
              <a:bodyPr/>
              <a:lstStyle/>
              <a:p>
                <a:r>
                  <a:rPr lang="en-US">
                    <a:noFill/>
                  </a:rPr>
                  <a:t> </a:t>
                </a:r>
              </a:p>
            </p:txBody>
          </p:sp>
        </mc:Fallback>
      </mc:AlternateContent>
      <p:sp>
        <p:nvSpPr>
          <p:cNvPr id="11" name="Rectangle 10"/>
          <p:cNvSpPr/>
          <p:nvPr/>
        </p:nvSpPr>
        <p:spPr>
          <a:xfrm>
            <a:off x="1752600" y="3238500"/>
            <a:ext cx="1210589" cy="646331"/>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600" b="1" i="1" u="sng" strike="noStrike" kern="100" cap="none" spc="0" normalizeH="0" baseline="0" noProof="0">
                <a:ln>
                  <a:noFill/>
                </a:ln>
                <a:solidFill>
                  <a:srgbClr val="4CA1F1">
                    <a:lumMod val="50000"/>
                  </a:srgbClr>
                </a:solidFill>
                <a:effectLst/>
                <a:uLnTx/>
                <a:uFillTx/>
                <a:latin typeface="Arial"/>
                <a:ea typeface="Calibri" panose="020F0502020204030204" pitchFamily="34" charset="0"/>
                <a:cs typeface="Times New Roman" panose="02020603050405020304" pitchFamily="18" charset="0"/>
                <a:sym typeface="Arial"/>
              </a:rPr>
              <a:t>Giải:</a:t>
            </a:r>
          </a:p>
        </p:txBody>
      </p:sp>
    </p:spTree>
    <p:extLst>
      <p:ext uri="{BB962C8B-B14F-4D97-AF65-F5344CB8AC3E}">
        <p14:creationId xmlns:p14="http://schemas.microsoft.com/office/powerpoint/2010/main" val="347163901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wipe(left)">
                                      <p:cBhvr>
                                        <p:cTn id="29" dur="500"/>
                                        <p:tgtEl>
                                          <p:spTgt spid="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wipe(left)">
                                      <p:cBhvr>
                                        <p:cTn id="34" dur="500"/>
                                        <p:tgtEl>
                                          <p:spTgt spid="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637"/>
        <p:cNvGrpSpPr/>
        <p:nvPr/>
      </p:nvGrpSpPr>
      <p:grpSpPr>
        <a:xfrm>
          <a:off x="0" y="0"/>
          <a:ext cx="0" cy="0"/>
          <a:chOff x="0" y="0"/>
          <a:chExt cx="0" cy="0"/>
        </a:xfrm>
      </p:grpSpPr>
      <p:grpSp>
        <p:nvGrpSpPr>
          <p:cNvPr id="6" name="Group 5"/>
          <p:cNvGrpSpPr/>
          <p:nvPr/>
        </p:nvGrpSpPr>
        <p:grpSpPr>
          <a:xfrm>
            <a:off x="1033675" y="9639300"/>
            <a:ext cx="16222318" cy="216908"/>
            <a:chOff x="604298" y="4921483"/>
            <a:chExt cx="8111159" cy="108454"/>
          </a:xfrm>
        </p:grpSpPr>
        <p:cxnSp>
          <p:nvCxnSpPr>
            <p:cNvPr id="8" name="Straight Connector 7"/>
            <p:cNvCxnSpPr/>
            <p:nvPr/>
          </p:nvCxnSpPr>
          <p:spPr>
            <a:xfrm flipH="1" flipV="1">
              <a:off x="604299" y="4921483"/>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604298" y="5027660"/>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3" name="Rectangle 12"/>
              <p:cNvSpPr/>
              <p:nvPr/>
            </p:nvSpPr>
            <p:spPr>
              <a:xfrm>
                <a:off x="1045707" y="2324100"/>
                <a:ext cx="8326893" cy="6668749"/>
              </a:xfrm>
              <a:prstGeom prst="rect">
                <a:avLst/>
              </a:prstGeom>
            </p:spPr>
            <p:txBody>
              <a:bodyPr wrap="square">
                <a:spAutoFit/>
              </a:bodyPr>
              <a:lstStyle/>
              <a:p>
                <a:pPr algn="just">
                  <a:lnSpc>
                    <a:spcPct val="165000"/>
                  </a:lnSpc>
                </a:pPr>
                <a:r>
                  <a:rPr lang="vi-VN" sz="3700" smtClean="0">
                    <a:solidFill>
                      <a:srgbClr val="000000"/>
                    </a:solidFill>
                  </a:rPr>
                  <a:t>Trong </a:t>
                </a:r>
                <a:r>
                  <a:rPr lang="vi-VN" sz="3700">
                    <a:solidFill>
                      <a:srgbClr val="000000"/>
                    </a:solidFill>
                  </a:rPr>
                  <a:t>Ví dụ 5, cặp số </a:t>
                </a:r>
                <a14:m>
                  <m:oMath xmlns:m="http://schemas.openxmlformats.org/officeDocument/2006/math">
                    <m:r>
                      <a:rPr lang="vi-VN" sz="3700" i="1" smtClean="0">
                        <a:solidFill>
                          <a:srgbClr val="000000"/>
                        </a:solidFill>
                        <a:latin typeface="Cambria Math" panose="02040503050406030204" pitchFamily="18" charset="0"/>
                      </a:rPr>
                      <m:t>(1;2) </m:t>
                    </m:r>
                  </m:oMath>
                </a14:m>
                <a:r>
                  <a:rPr lang="vi-VN" sz="3700">
                    <a:solidFill>
                      <a:srgbClr val="000000"/>
                    </a:solidFill>
                  </a:rPr>
                  <a:t>là nghiệm của </a:t>
                </a:r>
                <a:r>
                  <a:rPr lang="vi-VN" sz="3700" smtClean="0">
                    <a:solidFill>
                      <a:srgbClr val="000000"/>
                    </a:solidFill>
                  </a:rPr>
                  <a:t>hệ</a:t>
                </a:r>
                <a:r>
                  <a:rPr lang="en-US" sz="3700" smtClean="0">
                    <a:solidFill>
                      <a:srgbClr val="000000"/>
                    </a:solidFill>
                  </a:rPr>
                  <a:t> </a:t>
                </a:r>
                <a:r>
                  <a:rPr lang="vi-VN" sz="3700" smtClean="0">
                    <a:solidFill>
                      <a:srgbClr val="000000"/>
                    </a:solidFill>
                  </a:rPr>
                  <a:t>phương </a:t>
                </a:r>
                <a:r>
                  <a:rPr lang="vi-VN" sz="3700">
                    <a:solidFill>
                      <a:srgbClr val="000000"/>
                    </a:solidFill>
                  </a:rPr>
                  <a:t>trình đã cho có nghĩa là điểm </a:t>
                </a:r>
                <a14:m>
                  <m:oMath xmlns:m="http://schemas.openxmlformats.org/officeDocument/2006/math">
                    <m:r>
                      <a:rPr lang="vi-VN" sz="3700" i="1" smtClean="0">
                        <a:solidFill>
                          <a:srgbClr val="000000"/>
                        </a:solidFill>
                        <a:latin typeface="Cambria Math" panose="02040503050406030204" pitchFamily="18" charset="0"/>
                      </a:rPr>
                      <m:t>𝑀</m:t>
                    </m:r>
                    <m:r>
                      <a:rPr lang="vi-VN" sz="3700" i="1" smtClean="0">
                        <a:solidFill>
                          <a:srgbClr val="000000"/>
                        </a:solidFill>
                        <a:latin typeface="Cambria Math" panose="02040503050406030204" pitchFamily="18" charset="0"/>
                      </a:rPr>
                      <m:t>(1;2) </m:t>
                    </m:r>
                  </m:oMath>
                </a14:m>
                <a:r>
                  <a:rPr lang="vi-VN" sz="3700" smtClean="0">
                    <a:solidFill>
                      <a:srgbClr val="000000"/>
                    </a:solidFill>
                  </a:rPr>
                  <a:t>vừa </a:t>
                </a:r>
                <a:r>
                  <a:rPr lang="vi-VN" sz="3700">
                    <a:solidFill>
                      <a:srgbClr val="000000"/>
                    </a:solidFill>
                  </a:rPr>
                  <a:t>thuộc đường </a:t>
                </a:r>
                <a:r>
                  <a:rPr lang="vi-VN" sz="3700" smtClean="0">
                    <a:solidFill>
                      <a:srgbClr val="000000"/>
                    </a:solidFill>
                  </a:rPr>
                  <a:t>thẳng</a:t>
                </a:r>
                <a:r>
                  <a:rPr lang="en-US" sz="3700" smtClean="0">
                    <a:solidFill>
                      <a:srgbClr val="000000"/>
                    </a:solidFill>
                  </a:rPr>
                  <a:t> </a:t>
                </a:r>
                <a14:m>
                  <m:oMath xmlns:m="http://schemas.openxmlformats.org/officeDocument/2006/math">
                    <m:sSub>
                      <m:sSubPr>
                        <m:ctrlPr>
                          <a:rPr lang="en-US" sz="3700" b="0" i="1" smtClean="0">
                            <a:solidFill>
                              <a:srgbClr val="000000"/>
                            </a:solidFill>
                            <a:latin typeface="Cambria Math" panose="02040503050406030204" pitchFamily="18" charset="0"/>
                          </a:rPr>
                        </m:ctrlPr>
                      </m:sSubPr>
                      <m:e>
                        <m:r>
                          <a:rPr lang="en-US" sz="3700" b="0" i="1" smtClean="0">
                            <a:solidFill>
                              <a:srgbClr val="000000"/>
                            </a:solidFill>
                            <a:latin typeface="Cambria Math" panose="02040503050406030204" pitchFamily="18" charset="0"/>
                          </a:rPr>
                          <m:t>𝑑</m:t>
                        </m:r>
                      </m:e>
                      <m:sub>
                        <m:r>
                          <a:rPr lang="en-US" sz="3700" b="0" i="1" smtClean="0">
                            <a:solidFill>
                              <a:srgbClr val="000000"/>
                            </a:solidFill>
                            <a:latin typeface="Cambria Math" panose="02040503050406030204" pitchFamily="18" charset="0"/>
                          </a:rPr>
                          <m:t>1</m:t>
                        </m:r>
                      </m:sub>
                    </m:sSub>
                    <m:r>
                      <a:rPr lang="en-US" sz="3700" b="0" i="0" smtClean="0">
                        <a:solidFill>
                          <a:srgbClr val="000000"/>
                        </a:solidFill>
                        <a:latin typeface="Cambria Math" panose="02040503050406030204" pitchFamily="18" charset="0"/>
                      </a:rPr>
                      <m:t>:</m:t>
                    </m:r>
                    <m:r>
                      <a:rPr lang="vi-VN" sz="3700" i="1" smtClean="0">
                        <a:solidFill>
                          <a:srgbClr val="000000"/>
                        </a:solidFill>
                        <a:latin typeface="Cambria Math" panose="02040503050406030204" pitchFamily="18" charset="0"/>
                      </a:rPr>
                      <m:t>2</m:t>
                    </m:r>
                    <m:r>
                      <a:rPr lang="vi-VN" sz="3700" i="1" smtClean="0">
                        <a:solidFill>
                          <a:srgbClr val="000000"/>
                        </a:solidFill>
                        <a:latin typeface="Cambria Math" panose="02040503050406030204" pitchFamily="18" charset="0"/>
                      </a:rPr>
                      <m:t>𝑥</m:t>
                    </m:r>
                    <m:r>
                      <a:rPr lang="vi-VN" sz="3700" i="1" smtClean="0">
                        <a:solidFill>
                          <a:srgbClr val="000000"/>
                        </a:solidFill>
                        <a:latin typeface="Cambria Math" panose="02040503050406030204" pitchFamily="18" charset="0"/>
                      </a:rPr>
                      <m:t>−</m:t>
                    </m:r>
                    <m:r>
                      <a:rPr lang="vi-VN" sz="3700" i="1" smtClean="0">
                        <a:solidFill>
                          <a:srgbClr val="000000"/>
                        </a:solidFill>
                        <a:latin typeface="Cambria Math" panose="02040503050406030204" pitchFamily="18" charset="0"/>
                      </a:rPr>
                      <m:t>𝑦</m:t>
                    </m:r>
                    <m:r>
                      <a:rPr lang="vi-VN" sz="3700" i="1" smtClean="0">
                        <a:solidFill>
                          <a:srgbClr val="000000"/>
                        </a:solidFill>
                        <a:latin typeface="Cambria Math" panose="02040503050406030204" pitchFamily="18" charset="0"/>
                      </a:rPr>
                      <m:t>=0</m:t>
                    </m:r>
                  </m:oMath>
                </a14:m>
                <a:r>
                  <a:rPr lang="vi-VN" sz="3700">
                    <a:solidFill>
                      <a:srgbClr val="000000"/>
                    </a:solidFill>
                  </a:rPr>
                  <a:t>, vừa thuộc đường thẳng </a:t>
                </a:r>
                <a14:m>
                  <m:oMath xmlns:m="http://schemas.openxmlformats.org/officeDocument/2006/math">
                    <m:sSub>
                      <m:sSubPr>
                        <m:ctrlPr>
                          <a:rPr lang="en-US" sz="3700" i="1">
                            <a:solidFill>
                              <a:srgbClr val="000000"/>
                            </a:solidFill>
                            <a:latin typeface="Cambria Math" panose="02040503050406030204" pitchFamily="18" charset="0"/>
                          </a:rPr>
                        </m:ctrlPr>
                      </m:sSubPr>
                      <m:e>
                        <m:r>
                          <a:rPr lang="en-US" sz="3700" i="1">
                            <a:solidFill>
                              <a:srgbClr val="000000"/>
                            </a:solidFill>
                            <a:latin typeface="Cambria Math" panose="02040503050406030204" pitchFamily="18" charset="0"/>
                          </a:rPr>
                          <m:t>𝑑</m:t>
                        </m:r>
                      </m:e>
                      <m:sub>
                        <m:r>
                          <a:rPr lang="en-US" sz="3700" b="0" i="1" smtClean="0">
                            <a:solidFill>
                              <a:srgbClr val="000000"/>
                            </a:solidFill>
                            <a:latin typeface="Cambria Math" panose="02040503050406030204" pitchFamily="18" charset="0"/>
                          </a:rPr>
                          <m:t>2</m:t>
                        </m:r>
                      </m:sub>
                    </m:sSub>
                    <m:r>
                      <a:rPr lang="en-US" sz="3700" b="0" i="1" smtClean="0">
                        <a:solidFill>
                          <a:srgbClr val="000000"/>
                        </a:solidFill>
                        <a:latin typeface="Cambria Math" panose="02040503050406030204" pitchFamily="18" charset="0"/>
                      </a:rPr>
                      <m:t>:</m:t>
                    </m:r>
                    <m:r>
                      <a:rPr lang="vi-VN" sz="3700" i="1" smtClean="0">
                        <a:solidFill>
                          <a:srgbClr val="000000"/>
                        </a:solidFill>
                        <a:latin typeface="Cambria Math" panose="02040503050406030204" pitchFamily="18" charset="0"/>
                      </a:rPr>
                      <m:t>𝑥</m:t>
                    </m:r>
                    <m:r>
                      <a:rPr lang="vi-VN" sz="3700" i="1" smtClean="0">
                        <a:solidFill>
                          <a:srgbClr val="000000"/>
                        </a:solidFill>
                        <a:latin typeface="Cambria Math" panose="02040503050406030204" pitchFamily="18" charset="0"/>
                      </a:rPr>
                      <m:t>+</m:t>
                    </m:r>
                    <m:r>
                      <a:rPr lang="vi-VN" sz="3700" i="1" smtClean="0">
                        <a:solidFill>
                          <a:srgbClr val="000000"/>
                        </a:solidFill>
                        <a:latin typeface="Cambria Math" panose="02040503050406030204" pitchFamily="18" charset="0"/>
                      </a:rPr>
                      <m:t>𝑦</m:t>
                    </m:r>
                    <m:r>
                      <a:rPr lang="vi-VN" sz="3700" i="1" smtClean="0">
                        <a:solidFill>
                          <a:srgbClr val="000000"/>
                        </a:solidFill>
                        <a:latin typeface="Cambria Math" panose="02040503050406030204" pitchFamily="18" charset="0"/>
                      </a:rPr>
                      <m:t>=3</m:t>
                    </m:r>
                  </m:oMath>
                </a14:m>
                <a:r>
                  <a:rPr lang="vi-VN" sz="3700">
                    <a:solidFill>
                      <a:srgbClr val="000000"/>
                    </a:solidFill>
                  </a:rPr>
                  <a:t>. Vậy </a:t>
                </a:r>
                <a14:m>
                  <m:oMath xmlns:m="http://schemas.openxmlformats.org/officeDocument/2006/math">
                    <m:r>
                      <a:rPr lang="vi-VN" sz="3700" i="1" smtClean="0">
                        <a:solidFill>
                          <a:srgbClr val="000000"/>
                        </a:solidFill>
                        <a:latin typeface="Cambria Math" panose="02040503050406030204" pitchFamily="18" charset="0"/>
                      </a:rPr>
                      <m:t>𝑀</m:t>
                    </m:r>
                  </m:oMath>
                </a14:m>
                <a:r>
                  <a:rPr lang="vi-VN" sz="3700">
                    <a:solidFill>
                      <a:srgbClr val="000000"/>
                    </a:solidFill>
                  </a:rPr>
                  <a:t> là giao điểm của hai đường thẳng </a:t>
                </a:r>
                <a14:m>
                  <m:oMath xmlns:m="http://schemas.openxmlformats.org/officeDocument/2006/math">
                    <m:sSub>
                      <m:sSubPr>
                        <m:ctrlPr>
                          <a:rPr lang="en-US" sz="3700" i="1">
                            <a:solidFill>
                              <a:srgbClr val="000000"/>
                            </a:solidFill>
                            <a:latin typeface="Cambria Math" panose="02040503050406030204" pitchFamily="18" charset="0"/>
                          </a:rPr>
                        </m:ctrlPr>
                      </m:sSubPr>
                      <m:e>
                        <m:r>
                          <a:rPr lang="en-US" sz="3700" i="1">
                            <a:solidFill>
                              <a:srgbClr val="000000"/>
                            </a:solidFill>
                            <a:latin typeface="Cambria Math" panose="02040503050406030204" pitchFamily="18" charset="0"/>
                          </a:rPr>
                          <m:t>𝑑</m:t>
                        </m:r>
                      </m:e>
                      <m:sub>
                        <m:r>
                          <a:rPr lang="en-US" sz="3700" i="1">
                            <a:solidFill>
                              <a:srgbClr val="000000"/>
                            </a:solidFill>
                            <a:latin typeface="Cambria Math" panose="02040503050406030204" pitchFamily="18" charset="0"/>
                          </a:rPr>
                          <m:t>1</m:t>
                        </m:r>
                      </m:sub>
                    </m:sSub>
                  </m:oMath>
                </a14:m>
                <a:r>
                  <a:rPr lang="vi-VN" sz="3700">
                    <a:solidFill>
                      <a:srgbClr val="000000"/>
                    </a:solidFill>
                  </a:rPr>
                  <a:t> và </a:t>
                </a:r>
                <a14:m>
                  <m:oMath xmlns:m="http://schemas.openxmlformats.org/officeDocument/2006/math">
                    <m:sSub>
                      <m:sSubPr>
                        <m:ctrlPr>
                          <a:rPr lang="en-US" sz="3700" i="1">
                            <a:solidFill>
                              <a:srgbClr val="000000"/>
                            </a:solidFill>
                            <a:latin typeface="Cambria Math" panose="02040503050406030204" pitchFamily="18" charset="0"/>
                          </a:rPr>
                        </m:ctrlPr>
                      </m:sSubPr>
                      <m:e>
                        <m:r>
                          <a:rPr lang="en-US" sz="3700" i="1">
                            <a:solidFill>
                              <a:srgbClr val="000000"/>
                            </a:solidFill>
                            <a:latin typeface="Cambria Math" panose="02040503050406030204" pitchFamily="18" charset="0"/>
                          </a:rPr>
                          <m:t>𝑑</m:t>
                        </m:r>
                      </m:e>
                      <m:sub>
                        <m:r>
                          <a:rPr lang="en-US" sz="3700" b="0" i="1" smtClean="0">
                            <a:solidFill>
                              <a:srgbClr val="000000"/>
                            </a:solidFill>
                            <a:latin typeface="Cambria Math" panose="02040503050406030204" pitchFamily="18" charset="0"/>
                          </a:rPr>
                          <m:t>2</m:t>
                        </m:r>
                      </m:sub>
                    </m:sSub>
                  </m:oMath>
                </a14:m>
                <a:r>
                  <a:rPr lang="vi-VN" sz="3700">
                    <a:solidFill>
                      <a:srgbClr val="000000"/>
                    </a:solidFill>
                  </a:rPr>
                  <a:t> (H.1.2</a:t>
                </a:r>
                <a:r>
                  <a:rPr lang="vi-VN" sz="3700" smtClean="0">
                    <a:solidFill>
                      <a:srgbClr val="000000"/>
                    </a:solidFill>
                  </a:rPr>
                  <a:t>).</a:t>
                </a:r>
                <a:endParaRPr lang="vi-VN" sz="3700">
                  <a:solidFill>
                    <a:srgbClr val="00000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1045707" y="2324100"/>
                <a:ext cx="8326893" cy="6668749"/>
              </a:xfrm>
              <a:prstGeom prst="rect">
                <a:avLst/>
              </a:prstGeom>
              <a:blipFill>
                <a:blip r:embed="rId3"/>
                <a:stretch>
                  <a:fillRect l="-2343" r="-2269" b="-640"/>
                </a:stretch>
              </a:blipFill>
            </p:spPr>
            <p:txBody>
              <a:bodyPr/>
              <a:lstStyle/>
              <a:p>
                <a:r>
                  <a:rPr lang="en-US">
                    <a:noFill/>
                  </a:rPr>
                  <a:t> </a:t>
                </a:r>
              </a:p>
            </p:txBody>
          </p:sp>
        </mc:Fallback>
      </mc:AlternateContent>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547954" y="2705100"/>
            <a:ext cx="6708037" cy="5861392"/>
          </a:xfrm>
          <a:prstGeom prst="rect">
            <a:avLst/>
          </a:prstGeom>
        </p:spPr>
      </p:pic>
      <p:pic>
        <p:nvPicPr>
          <p:cNvPr id="15" name="Picture 14"/>
          <p:cNvPicPr>
            <a:picLocks noChangeAspect="1"/>
          </p:cNvPicPr>
          <p:nvPr/>
        </p:nvPicPr>
        <p:blipFill>
          <a:blip r:embed="rId6"/>
          <a:stretch>
            <a:fillRect/>
          </a:stretch>
        </p:blipFill>
        <p:spPr>
          <a:xfrm>
            <a:off x="16282639" y="842743"/>
            <a:ext cx="997415" cy="871757"/>
          </a:xfrm>
          <a:prstGeom prst="rect">
            <a:avLst/>
          </a:prstGeom>
        </p:spPr>
      </p:pic>
      <p:sp>
        <p:nvSpPr>
          <p:cNvPr id="16" name="Rectangle 15"/>
          <p:cNvSpPr/>
          <p:nvPr/>
        </p:nvSpPr>
        <p:spPr>
          <a:xfrm>
            <a:off x="1033675" y="899636"/>
            <a:ext cx="2257349" cy="738664"/>
          </a:xfrm>
          <a:prstGeom prst="rect">
            <a:avLst/>
          </a:prstGeom>
        </p:spPr>
        <p:txBody>
          <a:bodyPr wrap="none">
            <a:spAutoFit/>
          </a:bodyPr>
          <a:lstStyle/>
          <a:p>
            <a:pPr marL="571500" lvl="0" indent="-571500" algn="just">
              <a:buFont typeface="Courier New" panose="02070309020205020404" pitchFamily="49" charset="0"/>
              <a:buChar char="o"/>
            </a:pPr>
            <a:r>
              <a:rPr lang="vi-VN" sz="4200" b="1" i="1">
                <a:solidFill>
                  <a:srgbClr val="4CA1F1">
                    <a:lumMod val="50000"/>
                  </a:srgbClr>
                </a:solidFill>
              </a:rPr>
              <a:t>Chú ý</a:t>
            </a:r>
            <a:endParaRPr lang="vi-VN" sz="4200" i="1">
              <a:solidFill>
                <a:srgbClr val="4CA1F1">
                  <a:lumMod val="50000"/>
                </a:srgbClr>
              </a:solidFill>
            </a:endParaRPr>
          </a:p>
        </p:txBody>
      </p:sp>
    </p:spTree>
    <p:extLst>
      <p:ext uri="{BB962C8B-B14F-4D97-AF65-F5344CB8AC3E}">
        <p14:creationId xmlns:p14="http://schemas.microsoft.com/office/powerpoint/2010/main" val="325588494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637"/>
        <p:cNvGrpSpPr/>
        <p:nvPr/>
      </p:nvGrpSpPr>
      <p:grpSpPr>
        <a:xfrm>
          <a:off x="0" y="0"/>
          <a:ext cx="0" cy="0"/>
          <a:chOff x="0" y="0"/>
          <a:chExt cx="0" cy="0"/>
        </a:xfrm>
      </p:grpSpPr>
      <p:sp>
        <p:nvSpPr>
          <p:cNvPr id="10" name="Rounded Rectangle 9"/>
          <p:cNvSpPr/>
          <p:nvPr/>
        </p:nvSpPr>
        <p:spPr>
          <a:xfrm>
            <a:off x="914400" y="493063"/>
            <a:ext cx="4114800" cy="1447800"/>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smtClean="0">
                <a:ln>
                  <a:noFill/>
                </a:ln>
                <a:solidFill>
                  <a:srgbClr val="F7DE78">
                    <a:lumMod val="40000"/>
                    <a:lumOff val="60000"/>
                  </a:srgbClr>
                </a:solidFill>
                <a:effectLst/>
                <a:uLnTx/>
                <a:uFillTx/>
                <a:latin typeface="Arial" panose="020B0604020202020204" pitchFamily="34" charset="0"/>
                <a:ea typeface="+mn-ea"/>
                <a:cs typeface="Arial" panose="020B0604020202020204" pitchFamily="34" charset="0"/>
              </a:rPr>
              <a:t>Luyện tập 3</a:t>
            </a:r>
            <a:endParaRPr kumimoji="0" lang="en-US" sz="4300" b="1" i="0" u="none" strike="noStrike" kern="1200" cap="none" spc="0" normalizeH="0" baseline="0" noProof="0">
              <a:ln>
                <a:noFill/>
              </a:ln>
              <a:solidFill>
                <a:srgbClr val="F7DE78">
                  <a:lumMod val="40000"/>
                  <a:lumOff val="60000"/>
                </a:srgbClr>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1" name="TextBox 10"/>
              <p:cNvSpPr txBox="1"/>
              <p:nvPr/>
            </p:nvSpPr>
            <p:spPr>
              <a:xfrm>
                <a:off x="5562600" y="393917"/>
                <a:ext cx="11811000" cy="2006383"/>
              </a:xfrm>
              <a:prstGeom prst="rect">
                <a:avLst/>
              </a:prstGeom>
              <a:noFill/>
            </p:spPr>
            <p:txBody>
              <a:bodyPr wrap="square" rtlCol="0">
                <a:spAutoFit/>
              </a:bodyPr>
              <a:lstStyle/>
              <a:p>
                <a:pPr marL="0" marR="0" lvl="0" indent="0" algn="just" defTabSz="914400" rtl="0" eaLnBrk="1" fontAlgn="auto" latinLnBrk="0" hangingPunct="1">
                  <a:lnSpc>
                    <a:spcPct val="110000"/>
                  </a:lnSpc>
                  <a:buClrTx/>
                  <a:buSzTx/>
                  <a:buFontTx/>
                  <a:buNone/>
                  <a:tabLst/>
                  <a:defRPr/>
                </a:pPr>
                <a:r>
                  <a:rPr kumimoji="0" lang="en-US" sz="35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Trong hai cặp</a:t>
                </a:r>
                <a:r>
                  <a:rPr kumimoji="0" lang="en-US" sz="3500" b="0" i="0" u="none" strike="noStrike" kern="1200" cap="none" spc="0" normalizeH="0" noProof="0" smtClean="0">
                    <a:ln>
                      <a:noFill/>
                    </a:ln>
                    <a:solidFill>
                      <a:prstClr val="black"/>
                    </a:solidFill>
                    <a:effectLst/>
                    <a:uLnTx/>
                    <a:uFillTx/>
                    <a:latin typeface="Arial" panose="020B0604020202020204" pitchFamily="34" charset="0"/>
                    <a:cs typeface="Arial" panose="020B0604020202020204" pitchFamily="34" charset="0"/>
                  </a:rPr>
                  <a:t> số </a:t>
                </a:r>
                <a14:m>
                  <m:oMath xmlns:m="http://schemas.openxmlformats.org/officeDocument/2006/math">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(0;−2) </m:t>
                    </m:r>
                  </m:oMath>
                </a14:m>
                <a:r>
                  <a:rPr kumimoji="0" lang="en-US" sz="3500" b="0" i="0" u="none" strike="noStrike" kern="1200" cap="none" spc="0" normalizeH="0" noProof="0" smtClean="0">
                    <a:ln>
                      <a:noFill/>
                    </a:ln>
                    <a:solidFill>
                      <a:prstClr val="black"/>
                    </a:solidFill>
                    <a:effectLst/>
                    <a:uLnTx/>
                    <a:uFillTx/>
                    <a:latin typeface="Arial" panose="020B0604020202020204" pitchFamily="34" charset="0"/>
                    <a:cs typeface="Arial" panose="020B0604020202020204" pitchFamily="34" charset="0"/>
                  </a:rPr>
                  <a:t>và </a:t>
                </a:r>
                <a14:m>
                  <m:oMath xmlns:m="http://schemas.openxmlformats.org/officeDocument/2006/math">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(2;−1), </m:t>
                    </m:r>
                  </m:oMath>
                </a14:m>
                <a:r>
                  <a:rPr kumimoji="0" lang="en-US" sz="3500" b="0" i="0" u="none" strike="noStrike" kern="1200" cap="none" spc="0" normalizeH="0" noProof="0" smtClean="0">
                    <a:ln>
                      <a:noFill/>
                    </a:ln>
                    <a:solidFill>
                      <a:prstClr val="black"/>
                    </a:solidFill>
                    <a:effectLst/>
                    <a:uLnTx/>
                    <a:uFillTx/>
                    <a:latin typeface="Arial" panose="020B0604020202020204" pitchFamily="34" charset="0"/>
                    <a:cs typeface="Arial" panose="020B0604020202020204" pitchFamily="34" charset="0"/>
                  </a:rPr>
                  <a:t>cặp số nào là nghiệm của hệ phương trình </a:t>
                </a:r>
                <a14:m>
                  <m:oMath xmlns:m="http://schemas.openxmlformats.org/officeDocument/2006/math">
                    <m:d>
                      <m:dPr>
                        <m:begChr m:val="{"/>
                        <m:endChr m:val=""/>
                        <m:ctrlP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ctrlPr>
                      </m:dPr>
                      <m:e>
                        <m:eqArr>
                          <m:eqArrPr>
                            <m:ctrlP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ctrlPr>
                          </m:eqArrPr>
                          <m:e>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𝑥</m:t>
                            </m:r>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−2</m:t>
                            </m:r>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𝑦</m:t>
                            </m:r>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=4</m:t>
                            </m:r>
                          </m:e>
                          <m:e>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4</m:t>
                            </m:r>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𝑥</m:t>
                            </m:r>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+3</m:t>
                            </m:r>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𝑦</m:t>
                            </m:r>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=5</m:t>
                            </m:r>
                          </m:e>
                        </m:eqArr>
                      </m:e>
                    </m:d>
                    <m:r>
                      <a:rPr kumimoji="0" lang="en-US" sz="35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m:t>
                    </m:r>
                  </m:oMath>
                </a14:m>
                <a:endParaRPr kumimoji="0" lang="en-US" sz="35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562600" y="393917"/>
                <a:ext cx="11811000" cy="2006383"/>
              </a:xfrm>
              <a:prstGeom prst="rect">
                <a:avLst/>
              </a:prstGeom>
              <a:blipFill>
                <a:blip r:embed="rId3"/>
                <a:stretch>
                  <a:fillRect l="-1549" t="-4559" r="-1497"/>
                </a:stretch>
              </a:blipFill>
            </p:spPr>
            <p:txBody>
              <a:bodyPr/>
              <a:lstStyle/>
              <a:p>
                <a:r>
                  <a:rPr lang="en-US">
                    <a:noFill/>
                  </a:rPr>
                  <a:t> </a:t>
                </a:r>
              </a:p>
            </p:txBody>
          </p:sp>
        </mc:Fallback>
      </mc:AlternateContent>
      <p:sp>
        <p:nvSpPr>
          <p:cNvPr id="12" name="Rectangle 11"/>
          <p:cNvSpPr/>
          <p:nvPr/>
        </p:nvSpPr>
        <p:spPr>
          <a:xfrm>
            <a:off x="914400" y="2510589"/>
            <a:ext cx="1183337" cy="630942"/>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5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3" name="Rectangle 2"/>
              <p:cNvSpPr/>
              <p:nvPr/>
            </p:nvSpPr>
            <p:spPr>
              <a:xfrm>
                <a:off x="914400" y="3422984"/>
                <a:ext cx="16459200" cy="6635343"/>
              </a:xfrm>
              <a:prstGeom prst="rect">
                <a:avLst/>
              </a:prstGeom>
            </p:spPr>
            <p:txBody>
              <a:bodyPr wrap="square">
                <a:spAutoFit/>
              </a:bodyPr>
              <a:lstStyle/>
              <a:p>
                <a:pPr marL="457200" indent="-457200" algn="just">
                  <a:lnSpc>
                    <a:spcPct val="150000"/>
                  </a:lnSpc>
                  <a:spcBef>
                    <a:spcPts val="100"/>
                  </a:spcBef>
                  <a:spcAft>
                    <a:spcPts val="100"/>
                  </a:spcAft>
                  <a:buFont typeface="Arial" panose="020B0604020202020204" pitchFamily="34" charset="0"/>
                  <a:buChar char="•"/>
                </a:pPr>
                <a:r>
                  <a:rPr lang="da-DK" sz="3500" smtClean="0">
                    <a:solidFill>
                      <a:srgbClr val="000000"/>
                    </a:solidFill>
                    <a:latin typeface="+mj-lt"/>
                    <a:ea typeface="Malgun Gothic" panose="020B0503020000020004" pitchFamily="34" charset="-127"/>
                    <a:cs typeface="Times New Roman" panose="02020603050405020304" pitchFamily="18" charset="0"/>
                  </a:rPr>
                  <a:t>Ta thấy, khi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=0</m:t>
                    </m:r>
                  </m:oMath>
                </a14:m>
                <a:r>
                  <a:rPr lang="da-DK" sz="3500">
                    <a:solidFill>
                      <a:srgbClr val="000000"/>
                    </a:solidFill>
                    <a:effectLst/>
                    <a:latin typeface="+mj-lt"/>
                    <a:ea typeface="Malgun Gothic" panose="020B0503020000020004" pitchFamily="34" charset="-127"/>
                    <a:cs typeface="Times New Roman" panose="02020603050405020304" pitchFamily="18" charset="0"/>
                  </a:rPr>
                  <a:t> và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da-DK" sz="3500">
                    <a:solidFill>
                      <a:srgbClr val="000000"/>
                    </a:solidFill>
                    <a:effectLst/>
                    <a:latin typeface="+mj-lt"/>
                    <a:ea typeface="Malgun Gothic" panose="020B0503020000020004" pitchFamily="34" charset="-127"/>
                    <a:cs typeface="Times New Roman" panose="02020603050405020304" pitchFamily="18" charset="0"/>
                  </a:rPr>
                  <a:t> thì</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=0+4=4</m:t>
                    </m:r>
                  </m:oMath>
                </a14:m>
                <a:r>
                  <a:rPr lang="da-DK" sz="3500">
                    <a:solidFill>
                      <a:srgbClr val="000000"/>
                    </a:solidFill>
                    <a:effectLst/>
                    <a:latin typeface="+mj-lt"/>
                    <a:ea typeface="Malgun Gothic" panose="020B0503020000020004" pitchFamily="34" charset="-127"/>
                    <a:cs typeface="Times New Roman" panose="02020603050405020304" pitchFamily="18" charset="0"/>
                  </a:rPr>
                  <a:t> nên </a:t>
                </a:r>
                <a14:m>
                  <m:oMath xmlns:m="http://schemas.openxmlformats.org/officeDocument/2006/math">
                    <m:r>
                      <a:rPr lang="da-DK"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(0;−2)</m:t>
                    </m:r>
                  </m:oMath>
                </a14:m>
                <a:r>
                  <a:rPr lang="da-DK" sz="3500">
                    <a:solidFill>
                      <a:srgbClr val="000000"/>
                    </a:solidFill>
                    <a:effectLst/>
                    <a:latin typeface="+mj-lt"/>
                    <a:ea typeface="Malgun Gothic" panose="020B0503020000020004" pitchFamily="34" charset="-127"/>
                    <a:cs typeface="Times New Roman" panose="02020603050405020304" pitchFamily="18" charset="0"/>
                  </a:rPr>
                  <a:t> là nghiệm phương trình thứ </a:t>
                </a:r>
                <a:r>
                  <a:rPr lang="da-DK" sz="3500" smtClean="0">
                    <a:solidFill>
                      <a:srgbClr val="000000"/>
                    </a:solidFill>
                    <a:effectLst/>
                    <a:latin typeface="+mj-lt"/>
                    <a:ea typeface="Malgun Gothic" panose="020B0503020000020004" pitchFamily="34" charset="-127"/>
                    <a:cs typeface="Times New Roman" panose="02020603050405020304" pitchFamily="18" charset="0"/>
                  </a:rPr>
                  <a:t>nhất</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14:m>
                  <m:oMath xmlns:m="http://schemas.openxmlformats.org/officeDocument/2006/math">
                    <m:r>
                      <a:rPr lang="da-DK"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4</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=0−6=−6≠5</m:t>
                    </m:r>
                  </m:oMath>
                </a14:m>
                <a:r>
                  <a:rPr lang="da-DK" sz="3500">
                    <a:solidFill>
                      <a:srgbClr val="000000"/>
                    </a:solidFill>
                    <a:effectLst/>
                    <a:latin typeface="+mj-lt"/>
                    <a:ea typeface="Malgun Gothic" panose="020B0503020000020004" pitchFamily="34" charset="-127"/>
                    <a:cs typeface="Times New Roman" panose="02020603050405020304" pitchFamily="18" charset="0"/>
                  </a:rPr>
                  <a:t> nên </a:t>
                </a:r>
                <a14:m>
                  <m:oMath xmlns:m="http://schemas.openxmlformats.org/officeDocument/2006/math">
                    <m:r>
                      <a:rPr lang="da-DK"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(0;−2)</m:t>
                    </m:r>
                  </m:oMath>
                </a14:m>
                <a:r>
                  <a:rPr lang="da-DK" sz="3500">
                    <a:solidFill>
                      <a:srgbClr val="000000"/>
                    </a:solidFill>
                    <a:effectLst/>
                    <a:latin typeface="+mj-lt"/>
                    <a:ea typeface="Malgun Gothic" panose="020B0503020000020004" pitchFamily="34" charset="-127"/>
                    <a:cs typeface="Times New Roman" panose="02020603050405020304" pitchFamily="18" charset="0"/>
                  </a:rPr>
                  <a:t> không là nghiệm của phương trình thứ </a:t>
                </a:r>
                <a:r>
                  <a:rPr lang="da-DK" sz="3500" smtClean="0">
                    <a:solidFill>
                      <a:srgbClr val="000000"/>
                    </a:solidFill>
                    <a:effectLst/>
                    <a:latin typeface="+mj-lt"/>
                    <a:ea typeface="Malgun Gothic" panose="020B0503020000020004" pitchFamily="34" charset="-127"/>
                    <a:cs typeface="Times New Roman" panose="02020603050405020304" pitchFamily="18" charset="0"/>
                  </a:rPr>
                  <a:t>hai</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3500">
                    <a:solidFill>
                      <a:srgbClr val="000000"/>
                    </a:solidFill>
                    <a:effectLst/>
                    <a:latin typeface="+mj-lt"/>
                    <a:ea typeface="Malgun Gothic" panose="020B0503020000020004" pitchFamily="34" charset="-127"/>
                    <a:cs typeface="Times New Roman" panose="02020603050405020304" pitchFamily="18" charset="0"/>
                  </a:rPr>
                  <a:t>Vậy </a:t>
                </a:r>
                <a14:m>
                  <m:oMath xmlns:m="http://schemas.openxmlformats.org/officeDocument/2006/math">
                    <m:r>
                      <a:rPr lang="da-DK"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(0;−2)</m:t>
                    </m:r>
                  </m:oMath>
                </a14:m>
                <a:r>
                  <a:rPr lang="da-DK" sz="3500">
                    <a:solidFill>
                      <a:srgbClr val="000000"/>
                    </a:solidFill>
                    <a:effectLst/>
                    <a:latin typeface="+mj-lt"/>
                    <a:ea typeface="Malgun Gothic" panose="020B0503020000020004" pitchFamily="34" charset="-127"/>
                    <a:cs typeface="Times New Roman" panose="02020603050405020304" pitchFamily="18" charset="0"/>
                  </a:rPr>
                  <a:t> không là nghiệm của hệ phương trình đã cho.</a:t>
                </a:r>
                <a:endParaRPr lang="en-US" sz="3500">
                  <a:solidFill>
                    <a:srgbClr val="000000"/>
                  </a:solidFill>
                  <a:effectLst/>
                  <a:latin typeface="+mj-lt"/>
                  <a:ea typeface="Calibri" panose="020F0502020204030204" pitchFamily="34" charset="0"/>
                  <a:cs typeface="Times New Roman" panose="02020603050405020304" pitchFamily="18" charset="0"/>
                </a:endParaRPr>
              </a:p>
              <a:p>
                <a:pPr marL="457200" indent="-457200" algn="just">
                  <a:lnSpc>
                    <a:spcPct val="150000"/>
                  </a:lnSpc>
                  <a:spcBef>
                    <a:spcPts val="100"/>
                  </a:spcBef>
                  <a:spcAft>
                    <a:spcPts val="100"/>
                  </a:spcAft>
                  <a:buFont typeface="Arial" panose="020B0604020202020204" pitchFamily="34" charset="0"/>
                  <a:buChar char="•"/>
                </a:pPr>
                <a:r>
                  <a:rPr lang="en-US" sz="3500" smtClean="0">
                    <a:solidFill>
                      <a:srgbClr val="000000"/>
                    </a:solidFill>
                    <a:effectLst/>
                    <a:latin typeface="+mj-lt"/>
                    <a:ea typeface="Malgun Gothic" panose="020B0503020000020004" pitchFamily="34" charset="-127"/>
                    <a:cs typeface="Times New Roman" panose="02020603050405020304" pitchFamily="18" charset="0"/>
                  </a:rPr>
                  <a:t>Ta </a:t>
                </a:r>
                <a:r>
                  <a:rPr lang="en-US" sz="3500">
                    <a:solidFill>
                      <a:srgbClr val="000000"/>
                    </a:solidFill>
                    <a:effectLst/>
                    <a:latin typeface="+mj-lt"/>
                    <a:ea typeface="Malgun Gothic" panose="020B0503020000020004" pitchFamily="34" charset="-127"/>
                    <a:cs typeface="Times New Roman" panose="02020603050405020304" pitchFamily="18" charset="0"/>
                  </a:rPr>
                  <a:t>thấy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en-US" sz="3500">
                    <a:solidFill>
                      <a:srgbClr val="000000"/>
                    </a:solidFill>
                    <a:effectLst/>
                    <a:latin typeface="+mj-lt"/>
                    <a:ea typeface="Malgun Gothic" panose="020B0503020000020004" pitchFamily="34" charset="-127"/>
                    <a:cs typeface="Times New Roman" panose="02020603050405020304" pitchFamily="18" charset="0"/>
                  </a:rPr>
                  <a:t> và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en-US" sz="3500">
                    <a:solidFill>
                      <a:srgbClr val="000000"/>
                    </a:solidFill>
                    <a:effectLst/>
                    <a:latin typeface="+mj-lt"/>
                    <a:ea typeface="Malgun Gothic" panose="020B0503020000020004" pitchFamily="34" charset="-127"/>
                    <a:cs typeface="Times New Roman" panose="02020603050405020304" pitchFamily="18" charset="0"/>
                  </a:rPr>
                  <a:t> thì:</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=2+2=4</m:t>
                    </m:r>
                  </m:oMath>
                </a14:m>
                <a:r>
                  <a:rPr lang="en-US" sz="3500">
                    <a:solidFill>
                      <a:srgbClr val="000000"/>
                    </a:solidFill>
                    <a:effectLst/>
                    <a:latin typeface="+mj-lt"/>
                    <a:ea typeface="Malgun Gothic" panose="020B0503020000020004" pitchFamily="34" charset="-127"/>
                    <a:cs typeface="Times New Roman" panose="02020603050405020304" pitchFamily="18" charset="0"/>
                  </a:rPr>
                  <a:t> nên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(2;−1)</m:t>
                    </m:r>
                  </m:oMath>
                </a14:m>
                <a:r>
                  <a:rPr lang="en-US" sz="3500">
                    <a:solidFill>
                      <a:srgbClr val="000000"/>
                    </a:solidFill>
                    <a:effectLst/>
                    <a:latin typeface="+mj-lt"/>
                    <a:ea typeface="Malgun Gothic" panose="020B0503020000020004" pitchFamily="34" charset="-127"/>
                    <a:cs typeface="Times New Roman" panose="02020603050405020304" pitchFamily="18" charset="0"/>
                  </a:rPr>
                  <a:t> là nghiệm phương trình thứ </a:t>
                </a:r>
                <a:r>
                  <a:rPr lang="en-US" sz="3500" smtClean="0">
                    <a:solidFill>
                      <a:srgbClr val="000000"/>
                    </a:solidFill>
                    <a:effectLst/>
                    <a:latin typeface="+mj-lt"/>
                    <a:ea typeface="Malgun Gothic" panose="020B0503020000020004" pitchFamily="34" charset="-127"/>
                    <a:cs typeface="Times New Roman" panose="02020603050405020304" pitchFamily="18" charset="0"/>
                  </a:rPr>
                  <a:t>nhất</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4</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=8−3=5</m:t>
                    </m:r>
                  </m:oMath>
                </a14:m>
                <a:r>
                  <a:rPr lang="en-US" sz="3500">
                    <a:solidFill>
                      <a:srgbClr val="000000"/>
                    </a:solidFill>
                    <a:effectLst/>
                    <a:latin typeface="+mj-lt"/>
                    <a:ea typeface="Malgun Gothic" panose="020B0503020000020004" pitchFamily="34" charset="-127"/>
                    <a:cs typeface="Times New Roman" panose="02020603050405020304" pitchFamily="18" charset="0"/>
                  </a:rPr>
                  <a:t> nên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(2;−1)</m:t>
                    </m:r>
                  </m:oMath>
                </a14:m>
                <a:r>
                  <a:rPr lang="en-US" sz="3500">
                    <a:solidFill>
                      <a:srgbClr val="000000"/>
                    </a:solidFill>
                    <a:effectLst/>
                    <a:latin typeface="+mj-lt"/>
                    <a:ea typeface="Malgun Gothic" panose="020B0503020000020004" pitchFamily="34" charset="-127"/>
                    <a:cs typeface="Times New Roman" panose="02020603050405020304" pitchFamily="18" charset="0"/>
                  </a:rPr>
                  <a:t> là nghiệm của phương trình thứ </a:t>
                </a:r>
                <a:r>
                  <a:rPr lang="en-US" sz="3500" smtClean="0">
                    <a:solidFill>
                      <a:srgbClr val="000000"/>
                    </a:solidFill>
                    <a:effectLst/>
                    <a:latin typeface="+mj-lt"/>
                    <a:ea typeface="Malgun Gothic" panose="020B0503020000020004" pitchFamily="34" charset="-127"/>
                    <a:cs typeface="Times New Roman" panose="02020603050405020304" pitchFamily="18" charset="0"/>
                  </a:rPr>
                  <a:t>hai</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3500">
                    <a:solidFill>
                      <a:srgbClr val="000000"/>
                    </a:solidFill>
                    <a:effectLst/>
                    <a:latin typeface="+mj-lt"/>
                    <a:ea typeface="Malgun Gothic" panose="020B0503020000020004" pitchFamily="34" charset="-127"/>
                    <a:cs typeface="Times New Roman" panose="02020603050405020304" pitchFamily="18" charset="0"/>
                  </a:rPr>
                  <a:t>Vậy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(2;−1)</m:t>
                    </m:r>
                  </m:oMath>
                </a14:m>
                <a:r>
                  <a:rPr lang="en-US" sz="3500">
                    <a:solidFill>
                      <a:srgbClr val="000000"/>
                    </a:solidFill>
                    <a:effectLst/>
                    <a:latin typeface="+mj-lt"/>
                    <a:ea typeface="Malgun Gothic" panose="020B0503020000020004" pitchFamily="34" charset="-127"/>
                    <a:cs typeface="Times New Roman" panose="02020603050405020304" pitchFamily="18" charset="0"/>
                  </a:rPr>
                  <a:t> là nghiệm của hệ phương trình đã cho.</a:t>
                </a:r>
                <a:endParaRPr lang="en-US" sz="3500">
                  <a:solidFill>
                    <a:srgbClr val="000000"/>
                  </a:solidFill>
                  <a:effectLst/>
                  <a:latin typeface="+mj-lt"/>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14400" y="3422984"/>
                <a:ext cx="16459200" cy="6635343"/>
              </a:xfrm>
              <a:prstGeom prst="rect">
                <a:avLst/>
              </a:prstGeom>
              <a:blipFill>
                <a:blip r:embed="rId4"/>
                <a:stretch>
                  <a:fillRect l="-1074" b="-2390"/>
                </a:stretch>
              </a:blipFill>
            </p:spPr>
            <p:txBody>
              <a:bodyPr/>
              <a:lstStyle/>
              <a:p>
                <a:r>
                  <a:rPr lang="en-US">
                    <a:noFill/>
                  </a:rPr>
                  <a:t> </a:t>
                </a:r>
              </a:p>
            </p:txBody>
          </p:sp>
        </mc:Fallback>
      </mc:AlternateContent>
    </p:spTree>
    <p:extLst>
      <p:ext uri="{BB962C8B-B14F-4D97-AF65-F5344CB8AC3E}">
        <p14:creationId xmlns:p14="http://schemas.microsoft.com/office/powerpoint/2010/main" val="386147577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left)">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left)">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down)">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wipe(left)">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wipe(left)">
                                      <p:cBhvr>
                                        <p:cTn id="50" dur="5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wipe(down)">
                                      <p:cBhvr>
                                        <p:cTn id="5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471"/>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6957426" y="721663"/>
            <a:ext cx="832346" cy="1464312"/>
          </a:xfrm>
          <a:prstGeom prst="rect">
            <a:avLst/>
          </a:prstGeom>
        </p:spPr>
      </p:pic>
      <p:sp>
        <p:nvSpPr>
          <p:cNvPr id="7" name="Rounded Rectangle 6"/>
          <p:cNvSpPr/>
          <p:nvPr/>
        </p:nvSpPr>
        <p:spPr>
          <a:xfrm>
            <a:off x="938462" y="721663"/>
            <a:ext cx="4343400" cy="1373837"/>
          </a:xfrm>
          <a:prstGeom prst="roundRect">
            <a:avLst/>
          </a:prstGeom>
          <a:solidFill>
            <a:schemeClr val="tx2"/>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VẬN</a:t>
            </a:r>
            <a:r>
              <a:rPr kumimoji="0" lang="en-US" sz="5000" b="1"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rPr>
              <a:t> DỤNG</a:t>
            </a:r>
            <a:endParaRPr kumimoji="0" lang="en-US" sz="5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938462" y="2624406"/>
                <a:ext cx="16435137" cy="6938694"/>
              </a:xfrm>
              <a:prstGeom prst="rect">
                <a:avLst/>
              </a:prstGeom>
            </p:spPr>
            <p:txBody>
              <a:bodyPr wrap="square">
                <a:spAutoFit/>
              </a:bodyPr>
              <a:lstStyle/>
              <a:p>
                <a:pPr algn="just">
                  <a:lnSpc>
                    <a:spcPct val="165000"/>
                  </a:lnSpc>
                </a:pPr>
                <a:r>
                  <a:rPr lang="vi-VN" sz="3800" smtClean="0">
                    <a:solidFill>
                      <a:srgbClr val="000000"/>
                    </a:solidFill>
                  </a:rPr>
                  <a:t>Xét bài toán cổ trong tình huống mở đầu. Gọi </a:t>
                </a:r>
                <a14:m>
                  <m:oMath xmlns:m="http://schemas.openxmlformats.org/officeDocument/2006/math">
                    <m:r>
                      <a:rPr lang="vi-VN" sz="3800" i="1" smtClean="0">
                        <a:solidFill>
                          <a:srgbClr val="000000"/>
                        </a:solidFill>
                        <a:latin typeface="Cambria Math" panose="02040503050406030204" pitchFamily="18" charset="0"/>
                      </a:rPr>
                      <m:t>𝑥</m:t>
                    </m:r>
                  </m:oMath>
                </a14:m>
                <a:r>
                  <a:rPr lang="vi-VN" sz="3800">
                    <a:solidFill>
                      <a:srgbClr val="000000"/>
                    </a:solidFill>
                  </a:rPr>
                  <a:t> là số cam, </a:t>
                </a:r>
                <a14:m>
                  <m:oMath xmlns:m="http://schemas.openxmlformats.org/officeDocument/2006/math">
                    <m:r>
                      <a:rPr lang="vi-VN" sz="3800" i="1" smtClean="0">
                        <a:solidFill>
                          <a:srgbClr val="000000"/>
                        </a:solidFill>
                        <a:latin typeface="Cambria Math" panose="02040503050406030204" pitchFamily="18" charset="0"/>
                      </a:rPr>
                      <m:t>𝑦</m:t>
                    </m:r>
                  </m:oMath>
                </a14:m>
                <a:r>
                  <a:rPr lang="vi-VN" sz="3800">
                    <a:solidFill>
                      <a:srgbClr val="000000"/>
                    </a:solidFill>
                  </a:rPr>
                  <a:t> là số quýt cần tính </a:t>
                </a:r>
                <a14:m>
                  <m:oMath xmlns:m="http://schemas.openxmlformats.org/officeDocument/2006/math">
                    <m:r>
                      <a:rPr lang="vi-VN" sz="3800" i="1" smtClean="0">
                        <a:solidFill>
                          <a:srgbClr val="000000"/>
                        </a:solidFill>
                        <a:latin typeface="Cambria Math" panose="02040503050406030204" pitchFamily="18" charset="0"/>
                      </a:rPr>
                      <m:t>(</m:t>
                    </m:r>
                    <m:r>
                      <a:rPr lang="vi-VN" sz="3800" i="1" smtClean="0">
                        <a:solidFill>
                          <a:srgbClr val="000000"/>
                        </a:solidFill>
                        <a:latin typeface="Cambria Math" panose="02040503050406030204" pitchFamily="18" charset="0"/>
                      </a:rPr>
                      <m:t>𝑥</m:t>
                    </m:r>
                    <m:r>
                      <a:rPr lang="vi-VN" sz="3800" i="1" smtClean="0">
                        <a:solidFill>
                          <a:srgbClr val="000000"/>
                        </a:solidFill>
                        <a:latin typeface="Cambria Math" panose="02040503050406030204" pitchFamily="18" charset="0"/>
                      </a:rPr>
                      <m:t>, </m:t>
                    </m:r>
                    <m:r>
                      <a:rPr lang="vi-VN" sz="3800" i="1" smtClean="0">
                        <a:solidFill>
                          <a:srgbClr val="000000"/>
                        </a:solidFill>
                        <a:latin typeface="Cambria Math" panose="02040503050406030204" pitchFamily="18" charset="0"/>
                      </a:rPr>
                      <m:t>𝑦</m:t>
                    </m:r>
                    <m:r>
                      <a:rPr lang="vi-VN" sz="3800" i="1" smtClean="0">
                        <a:solidFill>
                          <a:srgbClr val="000000"/>
                        </a:solidFill>
                        <a:latin typeface="Cambria Math" panose="02040503050406030204" pitchFamily="18" charset="0"/>
                      </a:rPr>
                      <m:t> ∈ </m:t>
                    </m:r>
                    <m:r>
                      <a:rPr lang="vi-VN" sz="3800" i="1" smtClean="0">
                        <a:solidFill>
                          <a:srgbClr val="000000"/>
                        </a:solidFill>
                        <a:latin typeface="Cambria Math" panose="02040503050406030204" pitchFamily="18" charset="0"/>
                      </a:rPr>
                      <m:t>ℕ</m:t>
                    </m:r>
                    <m:r>
                      <a:rPr lang="vi-VN" sz="3800" i="1" smtClean="0">
                        <a:solidFill>
                          <a:srgbClr val="000000"/>
                        </a:solidFill>
                        <a:latin typeface="Cambria Math" panose="02040503050406030204" pitchFamily="18" charset="0"/>
                      </a:rPr>
                      <m:t>∗), </m:t>
                    </m:r>
                  </m:oMath>
                </a14:m>
                <a:r>
                  <a:rPr lang="vi-VN" sz="3800">
                    <a:solidFill>
                      <a:srgbClr val="000000"/>
                    </a:solidFill>
                  </a:rPr>
                  <a:t>ta có hệ phương trình bậc nhất hai ẩn sau</a:t>
                </a:r>
                <a:r>
                  <a:rPr lang="vi-VN" sz="3800" smtClean="0">
                    <a:solidFill>
                      <a:srgbClr val="000000"/>
                    </a:solidFill>
                  </a:rPr>
                  <a:t>:</a:t>
                </a:r>
                <a:endParaRPr lang="en-US" sz="3800" smtClean="0">
                  <a:solidFill>
                    <a:srgbClr val="000000"/>
                  </a:solidFill>
                </a:endParaRPr>
              </a:p>
              <a:p>
                <a:pPr algn="just">
                  <a:lnSpc>
                    <a:spcPct val="165000"/>
                  </a:lnSpc>
                </a:pPr>
                <a14:m>
                  <m:oMathPara xmlns:m="http://schemas.openxmlformats.org/officeDocument/2006/math">
                    <m:oMathParaPr>
                      <m:jc m:val="centerGroup"/>
                    </m:oMathParaPr>
                    <m:oMath xmlns:m="http://schemas.openxmlformats.org/officeDocument/2006/math">
                      <m:d>
                        <m:dPr>
                          <m:begChr m:val="{"/>
                          <m:endChr m:val=""/>
                          <m:ctrlPr>
                            <a:rPr lang="en-US" sz="3800" i="1">
                              <a:solidFill>
                                <a:prstClr val="black"/>
                              </a:solidFill>
                              <a:latin typeface="Cambria Math" panose="02040503050406030204" pitchFamily="18" charset="0"/>
                              <a:cs typeface="Arial" panose="020B0604020202020204" pitchFamily="34" charset="0"/>
                            </a:rPr>
                          </m:ctrlPr>
                        </m:dPr>
                        <m:e>
                          <m:eqArr>
                            <m:eqArrPr>
                              <m:ctrlPr>
                                <a:rPr lang="en-US" sz="3800" i="1">
                                  <a:solidFill>
                                    <a:prstClr val="black"/>
                                  </a:solidFill>
                                  <a:latin typeface="Cambria Math" panose="02040503050406030204" pitchFamily="18" charset="0"/>
                                  <a:cs typeface="Arial" panose="020B0604020202020204" pitchFamily="34" charset="0"/>
                                </a:rPr>
                              </m:ctrlPr>
                            </m:eqArrPr>
                            <m:e>
                              <m:r>
                                <a:rPr lang="en-US" sz="3800" i="1">
                                  <a:solidFill>
                                    <a:prstClr val="black"/>
                                  </a:solidFill>
                                  <a:latin typeface="Cambria Math" panose="02040503050406030204" pitchFamily="18" charset="0"/>
                                  <a:cs typeface="Arial" panose="020B0604020202020204" pitchFamily="34" charset="0"/>
                                </a:rPr>
                                <m:t>𝑥</m:t>
                              </m:r>
                              <m:r>
                                <a:rPr lang="en-US" sz="3800" b="0" i="1" smtClean="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𝑦</m:t>
                              </m:r>
                              <m:r>
                                <a:rPr lang="en-US" sz="3800" i="1">
                                  <a:solidFill>
                                    <a:prstClr val="black"/>
                                  </a:solidFill>
                                  <a:latin typeface="Cambria Math" panose="02040503050406030204" pitchFamily="18" charset="0"/>
                                  <a:cs typeface="Arial" panose="020B0604020202020204" pitchFamily="34" charset="0"/>
                                </a:rPr>
                                <m:t>=17</m:t>
                              </m:r>
                            </m:e>
                            <m:e>
                              <m:r>
                                <a:rPr lang="en-US" sz="3800" b="0" i="1" smtClean="0">
                                  <a:solidFill>
                                    <a:prstClr val="black"/>
                                  </a:solidFill>
                                  <a:latin typeface="Cambria Math" panose="02040503050406030204" pitchFamily="18" charset="0"/>
                                  <a:cs typeface="Arial" panose="020B0604020202020204" pitchFamily="34" charset="0"/>
                                </a:rPr>
                                <m:t>10</m:t>
                              </m:r>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𝑦</m:t>
                              </m:r>
                              <m:r>
                                <a:rPr lang="en-US" sz="3800" i="1">
                                  <a:solidFill>
                                    <a:prstClr val="black"/>
                                  </a:solidFill>
                                  <a:latin typeface="Cambria Math" panose="02040503050406030204" pitchFamily="18" charset="0"/>
                                  <a:cs typeface="Arial" panose="020B0604020202020204" pitchFamily="34" charset="0"/>
                                </a:rPr>
                                <m:t>=100</m:t>
                              </m:r>
                            </m:e>
                          </m:eqArr>
                        </m:e>
                      </m:d>
                    </m:oMath>
                  </m:oMathPara>
                </a14:m>
                <a:endParaRPr lang="en-US" sz="3800" smtClean="0"/>
              </a:p>
              <a:p>
                <a:pPr algn="just">
                  <a:lnSpc>
                    <a:spcPct val="165000"/>
                  </a:lnSpc>
                </a:pPr>
                <a:r>
                  <a:rPr lang="vi-VN" sz="3800">
                    <a:solidFill>
                      <a:srgbClr val="000000"/>
                    </a:solidFill>
                  </a:rPr>
                  <a:t>Trong hai cặp số </a:t>
                </a:r>
                <a14:m>
                  <m:oMath xmlns:m="http://schemas.openxmlformats.org/officeDocument/2006/math">
                    <m:r>
                      <a:rPr lang="vi-VN" sz="3800" i="1" smtClean="0">
                        <a:solidFill>
                          <a:srgbClr val="000000"/>
                        </a:solidFill>
                        <a:latin typeface="Cambria Math" panose="02040503050406030204" pitchFamily="18" charset="0"/>
                      </a:rPr>
                      <m:t>(10; 7) </m:t>
                    </m:r>
                  </m:oMath>
                </a14:m>
                <a:r>
                  <a:rPr lang="vi-VN" sz="3800">
                    <a:solidFill>
                      <a:srgbClr val="000000"/>
                    </a:solidFill>
                  </a:rPr>
                  <a:t>và </a:t>
                </a:r>
                <a14:m>
                  <m:oMath xmlns:m="http://schemas.openxmlformats.org/officeDocument/2006/math">
                    <m:r>
                      <a:rPr lang="vi-VN" sz="3800" i="1" smtClean="0">
                        <a:solidFill>
                          <a:srgbClr val="000000"/>
                        </a:solidFill>
                        <a:latin typeface="Cambria Math" panose="02040503050406030204" pitchFamily="18" charset="0"/>
                      </a:rPr>
                      <m:t>(7; 10), </m:t>
                    </m:r>
                  </m:oMath>
                </a14:m>
                <a:r>
                  <a:rPr lang="vi-VN" sz="3800">
                    <a:solidFill>
                      <a:srgbClr val="000000"/>
                    </a:solidFill>
                  </a:rPr>
                  <a:t>cặp số nào là nghiệm của hệ phương trình trên? Từ đó cho biết một phương án về số cam và số quýt thỏa mãn yêu cầu của bài toán cổ.</a:t>
                </a:r>
                <a:endParaRPr lang="en-US" sz="3800">
                  <a:solidFill>
                    <a:srgbClr val="0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938462" y="2624406"/>
                <a:ext cx="16435137" cy="6938694"/>
              </a:xfrm>
              <a:prstGeom prst="rect">
                <a:avLst/>
              </a:prstGeom>
              <a:blipFill>
                <a:blip r:embed="rId4"/>
                <a:stretch>
                  <a:fillRect l="-1224" r="-1224" b="-2548"/>
                </a:stretch>
              </a:blipFill>
            </p:spPr>
            <p:txBody>
              <a:bodyPr/>
              <a:lstStyle/>
              <a:p>
                <a:r>
                  <a:rPr lang="en-US">
                    <a:noFill/>
                  </a:rPr>
                  <a:t> </a:t>
                </a:r>
              </a:p>
            </p:txBody>
          </p:sp>
        </mc:Fallback>
      </mc:AlternateContent>
    </p:spTree>
    <p:extLst>
      <p:ext uri="{BB962C8B-B14F-4D97-AF65-F5344CB8AC3E}">
        <p14:creationId xmlns:p14="http://schemas.microsoft.com/office/powerpoint/2010/main" val="205403681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471"/>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6993521" y="571500"/>
            <a:ext cx="832346" cy="1464312"/>
          </a:xfrm>
          <a:prstGeom prst="rect">
            <a:avLst/>
          </a:prstGeom>
        </p:spPr>
      </p:pic>
      <p:sp>
        <p:nvSpPr>
          <p:cNvPr id="5" name="Rectangle 4"/>
          <p:cNvSpPr/>
          <p:nvPr/>
        </p:nvSpPr>
        <p:spPr>
          <a:xfrm>
            <a:off x="456278" y="647700"/>
            <a:ext cx="1265090" cy="677108"/>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2" name="Rectangle 1"/>
              <p:cNvSpPr/>
              <p:nvPr/>
            </p:nvSpPr>
            <p:spPr>
              <a:xfrm>
                <a:off x="452267" y="1714500"/>
                <a:ext cx="17373600" cy="8171468"/>
              </a:xfrm>
              <a:prstGeom prst="rect">
                <a:avLst/>
              </a:prstGeom>
            </p:spPr>
            <p:txBody>
              <a:bodyPr wrap="square">
                <a:spAutoFit/>
              </a:bodyPr>
              <a:lstStyle/>
              <a:p>
                <a:pPr marL="457200" indent="-457200" algn="just">
                  <a:lnSpc>
                    <a:spcPct val="150000"/>
                  </a:lnSpc>
                  <a:buFont typeface="Arial" panose="020B0604020202020204" pitchFamily="34" charset="0"/>
                  <a:buChar char="•"/>
                </a:pPr>
                <a:r>
                  <a:rPr lang="en-US" sz="3500" smtClean="0">
                    <a:solidFill>
                      <a:srgbClr val="000000"/>
                    </a:solidFill>
                    <a:latin typeface="+mj-lt"/>
                    <a:ea typeface="Malgun Gothic" panose="020B0503020000020004" pitchFamily="34" charset="-127"/>
                    <a:cs typeface="Times New Roman" panose="02020603050405020304" pitchFamily="18" charset="0"/>
                  </a:rPr>
                  <a:t>Ta thấy, khi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=10</m:t>
                    </m:r>
                  </m:oMath>
                </a14:m>
                <a:r>
                  <a:rPr lang="en-US" sz="3500">
                    <a:solidFill>
                      <a:srgbClr val="000000"/>
                    </a:solidFill>
                    <a:effectLst/>
                    <a:latin typeface="+mj-lt"/>
                    <a:ea typeface="Malgun Gothic" panose="020B0503020000020004" pitchFamily="34" charset="-127"/>
                    <a:cs typeface="Times New Roman" panose="02020603050405020304" pitchFamily="18" charset="0"/>
                  </a:rPr>
                  <a:t> và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=7</m:t>
                    </m:r>
                  </m:oMath>
                </a14:m>
                <a:r>
                  <a:rPr lang="en-US" sz="3500">
                    <a:solidFill>
                      <a:srgbClr val="000000"/>
                    </a:solidFill>
                    <a:effectLst/>
                    <a:latin typeface="+mj-lt"/>
                    <a:ea typeface="Malgun Gothic" panose="020B0503020000020004" pitchFamily="34" charset="-127"/>
                    <a:cs typeface="Times New Roman" panose="02020603050405020304" pitchFamily="18" charset="0"/>
                  </a:rPr>
                  <a:t> thì</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en-US" sz="3500" smtClean="0">
                    <a:solidFill>
                      <a:srgbClr val="000000"/>
                    </a:solidFill>
                    <a:effectLst/>
                    <a:ea typeface="Malgun Gothic" panose="020B0503020000020004" pitchFamily="34" charset="-127"/>
                    <a:cs typeface="Times New Roman" panose="02020603050405020304" pitchFamily="18" charset="0"/>
                  </a:rPr>
                  <a:t>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=10+7=17</m:t>
                    </m:r>
                  </m:oMath>
                </a14:m>
                <a:r>
                  <a:rPr lang="en-US" sz="3500">
                    <a:solidFill>
                      <a:srgbClr val="000000"/>
                    </a:solidFill>
                    <a:effectLst/>
                    <a:latin typeface="+mj-lt"/>
                    <a:ea typeface="Malgun Gothic" panose="020B0503020000020004" pitchFamily="34" charset="-127"/>
                    <a:cs typeface="Times New Roman" panose="02020603050405020304" pitchFamily="18" charset="0"/>
                  </a:rPr>
                  <a:t> nên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(10;7)</m:t>
                    </m:r>
                  </m:oMath>
                </a14:m>
                <a:r>
                  <a:rPr lang="en-US" sz="3500">
                    <a:solidFill>
                      <a:srgbClr val="000000"/>
                    </a:solidFill>
                    <a:effectLst/>
                    <a:latin typeface="+mj-lt"/>
                    <a:ea typeface="Malgun Gothic" panose="020B0503020000020004" pitchFamily="34" charset="-127"/>
                    <a:cs typeface="Times New Roman" panose="02020603050405020304" pitchFamily="18" charset="0"/>
                  </a:rPr>
                  <a:t> là nghiệm phương trình thứ </a:t>
                </a:r>
                <a:r>
                  <a:rPr lang="en-US" sz="3500" smtClean="0">
                    <a:solidFill>
                      <a:srgbClr val="000000"/>
                    </a:solidFill>
                    <a:effectLst/>
                    <a:latin typeface="+mj-lt"/>
                    <a:ea typeface="Malgun Gothic" panose="020B0503020000020004" pitchFamily="34" charset="-127"/>
                    <a:cs typeface="Times New Roman" panose="02020603050405020304" pitchFamily="18" charset="0"/>
                  </a:rPr>
                  <a:t>nhất</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en-US" sz="3500" smtClean="0">
                    <a:solidFill>
                      <a:srgbClr val="000000"/>
                    </a:solidFill>
                    <a:effectLst/>
                    <a:ea typeface="Malgun Gothic" panose="020B0503020000020004" pitchFamily="34" charset="-127"/>
                    <a:cs typeface="Times New Roman" panose="02020603050405020304" pitchFamily="18" charset="0"/>
                  </a:rPr>
                  <a:t>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10</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=100+21=121≠100 </m:t>
                    </m:r>
                  </m:oMath>
                </a14:m>
                <a:r>
                  <a:rPr lang="en-US" sz="3500">
                    <a:solidFill>
                      <a:srgbClr val="000000"/>
                    </a:solidFill>
                    <a:effectLst/>
                    <a:latin typeface="+mj-lt"/>
                    <a:ea typeface="Malgun Gothic" panose="020B0503020000020004" pitchFamily="34" charset="-127"/>
                    <a:cs typeface="Times New Roman" panose="02020603050405020304" pitchFamily="18" charset="0"/>
                  </a:rPr>
                  <a:t>nên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10;7)</m:t>
                    </m:r>
                  </m:oMath>
                </a14:m>
                <a:r>
                  <a:rPr lang="en-US" sz="3500">
                    <a:solidFill>
                      <a:srgbClr val="000000"/>
                    </a:solidFill>
                    <a:effectLst/>
                    <a:latin typeface="+mj-lt"/>
                    <a:ea typeface="Malgun Gothic" panose="020B0503020000020004" pitchFamily="34" charset="-127"/>
                    <a:cs typeface="Times New Roman" panose="02020603050405020304" pitchFamily="18" charset="0"/>
                  </a:rPr>
                  <a:t> không là nghiệm của phương trình thứ </a:t>
                </a:r>
                <a:r>
                  <a:rPr lang="en-US" sz="3500" smtClean="0">
                    <a:solidFill>
                      <a:srgbClr val="000000"/>
                    </a:solidFill>
                    <a:effectLst/>
                    <a:latin typeface="+mj-lt"/>
                    <a:ea typeface="Malgun Gothic" panose="020B0503020000020004" pitchFamily="34" charset="-127"/>
                    <a:cs typeface="Times New Roman" panose="02020603050405020304" pitchFamily="18" charset="0"/>
                  </a:rPr>
                  <a:t>hai</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en-US" sz="3500">
                    <a:solidFill>
                      <a:srgbClr val="000000"/>
                    </a:solidFill>
                    <a:effectLst/>
                    <a:latin typeface="+mj-lt"/>
                    <a:ea typeface="Malgun Gothic" panose="020B0503020000020004" pitchFamily="34" charset="-127"/>
                    <a:cs typeface="Times New Roman" panose="02020603050405020304" pitchFamily="18" charset="0"/>
                  </a:rPr>
                  <a:t>Vậy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(10;7)</m:t>
                    </m:r>
                  </m:oMath>
                </a14:m>
                <a:r>
                  <a:rPr lang="en-US" sz="3500">
                    <a:solidFill>
                      <a:srgbClr val="000000"/>
                    </a:solidFill>
                    <a:effectLst/>
                    <a:latin typeface="+mj-lt"/>
                    <a:ea typeface="Malgun Gothic" panose="020B0503020000020004" pitchFamily="34" charset="-127"/>
                    <a:cs typeface="Times New Roman" panose="02020603050405020304" pitchFamily="18" charset="0"/>
                  </a:rPr>
                  <a:t> không là nghiệm của hệ phương trình đã cho.</a:t>
                </a:r>
                <a:endParaRPr lang="en-US" sz="3500">
                  <a:solidFill>
                    <a:srgbClr val="000000"/>
                  </a:solidFill>
                  <a:effectLst/>
                  <a:latin typeface="+mj-lt"/>
                  <a:ea typeface="Calibri" panose="020F0502020204030204" pitchFamily="34" charset="0"/>
                  <a:cs typeface="Times New Roman" panose="02020603050405020304" pitchFamily="18" charset="0"/>
                </a:endParaRPr>
              </a:p>
              <a:p>
                <a:pPr marL="457200" indent="-457200" algn="just">
                  <a:lnSpc>
                    <a:spcPct val="150000"/>
                  </a:lnSpc>
                  <a:buFont typeface="Arial" panose="020B0604020202020204" pitchFamily="34" charset="0"/>
                  <a:buChar char="•"/>
                </a:pPr>
                <a:r>
                  <a:rPr lang="en-US" sz="3500" smtClean="0">
                    <a:solidFill>
                      <a:srgbClr val="000000"/>
                    </a:solidFill>
                    <a:effectLst/>
                    <a:latin typeface="+mj-lt"/>
                    <a:ea typeface="Malgun Gothic" panose="020B0503020000020004" pitchFamily="34" charset="-127"/>
                    <a:cs typeface="Times New Roman" panose="02020603050405020304" pitchFamily="18" charset="0"/>
                  </a:rPr>
                  <a:t>Ta </a:t>
                </a:r>
                <a:r>
                  <a:rPr lang="en-US" sz="3500">
                    <a:solidFill>
                      <a:srgbClr val="000000"/>
                    </a:solidFill>
                    <a:effectLst/>
                    <a:latin typeface="+mj-lt"/>
                    <a:ea typeface="Malgun Gothic" panose="020B0503020000020004" pitchFamily="34" charset="-127"/>
                    <a:cs typeface="Times New Roman" panose="02020603050405020304" pitchFamily="18" charset="0"/>
                  </a:rPr>
                  <a:t>thấy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=7</m:t>
                    </m:r>
                  </m:oMath>
                </a14:m>
                <a:r>
                  <a:rPr lang="en-US" sz="3500">
                    <a:solidFill>
                      <a:srgbClr val="000000"/>
                    </a:solidFill>
                    <a:effectLst/>
                    <a:latin typeface="+mj-lt"/>
                    <a:ea typeface="Malgun Gothic" panose="020B0503020000020004" pitchFamily="34" charset="-127"/>
                    <a:cs typeface="Times New Roman" panose="02020603050405020304" pitchFamily="18" charset="0"/>
                  </a:rPr>
                  <a:t> và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=10</m:t>
                    </m:r>
                  </m:oMath>
                </a14:m>
                <a:r>
                  <a:rPr lang="en-US" sz="3500">
                    <a:solidFill>
                      <a:srgbClr val="000000"/>
                    </a:solidFill>
                    <a:effectLst/>
                    <a:latin typeface="+mj-lt"/>
                    <a:ea typeface="Malgun Gothic" panose="020B0503020000020004" pitchFamily="34" charset="-127"/>
                    <a:cs typeface="Times New Roman" panose="02020603050405020304" pitchFamily="18" charset="0"/>
                  </a:rPr>
                  <a:t> thì:</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en-US" sz="3500" smtClean="0">
                    <a:solidFill>
                      <a:srgbClr val="000000"/>
                    </a:solidFill>
                    <a:effectLst/>
                    <a:ea typeface="Malgun Gothic" panose="020B0503020000020004" pitchFamily="34" charset="-127"/>
                    <a:cs typeface="Times New Roman" panose="02020603050405020304" pitchFamily="18" charset="0"/>
                  </a:rPr>
                  <a:t>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=7+10=17</m:t>
                    </m:r>
                  </m:oMath>
                </a14:m>
                <a:r>
                  <a:rPr lang="en-US" sz="3500">
                    <a:solidFill>
                      <a:srgbClr val="000000"/>
                    </a:solidFill>
                    <a:effectLst/>
                    <a:latin typeface="+mj-lt"/>
                    <a:ea typeface="Malgun Gothic" panose="020B0503020000020004" pitchFamily="34" charset="-127"/>
                    <a:cs typeface="Times New Roman" panose="02020603050405020304" pitchFamily="18" charset="0"/>
                  </a:rPr>
                  <a:t> nên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(7;10)</m:t>
                    </m:r>
                  </m:oMath>
                </a14:m>
                <a:r>
                  <a:rPr lang="en-US" sz="3500">
                    <a:solidFill>
                      <a:srgbClr val="000000"/>
                    </a:solidFill>
                    <a:effectLst/>
                    <a:latin typeface="+mj-lt"/>
                    <a:ea typeface="Malgun Gothic" panose="020B0503020000020004" pitchFamily="34" charset="-127"/>
                    <a:cs typeface="Times New Roman" panose="02020603050405020304" pitchFamily="18" charset="0"/>
                  </a:rPr>
                  <a:t> là nghiệm phương trình thứ </a:t>
                </a:r>
                <a:r>
                  <a:rPr lang="en-US" sz="3500" smtClean="0">
                    <a:solidFill>
                      <a:srgbClr val="000000"/>
                    </a:solidFill>
                    <a:effectLst/>
                    <a:latin typeface="+mj-lt"/>
                    <a:ea typeface="Malgun Gothic" panose="020B0503020000020004" pitchFamily="34" charset="-127"/>
                    <a:cs typeface="Times New Roman" panose="02020603050405020304" pitchFamily="18" charset="0"/>
                  </a:rPr>
                  <a:t>nhất</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en-US" sz="3500" smtClean="0">
                    <a:solidFill>
                      <a:srgbClr val="000000"/>
                    </a:solidFill>
                    <a:effectLst/>
                    <a:ea typeface="Malgun Gothic" panose="020B0503020000020004" pitchFamily="34" charset="-127"/>
                    <a:cs typeface="Times New Roman" panose="02020603050405020304" pitchFamily="18" charset="0"/>
                  </a:rPr>
                  <a:t>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10</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=70+30=100</m:t>
                    </m:r>
                  </m:oMath>
                </a14:m>
                <a:r>
                  <a:rPr lang="en-US" sz="3500">
                    <a:solidFill>
                      <a:srgbClr val="000000"/>
                    </a:solidFill>
                    <a:effectLst/>
                    <a:latin typeface="+mj-lt"/>
                    <a:ea typeface="Malgun Gothic" panose="020B0503020000020004" pitchFamily="34" charset="-127"/>
                    <a:cs typeface="Times New Roman" panose="02020603050405020304" pitchFamily="18" charset="0"/>
                  </a:rPr>
                  <a:t> nên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(7;10)</m:t>
                    </m:r>
                  </m:oMath>
                </a14:m>
                <a:r>
                  <a:rPr lang="en-US" sz="3500">
                    <a:solidFill>
                      <a:srgbClr val="000000"/>
                    </a:solidFill>
                    <a:effectLst/>
                    <a:latin typeface="+mj-lt"/>
                    <a:ea typeface="Malgun Gothic" panose="020B0503020000020004" pitchFamily="34" charset="-127"/>
                    <a:cs typeface="Times New Roman" panose="02020603050405020304" pitchFamily="18" charset="0"/>
                  </a:rPr>
                  <a:t> là nghiệm của phương trình thứ </a:t>
                </a:r>
                <a:r>
                  <a:rPr lang="en-US" sz="3500" smtClean="0">
                    <a:solidFill>
                      <a:srgbClr val="000000"/>
                    </a:solidFill>
                    <a:effectLst/>
                    <a:latin typeface="+mj-lt"/>
                    <a:ea typeface="Malgun Gothic" panose="020B0503020000020004" pitchFamily="34" charset="-127"/>
                    <a:cs typeface="Times New Roman" panose="02020603050405020304" pitchFamily="18" charset="0"/>
                  </a:rPr>
                  <a:t>hai</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en-US" sz="3500">
                    <a:solidFill>
                      <a:srgbClr val="000000"/>
                    </a:solidFill>
                    <a:effectLst/>
                    <a:latin typeface="+mj-lt"/>
                    <a:ea typeface="Malgun Gothic" panose="020B0503020000020004" pitchFamily="34" charset="-127"/>
                    <a:cs typeface="Times New Roman" panose="02020603050405020304" pitchFamily="18" charset="0"/>
                  </a:rPr>
                  <a:t>Vậy </a:t>
                </a:r>
                <a14:m>
                  <m:oMath xmlns:m="http://schemas.openxmlformats.org/officeDocument/2006/math">
                    <m:r>
                      <a:rPr lang="en-US" sz="35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(7;10)</m:t>
                    </m:r>
                  </m:oMath>
                </a14:m>
                <a:r>
                  <a:rPr lang="en-US" sz="3500">
                    <a:solidFill>
                      <a:srgbClr val="000000"/>
                    </a:solidFill>
                    <a:effectLst/>
                    <a:latin typeface="+mj-lt"/>
                    <a:ea typeface="Malgun Gothic" panose="020B0503020000020004" pitchFamily="34" charset="-127"/>
                    <a:cs typeface="Times New Roman" panose="02020603050405020304" pitchFamily="18" charset="0"/>
                  </a:rPr>
                  <a:t> là nghiệm của hệ phương trình đã cho.</a:t>
                </a:r>
                <a:endParaRPr lang="en-US" sz="35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en-US" sz="3500">
                    <a:solidFill>
                      <a:srgbClr val="000000"/>
                    </a:solidFill>
                    <a:effectLst/>
                    <a:latin typeface="+mj-lt"/>
                    <a:ea typeface="Malgun Gothic" panose="020B0503020000020004" pitchFamily="34" charset="-127"/>
                    <a:cs typeface="Times New Roman" panose="02020603050405020304" pitchFamily="18" charset="0"/>
                  </a:rPr>
                  <a:t>Một phương án về số cam và số quýt thỏa mãn yêu cầu là: 7 quả cam và 10 quả quýt.</a:t>
                </a:r>
                <a:endParaRPr lang="en-US" sz="3500">
                  <a:solidFill>
                    <a:srgbClr val="000000"/>
                  </a:solidFill>
                  <a:effectLst/>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52267" y="1714500"/>
                <a:ext cx="17373600" cy="8171468"/>
              </a:xfrm>
              <a:prstGeom prst="rect">
                <a:avLst/>
              </a:prstGeom>
              <a:blipFill>
                <a:blip r:embed="rId4"/>
                <a:stretch>
                  <a:fillRect l="-1018" r="-1053" b="-522"/>
                </a:stretch>
              </a:blipFill>
            </p:spPr>
            <p:txBody>
              <a:bodyPr/>
              <a:lstStyle/>
              <a:p>
                <a:r>
                  <a:rPr lang="en-US">
                    <a:noFill/>
                  </a:rPr>
                  <a:t> </a:t>
                </a:r>
              </a:p>
            </p:txBody>
          </p:sp>
        </mc:Fallback>
      </mc:AlternateContent>
    </p:spTree>
    <p:extLst>
      <p:ext uri="{BB962C8B-B14F-4D97-AF65-F5344CB8AC3E}">
        <p14:creationId xmlns:p14="http://schemas.microsoft.com/office/powerpoint/2010/main" val="282306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left)">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left)">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wipe(down)">
                                      <p:cBhvr>
                                        <p:cTn id="47" dur="500"/>
                                        <p:tgtEl>
                                          <p:spTgt spid="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randombar(horizontal)">
                                      <p:cBhvr>
                                        <p:cTn id="5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523"/>
        <p:cNvGrpSpPr/>
        <p:nvPr/>
      </p:nvGrpSpPr>
      <p:grpSpPr>
        <a:xfrm>
          <a:off x="0" y="0"/>
          <a:ext cx="0" cy="0"/>
          <a:chOff x="0" y="0"/>
          <a:chExt cx="0" cy="0"/>
        </a:xfrm>
      </p:grpSpPr>
      <p:grpSp>
        <p:nvGrpSpPr>
          <p:cNvPr id="71" name="Google Shape;1558;p62"/>
          <p:cNvGrpSpPr/>
          <p:nvPr/>
        </p:nvGrpSpPr>
        <p:grpSpPr>
          <a:xfrm rot="-613048">
            <a:off x="1423678" y="726212"/>
            <a:ext cx="15315540" cy="9531860"/>
            <a:chOff x="2702725" y="738000"/>
            <a:chExt cx="1636900" cy="1676850"/>
          </a:xfrm>
        </p:grpSpPr>
        <p:sp>
          <p:nvSpPr>
            <p:cNvPr id="72" name="Google Shape;1559;p62"/>
            <p:cNvSpPr/>
            <p:nvPr/>
          </p:nvSpPr>
          <p:spPr>
            <a:xfrm>
              <a:off x="2702725" y="738000"/>
              <a:ext cx="1636900" cy="1676850"/>
            </a:xfrm>
            <a:custGeom>
              <a:avLst/>
              <a:gdLst/>
              <a:ahLst/>
              <a:cxnLst/>
              <a:rect l="l" t="t" r="r" b="b"/>
              <a:pathLst>
                <a:path w="65476" h="67074" extrusionOk="0">
                  <a:moveTo>
                    <a:pt x="43461" y="1"/>
                  </a:moveTo>
                  <a:cubicBezTo>
                    <a:pt x="42901" y="1"/>
                    <a:pt x="42341" y="177"/>
                    <a:pt x="41869" y="532"/>
                  </a:cubicBezTo>
                  <a:lnTo>
                    <a:pt x="40612" y="1475"/>
                  </a:lnTo>
                  <a:cubicBezTo>
                    <a:pt x="40469" y="1582"/>
                    <a:pt x="40339" y="1703"/>
                    <a:pt x="40222" y="1835"/>
                  </a:cubicBezTo>
                  <a:lnTo>
                    <a:pt x="37289" y="5137"/>
                  </a:lnTo>
                  <a:lnTo>
                    <a:pt x="17773" y="1298"/>
                  </a:lnTo>
                  <a:lnTo>
                    <a:pt x="17770" y="1298"/>
                  </a:lnTo>
                  <a:lnTo>
                    <a:pt x="16459" y="1039"/>
                  </a:lnTo>
                  <a:cubicBezTo>
                    <a:pt x="16285" y="1005"/>
                    <a:pt x="16113" y="989"/>
                    <a:pt x="15943" y="989"/>
                  </a:cubicBezTo>
                  <a:cubicBezTo>
                    <a:pt x="14635" y="989"/>
                    <a:pt x="13485" y="1961"/>
                    <a:pt x="13314" y="3311"/>
                  </a:cubicBezTo>
                  <a:cubicBezTo>
                    <a:pt x="11364" y="18757"/>
                    <a:pt x="7448" y="33891"/>
                    <a:pt x="1658" y="48342"/>
                  </a:cubicBezTo>
                  <a:cubicBezTo>
                    <a:pt x="1182" y="49507"/>
                    <a:pt x="698" y="50685"/>
                    <a:pt x="204" y="51877"/>
                  </a:cubicBezTo>
                  <a:cubicBezTo>
                    <a:pt x="183" y="51929"/>
                    <a:pt x="166" y="51982"/>
                    <a:pt x="148" y="52034"/>
                  </a:cubicBezTo>
                  <a:cubicBezTo>
                    <a:pt x="136" y="52072"/>
                    <a:pt x="120" y="52108"/>
                    <a:pt x="108" y="52146"/>
                  </a:cubicBezTo>
                  <a:cubicBezTo>
                    <a:pt x="91" y="52204"/>
                    <a:pt x="79" y="52262"/>
                    <a:pt x="67" y="52321"/>
                  </a:cubicBezTo>
                  <a:cubicBezTo>
                    <a:pt x="60" y="52357"/>
                    <a:pt x="47" y="52392"/>
                    <a:pt x="41" y="52429"/>
                  </a:cubicBezTo>
                  <a:cubicBezTo>
                    <a:pt x="25" y="52523"/>
                    <a:pt x="12" y="52619"/>
                    <a:pt x="6" y="52714"/>
                  </a:cubicBezTo>
                  <a:cubicBezTo>
                    <a:pt x="5" y="52745"/>
                    <a:pt x="6" y="52777"/>
                    <a:pt x="5" y="52807"/>
                  </a:cubicBezTo>
                  <a:cubicBezTo>
                    <a:pt x="3" y="52872"/>
                    <a:pt x="0" y="52938"/>
                    <a:pt x="3" y="53003"/>
                  </a:cubicBezTo>
                  <a:cubicBezTo>
                    <a:pt x="3" y="53038"/>
                    <a:pt x="9" y="53074"/>
                    <a:pt x="12" y="53109"/>
                  </a:cubicBezTo>
                  <a:cubicBezTo>
                    <a:pt x="17" y="53170"/>
                    <a:pt x="22" y="53231"/>
                    <a:pt x="31" y="53290"/>
                  </a:cubicBezTo>
                  <a:cubicBezTo>
                    <a:pt x="35" y="53328"/>
                    <a:pt x="46" y="53365"/>
                    <a:pt x="52" y="53401"/>
                  </a:cubicBezTo>
                  <a:cubicBezTo>
                    <a:pt x="64" y="53459"/>
                    <a:pt x="73" y="53516"/>
                    <a:pt x="88" y="53574"/>
                  </a:cubicBezTo>
                  <a:cubicBezTo>
                    <a:pt x="99" y="53612"/>
                    <a:pt x="114" y="53650"/>
                    <a:pt x="125" y="53688"/>
                  </a:cubicBezTo>
                  <a:cubicBezTo>
                    <a:pt x="143" y="53741"/>
                    <a:pt x="158" y="53796"/>
                    <a:pt x="180" y="53849"/>
                  </a:cubicBezTo>
                  <a:cubicBezTo>
                    <a:pt x="195" y="53889"/>
                    <a:pt x="213" y="53928"/>
                    <a:pt x="231" y="53966"/>
                  </a:cubicBezTo>
                  <a:cubicBezTo>
                    <a:pt x="249" y="54010"/>
                    <a:pt x="266" y="54054"/>
                    <a:pt x="287" y="54097"/>
                  </a:cubicBezTo>
                  <a:cubicBezTo>
                    <a:pt x="292" y="54103"/>
                    <a:pt x="297" y="54109"/>
                    <a:pt x="300" y="54117"/>
                  </a:cubicBezTo>
                  <a:cubicBezTo>
                    <a:pt x="304" y="54124"/>
                    <a:pt x="306" y="54130"/>
                    <a:pt x="309" y="54136"/>
                  </a:cubicBezTo>
                  <a:cubicBezTo>
                    <a:pt x="327" y="54170"/>
                    <a:pt x="347" y="54200"/>
                    <a:pt x="366" y="54232"/>
                  </a:cubicBezTo>
                  <a:cubicBezTo>
                    <a:pt x="392" y="54278"/>
                    <a:pt x="420" y="54325"/>
                    <a:pt x="448" y="54369"/>
                  </a:cubicBezTo>
                  <a:cubicBezTo>
                    <a:pt x="474" y="54407"/>
                    <a:pt x="502" y="54442"/>
                    <a:pt x="529" y="54478"/>
                  </a:cubicBezTo>
                  <a:cubicBezTo>
                    <a:pt x="559" y="54521"/>
                    <a:pt x="590" y="54562"/>
                    <a:pt x="625" y="54601"/>
                  </a:cubicBezTo>
                  <a:cubicBezTo>
                    <a:pt x="654" y="54636"/>
                    <a:pt x="686" y="54670"/>
                    <a:pt x="716" y="54703"/>
                  </a:cubicBezTo>
                  <a:cubicBezTo>
                    <a:pt x="751" y="54741"/>
                    <a:pt x="786" y="54777"/>
                    <a:pt x="822" y="54812"/>
                  </a:cubicBezTo>
                  <a:cubicBezTo>
                    <a:pt x="856" y="54844"/>
                    <a:pt x="891" y="54873"/>
                    <a:pt x="926" y="54904"/>
                  </a:cubicBezTo>
                  <a:cubicBezTo>
                    <a:pt x="964" y="54935"/>
                    <a:pt x="1002" y="54969"/>
                    <a:pt x="1041" y="54999"/>
                  </a:cubicBezTo>
                  <a:cubicBezTo>
                    <a:pt x="1077" y="55028"/>
                    <a:pt x="1115" y="55052"/>
                    <a:pt x="1153" y="55078"/>
                  </a:cubicBezTo>
                  <a:cubicBezTo>
                    <a:pt x="1194" y="55107"/>
                    <a:pt x="1237" y="55136"/>
                    <a:pt x="1280" y="55162"/>
                  </a:cubicBezTo>
                  <a:cubicBezTo>
                    <a:pt x="1319" y="55186"/>
                    <a:pt x="1360" y="55207"/>
                    <a:pt x="1401" y="55230"/>
                  </a:cubicBezTo>
                  <a:cubicBezTo>
                    <a:pt x="1445" y="55253"/>
                    <a:pt x="1489" y="55277"/>
                    <a:pt x="1533" y="55299"/>
                  </a:cubicBezTo>
                  <a:cubicBezTo>
                    <a:pt x="1576" y="55317"/>
                    <a:pt x="1620" y="55335"/>
                    <a:pt x="1662" y="55353"/>
                  </a:cubicBezTo>
                  <a:cubicBezTo>
                    <a:pt x="1709" y="55371"/>
                    <a:pt x="1755" y="55390"/>
                    <a:pt x="1804" y="55406"/>
                  </a:cubicBezTo>
                  <a:cubicBezTo>
                    <a:pt x="1851" y="55422"/>
                    <a:pt x="1895" y="55434"/>
                    <a:pt x="1940" y="55447"/>
                  </a:cubicBezTo>
                  <a:cubicBezTo>
                    <a:pt x="1971" y="55455"/>
                    <a:pt x="2000" y="55466"/>
                    <a:pt x="2030" y="55473"/>
                  </a:cubicBezTo>
                  <a:lnTo>
                    <a:pt x="49817" y="66998"/>
                  </a:lnTo>
                  <a:cubicBezTo>
                    <a:pt x="50026" y="67049"/>
                    <a:pt x="50235" y="67073"/>
                    <a:pt x="50442" y="67073"/>
                  </a:cubicBezTo>
                  <a:cubicBezTo>
                    <a:pt x="51492" y="67073"/>
                    <a:pt x="52472" y="66445"/>
                    <a:pt x="52889" y="65438"/>
                  </a:cubicBezTo>
                  <a:cubicBezTo>
                    <a:pt x="60382" y="47407"/>
                    <a:pt x="63539" y="28050"/>
                    <a:pt x="65454" y="13203"/>
                  </a:cubicBezTo>
                  <a:lnTo>
                    <a:pt x="65454" y="13197"/>
                  </a:lnTo>
                  <a:cubicBezTo>
                    <a:pt x="65454" y="13197"/>
                    <a:pt x="65454" y="13197"/>
                    <a:pt x="65454" y="13195"/>
                  </a:cubicBezTo>
                  <a:cubicBezTo>
                    <a:pt x="65455" y="13183"/>
                    <a:pt x="65455" y="13169"/>
                    <a:pt x="65457" y="13156"/>
                  </a:cubicBezTo>
                  <a:cubicBezTo>
                    <a:pt x="65464" y="13084"/>
                    <a:pt x="65470" y="13011"/>
                    <a:pt x="65474" y="12938"/>
                  </a:cubicBezTo>
                  <a:cubicBezTo>
                    <a:pt x="65475" y="12923"/>
                    <a:pt x="65474" y="12908"/>
                    <a:pt x="65474" y="12893"/>
                  </a:cubicBezTo>
                  <a:cubicBezTo>
                    <a:pt x="65474" y="12823"/>
                    <a:pt x="65474" y="12753"/>
                    <a:pt x="65469" y="12683"/>
                  </a:cubicBezTo>
                  <a:cubicBezTo>
                    <a:pt x="65467" y="12662"/>
                    <a:pt x="65464" y="12640"/>
                    <a:pt x="65461" y="12618"/>
                  </a:cubicBezTo>
                  <a:cubicBezTo>
                    <a:pt x="65457" y="12557"/>
                    <a:pt x="65451" y="12495"/>
                    <a:pt x="65440" y="12434"/>
                  </a:cubicBezTo>
                  <a:cubicBezTo>
                    <a:pt x="65436" y="12403"/>
                    <a:pt x="65428" y="12375"/>
                    <a:pt x="65422" y="12344"/>
                  </a:cubicBezTo>
                  <a:cubicBezTo>
                    <a:pt x="65411" y="12293"/>
                    <a:pt x="65402" y="12242"/>
                    <a:pt x="65390" y="12192"/>
                  </a:cubicBezTo>
                  <a:cubicBezTo>
                    <a:pt x="65379" y="12156"/>
                    <a:pt x="65367" y="12121"/>
                    <a:pt x="65357" y="12086"/>
                  </a:cubicBezTo>
                  <a:cubicBezTo>
                    <a:pt x="65343" y="12043"/>
                    <a:pt x="65331" y="11999"/>
                    <a:pt x="65316" y="11957"/>
                  </a:cubicBezTo>
                  <a:cubicBezTo>
                    <a:pt x="65300" y="11916"/>
                    <a:pt x="65284" y="11878"/>
                    <a:pt x="65267" y="11838"/>
                  </a:cubicBezTo>
                  <a:cubicBezTo>
                    <a:pt x="65252" y="11802"/>
                    <a:pt x="65238" y="11765"/>
                    <a:pt x="65221" y="11732"/>
                  </a:cubicBezTo>
                  <a:cubicBezTo>
                    <a:pt x="65202" y="11688"/>
                    <a:pt x="65177" y="11647"/>
                    <a:pt x="65156" y="11606"/>
                  </a:cubicBezTo>
                  <a:cubicBezTo>
                    <a:pt x="65139" y="11575"/>
                    <a:pt x="65124" y="11545"/>
                    <a:pt x="65107" y="11515"/>
                  </a:cubicBezTo>
                  <a:cubicBezTo>
                    <a:pt x="65080" y="11469"/>
                    <a:pt x="65050" y="11424"/>
                    <a:pt x="65019" y="11379"/>
                  </a:cubicBezTo>
                  <a:cubicBezTo>
                    <a:pt x="65004" y="11357"/>
                    <a:pt x="64990" y="11332"/>
                    <a:pt x="64974" y="11311"/>
                  </a:cubicBezTo>
                  <a:cubicBezTo>
                    <a:pt x="64939" y="11263"/>
                    <a:pt x="64901" y="11217"/>
                    <a:pt x="64863" y="11171"/>
                  </a:cubicBezTo>
                  <a:cubicBezTo>
                    <a:pt x="64849" y="11155"/>
                    <a:pt x="64837" y="11136"/>
                    <a:pt x="64823" y="11120"/>
                  </a:cubicBezTo>
                  <a:cubicBezTo>
                    <a:pt x="64782" y="11074"/>
                    <a:pt x="64738" y="11030"/>
                    <a:pt x="64694" y="10986"/>
                  </a:cubicBezTo>
                  <a:cubicBezTo>
                    <a:pt x="64680" y="10972"/>
                    <a:pt x="64668" y="10957"/>
                    <a:pt x="64653" y="10943"/>
                  </a:cubicBezTo>
                  <a:cubicBezTo>
                    <a:pt x="64608" y="10899"/>
                    <a:pt x="64559" y="10858"/>
                    <a:pt x="64509" y="10817"/>
                  </a:cubicBezTo>
                  <a:cubicBezTo>
                    <a:pt x="64495" y="10805"/>
                    <a:pt x="64483" y="10793"/>
                    <a:pt x="64468" y="10782"/>
                  </a:cubicBezTo>
                  <a:cubicBezTo>
                    <a:pt x="64412" y="10737"/>
                    <a:pt x="64352" y="10696"/>
                    <a:pt x="64292" y="10655"/>
                  </a:cubicBezTo>
                  <a:cubicBezTo>
                    <a:pt x="64284" y="10650"/>
                    <a:pt x="64276" y="10643"/>
                    <a:pt x="64269" y="10638"/>
                  </a:cubicBezTo>
                  <a:cubicBezTo>
                    <a:pt x="64211" y="10600"/>
                    <a:pt x="64152" y="10567"/>
                    <a:pt x="64091" y="10535"/>
                  </a:cubicBezTo>
                  <a:cubicBezTo>
                    <a:pt x="64079" y="10527"/>
                    <a:pt x="64067" y="10520"/>
                    <a:pt x="64053" y="10512"/>
                  </a:cubicBezTo>
                  <a:cubicBezTo>
                    <a:pt x="63988" y="10479"/>
                    <a:pt x="63921" y="10448"/>
                    <a:pt x="63852" y="10419"/>
                  </a:cubicBezTo>
                  <a:cubicBezTo>
                    <a:pt x="63843" y="10415"/>
                    <a:pt x="63834" y="10410"/>
                    <a:pt x="63825" y="10407"/>
                  </a:cubicBezTo>
                  <a:cubicBezTo>
                    <a:pt x="63763" y="10381"/>
                    <a:pt x="63697" y="10360"/>
                    <a:pt x="63632" y="10339"/>
                  </a:cubicBezTo>
                  <a:cubicBezTo>
                    <a:pt x="63617" y="10333"/>
                    <a:pt x="63602" y="10327"/>
                    <a:pt x="63585" y="10322"/>
                  </a:cubicBezTo>
                  <a:cubicBezTo>
                    <a:pt x="63503" y="10298"/>
                    <a:pt x="63419" y="10277"/>
                    <a:pt x="63333" y="10260"/>
                  </a:cubicBezTo>
                  <a:lnTo>
                    <a:pt x="47851" y="7215"/>
                  </a:lnTo>
                  <a:cubicBezTo>
                    <a:pt x="48148" y="6583"/>
                    <a:pt x="48407" y="5933"/>
                    <a:pt x="48607" y="5269"/>
                  </a:cubicBezTo>
                  <a:cubicBezTo>
                    <a:pt x="48932" y="4184"/>
                    <a:pt x="48534" y="3013"/>
                    <a:pt x="47616" y="2352"/>
                  </a:cubicBezTo>
                  <a:cubicBezTo>
                    <a:pt x="47504" y="2271"/>
                    <a:pt x="47385" y="2200"/>
                    <a:pt x="47260" y="2136"/>
                  </a:cubicBezTo>
                  <a:cubicBezTo>
                    <a:pt x="47139" y="1987"/>
                    <a:pt x="47001" y="1852"/>
                    <a:pt x="46849" y="1732"/>
                  </a:cubicBezTo>
                  <a:cubicBezTo>
                    <a:pt x="46718" y="1629"/>
                    <a:pt x="46577" y="1538"/>
                    <a:pt x="46428" y="1460"/>
                  </a:cubicBezTo>
                  <a:cubicBezTo>
                    <a:pt x="46092" y="1050"/>
                    <a:pt x="45642" y="749"/>
                    <a:pt x="45135" y="596"/>
                  </a:cubicBezTo>
                  <a:cubicBezTo>
                    <a:pt x="44648" y="200"/>
                    <a:pt x="44055" y="1"/>
                    <a:pt x="43461" y="1"/>
                  </a:cubicBezTo>
                  <a:close/>
                </a:path>
              </a:pathLst>
            </a:custGeom>
            <a:solidFill>
              <a:srgbClr val="FFFFFF"/>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3" name="Google Shape;1560;p62"/>
            <p:cNvSpPr/>
            <p:nvPr/>
          </p:nvSpPr>
          <p:spPr>
            <a:xfrm>
              <a:off x="2769025" y="835525"/>
              <a:ext cx="1504275" cy="1512950"/>
            </a:xfrm>
            <a:custGeom>
              <a:avLst/>
              <a:gdLst/>
              <a:ahLst/>
              <a:cxnLst/>
              <a:rect l="l" t="t" r="r" b="b"/>
              <a:pathLst>
                <a:path w="60171" h="60518" extrusionOk="0">
                  <a:moveTo>
                    <a:pt x="14609" y="1"/>
                  </a:moveTo>
                  <a:cubicBezTo>
                    <a:pt x="12339" y="17609"/>
                    <a:pt x="6804" y="32622"/>
                    <a:pt x="1" y="48994"/>
                  </a:cubicBezTo>
                  <a:lnTo>
                    <a:pt x="47788" y="60518"/>
                  </a:lnTo>
                  <a:cubicBezTo>
                    <a:pt x="54592" y="44146"/>
                    <a:pt x="57901" y="26571"/>
                    <a:pt x="60170" y="8961"/>
                  </a:cubicBezTo>
                  <a:lnTo>
                    <a:pt x="14609" y="1"/>
                  </a:ln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4" name="Google Shape;1561;p62"/>
            <p:cNvSpPr/>
            <p:nvPr/>
          </p:nvSpPr>
          <p:spPr>
            <a:xfrm>
              <a:off x="2769025" y="829075"/>
              <a:ext cx="1504275" cy="1461825"/>
            </a:xfrm>
            <a:custGeom>
              <a:avLst/>
              <a:gdLst/>
              <a:ahLst/>
              <a:cxnLst/>
              <a:rect l="l" t="t" r="r" b="b"/>
              <a:pathLst>
                <a:path w="60171" h="58473" extrusionOk="0">
                  <a:moveTo>
                    <a:pt x="13295" y="0"/>
                  </a:moveTo>
                  <a:cubicBezTo>
                    <a:pt x="11152" y="16951"/>
                    <a:pt x="6678" y="33525"/>
                    <a:pt x="1" y="49252"/>
                  </a:cubicBezTo>
                  <a:lnTo>
                    <a:pt x="46877" y="58473"/>
                  </a:lnTo>
                  <a:cubicBezTo>
                    <a:pt x="53555" y="42747"/>
                    <a:pt x="58028" y="26171"/>
                    <a:pt x="60170" y="9221"/>
                  </a:cubicBezTo>
                  <a:lnTo>
                    <a:pt x="13295" y="0"/>
                  </a:ln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5" name="Google Shape;1562;p62"/>
            <p:cNvSpPr/>
            <p:nvPr/>
          </p:nvSpPr>
          <p:spPr>
            <a:xfrm>
              <a:off x="3571700" y="804350"/>
              <a:ext cx="282700" cy="304550"/>
            </a:xfrm>
            <a:custGeom>
              <a:avLst/>
              <a:gdLst/>
              <a:ahLst/>
              <a:cxnLst/>
              <a:rect l="l" t="t" r="r" b="b"/>
              <a:pathLst>
                <a:path w="11308" h="12182" extrusionOk="0">
                  <a:moveTo>
                    <a:pt x="8703" y="0"/>
                  </a:moveTo>
                  <a:lnTo>
                    <a:pt x="7447" y="942"/>
                  </a:lnTo>
                  <a:lnTo>
                    <a:pt x="718" y="8520"/>
                  </a:lnTo>
                  <a:cubicBezTo>
                    <a:pt x="428" y="9102"/>
                    <a:pt x="188" y="9707"/>
                    <a:pt x="1" y="10330"/>
                  </a:cubicBezTo>
                  <a:cubicBezTo>
                    <a:pt x="508" y="9971"/>
                    <a:pt x="1031" y="9637"/>
                    <a:pt x="1567" y="9327"/>
                  </a:cubicBezTo>
                  <a:lnTo>
                    <a:pt x="1567" y="9327"/>
                  </a:lnTo>
                  <a:cubicBezTo>
                    <a:pt x="1315" y="9885"/>
                    <a:pt x="1081" y="10448"/>
                    <a:pt x="861" y="11020"/>
                  </a:cubicBezTo>
                  <a:cubicBezTo>
                    <a:pt x="1350" y="10681"/>
                    <a:pt x="1857" y="10369"/>
                    <a:pt x="2380" y="10084"/>
                  </a:cubicBezTo>
                  <a:lnTo>
                    <a:pt x="2380" y="10084"/>
                  </a:lnTo>
                  <a:cubicBezTo>
                    <a:pt x="2161" y="10626"/>
                    <a:pt x="1933" y="11165"/>
                    <a:pt x="1698" y="11700"/>
                  </a:cubicBezTo>
                  <a:cubicBezTo>
                    <a:pt x="2207" y="11349"/>
                    <a:pt x="2726" y="11015"/>
                    <a:pt x="3255" y="10694"/>
                  </a:cubicBezTo>
                  <a:lnTo>
                    <a:pt x="3255" y="10694"/>
                  </a:lnTo>
                  <a:cubicBezTo>
                    <a:pt x="3085" y="11210"/>
                    <a:pt x="2868" y="11706"/>
                    <a:pt x="2606" y="12182"/>
                  </a:cubicBezTo>
                  <a:lnTo>
                    <a:pt x="3861" y="11240"/>
                  </a:lnTo>
                  <a:lnTo>
                    <a:pt x="10590" y="3662"/>
                  </a:lnTo>
                  <a:cubicBezTo>
                    <a:pt x="10880" y="3080"/>
                    <a:pt x="11120" y="2474"/>
                    <a:pt x="11307" y="1852"/>
                  </a:cubicBezTo>
                  <a:lnTo>
                    <a:pt x="11307" y="1852"/>
                  </a:lnTo>
                  <a:cubicBezTo>
                    <a:pt x="10800" y="2209"/>
                    <a:pt x="10279" y="2544"/>
                    <a:pt x="9742" y="2855"/>
                  </a:cubicBezTo>
                  <a:cubicBezTo>
                    <a:pt x="9993" y="2297"/>
                    <a:pt x="10229" y="1732"/>
                    <a:pt x="10449" y="1163"/>
                  </a:cubicBezTo>
                  <a:lnTo>
                    <a:pt x="10449" y="1163"/>
                  </a:lnTo>
                  <a:cubicBezTo>
                    <a:pt x="9958" y="1500"/>
                    <a:pt x="9451" y="1813"/>
                    <a:pt x="8930" y="2097"/>
                  </a:cubicBezTo>
                  <a:cubicBezTo>
                    <a:pt x="9147" y="1556"/>
                    <a:pt x="9375" y="1017"/>
                    <a:pt x="9612" y="482"/>
                  </a:cubicBezTo>
                  <a:lnTo>
                    <a:pt x="9612" y="482"/>
                  </a:lnTo>
                  <a:cubicBezTo>
                    <a:pt x="9101" y="833"/>
                    <a:pt x="8582" y="1167"/>
                    <a:pt x="8055" y="1488"/>
                  </a:cubicBezTo>
                  <a:cubicBezTo>
                    <a:pt x="8223" y="973"/>
                    <a:pt x="8440" y="474"/>
                    <a:pt x="8703"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sp>
        <p:nvSpPr>
          <p:cNvPr id="78" name="Rectangle 77"/>
          <p:cNvSpPr/>
          <p:nvPr/>
        </p:nvSpPr>
        <p:spPr>
          <a:xfrm>
            <a:off x="4686908" y="2275827"/>
            <a:ext cx="9282472" cy="6555641"/>
          </a:xfrm>
          <a:prstGeom prst="rect">
            <a:avLst/>
          </a:prstGeom>
        </p:spPr>
        <p:txBody>
          <a:bodyPr wrap="square">
            <a:spAutoFit/>
          </a:bodyPr>
          <a:lstStyle/>
          <a:p>
            <a:pPr algn="ctr">
              <a:lnSpc>
                <a:spcPct val="150000"/>
              </a:lnSpc>
              <a:defRPr/>
            </a:pPr>
            <a:r>
              <a:rPr lang="en-US" sz="14000" b="1">
                <a:solidFill>
                  <a:srgbClr val="313F60"/>
                </a:solidFill>
                <a:latin typeface="Arial" panose="020B0604020202020204" pitchFamily="34" charset="0"/>
                <a:cs typeface="Arial" panose="020B0604020202020204" pitchFamily="34" charset="0"/>
                <a:sym typeface="Arial"/>
              </a:rPr>
              <a:t>LUYỆN TẬP</a:t>
            </a:r>
            <a:endParaRPr lang="en-US" sz="14000" b="1" dirty="0">
              <a:solidFill>
                <a:srgbClr val="313F60"/>
              </a:solidFill>
              <a:latin typeface="Arial" panose="020B0604020202020204" pitchFamily="34" charset="0"/>
              <a:cs typeface="Arial" panose="020B0604020202020204" pitchFamily="34" charset="0"/>
              <a:sym typeface="Arial"/>
            </a:endParaRPr>
          </a:p>
        </p:txBody>
      </p:sp>
      <p:grpSp>
        <p:nvGrpSpPr>
          <p:cNvPr id="79" name="Google Shape;532;p41"/>
          <p:cNvGrpSpPr/>
          <p:nvPr/>
        </p:nvGrpSpPr>
        <p:grpSpPr>
          <a:xfrm>
            <a:off x="16324373" y="7576232"/>
            <a:ext cx="1296682" cy="2253944"/>
            <a:chOff x="5100475" y="841475"/>
            <a:chExt cx="845625" cy="1469900"/>
          </a:xfrm>
        </p:grpSpPr>
        <p:sp>
          <p:nvSpPr>
            <p:cNvPr id="80" name="Google Shape;533;p41"/>
            <p:cNvSpPr/>
            <p:nvPr/>
          </p:nvSpPr>
          <p:spPr>
            <a:xfrm>
              <a:off x="5100475" y="841475"/>
              <a:ext cx="845625" cy="1469900"/>
            </a:xfrm>
            <a:custGeom>
              <a:avLst/>
              <a:gdLst/>
              <a:ahLst/>
              <a:cxnLst/>
              <a:rect l="l" t="t" r="r" b="b"/>
              <a:pathLst>
                <a:path w="33825" h="58796" extrusionOk="0">
                  <a:moveTo>
                    <a:pt x="16883" y="0"/>
                  </a:moveTo>
                  <a:cubicBezTo>
                    <a:pt x="12413" y="0"/>
                    <a:pt x="9106" y="1649"/>
                    <a:pt x="8354" y="4574"/>
                  </a:cubicBezTo>
                  <a:cubicBezTo>
                    <a:pt x="8310" y="4746"/>
                    <a:pt x="8275" y="4921"/>
                    <a:pt x="8250" y="5097"/>
                  </a:cubicBezTo>
                  <a:cubicBezTo>
                    <a:pt x="8187" y="5262"/>
                    <a:pt x="8132" y="5431"/>
                    <a:pt x="8088" y="5603"/>
                  </a:cubicBezTo>
                  <a:cubicBezTo>
                    <a:pt x="7536" y="7745"/>
                    <a:pt x="8480" y="9952"/>
                    <a:pt x="10652" y="11859"/>
                  </a:cubicBezTo>
                  <a:lnTo>
                    <a:pt x="4900" y="23594"/>
                  </a:lnTo>
                  <a:cubicBezTo>
                    <a:pt x="2881" y="23735"/>
                    <a:pt x="1180" y="25153"/>
                    <a:pt x="677" y="27111"/>
                  </a:cubicBezTo>
                  <a:lnTo>
                    <a:pt x="367" y="28313"/>
                  </a:lnTo>
                  <a:cubicBezTo>
                    <a:pt x="1" y="29732"/>
                    <a:pt x="853" y="31180"/>
                    <a:pt x="2274" y="31546"/>
                  </a:cubicBezTo>
                  <a:lnTo>
                    <a:pt x="9551" y="33422"/>
                  </a:lnTo>
                  <a:cubicBezTo>
                    <a:pt x="8753" y="38591"/>
                    <a:pt x="7185" y="48539"/>
                    <a:pt x="6046" y="55728"/>
                  </a:cubicBezTo>
                  <a:cubicBezTo>
                    <a:pt x="5830" y="57094"/>
                    <a:pt x="6699" y="58397"/>
                    <a:pt x="8044" y="58721"/>
                  </a:cubicBezTo>
                  <a:cubicBezTo>
                    <a:pt x="8253" y="58772"/>
                    <a:pt x="8462" y="58796"/>
                    <a:pt x="8669" y="58796"/>
                  </a:cubicBezTo>
                  <a:cubicBezTo>
                    <a:pt x="9790" y="58796"/>
                    <a:pt x="10823" y="58080"/>
                    <a:pt x="11187" y="56971"/>
                  </a:cubicBezTo>
                  <a:lnTo>
                    <a:pt x="18189" y="35649"/>
                  </a:lnTo>
                  <a:lnTo>
                    <a:pt x="25333" y="37491"/>
                  </a:lnTo>
                  <a:cubicBezTo>
                    <a:pt x="25555" y="37548"/>
                    <a:pt x="25778" y="37575"/>
                    <a:pt x="25998" y="37575"/>
                  </a:cubicBezTo>
                  <a:cubicBezTo>
                    <a:pt x="27179" y="37575"/>
                    <a:pt x="28256" y="36781"/>
                    <a:pt x="28565" y="35584"/>
                  </a:cubicBezTo>
                  <a:lnTo>
                    <a:pt x="28875" y="34381"/>
                  </a:lnTo>
                  <a:cubicBezTo>
                    <a:pt x="29393" y="32369"/>
                    <a:pt x="28555" y="30305"/>
                    <a:pt x="26827" y="29221"/>
                  </a:cubicBezTo>
                  <a:lnTo>
                    <a:pt x="27226" y="16265"/>
                  </a:lnTo>
                  <a:cubicBezTo>
                    <a:pt x="30151" y="15683"/>
                    <a:pt x="32211" y="14197"/>
                    <a:pt x="32787" y="11968"/>
                  </a:cubicBezTo>
                  <a:cubicBezTo>
                    <a:pt x="32831" y="11792"/>
                    <a:pt x="32866" y="11614"/>
                    <a:pt x="32891" y="11434"/>
                  </a:cubicBezTo>
                  <a:cubicBezTo>
                    <a:pt x="32954" y="11273"/>
                    <a:pt x="33007" y="11107"/>
                    <a:pt x="33051" y="10940"/>
                  </a:cubicBezTo>
                  <a:cubicBezTo>
                    <a:pt x="33824" y="7939"/>
                    <a:pt x="31675" y="4807"/>
                    <a:pt x="27298" y="2558"/>
                  </a:cubicBezTo>
                  <a:cubicBezTo>
                    <a:pt x="25841" y="1809"/>
                    <a:pt x="24229" y="1206"/>
                    <a:pt x="22506" y="761"/>
                  </a:cubicBezTo>
                  <a:cubicBezTo>
                    <a:pt x="20511" y="247"/>
                    <a:pt x="18610" y="0"/>
                    <a:pt x="16883" y="0"/>
                  </a:cubicBezTo>
                  <a:close/>
                </a:path>
              </a:pathLst>
            </a:custGeom>
            <a:solidFill>
              <a:srgbClr val="FFFFFF"/>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1" name="Google Shape;534;p41"/>
            <p:cNvSpPr/>
            <p:nvPr/>
          </p:nvSpPr>
          <p:spPr>
            <a:xfrm>
              <a:off x="5173700" y="1486850"/>
              <a:ext cx="596850" cy="227975"/>
            </a:xfrm>
            <a:custGeom>
              <a:avLst/>
              <a:gdLst/>
              <a:ahLst/>
              <a:cxnLst/>
              <a:rect l="l" t="t" r="r" b="b"/>
              <a:pathLst>
                <a:path w="23874" h="9119" extrusionOk="0">
                  <a:moveTo>
                    <a:pt x="887" y="0"/>
                  </a:moveTo>
                  <a:cubicBezTo>
                    <a:pt x="848" y="0"/>
                    <a:pt x="812" y="26"/>
                    <a:pt x="802" y="65"/>
                  </a:cubicBezTo>
                  <a:lnTo>
                    <a:pt x="1" y="3172"/>
                  </a:lnTo>
                  <a:lnTo>
                    <a:pt x="23060" y="9119"/>
                  </a:lnTo>
                  <a:lnTo>
                    <a:pt x="23861" y="6012"/>
                  </a:lnTo>
                  <a:cubicBezTo>
                    <a:pt x="23873" y="5965"/>
                    <a:pt x="23846" y="5918"/>
                    <a:pt x="23797" y="5904"/>
                  </a:cubicBezTo>
                  <a:lnTo>
                    <a:pt x="909" y="3"/>
                  </a:lnTo>
                  <a:cubicBezTo>
                    <a:pt x="902" y="1"/>
                    <a:pt x="894" y="0"/>
                    <a:pt x="887" y="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2" name="Google Shape;535;p41"/>
            <p:cNvSpPr/>
            <p:nvPr/>
          </p:nvSpPr>
          <p:spPr>
            <a:xfrm>
              <a:off x="5317175" y="1598575"/>
              <a:ext cx="204400" cy="646475"/>
            </a:xfrm>
            <a:custGeom>
              <a:avLst/>
              <a:gdLst/>
              <a:ahLst/>
              <a:cxnLst/>
              <a:rect l="l" t="t" r="r" b="b"/>
              <a:pathLst>
                <a:path w="8176" h="25859" extrusionOk="0">
                  <a:moveTo>
                    <a:pt x="4031" y="1"/>
                  </a:moveTo>
                  <a:cubicBezTo>
                    <a:pt x="4028" y="438"/>
                    <a:pt x="0" y="25859"/>
                    <a:pt x="0" y="25859"/>
                  </a:cubicBezTo>
                  <a:lnTo>
                    <a:pt x="8175" y="959"/>
                  </a:lnTo>
                  <a:lnTo>
                    <a:pt x="4031" y="1"/>
                  </a:ln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3" name="Google Shape;536;p41"/>
            <p:cNvSpPr/>
            <p:nvPr/>
          </p:nvSpPr>
          <p:spPr>
            <a:xfrm>
              <a:off x="5249550" y="1067175"/>
              <a:ext cx="469075" cy="577350"/>
            </a:xfrm>
            <a:custGeom>
              <a:avLst/>
              <a:gdLst/>
              <a:ahLst/>
              <a:cxnLst/>
              <a:rect l="l" t="t" r="r" b="b"/>
              <a:pathLst>
                <a:path w="18763" h="23094" extrusionOk="0">
                  <a:moveTo>
                    <a:pt x="9031" y="1"/>
                  </a:moveTo>
                  <a:lnTo>
                    <a:pt x="1" y="18423"/>
                  </a:lnTo>
                  <a:lnTo>
                    <a:pt x="18120" y="23094"/>
                  </a:lnTo>
                  <a:lnTo>
                    <a:pt x="18762" y="2290"/>
                  </a:lnTo>
                  <a:lnTo>
                    <a:pt x="9031" y="1"/>
                  </a:ln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4" name="Google Shape;537;p41"/>
            <p:cNvSpPr/>
            <p:nvPr/>
          </p:nvSpPr>
          <p:spPr>
            <a:xfrm>
              <a:off x="5359675" y="933850"/>
              <a:ext cx="504125" cy="254750"/>
            </a:xfrm>
            <a:custGeom>
              <a:avLst/>
              <a:gdLst/>
              <a:ahLst/>
              <a:cxnLst/>
              <a:rect l="l" t="t" r="r" b="b"/>
              <a:pathLst>
                <a:path w="20165" h="10190" extrusionOk="0">
                  <a:moveTo>
                    <a:pt x="6234" y="1"/>
                  </a:moveTo>
                  <a:cubicBezTo>
                    <a:pt x="5431" y="1"/>
                    <a:pt x="4671" y="60"/>
                    <a:pt x="3975" y="182"/>
                  </a:cubicBezTo>
                  <a:cubicBezTo>
                    <a:pt x="1925" y="539"/>
                    <a:pt x="605" y="1399"/>
                    <a:pt x="303" y="2573"/>
                  </a:cubicBezTo>
                  <a:cubicBezTo>
                    <a:pt x="0" y="3748"/>
                    <a:pt x="740" y="5139"/>
                    <a:pt x="2360" y="6441"/>
                  </a:cubicBezTo>
                  <a:cubicBezTo>
                    <a:pt x="3979" y="7745"/>
                    <a:pt x="6346" y="8852"/>
                    <a:pt x="8941" y="9522"/>
                  </a:cubicBezTo>
                  <a:cubicBezTo>
                    <a:pt x="10653" y="9964"/>
                    <a:pt x="12371" y="10190"/>
                    <a:pt x="13930" y="10190"/>
                  </a:cubicBezTo>
                  <a:cubicBezTo>
                    <a:pt x="14733" y="10190"/>
                    <a:pt x="15494" y="10130"/>
                    <a:pt x="16190" y="10008"/>
                  </a:cubicBezTo>
                  <a:cubicBezTo>
                    <a:pt x="18238" y="9651"/>
                    <a:pt x="19559" y="8792"/>
                    <a:pt x="19862" y="7617"/>
                  </a:cubicBezTo>
                  <a:cubicBezTo>
                    <a:pt x="20164" y="6443"/>
                    <a:pt x="19424" y="5051"/>
                    <a:pt x="17805" y="3749"/>
                  </a:cubicBezTo>
                  <a:cubicBezTo>
                    <a:pt x="16185" y="2446"/>
                    <a:pt x="13817" y="1338"/>
                    <a:pt x="11223" y="668"/>
                  </a:cubicBezTo>
                  <a:cubicBezTo>
                    <a:pt x="9511" y="227"/>
                    <a:pt x="7793" y="1"/>
                    <a:pt x="6234"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5" name="Google Shape;538;p41"/>
            <p:cNvSpPr/>
            <p:nvPr/>
          </p:nvSpPr>
          <p:spPr>
            <a:xfrm>
              <a:off x="5366275" y="908100"/>
              <a:ext cx="504150" cy="254750"/>
            </a:xfrm>
            <a:custGeom>
              <a:avLst/>
              <a:gdLst/>
              <a:ahLst/>
              <a:cxnLst/>
              <a:rect l="l" t="t" r="r" b="b"/>
              <a:pathLst>
                <a:path w="20166" h="10190" extrusionOk="0">
                  <a:moveTo>
                    <a:pt x="6230" y="1"/>
                  </a:moveTo>
                  <a:cubicBezTo>
                    <a:pt x="5429" y="1"/>
                    <a:pt x="4670" y="61"/>
                    <a:pt x="3975" y="182"/>
                  </a:cubicBezTo>
                  <a:cubicBezTo>
                    <a:pt x="1927" y="540"/>
                    <a:pt x="607" y="1400"/>
                    <a:pt x="304" y="2573"/>
                  </a:cubicBezTo>
                  <a:cubicBezTo>
                    <a:pt x="1" y="3747"/>
                    <a:pt x="740" y="5139"/>
                    <a:pt x="2362" y="6443"/>
                  </a:cubicBezTo>
                  <a:cubicBezTo>
                    <a:pt x="3981" y="7746"/>
                    <a:pt x="6348" y="8854"/>
                    <a:pt x="8942" y="9522"/>
                  </a:cubicBezTo>
                  <a:cubicBezTo>
                    <a:pt x="10654" y="9964"/>
                    <a:pt x="12372" y="10190"/>
                    <a:pt x="13932" y="10190"/>
                  </a:cubicBezTo>
                  <a:cubicBezTo>
                    <a:pt x="14735" y="10190"/>
                    <a:pt x="15496" y="10130"/>
                    <a:pt x="16192" y="10008"/>
                  </a:cubicBezTo>
                  <a:cubicBezTo>
                    <a:pt x="18239" y="9651"/>
                    <a:pt x="19560" y="8791"/>
                    <a:pt x="19864" y="7617"/>
                  </a:cubicBezTo>
                  <a:cubicBezTo>
                    <a:pt x="20166" y="6444"/>
                    <a:pt x="19426" y="5053"/>
                    <a:pt x="17807" y="3749"/>
                  </a:cubicBezTo>
                  <a:cubicBezTo>
                    <a:pt x="16185" y="2445"/>
                    <a:pt x="13818" y="1338"/>
                    <a:pt x="11225" y="669"/>
                  </a:cubicBezTo>
                  <a:cubicBezTo>
                    <a:pt x="9511" y="228"/>
                    <a:pt x="7791" y="1"/>
                    <a:pt x="6230" y="1"/>
                  </a:cubicBez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spTree>
    <p:extLst>
      <p:ext uri="{BB962C8B-B14F-4D97-AF65-F5344CB8AC3E}">
        <p14:creationId xmlns:p14="http://schemas.microsoft.com/office/powerpoint/2010/main" val="1409685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p40"/>
          <p:cNvSpPr txBox="1">
            <a:spLocks noGrp="1"/>
          </p:cNvSpPr>
          <p:nvPr>
            <p:ph type="subTitle" idx="1"/>
          </p:nvPr>
        </p:nvSpPr>
        <p:spPr>
          <a:xfrm>
            <a:off x="1021105" y="1028700"/>
            <a:ext cx="16139135" cy="3733800"/>
          </a:xfrm>
          <a:prstGeom prst="rect">
            <a:avLst/>
          </a:prstGeom>
        </p:spPr>
        <p:txBody>
          <a:bodyPr spcFirstLastPara="1" wrap="square" lIns="182850" tIns="182850" rIns="182850" bIns="182850" anchor="ctr" anchorCtr="0">
            <a:noAutofit/>
          </a:bodyPr>
          <a:lstStyle/>
          <a:p>
            <a:pPr marL="0" indent="0" algn="ctr">
              <a:lnSpc>
                <a:spcPct val="150000"/>
              </a:lnSpc>
              <a:buClrTx/>
              <a:buSzTx/>
              <a:defRPr/>
            </a:pPr>
            <a:r>
              <a:rPr lang="vi-VN" sz="6500" b="1" kern="1200">
                <a:solidFill>
                  <a:srgbClr val="00487E"/>
                </a:solidFill>
                <a:latin typeface="Arial" panose="020B0604020202020204" pitchFamily="34" charset="0"/>
                <a:ea typeface="+mn-ea"/>
                <a:cs typeface="Arial" panose="020B0604020202020204" pitchFamily="34" charset="0"/>
                <a:sym typeface="Arial"/>
              </a:rPr>
              <a:t>CHƯƠNG I. PHƯƠNG TRÌNH VÀ HỆ HAI PHƯƠNG TRÌNH </a:t>
            </a:r>
            <a:r>
              <a:rPr lang="vi-VN" sz="6500" b="1" kern="1200" smtClean="0">
                <a:solidFill>
                  <a:srgbClr val="00487E"/>
                </a:solidFill>
                <a:latin typeface="Arial" panose="020B0604020202020204" pitchFamily="34" charset="0"/>
                <a:ea typeface="+mn-ea"/>
                <a:cs typeface="Arial" panose="020B0604020202020204" pitchFamily="34" charset="0"/>
                <a:sym typeface="Arial"/>
              </a:rPr>
              <a:t>BẬC </a:t>
            </a:r>
            <a:r>
              <a:rPr lang="vi-VN" sz="6500" b="1" kern="1200">
                <a:solidFill>
                  <a:srgbClr val="00487E"/>
                </a:solidFill>
                <a:latin typeface="Arial" panose="020B0604020202020204" pitchFamily="34" charset="0"/>
                <a:ea typeface="+mn-ea"/>
                <a:cs typeface="Arial" panose="020B0604020202020204" pitchFamily="34" charset="0"/>
                <a:sym typeface="Arial"/>
              </a:rPr>
              <a:t>NHẤT HAI ẨN</a:t>
            </a:r>
            <a:endParaRPr lang="en-US" sz="6500" b="1" kern="1200">
              <a:solidFill>
                <a:srgbClr val="00487E"/>
              </a:solidFill>
              <a:latin typeface="Arial" panose="020B0604020202020204" pitchFamily="34" charset="0"/>
              <a:ea typeface="+mn-ea"/>
              <a:cs typeface="Arial" panose="020B0604020202020204" pitchFamily="34" charset="0"/>
              <a:sym typeface="Arial"/>
            </a:endParaRPr>
          </a:p>
        </p:txBody>
      </p:sp>
      <p:sp>
        <p:nvSpPr>
          <p:cNvPr id="30" name="TextBox 23"/>
          <p:cNvSpPr txBox="1"/>
          <p:nvPr/>
        </p:nvSpPr>
        <p:spPr>
          <a:xfrm>
            <a:off x="1253508" y="4993396"/>
            <a:ext cx="15674328" cy="4501232"/>
          </a:xfrm>
          <a:prstGeom prst="rect">
            <a:avLst/>
          </a:prstGeom>
        </p:spPr>
        <p:txBody>
          <a:bodyPr wrap="square" lIns="0" tIns="0" rIns="0" bIns="0" rtlCol="0" anchor="t">
            <a:spAutoFit/>
          </a:bodyPr>
          <a:lstStyle/>
          <a:p>
            <a:pPr algn="ctr">
              <a:lnSpc>
                <a:spcPct val="150000"/>
              </a:lnSpc>
            </a:pPr>
            <a:r>
              <a:rPr lang="vi-VN" sz="6500" b="1">
                <a:solidFill>
                  <a:srgbClr val="C00000"/>
                </a:solidFill>
                <a:cs typeface="Arial" panose="020B0604020202020204" pitchFamily="34" charset="0"/>
                <a:sym typeface="Arial"/>
              </a:rPr>
              <a:t>BÀI 1. KHÁI NIỆM PHƯƠNG TRÌNH VÀ HỆ HAI PHƯƠNG TRÌNH BẬC NHẤT HAI ẨN </a:t>
            </a:r>
            <a:endParaRPr lang="vi-VN" sz="6500" b="1" dirty="0">
              <a:solidFill>
                <a:srgbClr val="C00000"/>
              </a:solidFill>
              <a:latin typeface="Arial" panose="020B0604020202020204" pitchFamily="34" charset="0"/>
              <a:cs typeface="Arial" panose="020B0604020202020204" pitchFamily="34" charset="0"/>
              <a:sym typeface="Arial"/>
            </a:endParaRPr>
          </a:p>
        </p:txBody>
      </p:sp>
      <p:pic>
        <p:nvPicPr>
          <p:cNvPr id="3" name="Picture 2"/>
          <p:cNvPicPr>
            <a:picLocks noChangeAspect="1"/>
          </p:cNvPicPr>
          <p:nvPr/>
        </p:nvPicPr>
        <p:blipFill>
          <a:blip r:embed="rId3"/>
          <a:stretch>
            <a:fillRect/>
          </a:stretch>
        </p:blipFill>
        <p:spPr>
          <a:xfrm rot="20103555">
            <a:off x="15573365" y="8332019"/>
            <a:ext cx="3364634" cy="2325217"/>
          </a:xfrm>
          <a:prstGeom prst="rect">
            <a:avLst/>
          </a:prstGeom>
        </p:spPr>
      </p:pic>
    </p:spTree>
    <p:extLst>
      <p:ext uri="{BB962C8B-B14F-4D97-AF65-F5344CB8AC3E}">
        <p14:creationId xmlns:p14="http://schemas.microsoft.com/office/powerpoint/2010/main" val="50823851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877354" y="3314700"/>
                <a:ext cx="14325600" cy="5359352"/>
              </a:xfrm>
              <a:prstGeom prst="rect">
                <a:avLst/>
              </a:prstGeom>
            </p:spPr>
            <p:txBody>
              <a:bodyPr wrap="square">
                <a:spAutoFit/>
              </a:bodyPr>
              <a:lstStyle/>
              <a:p>
                <a:pPr marR="30480" algn="just">
                  <a:lnSpc>
                    <a:spcPct val="150000"/>
                  </a:lnSpc>
                  <a:spcBef>
                    <a:spcPts val="600"/>
                  </a:spcBef>
                  <a:spcAft>
                    <a:spcPts val="600"/>
                  </a:spcAft>
                </a:pPr>
                <a:r>
                  <a:rPr lang="fr-FR" sz="4000" b="1" smtClean="0">
                    <a:solidFill>
                      <a:srgbClr val="000000"/>
                    </a:solidFill>
                    <a:latin typeface="+mj-lt"/>
                    <a:ea typeface="Times New Roman" panose="02020603050405020304" pitchFamily="18" charset="0"/>
                  </a:rPr>
                  <a:t>Câu 1.</a:t>
                </a:r>
                <a:r>
                  <a:rPr lang="fr-FR" sz="4000">
                    <a:solidFill>
                      <a:srgbClr val="000000"/>
                    </a:solidFill>
                    <a:effectLst/>
                    <a:latin typeface="+mj-lt"/>
                    <a:ea typeface="Times New Roman" panose="02020603050405020304" pitchFamily="18" charset="0"/>
                  </a:rPr>
                  <a:t> </a:t>
                </a:r>
                <a:r>
                  <a:rPr lang="vi-VN" sz="4000">
                    <a:solidFill>
                      <a:srgbClr val="000000"/>
                    </a:solidFill>
                    <a:effectLst/>
                    <a:ea typeface="Times New Roman" panose="02020603050405020304" pitchFamily="18" charset="0"/>
                  </a:rPr>
                  <a:t>Phương trình nào sau đây là phương trình bậc nhất hai ẩn?</a:t>
                </a:r>
                <a:endParaRPr lang="en-US" sz="4000">
                  <a:solidFill>
                    <a:srgbClr val="000000"/>
                  </a:solidFill>
                  <a:effectLst/>
                  <a:ea typeface="Times New Roman" panose="02020603050405020304" pitchFamily="18" charset="0"/>
                </a:endParaRPr>
              </a:p>
              <a:p>
                <a:pPr marR="30480" algn="just">
                  <a:lnSpc>
                    <a:spcPct val="250000"/>
                  </a:lnSpc>
                  <a:spcBef>
                    <a:spcPts val="600"/>
                  </a:spcBef>
                  <a:spcAft>
                    <a:spcPts val="600"/>
                  </a:spcAft>
                </a:pPr>
                <a:r>
                  <a:rPr lang="en-US" sz="4000" smtClean="0">
                    <a:solidFill>
                      <a:srgbClr val="000000"/>
                    </a:solidFill>
                    <a:effectLst/>
                    <a:ea typeface="Times New Roman" panose="02020603050405020304" pitchFamily="18" charset="0"/>
                  </a:rPr>
                  <a:t>		</a:t>
                </a:r>
                <a:r>
                  <a:rPr lang="vi-VN" sz="4000" smtClean="0">
                    <a:solidFill>
                      <a:srgbClr val="000000"/>
                    </a:solidFill>
                    <a:effectLst/>
                    <a:ea typeface="Times New Roman" panose="02020603050405020304" pitchFamily="18" charset="0"/>
                  </a:rPr>
                  <a:t>A</a:t>
                </a:r>
                <a:r>
                  <a:rPr lang="vi-VN" sz="4000">
                    <a:solidFill>
                      <a:srgbClr val="000000"/>
                    </a:solidFill>
                    <a:effectLst/>
                    <a:ea typeface="Times New Roman" panose="02020603050405020304" pitchFamily="18" charset="0"/>
                  </a:rPr>
                  <a:t>. </a:t>
                </a:r>
                <a14:m>
                  <m:oMath xmlns:m="http://schemas.openxmlformats.org/officeDocument/2006/math">
                    <m:r>
                      <a:rPr lang="vi-VN" sz="4000" i="1">
                        <a:solidFill>
                          <a:srgbClr val="000000"/>
                        </a:solidFill>
                        <a:effectLst/>
                        <a:latin typeface="Cambria Math" panose="02040503050406030204" pitchFamily="18" charset="0"/>
                        <a:ea typeface="Times New Roman" panose="02020603050405020304" pitchFamily="18" charset="0"/>
                      </a:rPr>
                      <m:t>0</m:t>
                    </m:r>
                    <m:r>
                      <a:rPr lang="vi-VN" sz="4000" i="1">
                        <a:solidFill>
                          <a:srgbClr val="000000"/>
                        </a:solidFill>
                        <a:effectLst/>
                        <a:latin typeface="Cambria Math" panose="02040503050406030204" pitchFamily="18" charset="0"/>
                        <a:ea typeface="Times New Roman" panose="02020603050405020304" pitchFamily="18" charset="0"/>
                      </a:rPr>
                      <m:t>𝑥</m:t>
                    </m:r>
                    <m:r>
                      <a:rPr lang="vi-VN" sz="4000" i="1">
                        <a:solidFill>
                          <a:srgbClr val="000000"/>
                        </a:solidFill>
                        <a:effectLst/>
                        <a:latin typeface="Cambria Math" panose="02040503050406030204" pitchFamily="18" charset="0"/>
                        <a:ea typeface="Times New Roman" panose="02020603050405020304" pitchFamily="18" charset="0"/>
                      </a:rPr>
                      <m:t>+0</m:t>
                    </m:r>
                    <m:r>
                      <a:rPr lang="vi-VN" sz="4000" i="1">
                        <a:solidFill>
                          <a:srgbClr val="000000"/>
                        </a:solidFill>
                        <a:effectLst/>
                        <a:latin typeface="Cambria Math" panose="02040503050406030204" pitchFamily="18" charset="0"/>
                        <a:ea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rPr>
                      <m:t>=3</m:t>
                    </m:r>
                  </m:oMath>
                </a14:m>
                <a:r>
                  <a:rPr lang="vi-VN" sz="4000">
                    <a:solidFill>
                      <a:srgbClr val="000000"/>
                    </a:solidFill>
                    <a:effectLst/>
                    <a:ea typeface="Times New Roman" panose="02020603050405020304" pitchFamily="18" charset="0"/>
                  </a:rPr>
                  <a:t>.					B. </a:t>
                </a:r>
                <a14:m>
                  <m:oMath xmlns:m="http://schemas.openxmlformats.org/officeDocument/2006/math">
                    <m:r>
                      <a:rPr lang="vi-VN" sz="4000" i="1">
                        <a:solidFill>
                          <a:srgbClr val="000000"/>
                        </a:solidFill>
                        <a:effectLst/>
                        <a:latin typeface="Cambria Math" panose="02040503050406030204" pitchFamily="18" charset="0"/>
                        <a:ea typeface="Times New Roman" panose="02020603050405020304" pitchFamily="18" charset="0"/>
                      </a:rPr>
                      <m:t>3</m:t>
                    </m:r>
                    <m:r>
                      <a:rPr lang="vi-VN" sz="4000" i="1">
                        <a:solidFill>
                          <a:srgbClr val="000000"/>
                        </a:solidFill>
                        <a:effectLst/>
                        <a:latin typeface="Cambria Math" panose="02040503050406030204" pitchFamily="18" charset="0"/>
                        <a:ea typeface="Times New Roman" panose="02020603050405020304" pitchFamily="18" charset="0"/>
                      </a:rPr>
                      <m:t>𝑥</m:t>
                    </m:r>
                    <m:r>
                      <a:rPr lang="vi-VN" sz="4000" i="1">
                        <a:solidFill>
                          <a:srgbClr val="000000"/>
                        </a:solidFill>
                        <a:effectLst/>
                        <a:latin typeface="Cambria Math" panose="02040503050406030204" pitchFamily="18" charset="0"/>
                        <a:ea typeface="Times New Roman" panose="02020603050405020304" pitchFamily="18" charset="0"/>
                      </a:rPr>
                      <m:t>+0</m:t>
                    </m:r>
                    <m:r>
                      <a:rPr lang="vi-VN" sz="4000" i="1">
                        <a:solidFill>
                          <a:srgbClr val="000000"/>
                        </a:solidFill>
                        <a:effectLst/>
                        <a:latin typeface="Cambria Math" panose="02040503050406030204" pitchFamily="18" charset="0"/>
                        <a:ea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rPr>
                      <m:t>=4</m:t>
                    </m:r>
                  </m:oMath>
                </a14:m>
                <a:r>
                  <a:rPr lang="vi-VN" sz="4000">
                    <a:solidFill>
                      <a:srgbClr val="000000"/>
                    </a:solidFill>
                    <a:effectLst/>
                    <a:ea typeface="Times New Roman" panose="02020603050405020304" pitchFamily="18" charset="0"/>
                  </a:rPr>
                  <a:t>.</a:t>
                </a:r>
                <a:endParaRPr lang="en-US" sz="4000">
                  <a:solidFill>
                    <a:srgbClr val="000000"/>
                  </a:solidFill>
                  <a:effectLst/>
                  <a:ea typeface="Times New Roman" panose="02020603050405020304" pitchFamily="18" charset="0"/>
                </a:endParaRPr>
              </a:p>
              <a:p>
                <a:pPr marR="30480" algn="just">
                  <a:lnSpc>
                    <a:spcPct val="250000"/>
                  </a:lnSpc>
                  <a:spcBef>
                    <a:spcPts val="600"/>
                  </a:spcBef>
                  <a:spcAft>
                    <a:spcPts val="600"/>
                  </a:spcAft>
                </a:pPr>
                <a:r>
                  <a:rPr lang="en-US" sz="4000" smtClean="0">
                    <a:solidFill>
                      <a:srgbClr val="000000"/>
                    </a:solidFill>
                    <a:effectLst/>
                    <a:ea typeface="Times New Roman" panose="02020603050405020304" pitchFamily="18" charset="0"/>
                  </a:rPr>
                  <a:t>		</a:t>
                </a:r>
                <a:r>
                  <a:rPr lang="vi-VN" sz="4000" smtClean="0">
                    <a:solidFill>
                      <a:srgbClr val="000000"/>
                    </a:solidFill>
                    <a:effectLst/>
                    <a:ea typeface="Times New Roman" panose="02020603050405020304" pitchFamily="18" charset="0"/>
                  </a:rPr>
                  <a:t>C</a:t>
                </a:r>
                <a:r>
                  <a:rPr lang="vi-VN" sz="4000">
                    <a:solidFill>
                      <a:srgbClr val="000000"/>
                    </a:solidFill>
                    <a:effectLst/>
                    <a:ea typeface="Times New Roman" panose="02020603050405020304" pitchFamily="18" charset="0"/>
                  </a:rPr>
                  <a:t>. </a:t>
                </a:r>
                <a14:m>
                  <m:oMath xmlns:m="http://schemas.openxmlformats.org/officeDocument/2006/math">
                    <m:r>
                      <a:rPr lang="vi-VN" sz="4000" i="1">
                        <a:solidFill>
                          <a:srgbClr val="000000"/>
                        </a:solidFill>
                        <a:effectLst/>
                        <a:latin typeface="Cambria Math" panose="02040503050406030204" pitchFamily="18" charset="0"/>
                        <a:ea typeface="Times New Roman" panose="02020603050405020304" pitchFamily="18" charset="0"/>
                      </a:rPr>
                      <m:t>3</m:t>
                    </m:r>
                    <m:sSup>
                      <m:sSupPr>
                        <m:ctrlPr>
                          <a:rPr lang="en-US" sz="4000" i="1">
                            <a:solidFill>
                              <a:srgbClr val="000000"/>
                            </a:solidFill>
                            <a:effectLst/>
                            <a:latin typeface="Cambria Math" panose="02040503050406030204" pitchFamily="18" charset="0"/>
                            <a:ea typeface="Times New Roman" panose="02020603050405020304" pitchFamily="18" charset="0"/>
                          </a:rPr>
                        </m:ctrlPr>
                      </m:sSupPr>
                      <m:e>
                        <m:r>
                          <a:rPr lang="vi-VN" sz="4000" i="1">
                            <a:solidFill>
                              <a:srgbClr val="000000"/>
                            </a:solidFill>
                            <a:effectLst/>
                            <a:latin typeface="Cambria Math" panose="02040503050406030204" pitchFamily="18" charset="0"/>
                            <a:ea typeface="Times New Roman" panose="02020603050405020304" pitchFamily="18" charset="0"/>
                          </a:rPr>
                          <m:t>𝑥</m:t>
                        </m:r>
                      </m:e>
                      <m:sup>
                        <m:r>
                          <a:rPr lang="vi-VN" sz="4000" i="1">
                            <a:solidFill>
                              <a:srgbClr val="000000"/>
                            </a:solidFill>
                            <a:effectLst/>
                            <a:latin typeface="Cambria Math" panose="02040503050406030204" pitchFamily="18" charset="0"/>
                            <a:ea typeface="Times New Roman" panose="02020603050405020304" pitchFamily="18" charset="0"/>
                          </a:rPr>
                          <m:t>2</m:t>
                        </m:r>
                      </m:sup>
                    </m:sSup>
                    <m:r>
                      <a:rPr lang="vi-VN" sz="4000" i="1">
                        <a:solidFill>
                          <a:srgbClr val="000000"/>
                        </a:solidFill>
                        <a:effectLst/>
                        <a:latin typeface="Cambria Math" panose="02040503050406030204" pitchFamily="18" charset="0"/>
                        <a:ea typeface="Times New Roman" panose="02020603050405020304" pitchFamily="18" charset="0"/>
                      </a:rPr>
                      <m:t>+</m:t>
                    </m:r>
                    <m:r>
                      <a:rPr lang="vi-VN" sz="4000" i="1">
                        <a:solidFill>
                          <a:srgbClr val="000000"/>
                        </a:solidFill>
                        <a:effectLst/>
                        <a:latin typeface="Cambria Math" panose="02040503050406030204" pitchFamily="18" charset="0"/>
                        <a:ea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rPr>
                      <m:t>=2</m:t>
                    </m:r>
                  </m:oMath>
                </a14:m>
                <a:r>
                  <a:rPr lang="vi-VN" sz="4000">
                    <a:solidFill>
                      <a:srgbClr val="000000"/>
                    </a:solidFill>
                    <a:effectLst/>
                    <a:ea typeface="Times New Roman" panose="02020603050405020304" pitchFamily="18" charset="0"/>
                  </a:rPr>
                  <a:t>.					D. </a:t>
                </a:r>
                <a14:m>
                  <m:oMath xmlns:m="http://schemas.openxmlformats.org/officeDocument/2006/math">
                    <m:r>
                      <a:rPr lang="vi-VN" sz="4000" i="1">
                        <a:solidFill>
                          <a:srgbClr val="000000"/>
                        </a:solidFill>
                        <a:effectLst/>
                        <a:latin typeface="Cambria Math" panose="02040503050406030204" pitchFamily="18" charset="0"/>
                        <a:ea typeface="Times New Roman" panose="02020603050405020304" pitchFamily="18" charset="0"/>
                      </a:rPr>
                      <m:t>−2</m:t>
                    </m:r>
                    <m:r>
                      <a:rPr lang="vi-VN" sz="4000" i="1">
                        <a:solidFill>
                          <a:srgbClr val="000000"/>
                        </a:solidFill>
                        <a:effectLst/>
                        <a:latin typeface="Cambria Math" panose="02040503050406030204" pitchFamily="18" charset="0"/>
                        <a:ea typeface="Times New Roman" panose="02020603050405020304" pitchFamily="18" charset="0"/>
                      </a:rPr>
                      <m:t>𝑥</m:t>
                    </m:r>
                    <m:r>
                      <a:rPr lang="vi-VN" sz="4000" i="1">
                        <a:solidFill>
                          <a:srgbClr val="000000"/>
                        </a:solidFill>
                        <a:effectLst/>
                        <a:latin typeface="Cambria Math" panose="02040503050406030204" pitchFamily="18" charset="0"/>
                        <a:ea typeface="Times New Roman" panose="02020603050405020304" pitchFamily="18" charset="0"/>
                      </a:rPr>
                      <m:t>+</m:t>
                    </m:r>
                    <m:sSup>
                      <m:sSupPr>
                        <m:ctrlPr>
                          <a:rPr lang="en-US" sz="4000" i="1">
                            <a:solidFill>
                              <a:srgbClr val="000000"/>
                            </a:solidFill>
                            <a:effectLst/>
                            <a:latin typeface="Cambria Math" panose="02040503050406030204" pitchFamily="18" charset="0"/>
                            <a:ea typeface="Times New Roman" panose="02020603050405020304" pitchFamily="18" charset="0"/>
                          </a:rPr>
                        </m:ctrlPr>
                      </m:sSupPr>
                      <m:e>
                        <m:r>
                          <a:rPr lang="vi-VN" sz="4000" i="1">
                            <a:solidFill>
                              <a:srgbClr val="000000"/>
                            </a:solidFill>
                            <a:effectLst/>
                            <a:latin typeface="Cambria Math" panose="02040503050406030204" pitchFamily="18" charset="0"/>
                            <a:ea typeface="Times New Roman" panose="02020603050405020304" pitchFamily="18" charset="0"/>
                          </a:rPr>
                          <m:t>𝑦</m:t>
                        </m:r>
                      </m:e>
                      <m:sup>
                        <m:r>
                          <a:rPr lang="vi-VN" sz="4000" i="1">
                            <a:solidFill>
                              <a:srgbClr val="000000"/>
                            </a:solidFill>
                            <a:effectLst/>
                            <a:latin typeface="Cambria Math" panose="02040503050406030204" pitchFamily="18" charset="0"/>
                            <a:ea typeface="Times New Roman" panose="02020603050405020304" pitchFamily="18" charset="0"/>
                          </a:rPr>
                          <m:t>2</m:t>
                        </m:r>
                      </m:sup>
                    </m:sSup>
                    <m:r>
                      <a:rPr lang="vi-VN" sz="4000" i="1">
                        <a:solidFill>
                          <a:srgbClr val="000000"/>
                        </a:solidFill>
                        <a:effectLst/>
                        <a:latin typeface="Cambria Math" panose="02040503050406030204" pitchFamily="18" charset="0"/>
                        <a:ea typeface="Times New Roman" panose="02020603050405020304" pitchFamily="18" charset="0"/>
                      </a:rPr>
                      <m:t>=0</m:t>
                    </m:r>
                  </m:oMath>
                </a14:m>
                <a:r>
                  <a:rPr lang="vi-VN" sz="4000">
                    <a:solidFill>
                      <a:srgbClr val="000000"/>
                    </a:solidFill>
                    <a:effectLst/>
                    <a:ea typeface="Times New Roman" panose="02020603050405020304" pitchFamily="18" charset="0"/>
                  </a:rPr>
                  <a:t>.</a:t>
                </a:r>
                <a:endParaRPr lang="en-US" sz="4000">
                  <a:solidFill>
                    <a:srgbClr val="000000"/>
                  </a:solidFill>
                  <a:effectLs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877354" y="3314700"/>
                <a:ext cx="14325600" cy="5359352"/>
              </a:xfrm>
              <a:prstGeom prst="rect">
                <a:avLst/>
              </a:prstGeom>
              <a:blipFill>
                <a:blip r:embed="rId5"/>
                <a:stretch>
                  <a:fillRect l="-1532" r="-1277"/>
                </a:stretch>
              </a:blipFill>
            </p:spPr>
            <p:txBody>
              <a:bodyPr/>
              <a:lstStyle/>
              <a:p>
                <a:r>
                  <a:rPr lang="en-US">
                    <a:noFill/>
                  </a:rPr>
                  <a:t> </a:t>
                </a:r>
              </a:p>
            </p:txBody>
          </p:sp>
        </mc:Fallback>
      </mc:AlternateContent>
      <p:sp>
        <p:nvSpPr>
          <p:cNvPr id="4" name="Oval 3"/>
          <p:cNvSpPr/>
          <p:nvPr/>
        </p:nvSpPr>
        <p:spPr>
          <a:xfrm>
            <a:off x="10744200" y="5829300"/>
            <a:ext cx="990600" cy="9906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1EFE7"/>
              </a:solidFill>
              <a:effectLst/>
              <a:uLnTx/>
              <a:uFillTx/>
              <a:latin typeface="Arial"/>
              <a:ea typeface="+mn-ea"/>
              <a:cs typeface="+mn-cs"/>
            </a:endParaRPr>
          </a:p>
        </p:txBody>
      </p:sp>
      <p:sp>
        <p:nvSpPr>
          <p:cNvPr id="5" name="Google Shape;672;p50"/>
          <p:cNvSpPr txBox="1">
            <a:spLocks/>
          </p:cNvSpPr>
          <p:nvPr/>
        </p:nvSpPr>
        <p:spPr>
          <a:xfrm>
            <a:off x="3876055" y="1333500"/>
            <a:ext cx="10328198" cy="1145400"/>
          </a:xfrm>
          <a:prstGeom prst="rect">
            <a:avLst/>
          </a:prstGeom>
          <a:solidFill>
            <a:schemeClr val="tx2"/>
          </a:solidFill>
          <a:ln w="28575" cap="flat" cmpd="sng">
            <a:solidFill>
              <a:srgbClr val="34679A"/>
            </a:solidFill>
            <a:prstDash val="solid"/>
            <a:round/>
            <a:headEnd type="none" w="sm" len="sm"/>
            <a:tailEnd type="none" w="sm" len="sm"/>
          </a:ln>
          <a:effectLst>
            <a:outerShdw dist="95250" dir="3000000" algn="bl" rotWithShape="0">
              <a:srgbClr val="34679A">
                <a:alpha val="50000"/>
              </a:srgbClr>
            </a:outerShdw>
          </a:effectLst>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erriweather Sans"/>
              <a:buNone/>
              <a:defRPr sz="2500" b="1" i="0" u="none" strike="noStrike" cap="none">
                <a:solidFill>
                  <a:schemeClr val="lt1"/>
                </a:solidFill>
                <a:latin typeface="Merriweather Sans"/>
                <a:ea typeface="Merriweather Sans"/>
                <a:cs typeface="Merriweather Sans"/>
                <a:sym typeface="Merriweather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defTabSz="1828800">
              <a:buClr>
                <a:srgbClr val="143E63"/>
              </a:buClr>
              <a:defRPr/>
            </a:pPr>
            <a:r>
              <a:rPr lang="en-US" sz="6000" kern="0" smtClean="0">
                <a:solidFill>
                  <a:srgbClr val="34679A"/>
                </a:solidFill>
                <a:latin typeface="Arial"/>
              </a:rPr>
              <a:t>CÂU HỎI TRẮC NGHIỆM</a:t>
            </a:r>
            <a:endParaRPr lang="en-US" sz="6000" kern="0">
              <a:solidFill>
                <a:srgbClr val="34679A"/>
              </a:solidFill>
              <a:latin typeface="Arial"/>
            </a:endParaRPr>
          </a:p>
        </p:txBody>
      </p:sp>
      <p:pic>
        <p:nvPicPr>
          <p:cNvPr id="3"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2000" y="3848100"/>
            <a:ext cx="406400" cy="406400"/>
          </a:xfrm>
          <a:prstGeom prst="rect">
            <a:avLst/>
          </a:prstGeom>
        </p:spPr>
      </p:pic>
    </p:spTree>
    <p:extLst>
      <p:ext uri="{BB962C8B-B14F-4D97-AF65-F5344CB8AC3E}">
        <p14:creationId xmlns:p14="http://schemas.microsoft.com/office/powerpoint/2010/main" val="244641960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1" presetClass="mediacall" presetSubtype="0" fill="hold" nodeType="withEffect">
                                  <p:stCondLst>
                                    <p:cond delay="0"/>
                                  </p:stCondLst>
                                  <p:childTnLst>
                                    <p:cmd type="call" cmd="playFrom(0.0)">
                                      <p:cBhvr>
                                        <p:cTn id="23" dur="808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3"/>
                </p:tgtEl>
              </p:cMediaNode>
            </p:audio>
          </p:childTnLst>
        </p:cTn>
      </p:par>
    </p:tnLst>
    <p:bldLst>
      <p:bldP spid="2" grpId="0"/>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667000" y="1635115"/>
                <a:ext cx="13030200" cy="6632585"/>
              </a:xfrm>
              <a:prstGeom prst="rect">
                <a:avLst/>
              </a:prstGeom>
            </p:spPr>
            <p:txBody>
              <a:bodyPr wrap="square">
                <a:spAutoFit/>
              </a:bodyPr>
              <a:lstStyle/>
              <a:p>
                <a:pPr marR="30480" algn="just">
                  <a:lnSpc>
                    <a:spcPct val="200000"/>
                  </a:lnSpc>
                  <a:spcBef>
                    <a:spcPts val="600"/>
                  </a:spcBef>
                  <a:spcAft>
                    <a:spcPts val="600"/>
                  </a:spcAft>
                </a:pPr>
                <a:r>
                  <a:rPr lang="fr-FR" sz="4500" b="1" smtClean="0">
                    <a:solidFill>
                      <a:srgbClr val="000000"/>
                    </a:solidFill>
                    <a:ea typeface="Times New Roman" panose="02020603050405020304" pitchFamily="18" charset="0"/>
                  </a:rPr>
                  <a:t>Câu 2</a:t>
                </a:r>
                <a:r>
                  <a:rPr lang="fr-FR" sz="4500">
                    <a:solidFill>
                      <a:srgbClr val="000000"/>
                    </a:solidFill>
                    <a:effectLst/>
                    <a:ea typeface="Times New Roman" panose="02020603050405020304" pitchFamily="18" charset="0"/>
                  </a:rPr>
                  <a:t>. Cặp số nào sau đây là nghiệm của phương trình </a:t>
                </a:r>
                <a14:m>
                  <m:oMath xmlns:m="http://schemas.openxmlformats.org/officeDocument/2006/math">
                    <m:r>
                      <a:rPr lang="fr-FR" sz="4500" i="1">
                        <a:solidFill>
                          <a:srgbClr val="000000"/>
                        </a:solidFill>
                        <a:effectLst/>
                        <a:latin typeface="Cambria Math" panose="02040503050406030204" pitchFamily="18" charset="0"/>
                        <a:ea typeface="Times New Roman" panose="02020603050405020304" pitchFamily="18" charset="0"/>
                      </a:rPr>
                      <m:t>3</m:t>
                    </m:r>
                    <m:r>
                      <a:rPr lang="fr-FR" sz="4500" i="1">
                        <a:solidFill>
                          <a:srgbClr val="000000"/>
                        </a:solidFill>
                        <a:effectLst/>
                        <a:latin typeface="Cambria Math" panose="02040503050406030204" pitchFamily="18" charset="0"/>
                        <a:ea typeface="Times New Roman" panose="02020603050405020304" pitchFamily="18" charset="0"/>
                      </a:rPr>
                      <m:t>𝑥</m:t>
                    </m:r>
                    <m:r>
                      <a:rPr lang="fr-FR" sz="4500" i="1">
                        <a:solidFill>
                          <a:srgbClr val="000000"/>
                        </a:solidFill>
                        <a:effectLst/>
                        <a:latin typeface="Cambria Math" panose="02040503050406030204" pitchFamily="18" charset="0"/>
                        <a:ea typeface="Times New Roman" panose="02020603050405020304" pitchFamily="18" charset="0"/>
                      </a:rPr>
                      <m:t>−2</m:t>
                    </m:r>
                    <m:r>
                      <a:rPr lang="fr-FR" sz="4500" i="1">
                        <a:solidFill>
                          <a:srgbClr val="000000"/>
                        </a:solidFill>
                        <a:effectLst/>
                        <a:latin typeface="Cambria Math" panose="02040503050406030204" pitchFamily="18" charset="0"/>
                        <a:ea typeface="Times New Roman" panose="02020603050405020304" pitchFamily="18" charset="0"/>
                      </a:rPr>
                      <m:t>𝑦</m:t>
                    </m:r>
                    <m:r>
                      <a:rPr lang="fr-FR" sz="4500" i="1">
                        <a:solidFill>
                          <a:srgbClr val="000000"/>
                        </a:solidFill>
                        <a:effectLst/>
                        <a:latin typeface="Cambria Math" panose="02040503050406030204" pitchFamily="18" charset="0"/>
                        <a:ea typeface="Times New Roman" panose="02020603050405020304" pitchFamily="18" charset="0"/>
                      </a:rPr>
                      <m:t>=6 </m:t>
                    </m:r>
                  </m:oMath>
                </a14:m>
                <a:r>
                  <a:rPr lang="fr-FR" sz="4500">
                    <a:solidFill>
                      <a:srgbClr val="000000"/>
                    </a:solidFill>
                    <a:effectLst/>
                    <a:ea typeface="Times New Roman" panose="02020603050405020304" pitchFamily="18" charset="0"/>
                  </a:rPr>
                  <a:t>?</a:t>
                </a:r>
                <a:endParaRPr lang="en-US" sz="4500">
                  <a:solidFill>
                    <a:srgbClr val="000000"/>
                  </a:solidFill>
                  <a:effectLst/>
                  <a:ea typeface="Times New Roman" panose="02020603050405020304" pitchFamily="18" charset="0"/>
                </a:endParaRPr>
              </a:p>
              <a:p>
                <a:pPr marR="30480" algn="just">
                  <a:lnSpc>
                    <a:spcPct val="250000"/>
                  </a:lnSpc>
                  <a:spcBef>
                    <a:spcPts val="600"/>
                  </a:spcBef>
                  <a:spcAft>
                    <a:spcPts val="600"/>
                  </a:spcAft>
                </a:pPr>
                <a:r>
                  <a:rPr lang="en-US" sz="4500" smtClean="0">
                    <a:solidFill>
                      <a:srgbClr val="000000"/>
                    </a:solidFill>
                    <a:effectLst/>
                    <a:ea typeface="Times New Roman" panose="02020603050405020304" pitchFamily="18" charset="0"/>
                  </a:rPr>
                  <a:t>		</a:t>
                </a:r>
                <a:r>
                  <a:rPr lang="vi-VN" sz="4500" smtClean="0">
                    <a:solidFill>
                      <a:srgbClr val="000000"/>
                    </a:solidFill>
                    <a:effectLst/>
                    <a:ea typeface="Times New Roman" panose="02020603050405020304" pitchFamily="18" charset="0"/>
                  </a:rPr>
                  <a:t>A. </a:t>
                </a:r>
                <a14:m>
                  <m:oMath xmlns:m="http://schemas.openxmlformats.org/officeDocument/2006/math">
                    <m:r>
                      <a:rPr lang="vi-VN" sz="4500" i="1">
                        <a:solidFill>
                          <a:srgbClr val="000000"/>
                        </a:solidFill>
                        <a:effectLst/>
                        <a:latin typeface="Cambria Math" panose="02040503050406030204" pitchFamily="18" charset="0"/>
                        <a:ea typeface="Times New Roman" panose="02020603050405020304" pitchFamily="18" charset="0"/>
                      </a:rPr>
                      <m:t>(</m:t>
                    </m:r>
                    <m:r>
                      <a:rPr lang="fr-FR" sz="4500" i="1">
                        <a:solidFill>
                          <a:srgbClr val="000000"/>
                        </a:solidFill>
                        <a:effectLst/>
                        <a:latin typeface="Cambria Math" panose="02040503050406030204" pitchFamily="18" charset="0"/>
                        <a:ea typeface="Times New Roman" panose="02020603050405020304" pitchFamily="18" charset="0"/>
                      </a:rPr>
                      <m:t>2;0)</m:t>
                    </m:r>
                  </m:oMath>
                </a14:m>
                <a:r>
                  <a:rPr lang="fr-FR" sz="4500">
                    <a:solidFill>
                      <a:srgbClr val="000000"/>
                    </a:solidFill>
                    <a:effectLst/>
                    <a:ea typeface="Times New Roman" panose="02020603050405020304" pitchFamily="18" charset="0"/>
                  </a:rPr>
                  <a:t>.</a:t>
                </a:r>
                <a:r>
                  <a:rPr lang="vi-VN" sz="4500">
                    <a:solidFill>
                      <a:srgbClr val="000000"/>
                    </a:solidFill>
                    <a:effectLst/>
                    <a:ea typeface="Times New Roman" panose="02020603050405020304" pitchFamily="18" charset="0"/>
                  </a:rPr>
                  <a:t> 			</a:t>
                </a:r>
                <a:r>
                  <a:rPr lang="en-US" sz="4500" smtClean="0">
                    <a:solidFill>
                      <a:srgbClr val="000000"/>
                    </a:solidFill>
                    <a:effectLst/>
                    <a:ea typeface="Times New Roman" panose="02020603050405020304" pitchFamily="18" charset="0"/>
                  </a:rPr>
                  <a:t>		</a:t>
                </a:r>
                <a:r>
                  <a:rPr lang="vi-VN" sz="4500" smtClean="0">
                    <a:solidFill>
                      <a:srgbClr val="000000"/>
                    </a:solidFill>
                    <a:effectLst/>
                    <a:ea typeface="Times New Roman" panose="02020603050405020304" pitchFamily="18" charset="0"/>
                  </a:rPr>
                  <a:t>B</a:t>
                </a:r>
                <a:r>
                  <a:rPr lang="vi-VN" sz="4500">
                    <a:solidFill>
                      <a:srgbClr val="000000"/>
                    </a:solidFill>
                    <a:effectLst/>
                    <a:ea typeface="Times New Roman" panose="02020603050405020304" pitchFamily="18" charset="0"/>
                  </a:rPr>
                  <a:t>. </a:t>
                </a:r>
                <a14:m>
                  <m:oMath xmlns:m="http://schemas.openxmlformats.org/officeDocument/2006/math">
                    <m:r>
                      <a:rPr lang="vi-VN" sz="4500" i="1">
                        <a:solidFill>
                          <a:srgbClr val="000000"/>
                        </a:solidFill>
                        <a:effectLst/>
                        <a:latin typeface="Cambria Math" panose="02040503050406030204" pitchFamily="18" charset="0"/>
                        <a:ea typeface="Times New Roman" panose="02020603050405020304" pitchFamily="18" charset="0"/>
                      </a:rPr>
                      <m:t>(</m:t>
                    </m:r>
                    <m:r>
                      <a:rPr lang="fr-FR" sz="4500" i="1">
                        <a:solidFill>
                          <a:srgbClr val="000000"/>
                        </a:solidFill>
                        <a:effectLst/>
                        <a:latin typeface="Cambria Math" panose="02040503050406030204" pitchFamily="18" charset="0"/>
                        <a:ea typeface="Times New Roman" panose="02020603050405020304" pitchFamily="18" charset="0"/>
                      </a:rPr>
                      <m:t>1;1)</m:t>
                    </m:r>
                  </m:oMath>
                </a14:m>
                <a:r>
                  <a:rPr lang="fr-FR" sz="4500">
                    <a:solidFill>
                      <a:srgbClr val="000000"/>
                    </a:solidFill>
                    <a:effectLst/>
                    <a:ea typeface="Times New Roman" panose="02020603050405020304" pitchFamily="18" charset="0"/>
                  </a:rPr>
                  <a:t>.</a:t>
                </a:r>
                <a:r>
                  <a:rPr lang="vi-VN" sz="4500">
                    <a:solidFill>
                      <a:srgbClr val="000000"/>
                    </a:solidFill>
                    <a:effectLst/>
                    <a:ea typeface="Times New Roman" panose="02020603050405020304" pitchFamily="18" charset="0"/>
                  </a:rPr>
                  <a:t> 			</a:t>
                </a:r>
                <a:endParaRPr lang="en-US" sz="4500" smtClean="0">
                  <a:solidFill>
                    <a:srgbClr val="000000"/>
                  </a:solidFill>
                  <a:effectLst/>
                  <a:ea typeface="Times New Roman" panose="02020603050405020304" pitchFamily="18" charset="0"/>
                </a:endParaRPr>
              </a:p>
              <a:p>
                <a:pPr marR="30480" algn="just">
                  <a:lnSpc>
                    <a:spcPct val="250000"/>
                  </a:lnSpc>
                  <a:spcBef>
                    <a:spcPts val="600"/>
                  </a:spcBef>
                  <a:spcAft>
                    <a:spcPts val="600"/>
                  </a:spcAft>
                </a:pPr>
                <a:r>
                  <a:rPr lang="en-US" sz="4500" smtClean="0">
                    <a:solidFill>
                      <a:srgbClr val="000000"/>
                    </a:solidFill>
                    <a:effectLst/>
                    <a:ea typeface="Times New Roman" panose="02020603050405020304" pitchFamily="18" charset="0"/>
                  </a:rPr>
                  <a:t>		</a:t>
                </a:r>
                <a:r>
                  <a:rPr lang="vi-VN" sz="4500" smtClean="0">
                    <a:solidFill>
                      <a:srgbClr val="000000"/>
                    </a:solidFill>
                    <a:effectLst/>
                    <a:ea typeface="Times New Roman" panose="02020603050405020304" pitchFamily="18" charset="0"/>
                  </a:rPr>
                  <a:t>C</a:t>
                </a:r>
                <a:r>
                  <a:rPr lang="vi-VN" sz="4500">
                    <a:solidFill>
                      <a:srgbClr val="000000"/>
                    </a:solidFill>
                    <a:effectLst/>
                    <a:ea typeface="Times New Roman" panose="02020603050405020304" pitchFamily="18" charset="0"/>
                  </a:rPr>
                  <a:t>. </a:t>
                </a:r>
                <a14:m>
                  <m:oMath xmlns:m="http://schemas.openxmlformats.org/officeDocument/2006/math">
                    <m:d>
                      <m:dPr>
                        <m:ctrlPr>
                          <a:rPr lang="en-US" sz="4500" i="1">
                            <a:solidFill>
                              <a:srgbClr val="000000"/>
                            </a:solidFill>
                            <a:effectLst/>
                            <a:latin typeface="Cambria Math" panose="02040503050406030204" pitchFamily="18" charset="0"/>
                            <a:ea typeface="Times New Roman" panose="02020603050405020304" pitchFamily="18" charset="0"/>
                          </a:rPr>
                        </m:ctrlPr>
                      </m:dPr>
                      <m:e>
                        <m:r>
                          <a:rPr lang="fr-FR" sz="4500" i="1">
                            <a:solidFill>
                              <a:srgbClr val="000000"/>
                            </a:solidFill>
                            <a:effectLst/>
                            <a:latin typeface="Cambria Math" panose="02040503050406030204" pitchFamily="18" charset="0"/>
                            <a:ea typeface="Times New Roman" panose="02020603050405020304" pitchFamily="18" charset="0"/>
                          </a:rPr>
                          <m:t>−1;2</m:t>
                        </m:r>
                      </m:e>
                    </m:d>
                    <m:r>
                      <a:rPr lang="fr-FR" sz="4500" i="1">
                        <a:solidFill>
                          <a:srgbClr val="000000"/>
                        </a:solidFill>
                        <a:effectLst/>
                        <a:latin typeface="Cambria Math" panose="02040503050406030204" pitchFamily="18" charset="0"/>
                        <a:ea typeface="Times New Roman" panose="02020603050405020304" pitchFamily="18" charset="0"/>
                      </a:rPr>
                      <m:t>.</m:t>
                    </m:r>
                  </m:oMath>
                </a14:m>
                <a:r>
                  <a:rPr lang="vi-VN" sz="4500">
                    <a:solidFill>
                      <a:srgbClr val="000000"/>
                    </a:solidFill>
                    <a:effectLst/>
                    <a:ea typeface="Times New Roman" panose="02020603050405020304" pitchFamily="18" charset="0"/>
                  </a:rPr>
                  <a:t>		</a:t>
                </a:r>
                <a:r>
                  <a:rPr lang="en-US" sz="4500" smtClean="0">
                    <a:solidFill>
                      <a:srgbClr val="000000"/>
                    </a:solidFill>
                    <a:effectLst/>
                    <a:ea typeface="Times New Roman" panose="02020603050405020304" pitchFamily="18" charset="0"/>
                  </a:rPr>
                  <a:t>			</a:t>
                </a:r>
                <a:r>
                  <a:rPr lang="vi-VN" sz="4500" smtClean="0">
                    <a:solidFill>
                      <a:srgbClr val="000000"/>
                    </a:solidFill>
                    <a:effectLst/>
                    <a:ea typeface="Times New Roman" panose="02020603050405020304" pitchFamily="18" charset="0"/>
                  </a:rPr>
                  <a:t>D</a:t>
                </a:r>
                <a:r>
                  <a:rPr lang="vi-VN" sz="4500">
                    <a:solidFill>
                      <a:srgbClr val="000000"/>
                    </a:solidFill>
                    <a:effectLst/>
                    <a:ea typeface="Times New Roman" panose="02020603050405020304" pitchFamily="18" charset="0"/>
                  </a:rPr>
                  <a:t>. </a:t>
                </a:r>
                <a14:m>
                  <m:oMath xmlns:m="http://schemas.openxmlformats.org/officeDocument/2006/math">
                    <m:r>
                      <a:rPr lang="vi-VN" sz="4500" i="1">
                        <a:solidFill>
                          <a:srgbClr val="000000"/>
                        </a:solidFill>
                        <a:effectLst/>
                        <a:latin typeface="Cambria Math" panose="02040503050406030204" pitchFamily="18" charset="0"/>
                        <a:ea typeface="Times New Roman" panose="02020603050405020304" pitchFamily="18" charset="0"/>
                      </a:rPr>
                      <m:t>(</m:t>
                    </m:r>
                    <m:r>
                      <a:rPr lang="fr-FR" sz="4500" i="1">
                        <a:solidFill>
                          <a:srgbClr val="000000"/>
                        </a:solidFill>
                        <a:effectLst/>
                        <a:latin typeface="Cambria Math" panose="02040503050406030204" pitchFamily="18" charset="0"/>
                        <a:ea typeface="Times New Roman" panose="02020603050405020304" pitchFamily="18" charset="0"/>
                      </a:rPr>
                      <m:t>2;1)</m:t>
                    </m:r>
                  </m:oMath>
                </a14:m>
                <a:r>
                  <a:rPr lang="fr-FR" sz="4500">
                    <a:solidFill>
                      <a:srgbClr val="000000"/>
                    </a:solidFill>
                    <a:effectLst/>
                    <a:ea typeface="Times New Roman" panose="02020603050405020304" pitchFamily="18" charset="0"/>
                  </a:rPr>
                  <a:t>.</a:t>
                </a:r>
                <a:endParaRPr lang="en-US" sz="4500">
                  <a:solidFill>
                    <a:srgbClr val="000000"/>
                  </a:solidFill>
                  <a:effectLs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667000" y="1635115"/>
                <a:ext cx="13030200" cy="6632585"/>
              </a:xfrm>
              <a:prstGeom prst="rect">
                <a:avLst/>
              </a:prstGeom>
              <a:blipFill>
                <a:blip r:embed="rId5"/>
                <a:stretch>
                  <a:fillRect l="-1965" r="-1685"/>
                </a:stretch>
              </a:blipFill>
            </p:spPr>
            <p:txBody>
              <a:bodyPr/>
              <a:lstStyle/>
              <a:p>
                <a:r>
                  <a:rPr lang="en-US">
                    <a:noFill/>
                  </a:rPr>
                  <a:t> </a:t>
                </a:r>
              </a:p>
            </p:txBody>
          </p:sp>
        </mc:Fallback>
      </mc:AlternateContent>
      <p:sp>
        <p:nvSpPr>
          <p:cNvPr id="3" name="Oval 2"/>
          <p:cNvSpPr/>
          <p:nvPr/>
        </p:nvSpPr>
        <p:spPr>
          <a:xfrm>
            <a:off x="4267200" y="5219700"/>
            <a:ext cx="990600" cy="9906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1EFE7"/>
              </a:solidFill>
              <a:effectLst/>
              <a:uLnTx/>
              <a:uFillTx/>
              <a:latin typeface="Arial"/>
              <a:ea typeface="+mn-ea"/>
              <a:cs typeface="+mn-cs"/>
            </a:endParaRPr>
          </a:p>
        </p:txBody>
      </p:sp>
      <p:pic>
        <p:nvPicPr>
          <p:cNvPr id="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2000" y="3848100"/>
            <a:ext cx="406400" cy="406400"/>
          </a:xfrm>
          <a:prstGeom prst="rect">
            <a:avLst/>
          </a:prstGeom>
        </p:spPr>
      </p:pic>
    </p:spTree>
    <p:extLst>
      <p:ext uri="{BB962C8B-B14F-4D97-AF65-F5344CB8AC3E}">
        <p14:creationId xmlns:p14="http://schemas.microsoft.com/office/powerpoint/2010/main" val="127772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 presetClass="mediacall" presetSubtype="0" fill="hold" nodeType="withEffect">
                                  <p:stCondLst>
                                    <p:cond delay="0"/>
                                  </p:stCondLst>
                                  <p:childTnLst>
                                    <p:cmd type="call" cmd="playFrom(0.0)">
                                      <p:cBhvr>
                                        <p:cTn id="9" dur="80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4"/>
                </p:tgtEl>
              </p:cMediaNode>
            </p:audio>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600200" y="1590174"/>
                <a:ext cx="15468600" cy="7317388"/>
              </a:xfrm>
              <a:prstGeom prst="rect">
                <a:avLst/>
              </a:prstGeom>
            </p:spPr>
            <p:txBody>
              <a:bodyPr wrap="square">
                <a:spAutoFit/>
              </a:bodyPr>
              <a:lstStyle/>
              <a:p>
                <a:pPr marR="30480" algn="ctr">
                  <a:lnSpc>
                    <a:spcPct val="200000"/>
                  </a:lnSpc>
                  <a:spcBef>
                    <a:spcPts val="1200"/>
                  </a:spcBef>
                  <a:spcAft>
                    <a:spcPts val="1200"/>
                  </a:spcAft>
                </a:pPr>
                <a:r>
                  <a:rPr lang="fr-FR" sz="4000" b="1" smtClean="0">
                    <a:solidFill>
                      <a:srgbClr val="000000"/>
                    </a:solidFill>
                    <a:latin typeface="+mj-lt"/>
                    <a:ea typeface="Times New Roman" panose="02020603050405020304" pitchFamily="18" charset="0"/>
                  </a:rPr>
                  <a:t>Câu 3.</a:t>
                </a:r>
                <a:r>
                  <a:rPr lang="fr-FR" sz="4000">
                    <a:solidFill>
                      <a:srgbClr val="000000"/>
                    </a:solidFill>
                    <a:effectLst/>
                    <a:latin typeface="+mj-lt"/>
                    <a:ea typeface="Times New Roman" panose="02020603050405020304" pitchFamily="18" charset="0"/>
                  </a:rPr>
                  <a:t> </a:t>
                </a:r>
                <a:r>
                  <a:rPr lang="vi-VN" sz="4000">
                    <a:solidFill>
                      <a:srgbClr val="000000"/>
                    </a:solidFill>
                    <a:effectLst/>
                    <a:ea typeface="Times New Roman" panose="02020603050405020304" pitchFamily="18" charset="0"/>
                  </a:rPr>
                  <a:t>Nghiệm tổng quát của phương trình </a:t>
                </a:r>
                <a14:m>
                  <m:oMath xmlns:m="http://schemas.openxmlformats.org/officeDocument/2006/math">
                    <m:r>
                      <a:rPr lang="vi-VN" sz="4000" i="1">
                        <a:solidFill>
                          <a:srgbClr val="000000"/>
                        </a:solidFill>
                        <a:effectLst/>
                        <a:latin typeface="Cambria Math" panose="02040503050406030204" pitchFamily="18" charset="0"/>
                        <a:ea typeface="Times New Roman" panose="02020603050405020304" pitchFamily="18" charset="0"/>
                      </a:rPr>
                      <m:t>2</m:t>
                    </m:r>
                    <m:r>
                      <a:rPr lang="vi-VN" sz="4000" i="1">
                        <a:solidFill>
                          <a:srgbClr val="000000"/>
                        </a:solidFill>
                        <a:effectLst/>
                        <a:latin typeface="Cambria Math" panose="02040503050406030204" pitchFamily="18" charset="0"/>
                        <a:ea typeface="Times New Roman" panose="02020603050405020304" pitchFamily="18" charset="0"/>
                      </a:rPr>
                      <m:t>𝑥</m:t>
                    </m:r>
                    <m:r>
                      <a:rPr lang="vi-VN" sz="4000" i="1">
                        <a:solidFill>
                          <a:srgbClr val="000000"/>
                        </a:solidFill>
                        <a:effectLst/>
                        <a:latin typeface="Cambria Math" panose="02040503050406030204" pitchFamily="18" charset="0"/>
                        <a:ea typeface="Times New Roman" panose="02020603050405020304" pitchFamily="18" charset="0"/>
                      </a:rPr>
                      <m:t>−4</m:t>
                    </m:r>
                    <m:r>
                      <a:rPr lang="vi-VN" sz="4000" i="1">
                        <a:solidFill>
                          <a:srgbClr val="000000"/>
                        </a:solidFill>
                        <a:effectLst/>
                        <a:latin typeface="Cambria Math" panose="02040503050406030204" pitchFamily="18" charset="0"/>
                        <a:ea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rPr>
                      <m:t>=3</m:t>
                    </m:r>
                  </m:oMath>
                </a14:m>
                <a:r>
                  <a:rPr lang="vi-VN" sz="4000">
                    <a:solidFill>
                      <a:srgbClr val="000000"/>
                    </a:solidFill>
                    <a:effectLst/>
                    <a:ea typeface="Times New Roman" panose="02020603050405020304" pitchFamily="18" charset="0"/>
                  </a:rPr>
                  <a:t> là:</a:t>
                </a:r>
                <a:endParaRPr lang="en-US" sz="4000">
                  <a:solidFill>
                    <a:srgbClr val="000000"/>
                  </a:solidFill>
                  <a:effectLst/>
                  <a:ea typeface="Times New Roman" panose="02020603050405020304" pitchFamily="18" charset="0"/>
                </a:endParaRPr>
              </a:p>
              <a:p>
                <a:pPr marR="30480" algn="just">
                  <a:lnSpc>
                    <a:spcPct val="200000"/>
                  </a:lnSpc>
                  <a:spcBef>
                    <a:spcPts val="1200"/>
                  </a:spcBef>
                  <a:spcAft>
                    <a:spcPts val="1200"/>
                  </a:spcAft>
                </a:pPr>
                <a14:m>
                  <m:oMathPara xmlns:m="http://schemas.openxmlformats.org/officeDocument/2006/math">
                    <m:oMathParaPr>
                      <m:jc m:val="left"/>
                    </m:oMathParaPr>
                    <m:oMath xmlns:m="http://schemas.openxmlformats.org/officeDocument/2006/math">
                      <m:r>
                        <m:rPr>
                          <m:nor/>
                        </m:rPr>
                        <a:rPr lang="vi-VN" sz="4000">
                          <a:solidFill>
                            <a:srgbClr val="000000"/>
                          </a:solidFill>
                          <a:ea typeface="Times New Roman" panose="02020603050405020304" pitchFamily="18" charset="0"/>
                        </a:rPr>
                        <m:t>A</m:t>
                      </m:r>
                      <m:r>
                        <m:rPr>
                          <m:nor/>
                        </m:rPr>
                        <a:rPr lang="vi-VN" sz="4000">
                          <a:solidFill>
                            <a:srgbClr val="000000"/>
                          </a:solidFill>
                          <a:ea typeface="Times New Roman" panose="02020603050405020304" pitchFamily="18" charset="0"/>
                        </a:rPr>
                        <m:t>. </m:t>
                      </m:r>
                      <m:d>
                        <m:dPr>
                          <m:ctrlPr>
                            <a:rPr lang="en-US" sz="4000" i="1">
                              <a:solidFill>
                                <a:srgbClr val="000000"/>
                              </a:solidFill>
                              <a:latin typeface="Cambria Math" panose="02040503050406030204" pitchFamily="18" charset="0"/>
                              <a:ea typeface="Times New Roman" panose="02020603050405020304" pitchFamily="18" charset="0"/>
                            </a:rPr>
                          </m:ctrlPr>
                        </m:dPr>
                        <m:e>
                          <m:r>
                            <a:rPr lang="vi-VN" sz="4000" i="1">
                              <a:solidFill>
                                <a:srgbClr val="000000"/>
                              </a:solidFill>
                              <a:latin typeface="Cambria Math" panose="02040503050406030204" pitchFamily="18" charset="0"/>
                              <a:ea typeface="Times New Roman" panose="02020603050405020304" pitchFamily="18" charset="0"/>
                            </a:rPr>
                            <m:t>𝑥</m:t>
                          </m:r>
                          <m:r>
                            <a:rPr lang="nl-NL" sz="4000" i="1">
                              <a:solidFill>
                                <a:srgbClr val="000000"/>
                              </a:solidFill>
                              <a:latin typeface="Cambria Math" panose="02040503050406030204" pitchFamily="18" charset="0"/>
                              <a:ea typeface="Times New Roman" panose="02020603050405020304" pitchFamily="18" charset="0"/>
                            </a:rPr>
                            <m:t>;−</m:t>
                          </m:r>
                          <m:f>
                            <m:fPr>
                              <m:ctrlPr>
                                <a:rPr lang="en-US" sz="4000" i="1">
                                  <a:solidFill>
                                    <a:srgbClr val="000000"/>
                                  </a:solidFill>
                                  <a:latin typeface="Cambria Math" panose="02040503050406030204" pitchFamily="18" charset="0"/>
                                  <a:ea typeface="Times New Roman" panose="02020603050405020304" pitchFamily="18" charset="0"/>
                                </a:rPr>
                              </m:ctrlPr>
                            </m:fPr>
                            <m:num>
                              <m:r>
                                <a:rPr lang="nl-NL" sz="4000" i="1">
                                  <a:solidFill>
                                    <a:srgbClr val="000000"/>
                                  </a:solidFill>
                                  <a:latin typeface="Cambria Math" panose="02040503050406030204" pitchFamily="18" charset="0"/>
                                  <a:ea typeface="Times New Roman" panose="02020603050405020304" pitchFamily="18" charset="0"/>
                                </a:rPr>
                                <m:t>1</m:t>
                              </m:r>
                            </m:num>
                            <m:den>
                              <m:r>
                                <a:rPr lang="nl-NL" sz="4000" i="1">
                                  <a:solidFill>
                                    <a:srgbClr val="000000"/>
                                  </a:solidFill>
                                  <a:latin typeface="Cambria Math" panose="02040503050406030204" pitchFamily="18" charset="0"/>
                                  <a:ea typeface="Times New Roman" panose="02020603050405020304" pitchFamily="18" charset="0"/>
                                </a:rPr>
                                <m:t>2</m:t>
                              </m:r>
                            </m:den>
                          </m:f>
                          <m:r>
                            <a:rPr lang="en-US" sz="4000" i="1">
                              <a:solidFill>
                                <a:srgbClr val="000000"/>
                              </a:solidFill>
                              <a:latin typeface="Cambria Math" panose="02040503050406030204" pitchFamily="18" charset="0"/>
                              <a:ea typeface="Times New Roman" panose="02020603050405020304" pitchFamily="18" charset="0"/>
                            </a:rPr>
                            <m:t>𝑥</m:t>
                          </m:r>
                          <m:r>
                            <a:rPr lang="nl-NL" sz="4000" i="1">
                              <a:solidFill>
                                <a:srgbClr val="000000"/>
                              </a:solidFill>
                              <a:latin typeface="Cambria Math" panose="02040503050406030204" pitchFamily="18" charset="0"/>
                              <a:ea typeface="Times New Roman" panose="02020603050405020304" pitchFamily="18" charset="0"/>
                            </a:rPr>
                            <m:t>+</m:t>
                          </m:r>
                          <m:f>
                            <m:fPr>
                              <m:ctrlPr>
                                <a:rPr lang="en-US" sz="4000" i="1">
                                  <a:solidFill>
                                    <a:srgbClr val="000000"/>
                                  </a:solidFill>
                                  <a:latin typeface="Cambria Math" panose="02040503050406030204" pitchFamily="18" charset="0"/>
                                  <a:ea typeface="Times New Roman" panose="02020603050405020304" pitchFamily="18" charset="0"/>
                                </a:rPr>
                              </m:ctrlPr>
                            </m:fPr>
                            <m:num>
                              <m:r>
                                <a:rPr lang="nl-NL" sz="4000" i="1">
                                  <a:solidFill>
                                    <a:srgbClr val="000000"/>
                                  </a:solidFill>
                                  <a:latin typeface="Cambria Math" panose="02040503050406030204" pitchFamily="18" charset="0"/>
                                  <a:ea typeface="Times New Roman" panose="02020603050405020304" pitchFamily="18" charset="0"/>
                                </a:rPr>
                                <m:t>3</m:t>
                              </m:r>
                            </m:num>
                            <m:den>
                              <m:r>
                                <a:rPr lang="nl-NL" sz="4000" i="1">
                                  <a:solidFill>
                                    <a:srgbClr val="000000"/>
                                  </a:solidFill>
                                  <a:latin typeface="Cambria Math" panose="02040503050406030204" pitchFamily="18" charset="0"/>
                                  <a:ea typeface="Times New Roman" panose="02020603050405020304" pitchFamily="18" charset="0"/>
                                </a:rPr>
                                <m:t>4</m:t>
                              </m:r>
                            </m:den>
                          </m:f>
                        </m:e>
                      </m:d>
                      <m:r>
                        <m:rPr>
                          <m:nor/>
                        </m:rPr>
                        <a:rPr lang="nl-NL" sz="4000">
                          <a:solidFill>
                            <a:srgbClr val="000000"/>
                          </a:solidFill>
                          <a:ea typeface="Times New Roman" panose="02020603050405020304" pitchFamily="18" charset="0"/>
                        </a:rPr>
                        <m:t> </m:t>
                      </m:r>
                      <m:r>
                        <m:rPr>
                          <m:nor/>
                        </m:rPr>
                        <a:rPr lang="nl-NL" sz="4000">
                          <a:solidFill>
                            <a:srgbClr val="000000"/>
                          </a:solidFill>
                          <a:ea typeface="Times New Roman" panose="02020603050405020304" pitchFamily="18" charset="0"/>
                        </a:rPr>
                        <m:t>v</m:t>
                      </m:r>
                      <m:r>
                        <m:rPr>
                          <m:nor/>
                        </m:rPr>
                        <a:rPr lang="nl-NL" sz="4000">
                          <a:solidFill>
                            <a:srgbClr val="000000"/>
                          </a:solidFill>
                          <a:ea typeface="Times New Roman" panose="02020603050405020304" pitchFamily="18" charset="0"/>
                        </a:rPr>
                        <m:t>ớ</m:t>
                      </m:r>
                      <m:r>
                        <m:rPr>
                          <m:nor/>
                        </m:rPr>
                        <a:rPr lang="nl-NL" sz="4000">
                          <a:solidFill>
                            <a:srgbClr val="000000"/>
                          </a:solidFill>
                          <a:ea typeface="Times New Roman" panose="02020603050405020304" pitchFamily="18" charset="0"/>
                        </a:rPr>
                        <m:t>i</m:t>
                      </m:r>
                      <m:r>
                        <m:rPr>
                          <m:nor/>
                        </m:rPr>
                        <a:rPr lang="nl-NL" sz="4000">
                          <a:solidFill>
                            <a:srgbClr val="000000"/>
                          </a:solidFill>
                          <a:ea typeface="Times New Roman" panose="02020603050405020304" pitchFamily="18" charset="0"/>
                        </a:rPr>
                        <m:t> </m:t>
                      </m:r>
                      <m:r>
                        <a:rPr lang="en-US" sz="4000" i="1">
                          <a:solidFill>
                            <a:srgbClr val="000000"/>
                          </a:solidFill>
                          <a:latin typeface="Cambria Math" panose="02040503050406030204" pitchFamily="18" charset="0"/>
                          <a:ea typeface="Times New Roman" panose="02020603050405020304" pitchFamily="18" charset="0"/>
                        </a:rPr>
                        <m:t>𝑥</m:t>
                      </m:r>
                      <m:r>
                        <a:rPr lang="nl-NL" sz="4000" i="1">
                          <a:solidFill>
                            <a:srgbClr val="000000"/>
                          </a:solidFill>
                          <a:latin typeface="Cambria Math" panose="02040503050406030204" pitchFamily="18" charset="0"/>
                          <a:ea typeface="Times New Roman" panose="02020603050405020304" pitchFamily="18" charset="0"/>
                        </a:rPr>
                        <m:t>∈</m:t>
                      </m:r>
                      <m:r>
                        <a:rPr lang="nl-NL" sz="4000" i="1">
                          <a:solidFill>
                            <a:srgbClr val="000000"/>
                          </a:solidFill>
                          <a:latin typeface="Cambria Math" panose="02040503050406030204" pitchFamily="18" charset="0"/>
                          <a:ea typeface="Times New Roman" panose="02020603050405020304" pitchFamily="18" charset="0"/>
                        </a:rPr>
                        <m:t>ℝ</m:t>
                      </m:r>
                      <m:r>
                        <a:rPr lang="en-US" sz="4000">
                          <a:solidFill>
                            <a:srgbClr val="000000"/>
                          </a:solidFill>
                          <a:latin typeface="Cambria Math" panose="02040503050406030204" pitchFamily="18" charset="0"/>
                          <a:ea typeface="Times New Roman" panose="02020603050405020304" pitchFamily="18" charset="0"/>
                        </a:rPr>
                        <m:t>.</m:t>
                      </m:r>
                      <m:r>
                        <m:rPr>
                          <m:nor/>
                        </m:rPr>
                        <a:rPr lang="en-US" sz="4000" b="0" i="0" smtClean="0">
                          <a:solidFill>
                            <a:srgbClr val="000000"/>
                          </a:solidFill>
                          <a:latin typeface="Cambria Math" panose="02040503050406030204" pitchFamily="18" charset="0"/>
                          <a:ea typeface="Times New Roman" panose="02020603050405020304" pitchFamily="18" charset="0"/>
                        </a:rPr>
                        <m:t>       </m:t>
                      </m:r>
                      <m:r>
                        <m:rPr>
                          <m:nor/>
                        </m:rPr>
                        <a:rPr lang="vi-VN" sz="4000">
                          <a:solidFill>
                            <a:srgbClr val="000000"/>
                          </a:solidFill>
                          <a:ea typeface="Times New Roman" panose="02020603050405020304" pitchFamily="18" charset="0"/>
                        </a:rPr>
                        <m:t>					</m:t>
                      </m:r>
                      <m:r>
                        <m:rPr>
                          <m:nor/>
                        </m:rPr>
                        <a:rPr lang="en-US" sz="4000" b="0" i="0" smtClean="0">
                          <a:solidFill>
                            <a:srgbClr val="000000"/>
                          </a:solidFill>
                          <a:ea typeface="Times New Roman" panose="02020603050405020304" pitchFamily="18" charset="0"/>
                        </a:rPr>
                        <m:t>           </m:t>
                      </m:r>
                      <m:r>
                        <m:rPr>
                          <m:nor/>
                        </m:rPr>
                        <a:rPr lang="vi-VN" sz="4000">
                          <a:solidFill>
                            <a:srgbClr val="000000"/>
                          </a:solidFill>
                          <a:ea typeface="Times New Roman" panose="02020603050405020304" pitchFamily="18" charset="0"/>
                        </a:rPr>
                        <m:t>B</m:t>
                      </m:r>
                      <m:r>
                        <m:rPr>
                          <m:nor/>
                        </m:rPr>
                        <a:rPr lang="vi-VN" sz="4000">
                          <a:solidFill>
                            <a:srgbClr val="000000"/>
                          </a:solidFill>
                          <a:ea typeface="Times New Roman" panose="02020603050405020304" pitchFamily="18" charset="0"/>
                        </a:rPr>
                        <m:t>. </m:t>
                      </m:r>
                      <m:d>
                        <m:dPr>
                          <m:ctrlPr>
                            <a:rPr lang="en-US" sz="4000" i="1">
                              <a:solidFill>
                                <a:srgbClr val="000000"/>
                              </a:solidFill>
                              <a:latin typeface="Cambria Math" panose="02040503050406030204" pitchFamily="18" charset="0"/>
                              <a:ea typeface="Times New Roman" panose="02020603050405020304" pitchFamily="18" charset="0"/>
                            </a:rPr>
                          </m:ctrlPr>
                        </m:dPr>
                        <m:e>
                          <m:r>
                            <a:rPr lang="vi-VN" sz="4000" i="1">
                              <a:solidFill>
                                <a:srgbClr val="000000"/>
                              </a:solidFill>
                              <a:latin typeface="Cambria Math" panose="02040503050406030204" pitchFamily="18" charset="0"/>
                              <a:ea typeface="Times New Roman" panose="02020603050405020304" pitchFamily="18" charset="0"/>
                            </a:rPr>
                            <m:t>𝑥</m:t>
                          </m:r>
                          <m:r>
                            <a:rPr lang="nl-NL" sz="4000" i="1">
                              <a:solidFill>
                                <a:srgbClr val="000000"/>
                              </a:solidFill>
                              <a:latin typeface="Cambria Math" panose="02040503050406030204" pitchFamily="18" charset="0"/>
                              <a:ea typeface="Times New Roman" panose="02020603050405020304" pitchFamily="18" charset="0"/>
                            </a:rPr>
                            <m:t>;−</m:t>
                          </m:r>
                          <m:f>
                            <m:fPr>
                              <m:ctrlPr>
                                <a:rPr lang="en-US" sz="4000" i="1">
                                  <a:solidFill>
                                    <a:srgbClr val="000000"/>
                                  </a:solidFill>
                                  <a:latin typeface="Cambria Math" panose="02040503050406030204" pitchFamily="18" charset="0"/>
                                  <a:ea typeface="Times New Roman" panose="02020603050405020304" pitchFamily="18" charset="0"/>
                                </a:rPr>
                              </m:ctrlPr>
                            </m:fPr>
                            <m:num>
                              <m:r>
                                <a:rPr lang="nl-NL" sz="4000" i="1">
                                  <a:solidFill>
                                    <a:srgbClr val="000000"/>
                                  </a:solidFill>
                                  <a:latin typeface="Cambria Math" panose="02040503050406030204" pitchFamily="18" charset="0"/>
                                  <a:ea typeface="Times New Roman" panose="02020603050405020304" pitchFamily="18" charset="0"/>
                                </a:rPr>
                                <m:t>3</m:t>
                              </m:r>
                            </m:num>
                            <m:den>
                              <m:r>
                                <a:rPr lang="nl-NL" sz="4000" i="1">
                                  <a:solidFill>
                                    <a:srgbClr val="000000"/>
                                  </a:solidFill>
                                  <a:latin typeface="Cambria Math" panose="02040503050406030204" pitchFamily="18" charset="0"/>
                                  <a:ea typeface="Times New Roman" panose="02020603050405020304" pitchFamily="18" charset="0"/>
                                </a:rPr>
                                <m:t>4</m:t>
                              </m:r>
                            </m:den>
                          </m:f>
                          <m:r>
                            <a:rPr lang="en-US" sz="4000" i="1">
                              <a:solidFill>
                                <a:srgbClr val="000000"/>
                              </a:solidFill>
                              <a:latin typeface="Cambria Math" panose="02040503050406030204" pitchFamily="18" charset="0"/>
                              <a:ea typeface="Times New Roman" panose="02020603050405020304" pitchFamily="18" charset="0"/>
                            </a:rPr>
                            <m:t>𝑥</m:t>
                          </m:r>
                          <m:r>
                            <a:rPr lang="nl-NL" sz="4000" i="1">
                              <a:solidFill>
                                <a:srgbClr val="000000"/>
                              </a:solidFill>
                              <a:latin typeface="Cambria Math" panose="02040503050406030204" pitchFamily="18" charset="0"/>
                              <a:ea typeface="Times New Roman" panose="02020603050405020304" pitchFamily="18" charset="0"/>
                            </a:rPr>
                            <m:t>+</m:t>
                          </m:r>
                          <m:f>
                            <m:fPr>
                              <m:ctrlPr>
                                <a:rPr lang="en-US" sz="4000" i="1">
                                  <a:solidFill>
                                    <a:srgbClr val="000000"/>
                                  </a:solidFill>
                                  <a:latin typeface="Cambria Math" panose="02040503050406030204" pitchFamily="18" charset="0"/>
                                  <a:ea typeface="Times New Roman" panose="02020603050405020304" pitchFamily="18" charset="0"/>
                                </a:rPr>
                              </m:ctrlPr>
                            </m:fPr>
                            <m:num>
                              <m:r>
                                <a:rPr lang="nl-NL" sz="4000" i="1">
                                  <a:solidFill>
                                    <a:srgbClr val="000000"/>
                                  </a:solidFill>
                                  <a:latin typeface="Cambria Math" panose="02040503050406030204" pitchFamily="18" charset="0"/>
                                  <a:ea typeface="Times New Roman" panose="02020603050405020304" pitchFamily="18" charset="0"/>
                                </a:rPr>
                                <m:t>3</m:t>
                              </m:r>
                            </m:num>
                            <m:den>
                              <m:r>
                                <a:rPr lang="nl-NL" sz="4000" i="1">
                                  <a:solidFill>
                                    <a:srgbClr val="000000"/>
                                  </a:solidFill>
                                  <a:latin typeface="Cambria Math" panose="02040503050406030204" pitchFamily="18" charset="0"/>
                                  <a:ea typeface="Times New Roman" panose="02020603050405020304" pitchFamily="18" charset="0"/>
                                </a:rPr>
                                <m:t>2</m:t>
                              </m:r>
                            </m:den>
                          </m:f>
                        </m:e>
                      </m:d>
                      <m:r>
                        <m:rPr>
                          <m:nor/>
                        </m:rPr>
                        <a:rPr lang="nl-NL" sz="4000">
                          <a:solidFill>
                            <a:srgbClr val="000000"/>
                          </a:solidFill>
                          <a:ea typeface="Times New Roman" panose="02020603050405020304" pitchFamily="18" charset="0"/>
                        </a:rPr>
                        <m:t> </m:t>
                      </m:r>
                      <m:r>
                        <m:rPr>
                          <m:nor/>
                        </m:rPr>
                        <a:rPr lang="nl-NL" sz="4000">
                          <a:solidFill>
                            <a:srgbClr val="000000"/>
                          </a:solidFill>
                          <a:ea typeface="Times New Roman" panose="02020603050405020304" pitchFamily="18" charset="0"/>
                        </a:rPr>
                        <m:t>v</m:t>
                      </m:r>
                      <m:r>
                        <m:rPr>
                          <m:nor/>
                        </m:rPr>
                        <a:rPr lang="nl-NL" sz="4000">
                          <a:solidFill>
                            <a:srgbClr val="000000"/>
                          </a:solidFill>
                          <a:ea typeface="Times New Roman" panose="02020603050405020304" pitchFamily="18" charset="0"/>
                        </a:rPr>
                        <m:t>ớ</m:t>
                      </m:r>
                      <m:r>
                        <m:rPr>
                          <m:nor/>
                        </m:rPr>
                        <a:rPr lang="nl-NL" sz="4000">
                          <a:solidFill>
                            <a:srgbClr val="000000"/>
                          </a:solidFill>
                          <a:ea typeface="Times New Roman" panose="02020603050405020304" pitchFamily="18" charset="0"/>
                        </a:rPr>
                        <m:t>i</m:t>
                      </m:r>
                      <m:r>
                        <a:rPr lang="en-US" sz="4000" b="0" i="1" smtClean="0">
                          <a:solidFill>
                            <a:srgbClr val="000000"/>
                          </a:solidFill>
                          <a:latin typeface="Cambria Math" panose="02040503050406030204" pitchFamily="18" charset="0"/>
                          <a:ea typeface="Times New Roman" panose="02020603050405020304" pitchFamily="18" charset="0"/>
                        </a:rPr>
                        <m:t> </m:t>
                      </m:r>
                      <m:r>
                        <a:rPr lang="en-US" sz="4000" i="1">
                          <a:solidFill>
                            <a:srgbClr val="000000"/>
                          </a:solidFill>
                          <a:effectLst/>
                          <a:latin typeface="Cambria Math" panose="02040503050406030204" pitchFamily="18" charset="0"/>
                          <a:ea typeface="Times New Roman" panose="02020603050405020304" pitchFamily="18" charset="0"/>
                        </a:rPr>
                        <m:t>𝑥</m:t>
                      </m:r>
                      <m:r>
                        <a:rPr lang="nl-NL" sz="4000" i="1">
                          <a:solidFill>
                            <a:srgbClr val="000000"/>
                          </a:solidFill>
                          <a:effectLst/>
                          <a:latin typeface="Cambria Math" panose="02040503050406030204" pitchFamily="18" charset="0"/>
                          <a:ea typeface="Times New Roman" panose="02020603050405020304" pitchFamily="18" charset="0"/>
                        </a:rPr>
                        <m:t>∈</m:t>
                      </m:r>
                      <m:r>
                        <a:rPr lang="nl-NL" sz="4000" i="1">
                          <a:solidFill>
                            <a:srgbClr val="000000"/>
                          </a:solidFill>
                          <a:effectLst/>
                          <a:latin typeface="Cambria Math" panose="02040503050406030204" pitchFamily="18" charset="0"/>
                          <a:ea typeface="Times New Roman" panose="02020603050405020304" pitchFamily="18" charset="0"/>
                        </a:rPr>
                        <m:t>ℝ</m:t>
                      </m:r>
                      <m:r>
                        <a:rPr lang="en-US" sz="4000" b="0" i="0" smtClean="0">
                          <a:solidFill>
                            <a:srgbClr val="000000"/>
                          </a:solidFill>
                          <a:effectLst/>
                          <a:latin typeface="Cambria Math" panose="02040503050406030204" pitchFamily="18" charset="0"/>
                          <a:ea typeface="Times New Roman" panose="02020603050405020304" pitchFamily="18" charset="0"/>
                        </a:rPr>
                        <m:t>.</m:t>
                      </m:r>
                    </m:oMath>
                  </m:oMathPara>
                </a14:m>
                <a:endParaRPr lang="en-US" sz="4000">
                  <a:solidFill>
                    <a:srgbClr val="000000"/>
                  </a:solidFill>
                  <a:effectLst/>
                  <a:ea typeface="Times New Roman" panose="02020603050405020304" pitchFamily="18" charset="0"/>
                </a:endParaRPr>
              </a:p>
              <a:p>
                <a:pPr marR="30480" algn="just">
                  <a:lnSpc>
                    <a:spcPct val="200000"/>
                  </a:lnSpc>
                  <a:spcBef>
                    <a:spcPts val="1200"/>
                  </a:spcBef>
                  <a:spcAft>
                    <a:spcPts val="1200"/>
                  </a:spcAft>
                </a:pPr>
                <a14:m>
                  <m:oMathPara xmlns:m="http://schemas.openxmlformats.org/officeDocument/2006/math">
                    <m:oMathParaPr>
                      <m:jc m:val="left"/>
                    </m:oMathParaPr>
                    <m:oMath xmlns:m="http://schemas.openxmlformats.org/officeDocument/2006/math">
                      <m:r>
                        <m:rPr>
                          <m:nor/>
                        </m:rPr>
                        <a:rPr lang="vi-VN" sz="4000">
                          <a:solidFill>
                            <a:srgbClr val="000000"/>
                          </a:solidFill>
                          <a:ea typeface="Times New Roman" panose="02020603050405020304" pitchFamily="18" charset="0"/>
                        </a:rPr>
                        <m:t>C</m:t>
                      </m:r>
                      <m:r>
                        <m:rPr>
                          <m:nor/>
                        </m:rPr>
                        <a:rPr lang="vi-VN" sz="4000">
                          <a:solidFill>
                            <a:srgbClr val="000000"/>
                          </a:solidFill>
                          <a:ea typeface="Times New Roman" panose="02020603050405020304" pitchFamily="18" charset="0"/>
                        </a:rPr>
                        <m:t>. </m:t>
                      </m:r>
                      <m:d>
                        <m:dPr>
                          <m:ctrlPr>
                            <a:rPr lang="en-US" sz="4000" i="1">
                              <a:solidFill>
                                <a:srgbClr val="000000"/>
                              </a:solidFill>
                              <a:latin typeface="Cambria Math" panose="02040503050406030204" pitchFamily="18" charset="0"/>
                              <a:ea typeface="Times New Roman" panose="02020603050405020304" pitchFamily="18" charset="0"/>
                            </a:rPr>
                          </m:ctrlPr>
                        </m:dPr>
                        <m:e>
                          <m:r>
                            <a:rPr lang="vi-VN" sz="4000" i="1">
                              <a:solidFill>
                                <a:srgbClr val="000000"/>
                              </a:solidFill>
                              <a:latin typeface="Cambria Math" panose="02040503050406030204" pitchFamily="18" charset="0"/>
                              <a:ea typeface="Times New Roman" panose="02020603050405020304" pitchFamily="18" charset="0"/>
                            </a:rPr>
                            <m:t>𝑥</m:t>
                          </m:r>
                          <m:r>
                            <a:rPr lang="nl-NL" sz="4000" i="1">
                              <a:solidFill>
                                <a:srgbClr val="000000"/>
                              </a:solidFill>
                              <a:latin typeface="Cambria Math" panose="02040503050406030204" pitchFamily="18" charset="0"/>
                              <a:ea typeface="Times New Roman" panose="02020603050405020304" pitchFamily="18" charset="0"/>
                            </a:rPr>
                            <m:t>;</m:t>
                          </m:r>
                          <m:f>
                            <m:fPr>
                              <m:ctrlPr>
                                <a:rPr lang="en-US" sz="4000" i="1" smtClean="0">
                                  <a:solidFill>
                                    <a:srgbClr val="000000"/>
                                  </a:solidFill>
                                  <a:latin typeface="Cambria Math" panose="02040503050406030204" pitchFamily="18" charset="0"/>
                                  <a:ea typeface="Times New Roman" panose="02020603050405020304" pitchFamily="18" charset="0"/>
                                </a:rPr>
                              </m:ctrlPr>
                            </m:fPr>
                            <m:num>
                              <m:r>
                                <a:rPr lang="en-US" sz="4000" b="0" i="1" smtClean="0">
                                  <a:solidFill>
                                    <a:srgbClr val="000000"/>
                                  </a:solidFill>
                                  <a:latin typeface="Cambria Math" panose="02040503050406030204" pitchFamily="18" charset="0"/>
                                  <a:ea typeface="Times New Roman" panose="02020603050405020304" pitchFamily="18" charset="0"/>
                                </a:rPr>
                                <m:t>1</m:t>
                              </m:r>
                            </m:num>
                            <m:den>
                              <m:r>
                                <a:rPr lang="en-US" sz="4000" b="0" i="1" smtClean="0">
                                  <a:solidFill>
                                    <a:srgbClr val="000000"/>
                                  </a:solidFill>
                                  <a:latin typeface="Cambria Math" panose="02040503050406030204" pitchFamily="18" charset="0"/>
                                  <a:ea typeface="Times New Roman" panose="02020603050405020304" pitchFamily="18" charset="0"/>
                                </a:rPr>
                                <m:t>2</m:t>
                              </m:r>
                            </m:den>
                          </m:f>
                          <m:r>
                            <a:rPr lang="en-US" sz="4000" b="0" i="1" smtClean="0">
                              <a:solidFill>
                                <a:srgbClr val="000000"/>
                              </a:solidFill>
                              <a:latin typeface="Cambria Math" panose="02040503050406030204" pitchFamily="18" charset="0"/>
                              <a:ea typeface="Times New Roman" panose="02020603050405020304" pitchFamily="18" charset="0"/>
                            </a:rPr>
                            <m:t>𝑥</m:t>
                          </m:r>
                          <m:r>
                            <a:rPr lang="nl-NL" sz="4000" i="1">
                              <a:solidFill>
                                <a:srgbClr val="000000"/>
                              </a:solidFill>
                              <a:latin typeface="Cambria Math" panose="02040503050406030204" pitchFamily="18" charset="0"/>
                              <a:ea typeface="Times New Roman" panose="02020603050405020304" pitchFamily="18" charset="0"/>
                            </a:rPr>
                            <m:t>−</m:t>
                          </m:r>
                          <m:f>
                            <m:fPr>
                              <m:ctrlPr>
                                <a:rPr lang="en-US" sz="4000" i="1">
                                  <a:solidFill>
                                    <a:srgbClr val="000000"/>
                                  </a:solidFill>
                                  <a:latin typeface="Cambria Math" panose="02040503050406030204" pitchFamily="18" charset="0"/>
                                  <a:ea typeface="Times New Roman" panose="02020603050405020304" pitchFamily="18" charset="0"/>
                                </a:rPr>
                              </m:ctrlPr>
                            </m:fPr>
                            <m:num>
                              <m:r>
                                <a:rPr lang="en-US" sz="4000" b="0" i="1" smtClean="0">
                                  <a:solidFill>
                                    <a:srgbClr val="000000"/>
                                  </a:solidFill>
                                  <a:latin typeface="Cambria Math" panose="02040503050406030204" pitchFamily="18" charset="0"/>
                                  <a:ea typeface="Times New Roman" panose="02020603050405020304" pitchFamily="18" charset="0"/>
                                </a:rPr>
                                <m:t>3</m:t>
                              </m:r>
                            </m:num>
                            <m:den>
                              <m:r>
                                <a:rPr lang="en-US" sz="4000" b="0" i="1" smtClean="0">
                                  <a:solidFill>
                                    <a:srgbClr val="000000"/>
                                  </a:solidFill>
                                  <a:latin typeface="Cambria Math" panose="02040503050406030204" pitchFamily="18" charset="0"/>
                                  <a:ea typeface="Times New Roman" panose="02020603050405020304" pitchFamily="18" charset="0"/>
                                </a:rPr>
                                <m:t>4</m:t>
                              </m:r>
                            </m:den>
                          </m:f>
                        </m:e>
                      </m:d>
                      <m:r>
                        <m:rPr>
                          <m:nor/>
                        </m:rPr>
                        <a:rPr lang="nl-NL" sz="4000">
                          <a:solidFill>
                            <a:srgbClr val="000000"/>
                          </a:solidFill>
                          <a:ea typeface="Times New Roman" panose="02020603050405020304" pitchFamily="18" charset="0"/>
                        </a:rPr>
                        <m:t> </m:t>
                      </m:r>
                      <m:r>
                        <m:rPr>
                          <m:nor/>
                        </m:rPr>
                        <a:rPr lang="nl-NL" sz="4000">
                          <a:solidFill>
                            <a:srgbClr val="000000"/>
                          </a:solidFill>
                          <a:ea typeface="Times New Roman" panose="02020603050405020304" pitchFamily="18" charset="0"/>
                        </a:rPr>
                        <m:t>v</m:t>
                      </m:r>
                      <m:r>
                        <m:rPr>
                          <m:nor/>
                        </m:rPr>
                        <a:rPr lang="nl-NL" sz="4000">
                          <a:solidFill>
                            <a:srgbClr val="000000"/>
                          </a:solidFill>
                          <a:ea typeface="Times New Roman" panose="02020603050405020304" pitchFamily="18" charset="0"/>
                        </a:rPr>
                        <m:t>ớ</m:t>
                      </m:r>
                      <m:r>
                        <m:rPr>
                          <m:nor/>
                        </m:rPr>
                        <a:rPr lang="nl-NL" sz="4000">
                          <a:solidFill>
                            <a:srgbClr val="000000"/>
                          </a:solidFill>
                          <a:ea typeface="Times New Roman" panose="02020603050405020304" pitchFamily="18" charset="0"/>
                        </a:rPr>
                        <m:t>i</m:t>
                      </m:r>
                      <m:r>
                        <m:rPr>
                          <m:nor/>
                        </m:rPr>
                        <a:rPr lang="nl-NL" sz="4000">
                          <a:solidFill>
                            <a:srgbClr val="000000"/>
                          </a:solidFill>
                          <a:ea typeface="Times New Roman" panose="02020603050405020304" pitchFamily="18" charset="0"/>
                        </a:rPr>
                        <m:t> </m:t>
                      </m:r>
                      <m:r>
                        <a:rPr lang="en-US" sz="4000" i="1">
                          <a:solidFill>
                            <a:srgbClr val="000000"/>
                          </a:solidFill>
                          <a:latin typeface="Cambria Math" panose="02040503050406030204" pitchFamily="18" charset="0"/>
                          <a:ea typeface="Times New Roman" panose="02020603050405020304" pitchFamily="18" charset="0"/>
                        </a:rPr>
                        <m:t>𝑥</m:t>
                      </m:r>
                      <m:r>
                        <a:rPr lang="nl-NL" sz="4000" i="1">
                          <a:solidFill>
                            <a:srgbClr val="000000"/>
                          </a:solidFill>
                          <a:latin typeface="Cambria Math" panose="02040503050406030204" pitchFamily="18" charset="0"/>
                          <a:ea typeface="Times New Roman" panose="02020603050405020304" pitchFamily="18" charset="0"/>
                        </a:rPr>
                        <m:t>∈</m:t>
                      </m:r>
                      <m:r>
                        <a:rPr lang="nl-NL" sz="4000" i="1">
                          <a:solidFill>
                            <a:srgbClr val="000000"/>
                          </a:solidFill>
                          <a:latin typeface="Cambria Math" panose="02040503050406030204" pitchFamily="18" charset="0"/>
                          <a:ea typeface="Times New Roman" panose="02020603050405020304" pitchFamily="18" charset="0"/>
                        </a:rPr>
                        <m:t>ℝ</m:t>
                      </m:r>
                      <m:r>
                        <a:rPr lang="en-US" sz="4000">
                          <a:solidFill>
                            <a:srgbClr val="000000"/>
                          </a:solidFill>
                          <a:latin typeface="Cambria Math" panose="02040503050406030204" pitchFamily="18" charset="0"/>
                          <a:ea typeface="Times New Roman" panose="02020603050405020304" pitchFamily="18" charset="0"/>
                        </a:rPr>
                        <m:t>.</m:t>
                      </m:r>
                      <m:r>
                        <m:rPr>
                          <m:nor/>
                        </m:rPr>
                        <a:rPr lang="vi-VN" sz="4000">
                          <a:solidFill>
                            <a:srgbClr val="000000"/>
                          </a:solidFill>
                          <a:ea typeface="Times New Roman" panose="02020603050405020304" pitchFamily="18" charset="0"/>
                        </a:rPr>
                        <m:t>					</m:t>
                      </m:r>
                      <m:r>
                        <m:rPr>
                          <m:nor/>
                        </m:rPr>
                        <a:rPr lang="en-US" sz="4000" b="0" i="0" smtClean="0">
                          <a:solidFill>
                            <a:srgbClr val="000000"/>
                          </a:solidFill>
                          <a:ea typeface="Times New Roman" panose="02020603050405020304" pitchFamily="18" charset="0"/>
                        </a:rPr>
                        <m:t>                    </m:t>
                      </m:r>
                      <m:r>
                        <m:rPr>
                          <m:nor/>
                        </m:rPr>
                        <a:rPr lang="vi-VN" sz="4000">
                          <a:solidFill>
                            <a:srgbClr val="000000"/>
                          </a:solidFill>
                          <a:ea typeface="Times New Roman" panose="02020603050405020304" pitchFamily="18" charset="0"/>
                        </a:rPr>
                        <m:t>D</m:t>
                      </m:r>
                      <m:r>
                        <m:rPr>
                          <m:nor/>
                        </m:rPr>
                        <a:rPr lang="vi-VN" sz="4000">
                          <a:solidFill>
                            <a:srgbClr val="000000"/>
                          </a:solidFill>
                          <a:ea typeface="Times New Roman" panose="02020603050405020304" pitchFamily="18" charset="0"/>
                        </a:rPr>
                        <m:t>. </m:t>
                      </m:r>
                      <m:d>
                        <m:dPr>
                          <m:ctrlPr>
                            <a:rPr lang="en-US" sz="4000" i="1">
                              <a:solidFill>
                                <a:srgbClr val="000000"/>
                              </a:solidFill>
                              <a:latin typeface="Cambria Math" panose="02040503050406030204" pitchFamily="18" charset="0"/>
                              <a:ea typeface="Times New Roman" panose="02020603050405020304" pitchFamily="18" charset="0"/>
                            </a:rPr>
                          </m:ctrlPr>
                        </m:dPr>
                        <m:e>
                          <m:r>
                            <a:rPr lang="vi-VN" sz="4000" i="1">
                              <a:solidFill>
                                <a:srgbClr val="000000"/>
                              </a:solidFill>
                              <a:latin typeface="Cambria Math" panose="02040503050406030204" pitchFamily="18" charset="0"/>
                              <a:ea typeface="Times New Roman" panose="02020603050405020304" pitchFamily="18" charset="0"/>
                            </a:rPr>
                            <m:t>𝑥</m:t>
                          </m:r>
                          <m:r>
                            <a:rPr lang="en-US" sz="4000" i="1">
                              <a:solidFill>
                                <a:srgbClr val="000000"/>
                              </a:solidFill>
                              <a:latin typeface="Cambria Math" panose="02040503050406030204" pitchFamily="18" charset="0"/>
                              <a:ea typeface="Times New Roman" panose="02020603050405020304" pitchFamily="18" charset="0"/>
                            </a:rPr>
                            <m:t>;</m:t>
                          </m:r>
                          <m:f>
                            <m:fPr>
                              <m:ctrlPr>
                                <a:rPr lang="en-US" sz="4000" i="1">
                                  <a:solidFill>
                                    <a:srgbClr val="000000"/>
                                  </a:solidFill>
                                  <a:latin typeface="Cambria Math" panose="02040503050406030204" pitchFamily="18" charset="0"/>
                                  <a:ea typeface="Times New Roman" panose="02020603050405020304" pitchFamily="18" charset="0"/>
                                </a:rPr>
                              </m:ctrlPr>
                            </m:fPr>
                            <m:num>
                              <m:r>
                                <a:rPr lang="en-US" sz="4000" i="1">
                                  <a:solidFill>
                                    <a:srgbClr val="000000"/>
                                  </a:solidFill>
                                  <a:latin typeface="Cambria Math" panose="02040503050406030204" pitchFamily="18" charset="0"/>
                                  <a:ea typeface="Times New Roman" panose="02020603050405020304" pitchFamily="18" charset="0"/>
                                </a:rPr>
                                <m:t>3</m:t>
                              </m:r>
                            </m:num>
                            <m:den>
                              <m:r>
                                <a:rPr lang="en-US" sz="4000" i="1">
                                  <a:solidFill>
                                    <a:srgbClr val="000000"/>
                                  </a:solidFill>
                                  <a:latin typeface="Cambria Math" panose="02040503050406030204" pitchFamily="18" charset="0"/>
                                  <a:ea typeface="Times New Roman" panose="02020603050405020304" pitchFamily="18" charset="0"/>
                                </a:rPr>
                                <m:t>2</m:t>
                              </m:r>
                            </m:den>
                          </m:f>
                          <m:r>
                            <a:rPr lang="en-US" sz="4000" i="1">
                              <a:solidFill>
                                <a:srgbClr val="000000"/>
                              </a:solidFill>
                              <a:latin typeface="Cambria Math" panose="02040503050406030204" pitchFamily="18" charset="0"/>
                              <a:ea typeface="Times New Roman" panose="02020603050405020304" pitchFamily="18" charset="0"/>
                            </a:rPr>
                            <m:t>𝑥</m:t>
                          </m:r>
                          <m:r>
                            <a:rPr lang="en-US" sz="4000" i="1">
                              <a:solidFill>
                                <a:srgbClr val="000000"/>
                              </a:solidFill>
                              <a:latin typeface="Cambria Math" panose="02040503050406030204" pitchFamily="18" charset="0"/>
                              <a:ea typeface="Times New Roman" panose="02020603050405020304" pitchFamily="18" charset="0"/>
                            </a:rPr>
                            <m:t>−</m:t>
                          </m:r>
                          <m:f>
                            <m:fPr>
                              <m:ctrlPr>
                                <a:rPr lang="en-US" sz="4000" i="1">
                                  <a:solidFill>
                                    <a:srgbClr val="000000"/>
                                  </a:solidFill>
                                  <a:latin typeface="Cambria Math" panose="02040503050406030204" pitchFamily="18" charset="0"/>
                                  <a:ea typeface="Times New Roman" panose="02020603050405020304" pitchFamily="18" charset="0"/>
                                </a:rPr>
                              </m:ctrlPr>
                            </m:fPr>
                            <m:num>
                              <m:r>
                                <a:rPr lang="en-US" sz="4000" i="1">
                                  <a:solidFill>
                                    <a:srgbClr val="000000"/>
                                  </a:solidFill>
                                  <a:latin typeface="Cambria Math" panose="02040503050406030204" pitchFamily="18" charset="0"/>
                                  <a:ea typeface="Times New Roman" panose="02020603050405020304" pitchFamily="18" charset="0"/>
                                </a:rPr>
                                <m:t>3</m:t>
                              </m:r>
                            </m:num>
                            <m:den>
                              <m:r>
                                <a:rPr lang="en-US" sz="4000" i="1">
                                  <a:solidFill>
                                    <a:srgbClr val="000000"/>
                                  </a:solidFill>
                                  <a:latin typeface="Cambria Math" panose="02040503050406030204" pitchFamily="18" charset="0"/>
                                  <a:ea typeface="Times New Roman" panose="02020603050405020304" pitchFamily="18" charset="0"/>
                                </a:rPr>
                                <m:t>4</m:t>
                              </m:r>
                            </m:den>
                          </m:f>
                        </m:e>
                      </m:d>
                      <m:r>
                        <m:rPr>
                          <m:nor/>
                        </m:rPr>
                        <a:rPr lang="en-US" sz="4000">
                          <a:solidFill>
                            <a:srgbClr val="000000"/>
                          </a:solidFill>
                          <a:ea typeface="Times New Roman" panose="02020603050405020304" pitchFamily="18" charset="0"/>
                        </a:rPr>
                        <m:t> </m:t>
                      </m:r>
                      <m:r>
                        <m:rPr>
                          <m:nor/>
                        </m:rPr>
                        <a:rPr lang="en-US" sz="4000">
                          <a:solidFill>
                            <a:srgbClr val="000000"/>
                          </a:solidFill>
                          <a:ea typeface="Times New Roman" panose="02020603050405020304" pitchFamily="18" charset="0"/>
                        </a:rPr>
                        <m:t>v</m:t>
                      </m:r>
                      <m:r>
                        <m:rPr>
                          <m:nor/>
                        </m:rPr>
                        <a:rPr lang="en-US" sz="4000">
                          <a:solidFill>
                            <a:srgbClr val="000000"/>
                          </a:solidFill>
                          <a:ea typeface="Times New Roman" panose="02020603050405020304" pitchFamily="18" charset="0"/>
                        </a:rPr>
                        <m:t>ớ</m:t>
                      </m:r>
                      <m:r>
                        <m:rPr>
                          <m:nor/>
                        </m:rPr>
                        <a:rPr lang="en-US" sz="4000">
                          <a:solidFill>
                            <a:srgbClr val="000000"/>
                          </a:solidFill>
                          <a:ea typeface="Times New Roman" panose="02020603050405020304" pitchFamily="18" charset="0"/>
                        </a:rPr>
                        <m:t>i</m:t>
                      </m:r>
                      <m:r>
                        <a:rPr lang="en-US" sz="4000" b="0" i="1" smtClean="0">
                          <a:solidFill>
                            <a:srgbClr val="000000"/>
                          </a:solidFill>
                          <a:latin typeface="Cambria Math" panose="02040503050406030204" pitchFamily="18" charset="0"/>
                          <a:ea typeface="Times New Roman" panose="02020603050405020304" pitchFamily="18" charset="0"/>
                        </a:rPr>
                        <m:t> </m:t>
                      </m:r>
                      <m:r>
                        <a:rPr lang="en-US" sz="4000" i="1">
                          <a:solidFill>
                            <a:srgbClr val="000000"/>
                          </a:solidFill>
                          <a:effectLst/>
                          <a:latin typeface="Cambria Math" panose="02040503050406030204" pitchFamily="18" charset="0"/>
                          <a:ea typeface="Times New Roman" panose="02020603050405020304" pitchFamily="18" charset="0"/>
                        </a:rPr>
                        <m:t>𝑥</m:t>
                      </m:r>
                      <m:r>
                        <a:rPr lang="en-US" sz="4000" i="1">
                          <a:solidFill>
                            <a:srgbClr val="000000"/>
                          </a:solidFill>
                          <a:effectLst/>
                          <a:latin typeface="Cambria Math" panose="02040503050406030204" pitchFamily="18" charset="0"/>
                          <a:ea typeface="Times New Roman" panose="02020603050405020304" pitchFamily="18" charset="0"/>
                        </a:rPr>
                        <m:t>∈</m:t>
                      </m:r>
                      <m:r>
                        <a:rPr lang="en-US" sz="4000" i="1">
                          <a:solidFill>
                            <a:srgbClr val="000000"/>
                          </a:solidFill>
                          <a:effectLst/>
                          <a:latin typeface="Cambria Math" panose="02040503050406030204" pitchFamily="18" charset="0"/>
                          <a:ea typeface="Times New Roman" panose="02020603050405020304" pitchFamily="18" charset="0"/>
                        </a:rPr>
                        <m:t>ℝ</m:t>
                      </m:r>
                      <m:r>
                        <a:rPr lang="en-US" sz="4000" b="0" i="0" smtClean="0">
                          <a:solidFill>
                            <a:srgbClr val="000000"/>
                          </a:solidFill>
                          <a:effectLst/>
                          <a:latin typeface="Cambria Math" panose="02040503050406030204" pitchFamily="18" charset="0"/>
                          <a:ea typeface="Times New Roman" panose="02020603050405020304" pitchFamily="18" charset="0"/>
                        </a:rPr>
                        <m:t>.</m:t>
                      </m:r>
                    </m:oMath>
                  </m:oMathPara>
                </a14:m>
                <a:endParaRPr lang="en-US" sz="4000">
                  <a:solidFill>
                    <a:srgbClr val="000000"/>
                  </a:solidFill>
                  <a:effectLst/>
                  <a:ea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600200" y="1590174"/>
                <a:ext cx="15468600" cy="7317388"/>
              </a:xfrm>
              <a:prstGeom prst="rect">
                <a:avLst/>
              </a:prstGeom>
              <a:blipFill>
                <a:blip r:embed="rId5"/>
                <a:stretch>
                  <a:fillRect/>
                </a:stretch>
              </a:blipFill>
            </p:spPr>
            <p:txBody>
              <a:bodyPr/>
              <a:lstStyle/>
              <a:p>
                <a:r>
                  <a:rPr lang="en-US">
                    <a:noFill/>
                  </a:rPr>
                  <a:t> </a:t>
                </a:r>
              </a:p>
            </p:txBody>
          </p:sp>
        </mc:Fallback>
      </mc:AlternateContent>
      <p:sp>
        <p:nvSpPr>
          <p:cNvPr id="3" name="Oval 2"/>
          <p:cNvSpPr/>
          <p:nvPr/>
        </p:nvSpPr>
        <p:spPr>
          <a:xfrm>
            <a:off x="1371600" y="7124700"/>
            <a:ext cx="990600" cy="9906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1EFE7"/>
              </a:solidFill>
              <a:effectLst/>
              <a:uLnTx/>
              <a:uFillTx/>
              <a:latin typeface="Arial"/>
              <a:ea typeface="+mn-ea"/>
              <a:cs typeface="+mn-cs"/>
            </a:endParaRPr>
          </a:p>
        </p:txBody>
      </p:sp>
      <p:pic>
        <p:nvPicPr>
          <p:cNvPr id="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2000" y="3848100"/>
            <a:ext cx="406400" cy="406400"/>
          </a:xfrm>
          <a:prstGeom prst="rect">
            <a:avLst/>
          </a:prstGeom>
        </p:spPr>
      </p:pic>
    </p:spTree>
    <p:extLst>
      <p:ext uri="{BB962C8B-B14F-4D97-AF65-F5344CB8AC3E}">
        <p14:creationId xmlns:p14="http://schemas.microsoft.com/office/powerpoint/2010/main" val="89149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 presetClass="mediacall" presetSubtype="0" fill="hold" nodeType="withEffect">
                                  <p:stCondLst>
                                    <p:cond delay="0"/>
                                  </p:stCondLst>
                                  <p:childTnLst>
                                    <p:cmd type="call" cmd="playFrom(0.0)">
                                      <p:cBhvr>
                                        <p:cTn id="11" dur="80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905000" y="1638300"/>
                <a:ext cx="14554200" cy="6494085"/>
              </a:xfrm>
              <a:prstGeom prst="rect">
                <a:avLst/>
              </a:prstGeom>
            </p:spPr>
            <p:txBody>
              <a:bodyPr wrap="square">
                <a:spAutoFit/>
              </a:bodyPr>
              <a:lstStyle/>
              <a:p>
                <a:pPr marR="30480" algn="just">
                  <a:lnSpc>
                    <a:spcPct val="200000"/>
                  </a:lnSpc>
                  <a:spcBef>
                    <a:spcPts val="600"/>
                  </a:spcBef>
                  <a:spcAft>
                    <a:spcPts val="600"/>
                  </a:spcAft>
                </a:pPr>
                <a:r>
                  <a:rPr lang="fr-FR" sz="4400" b="1" smtClean="0">
                    <a:solidFill>
                      <a:srgbClr val="000000"/>
                    </a:solidFill>
                    <a:ea typeface="Times New Roman" panose="02020603050405020304" pitchFamily="18" charset="0"/>
                  </a:rPr>
                  <a:t>Câu 4.</a:t>
                </a:r>
                <a:r>
                  <a:rPr lang="fr-FR" sz="4400">
                    <a:solidFill>
                      <a:srgbClr val="000000"/>
                    </a:solidFill>
                    <a:effectLst/>
                    <a:ea typeface="Times New Roman" panose="02020603050405020304" pitchFamily="18" charset="0"/>
                  </a:rPr>
                  <a:t> Cặp số </a:t>
                </a:r>
                <a14:m>
                  <m:oMath xmlns:m="http://schemas.openxmlformats.org/officeDocument/2006/math">
                    <m:r>
                      <a:rPr lang="fr-FR" sz="4400" i="1">
                        <a:solidFill>
                          <a:srgbClr val="000000"/>
                        </a:solidFill>
                        <a:effectLst/>
                        <a:latin typeface="Cambria Math" panose="02040503050406030204" pitchFamily="18" charset="0"/>
                        <a:ea typeface="Times New Roman" panose="02020603050405020304" pitchFamily="18" charset="0"/>
                      </a:rPr>
                      <m:t>(1;−1)</m:t>
                    </m:r>
                  </m:oMath>
                </a14:m>
                <a:r>
                  <a:rPr lang="fr-FR" sz="4400">
                    <a:solidFill>
                      <a:srgbClr val="000000"/>
                    </a:solidFill>
                    <a:effectLst/>
                    <a:ea typeface="Times New Roman" panose="02020603050405020304" pitchFamily="18" charset="0"/>
                  </a:rPr>
                  <a:t> là nghiệm của phương trình nào sau đây?</a:t>
                </a:r>
                <a:endParaRPr lang="en-US" sz="4400">
                  <a:solidFill>
                    <a:srgbClr val="000000"/>
                  </a:solidFill>
                  <a:effectLst/>
                  <a:ea typeface="Times New Roman" panose="02020603050405020304" pitchFamily="18" charset="0"/>
                </a:endParaRPr>
              </a:p>
              <a:p>
                <a:pPr marR="30480" algn="just">
                  <a:lnSpc>
                    <a:spcPct val="250000"/>
                  </a:lnSpc>
                  <a:spcBef>
                    <a:spcPts val="600"/>
                  </a:spcBef>
                  <a:spcAft>
                    <a:spcPts val="600"/>
                  </a:spcAft>
                </a:pPr>
                <a:r>
                  <a:rPr lang="en-US" sz="4400" smtClean="0">
                    <a:solidFill>
                      <a:srgbClr val="000000"/>
                    </a:solidFill>
                    <a:effectLst/>
                    <a:ea typeface="Times New Roman" panose="02020603050405020304" pitchFamily="18" charset="0"/>
                  </a:rPr>
                  <a:t>	</a:t>
                </a:r>
                <a:r>
                  <a:rPr lang="vi-VN" sz="4400" smtClean="0">
                    <a:solidFill>
                      <a:srgbClr val="000000"/>
                    </a:solidFill>
                    <a:effectLst/>
                    <a:ea typeface="Times New Roman" panose="02020603050405020304" pitchFamily="18" charset="0"/>
                  </a:rPr>
                  <a:t>A</a:t>
                </a:r>
                <a:r>
                  <a:rPr lang="vi-VN" sz="4400">
                    <a:solidFill>
                      <a:srgbClr val="000000"/>
                    </a:solidFill>
                    <a:effectLst/>
                    <a:ea typeface="Times New Roman" panose="02020603050405020304" pitchFamily="18" charset="0"/>
                  </a:rPr>
                  <a:t>. </a:t>
                </a:r>
                <a14:m>
                  <m:oMath xmlns:m="http://schemas.openxmlformats.org/officeDocument/2006/math">
                    <m:r>
                      <a:rPr lang="vi-VN" sz="4400" i="1">
                        <a:solidFill>
                          <a:srgbClr val="000000"/>
                        </a:solidFill>
                        <a:effectLst/>
                        <a:latin typeface="Cambria Math" panose="02040503050406030204" pitchFamily="18" charset="0"/>
                        <a:ea typeface="Times New Roman" panose="02020603050405020304" pitchFamily="18" charset="0"/>
                      </a:rPr>
                      <m:t>𝑥</m:t>
                    </m:r>
                    <m:r>
                      <a:rPr lang="fr-FR" sz="4400" i="1">
                        <a:solidFill>
                          <a:srgbClr val="000000"/>
                        </a:solidFill>
                        <a:effectLst/>
                        <a:latin typeface="Cambria Math" panose="02040503050406030204" pitchFamily="18" charset="0"/>
                        <a:ea typeface="Times New Roman" panose="02020603050405020304" pitchFamily="18" charset="0"/>
                      </a:rPr>
                      <m:t>−2</m:t>
                    </m:r>
                    <m:r>
                      <a:rPr lang="en-US" sz="4400" i="1">
                        <a:solidFill>
                          <a:srgbClr val="000000"/>
                        </a:solidFill>
                        <a:effectLst/>
                        <a:latin typeface="Cambria Math" panose="02040503050406030204" pitchFamily="18" charset="0"/>
                        <a:ea typeface="Times New Roman" panose="02020603050405020304" pitchFamily="18" charset="0"/>
                      </a:rPr>
                      <m:t>𝑦</m:t>
                    </m:r>
                    <m:r>
                      <a:rPr lang="fr-FR" sz="4400" i="1">
                        <a:solidFill>
                          <a:srgbClr val="000000"/>
                        </a:solidFill>
                        <a:effectLst/>
                        <a:latin typeface="Cambria Math" panose="02040503050406030204" pitchFamily="18" charset="0"/>
                        <a:ea typeface="Times New Roman" panose="02020603050405020304" pitchFamily="18" charset="0"/>
                      </a:rPr>
                      <m:t>=3</m:t>
                    </m:r>
                  </m:oMath>
                </a14:m>
                <a:r>
                  <a:rPr lang="fr-FR" sz="4400">
                    <a:solidFill>
                      <a:srgbClr val="000000"/>
                    </a:solidFill>
                    <a:effectLst/>
                    <a:ea typeface="Times New Roman" panose="02020603050405020304" pitchFamily="18" charset="0"/>
                  </a:rPr>
                  <a:t>.</a:t>
                </a:r>
                <a:r>
                  <a:rPr lang="vi-VN" sz="4400">
                    <a:solidFill>
                      <a:srgbClr val="000000"/>
                    </a:solidFill>
                    <a:effectLst/>
                    <a:ea typeface="Times New Roman" panose="02020603050405020304" pitchFamily="18" charset="0"/>
                  </a:rPr>
                  <a:t>					</a:t>
                </a:r>
                <a:r>
                  <a:rPr lang="en-US" sz="4400" smtClean="0">
                    <a:solidFill>
                      <a:srgbClr val="000000"/>
                    </a:solidFill>
                    <a:effectLst/>
                    <a:ea typeface="Times New Roman" panose="02020603050405020304" pitchFamily="18" charset="0"/>
                  </a:rPr>
                  <a:t>	</a:t>
                </a:r>
                <a:r>
                  <a:rPr lang="vi-VN" sz="4400" smtClean="0">
                    <a:solidFill>
                      <a:srgbClr val="000000"/>
                    </a:solidFill>
                    <a:effectLst/>
                    <a:ea typeface="Times New Roman" panose="02020603050405020304" pitchFamily="18" charset="0"/>
                  </a:rPr>
                  <a:t>B</a:t>
                </a:r>
                <a:r>
                  <a:rPr lang="vi-VN" sz="4400">
                    <a:solidFill>
                      <a:srgbClr val="000000"/>
                    </a:solidFill>
                    <a:effectLst/>
                    <a:ea typeface="Times New Roman" panose="02020603050405020304" pitchFamily="18" charset="0"/>
                  </a:rPr>
                  <a:t>. </a:t>
                </a:r>
                <a14:m>
                  <m:oMath xmlns:m="http://schemas.openxmlformats.org/officeDocument/2006/math">
                    <m:r>
                      <a:rPr lang="vi-VN" sz="4400" i="1">
                        <a:solidFill>
                          <a:srgbClr val="000000"/>
                        </a:solidFill>
                        <a:effectLst/>
                        <a:latin typeface="Cambria Math" panose="02040503050406030204" pitchFamily="18" charset="0"/>
                        <a:ea typeface="Times New Roman" panose="02020603050405020304" pitchFamily="18" charset="0"/>
                      </a:rPr>
                      <m:t>𝑥</m:t>
                    </m:r>
                    <m:r>
                      <a:rPr lang="vi-VN" sz="4400" i="1">
                        <a:solidFill>
                          <a:srgbClr val="000000"/>
                        </a:solidFill>
                        <a:effectLst/>
                        <a:latin typeface="Cambria Math" panose="02040503050406030204" pitchFamily="18" charset="0"/>
                        <a:ea typeface="Times New Roman" panose="02020603050405020304" pitchFamily="18" charset="0"/>
                      </a:rPr>
                      <m:t>+2</m:t>
                    </m:r>
                    <m:r>
                      <a:rPr lang="en-US" sz="4400" i="1">
                        <a:solidFill>
                          <a:srgbClr val="000000"/>
                        </a:solidFill>
                        <a:effectLst/>
                        <a:latin typeface="Cambria Math" panose="02040503050406030204" pitchFamily="18" charset="0"/>
                        <a:ea typeface="Times New Roman" panose="02020603050405020304" pitchFamily="18" charset="0"/>
                      </a:rPr>
                      <m:t>𝑦</m:t>
                    </m:r>
                    <m:r>
                      <a:rPr lang="fr-FR" sz="4400" i="1">
                        <a:solidFill>
                          <a:srgbClr val="000000"/>
                        </a:solidFill>
                        <a:effectLst/>
                        <a:latin typeface="Cambria Math" panose="02040503050406030204" pitchFamily="18" charset="0"/>
                        <a:ea typeface="Times New Roman" panose="02020603050405020304" pitchFamily="18" charset="0"/>
                      </a:rPr>
                      <m:t>=3</m:t>
                    </m:r>
                  </m:oMath>
                </a14:m>
                <a:r>
                  <a:rPr lang="fr-FR" sz="4400">
                    <a:solidFill>
                      <a:srgbClr val="000000"/>
                    </a:solidFill>
                    <a:effectLst/>
                    <a:ea typeface="Times New Roman" panose="02020603050405020304" pitchFamily="18" charset="0"/>
                  </a:rPr>
                  <a:t>.</a:t>
                </a:r>
                <a:r>
                  <a:rPr lang="vi-VN" sz="4400">
                    <a:solidFill>
                      <a:srgbClr val="000000"/>
                    </a:solidFill>
                    <a:effectLst/>
                    <a:ea typeface="Times New Roman" panose="02020603050405020304" pitchFamily="18" charset="0"/>
                  </a:rPr>
                  <a:t>		</a:t>
                </a:r>
                <a:endParaRPr lang="en-US" sz="4400">
                  <a:solidFill>
                    <a:srgbClr val="000000"/>
                  </a:solidFill>
                  <a:effectLst/>
                  <a:ea typeface="Times New Roman" panose="02020603050405020304" pitchFamily="18" charset="0"/>
                </a:endParaRPr>
              </a:p>
              <a:p>
                <a:pPr marR="30480" algn="just">
                  <a:lnSpc>
                    <a:spcPct val="250000"/>
                  </a:lnSpc>
                  <a:spcBef>
                    <a:spcPts val="600"/>
                  </a:spcBef>
                  <a:spcAft>
                    <a:spcPts val="600"/>
                  </a:spcAft>
                </a:pPr>
                <a:r>
                  <a:rPr lang="en-US" sz="4400" smtClean="0">
                    <a:solidFill>
                      <a:srgbClr val="000000"/>
                    </a:solidFill>
                    <a:effectLst/>
                    <a:ea typeface="Times New Roman" panose="02020603050405020304" pitchFamily="18" charset="0"/>
                  </a:rPr>
                  <a:t>	</a:t>
                </a:r>
                <a:r>
                  <a:rPr lang="vi-VN" sz="4400" smtClean="0">
                    <a:solidFill>
                      <a:srgbClr val="000000"/>
                    </a:solidFill>
                    <a:effectLst/>
                    <a:ea typeface="Times New Roman" panose="02020603050405020304" pitchFamily="18" charset="0"/>
                  </a:rPr>
                  <a:t>C</a:t>
                </a:r>
                <a:r>
                  <a:rPr lang="vi-VN" sz="4400">
                    <a:solidFill>
                      <a:srgbClr val="000000"/>
                    </a:solidFill>
                    <a:effectLst/>
                    <a:ea typeface="Times New Roman" panose="02020603050405020304" pitchFamily="18" charset="0"/>
                  </a:rPr>
                  <a:t>. </a:t>
                </a:r>
                <a14:m>
                  <m:oMath xmlns:m="http://schemas.openxmlformats.org/officeDocument/2006/math">
                    <m:r>
                      <a:rPr lang="vi-VN" sz="4400" i="1">
                        <a:solidFill>
                          <a:srgbClr val="000000"/>
                        </a:solidFill>
                        <a:effectLst/>
                        <a:latin typeface="Cambria Math" panose="02040503050406030204" pitchFamily="18" charset="0"/>
                        <a:ea typeface="Times New Roman" panose="02020603050405020304" pitchFamily="18" charset="0"/>
                      </a:rPr>
                      <m:t>−</m:t>
                    </m:r>
                    <m:r>
                      <a:rPr lang="en-US" sz="4400" i="1">
                        <a:solidFill>
                          <a:srgbClr val="000000"/>
                        </a:solidFill>
                        <a:effectLst/>
                        <a:latin typeface="Cambria Math" panose="02040503050406030204" pitchFamily="18" charset="0"/>
                        <a:ea typeface="Times New Roman" panose="02020603050405020304" pitchFamily="18" charset="0"/>
                      </a:rPr>
                      <m:t>𝑥</m:t>
                    </m:r>
                    <m:r>
                      <a:rPr lang="fr-FR" sz="4400" i="1">
                        <a:solidFill>
                          <a:srgbClr val="000000"/>
                        </a:solidFill>
                        <a:effectLst/>
                        <a:latin typeface="Cambria Math" panose="02040503050406030204" pitchFamily="18" charset="0"/>
                        <a:ea typeface="Times New Roman" panose="02020603050405020304" pitchFamily="18" charset="0"/>
                      </a:rPr>
                      <m:t>−2</m:t>
                    </m:r>
                    <m:r>
                      <a:rPr lang="en-US" sz="4400" i="1">
                        <a:solidFill>
                          <a:srgbClr val="000000"/>
                        </a:solidFill>
                        <a:effectLst/>
                        <a:latin typeface="Cambria Math" panose="02040503050406030204" pitchFamily="18" charset="0"/>
                        <a:ea typeface="Times New Roman" panose="02020603050405020304" pitchFamily="18" charset="0"/>
                      </a:rPr>
                      <m:t>𝑦</m:t>
                    </m:r>
                    <m:r>
                      <a:rPr lang="fr-FR" sz="4400" i="1">
                        <a:solidFill>
                          <a:srgbClr val="000000"/>
                        </a:solidFill>
                        <a:effectLst/>
                        <a:latin typeface="Cambria Math" panose="02040503050406030204" pitchFamily="18" charset="0"/>
                        <a:ea typeface="Times New Roman" panose="02020603050405020304" pitchFamily="18" charset="0"/>
                      </a:rPr>
                      <m:t>=3</m:t>
                    </m:r>
                  </m:oMath>
                </a14:m>
                <a:r>
                  <a:rPr lang="fr-FR" sz="4400">
                    <a:solidFill>
                      <a:srgbClr val="000000"/>
                    </a:solidFill>
                    <a:effectLst/>
                    <a:ea typeface="Times New Roman" panose="02020603050405020304" pitchFamily="18" charset="0"/>
                  </a:rPr>
                  <a:t>.</a:t>
                </a:r>
                <a:r>
                  <a:rPr lang="vi-VN" sz="4400">
                    <a:solidFill>
                      <a:srgbClr val="000000"/>
                    </a:solidFill>
                    <a:effectLst/>
                    <a:ea typeface="Times New Roman" panose="02020603050405020304" pitchFamily="18" charset="0"/>
                  </a:rPr>
                  <a:t>					D. </a:t>
                </a:r>
                <a14:m>
                  <m:oMath xmlns:m="http://schemas.openxmlformats.org/officeDocument/2006/math">
                    <m:r>
                      <a:rPr lang="vi-VN" sz="4400" i="1">
                        <a:solidFill>
                          <a:srgbClr val="000000"/>
                        </a:solidFill>
                        <a:effectLst/>
                        <a:latin typeface="Cambria Math" panose="02040503050406030204" pitchFamily="18" charset="0"/>
                        <a:ea typeface="Times New Roman" panose="02020603050405020304" pitchFamily="18" charset="0"/>
                      </a:rPr>
                      <m:t>−</m:t>
                    </m:r>
                    <m:r>
                      <a:rPr lang="en-US" sz="4400" i="1">
                        <a:solidFill>
                          <a:srgbClr val="000000"/>
                        </a:solidFill>
                        <a:effectLst/>
                        <a:latin typeface="Cambria Math" panose="02040503050406030204" pitchFamily="18" charset="0"/>
                        <a:ea typeface="Times New Roman" panose="02020603050405020304" pitchFamily="18" charset="0"/>
                      </a:rPr>
                      <m:t>𝑥</m:t>
                    </m:r>
                    <m:r>
                      <a:rPr lang="fr-FR" sz="4400" i="1">
                        <a:solidFill>
                          <a:srgbClr val="000000"/>
                        </a:solidFill>
                        <a:effectLst/>
                        <a:latin typeface="Cambria Math" panose="02040503050406030204" pitchFamily="18" charset="0"/>
                        <a:ea typeface="Times New Roman" panose="02020603050405020304" pitchFamily="18" charset="0"/>
                      </a:rPr>
                      <m:t>+2</m:t>
                    </m:r>
                    <m:r>
                      <a:rPr lang="en-US" sz="4400" i="1">
                        <a:solidFill>
                          <a:srgbClr val="000000"/>
                        </a:solidFill>
                        <a:effectLst/>
                        <a:latin typeface="Cambria Math" panose="02040503050406030204" pitchFamily="18" charset="0"/>
                        <a:ea typeface="Times New Roman" panose="02020603050405020304" pitchFamily="18" charset="0"/>
                      </a:rPr>
                      <m:t>𝑦</m:t>
                    </m:r>
                    <m:r>
                      <a:rPr lang="fr-FR" sz="4400" i="1">
                        <a:solidFill>
                          <a:srgbClr val="000000"/>
                        </a:solidFill>
                        <a:effectLst/>
                        <a:latin typeface="Cambria Math" panose="02040503050406030204" pitchFamily="18" charset="0"/>
                        <a:ea typeface="Times New Roman" panose="02020603050405020304" pitchFamily="18" charset="0"/>
                      </a:rPr>
                      <m:t>=3</m:t>
                    </m:r>
                  </m:oMath>
                </a14:m>
                <a:r>
                  <a:rPr lang="fr-FR" sz="4400">
                    <a:solidFill>
                      <a:srgbClr val="000000"/>
                    </a:solidFill>
                    <a:effectLst/>
                    <a:ea typeface="Times New Roman" panose="02020603050405020304" pitchFamily="18" charset="0"/>
                  </a:rPr>
                  <a:t>.</a:t>
                </a:r>
                <a:endParaRPr lang="en-US" sz="4400">
                  <a:solidFill>
                    <a:srgbClr val="000000"/>
                  </a:solidFill>
                  <a:effectLs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905000" y="1638300"/>
                <a:ext cx="14554200" cy="6494085"/>
              </a:xfrm>
              <a:prstGeom prst="rect">
                <a:avLst/>
              </a:prstGeom>
              <a:blipFill>
                <a:blip r:embed="rId5"/>
                <a:stretch>
                  <a:fillRect l="-1718" r="-1466"/>
                </a:stretch>
              </a:blipFill>
            </p:spPr>
            <p:txBody>
              <a:bodyPr/>
              <a:lstStyle/>
              <a:p>
                <a:r>
                  <a:rPr lang="en-US">
                    <a:noFill/>
                  </a:rPr>
                  <a:t> </a:t>
                </a:r>
              </a:p>
            </p:txBody>
          </p:sp>
        </mc:Fallback>
      </mc:AlternateContent>
      <p:sp>
        <p:nvSpPr>
          <p:cNvPr id="3" name="Oval 2"/>
          <p:cNvSpPr/>
          <p:nvPr/>
        </p:nvSpPr>
        <p:spPr>
          <a:xfrm>
            <a:off x="2590800" y="5067300"/>
            <a:ext cx="990600" cy="9906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1EFE7"/>
              </a:solidFill>
              <a:effectLst/>
              <a:uLnTx/>
              <a:uFillTx/>
              <a:latin typeface="Arial"/>
              <a:ea typeface="+mn-ea"/>
              <a:cs typeface="+mn-cs"/>
            </a:endParaRPr>
          </a:p>
        </p:txBody>
      </p:sp>
      <p:pic>
        <p:nvPicPr>
          <p:cNvPr id="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2000" y="3848100"/>
            <a:ext cx="406400" cy="406400"/>
          </a:xfrm>
          <a:prstGeom prst="rect">
            <a:avLst/>
          </a:prstGeom>
        </p:spPr>
      </p:pic>
    </p:spTree>
    <p:extLst>
      <p:ext uri="{BB962C8B-B14F-4D97-AF65-F5344CB8AC3E}">
        <p14:creationId xmlns:p14="http://schemas.microsoft.com/office/powerpoint/2010/main" val="223580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 presetClass="mediacall" presetSubtype="0" fill="hold" nodeType="withEffect">
                                  <p:stCondLst>
                                    <p:cond delay="0"/>
                                  </p:stCondLst>
                                  <p:childTnLst>
                                    <p:cmd type="call" cmd="playFrom(0.0)">
                                      <p:cBhvr>
                                        <p:cTn id="9" dur="80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4"/>
                </p:tgtEl>
              </p:cMediaNode>
            </p:audio>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945105" y="1562100"/>
                <a:ext cx="14666495" cy="6992299"/>
              </a:xfrm>
              <a:prstGeom prst="rect">
                <a:avLst/>
              </a:prstGeom>
            </p:spPr>
            <p:txBody>
              <a:bodyPr wrap="square">
                <a:spAutoFit/>
              </a:bodyPr>
              <a:lstStyle/>
              <a:p>
                <a:pPr marR="30480" algn="just">
                  <a:lnSpc>
                    <a:spcPct val="150000"/>
                  </a:lnSpc>
                  <a:spcBef>
                    <a:spcPts val="600"/>
                  </a:spcBef>
                  <a:spcAft>
                    <a:spcPts val="600"/>
                  </a:spcAft>
                </a:pPr>
                <a:r>
                  <a:rPr lang="fr-FR" sz="4300" b="1" smtClean="0">
                    <a:solidFill>
                      <a:srgbClr val="000000"/>
                    </a:solidFill>
                    <a:ea typeface="Times New Roman" panose="02020603050405020304" pitchFamily="18" charset="0"/>
                  </a:rPr>
                  <a:t>Câu 5.</a:t>
                </a:r>
                <a:r>
                  <a:rPr lang="fr-FR" sz="4300">
                    <a:solidFill>
                      <a:srgbClr val="000000"/>
                    </a:solidFill>
                    <a:effectLst/>
                    <a:ea typeface="Times New Roman" panose="02020603050405020304" pitchFamily="18" charset="0"/>
                  </a:rPr>
                  <a:t> Cặp số nào sau đây là nghiệm của hệ phương trình </a:t>
                </a:r>
                <a:endParaRPr lang="fr-FR" sz="4300" smtClean="0">
                  <a:solidFill>
                    <a:srgbClr val="000000"/>
                  </a:solidFill>
                  <a:effectLst/>
                  <a:ea typeface="Times New Roman" panose="02020603050405020304" pitchFamily="18" charset="0"/>
                </a:endParaRPr>
              </a:p>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begChr m:val="{"/>
                          <m:endChr m:val=""/>
                          <m:ctrlPr>
                            <a:rPr lang="en-US" sz="4300" i="1">
                              <a:solidFill>
                                <a:srgbClr val="000000"/>
                              </a:solidFill>
                              <a:effectLst/>
                              <a:latin typeface="Cambria Math" panose="02040503050406030204" pitchFamily="18" charset="0"/>
                              <a:ea typeface="Times New Roman" panose="02020603050405020304" pitchFamily="18" charset="0"/>
                            </a:rPr>
                          </m:ctrlPr>
                        </m:dPr>
                        <m:e>
                          <m:eqArr>
                            <m:eqArrPr>
                              <m:ctrlPr>
                                <a:rPr lang="en-US" sz="4300" i="1">
                                  <a:solidFill>
                                    <a:srgbClr val="000000"/>
                                  </a:solidFill>
                                  <a:effectLst/>
                                  <a:latin typeface="Cambria Math" panose="02040503050406030204" pitchFamily="18" charset="0"/>
                                  <a:ea typeface="Times New Roman" panose="02020603050405020304" pitchFamily="18" charset="0"/>
                                </a:rPr>
                              </m:ctrlPr>
                            </m:eqArrPr>
                            <m:e>
                              <m:r>
                                <a:rPr lang="fr-FR" sz="4300" i="1">
                                  <a:solidFill>
                                    <a:srgbClr val="000000"/>
                                  </a:solidFill>
                                  <a:effectLst/>
                                  <a:latin typeface="Cambria Math" panose="02040503050406030204" pitchFamily="18" charset="0"/>
                                  <a:ea typeface="Times New Roman" panose="02020603050405020304" pitchFamily="18" charset="0"/>
                                </a:rPr>
                                <m:t>𝑥</m:t>
                              </m:r>
                              <m:r>
                                <a:rPr lang="fr-FR" sz="4300" i="1">
                                  <a:solidFill>
                                    <a:srgbClr val="000000"/>
                                  </a:solidFill>
                                  <a:effectLst/>
                                  <a:latin typeface="Cambria Math" panose="02040503050406030204" pitchFamily="18" charset="0"/>
                                  <a:ea typeface="Times New Roman" panose="02020603050405020304" pitchFamily="18" charset="0"/>
                                </a:rPr>
                                <m:t>+2</m:t>
                              </m:r>
                              <m:r>
                                <a:rPr lang="fr-FR" sz="4300" i="1">
                                  <a:solidFill>
                                    <a:srgbClr val="000000"/>
                                  </a:solidFill>
                                  <a:effectLst/>
                                  <a:latin typeface="Cambria Math" panose="02040503050406030204" pitchFamily="18" charset="0"/>
                                  <a:ea typeface="Times New Roman" panose="02020603050405020304" pitchFamily="18" charset="0"/>
                                </a:rPr>
                                <m:t>𝑦</m:t>
                              </m:r>
                              <m:r>
                                <a:rPr lang="fr-FR" sz="4300" i="1">
                                  <a:solidFill>
                                    <a:srgbClr val="000000"/>
                                  </a:solidFill>
                                  <a:effectLst/>
                                  <a:latin typeface="Cambria Math" panose="02040503050406030204" pitchFamily="18" charset="0"/>
                                  <a:ea typeface="Times New Roman" panose="02020603050405020304" pitchFamily="18" charset="0"/>
                                </a:rPr>
                                <m:t>=7</m:t>
                              </m:r>
                            </m:e>
                            <m:e>
                              <m:r>
                                <a:rPr lang="fr-FR" sz="4300" i="1">
                                  <a:solidFill>
                                    <a:srgbClr val="000000"/>
                                  </a:solidFill>
                                  <a:effectLst/>
                                  <a:latin typeface="Cambria Math" panose="02040503050406030204" pitchFamily="18" charset="0"/>
                                  <a:ea typeface="Times New Roman" panose="02020603050405020304" pitchFamily="18" charset="0"/>
                                </a:rPr>
                                <m:t>3</m:t>
                              </m:r>
                              <m:r>
                                <a:rPr lang="fr-FR" sz="4300" i="1">
                                  <a:solidFill>
                                    <a:srgbClr val="000000"/>
                                  </a:solidFill>
                                  <a:effectLst/>
                                  <a:latin typeface="Cambria Math" panose="02040503050406030204" pitchFamily="18" charset="0"/>
                                  <a:ea typeface="Times New Roman" panose="02020603050405020304" pitchFamily="18" charset="0"/>
                                </a:rPr>
                                <m:t>𝑥</m:t>
                              </m:r>
                              <m:r>
                                <a:rPr lang="fr-FR" sz="4300" i="1">
                                  <a:solidFill>
                                    <a:srgbClr val="000000"/>
                                  </a:solidFill>
                                  <a:effectLst/>
                                  <a:latin typeface="Cambria Math" panose="02040503050406030204" pitchFamily="18" charset="0"/>
                                  <a:ea typeface="Times New Roman" panose="02020603050405020304" pitchFamily="18" charset="0"/>
                                </a:rPr>
                                <m:t>+2</m:t>
                              </m:r>
                              <m:r>
                                <a:rPr lang="fr-FR" sz="4300" i="1">
                                  <a:solidFill>
                                    <a:srgbClr val="000000"/>
                                  </a:solidFill>
                                  <a:effectLst/>
                                  <a:latin typeface="Cambria Math" panose="02040503050406030204" pitchFamily="18" charset="0"/>
                                  <a:ea typeface="Times New Roman" panose="02020603050405020304" pitchFamily="18" charset="0"/>
                                </a:rPr>
                                <m:t>𝑦</m:t>
                              </m:r>
                              <m:r>
                                <a:rPr lang="fr-FR" sz="4300" i="1">
                                  <a:solidFill>
                                    <a:srgbClr val="000000"/>
                                  </a:solidFill>
                                  <a:effectLst/>
                                  <a:latin typeface="Cambria Math" panose="02040503050406030204" pitchFamily="18" charset="0"/>
                                  <a:ea typeface="Times New Roman" panose="02020603050405020304" pitchFamily="18" charset="0"/>
                                </a:rPr>
                                <m:t>=13</m:t>
                              </m:r>
                            </m:e>
                          </m:eqArr>
                        </m:e>
                      </m:d>
                    </m:oMath>
                  </m:oMathPara>
                </a14:m>
                <a:endParaRPr lang="en-US" sz="4300">
                  <a:solidFill>
                    <a:srgbClr val="000000"/>
                  </a:solidFill>
                  <a:effectLst/>
                  <a:ea typeface="Times New Roman" panose="02020603050405020304" pitchFamily="18" charset="0"/>
                </a:endParaRPr>
              </a:p>
              <a:p>
                <a:pPr marR="30480" algn="just">
                  <a:lnSpc>
                    <a:spcPct val="250000"/>
                  </a:lnSpc>
                  <a:spcBef>
                    <a:spcPts val="600"/>
                  </a:spcBef>
                  <a:spcAft>
                    <a:spcPts val="600"/>
                  </a:spcAft>
                </a:pPr>
                <a:r>
                  <a:rPr lang="en-US" sz="4300" smtClean="0">
                    <a:solidFill>
                      <a:srgbClr val="000000"/>
                    </a:solidFill>
                    <a:effectLst/>
                    <a:ea typeface="Times New Roman" panose="02020603050405020304" pitchFamily="18" charset="0"/>
                  </a:rPr>
                  <a:t>		</a:t>
                </a:r>
                <a:r>
                  <a:rPr lang="vi-VN" sz="4300" smtClean="0">
                    <a:solidFill>
                      <a:srgbClr val="000000"/>
                    </a:solidFill>
                    <a:effectLst/>
                    <a:ea typeface="Times New Roman" panose="02020603050405020304" pitchFamily="18" charset="0"/>
                  </a:rPr>
                  <a:t>A</a:t>
                </a:r>
                <a:r>
                  <a:rPr lang="vi-VN" sz="4300">
                    <a:solidFill>
                      <a:srgbClr val="000000"/>
                    </a:solidFill>
                    <a:effectLst/>
                    <a:ea typeface="Times New Roman" panose="02020603050405020304" pitchFamily="18" charset="0"/>
                  </a:rPr>
                  <a:t>. </a:t>
                </a:r>
                <a14:m>
                  <m:oMath xmlns:m="http://schemas.openxmlformats.org/officeDocument/2006/math">
                    <m:r>
                      <a:rPr lang="vi-VN" sz="4300" i="1">
                        <a:solidFill>
                          <a:srgbClr val="000000"/>
                        </a:solidFill>
                        <a:effectLst/>
                        <a:latin typeface="Cambria Math" panose="02040503050406030204" pitchFamily="18" charset="0"/>
                        <a:ea typeface="Times New Roman" panose="02020603050405020304" pitchFamily="18" charset="0"/>
                      </a:rPr>
                      <m:t>(</m:t>
                    </m:r>
                    <m:r>
                      <a:rPr lang="fr-FR" sz="4300" i="1">
                        <a:solidFill>
                          <a:srgbClr val="000000"/>
                        </a:solidFill>
                        <a:effectLst/>
                        <a:latin typeface="Cambria Math" panose="02040503050406030204" pitchFamily="18" charset="0"/>
                        <a:ea typeface="Times New Roman" panose="02020603050405020304" pitchFamily="18" charset="0"/>
                      </a:rPr>
                      <m:t>−3;2)</m:t>
                    </m:r>
                  </m:oMath>
                </a14:m>
                <a:r>
                  <a:rPr lang="fr-FR" sz="4300">
                    <a:solidFill>
                      <a:srgbClr val="000000"/>
                    </a:solidFill>
                    <a:effectLst/>
                    <a:ea typeface="Times New Roman" panose="02020603050405020304" pitchFamily="18" charset="0"/>
                  </a:rPr>
                  <a:t>.	</a:t>
                </a:r>
                <a:r>
                  <a:rPr lang="vi-VN" sz="4300">
                    <a:solidFill>
                      <a:srgbClr val="000000"/>
                    </a:solidFill>
                    <a:effectLst/>
                    <a:ea typeface="Times New Roman" panose="02020603050405020304" pitchFamily="18" charset="0"/>
                  </a:rPr>
                  <a:t>					B. </a:t>
                </a:r>
                <a14:m>
                  <m:oMath xmlns:m="http://schemas.openxmlformats.org/officeDocument/2006/math">
                    <m:r>
                      <a:rPr lang="vi-VN" sz="4300" i="1">
                        <a:solidFill>
                          <a:srgbClr val="000000"/>
                        </a:solidFill>
                        <a:effectLst/>
                        <a:latin typeface="Cambria Math" panose="02040503050406030204" pitchFamily="18" charset="0"/>
                        <a:ea typeface="Times New Roman" panose="02020603050405020304" pitchFamily="18" charset="0"/>
                      </a:rPr>
                      <m:t>(</m:t>
                    </m:r>
                    <m:r>
                      <a:rPr lang="fr-FR" sz="4300" i="1">
                        <a:solidFill>
                          <a:srgbClr val="000000"/>
                        </a:solidFill>
                        <a:effectLst/>
                        <a:latin typeface="Cambria Math" panose="02040503050406030204" pitchFamily="18" charset="0"/>
                        <a:ea typeface="Times New Roman" panose="02020603050405020304" pitchFamily="18" charset="0"/>
                      </a:rPr>
                      <m:t>2;3)</m:t>
                    </m:r>
                  </m:oMath>
                </a14:m>
                <a:r>
                  <a:rPr lang="fr-FR" sz="4300">
                    <a:solidFill>
                      <a:srgbClr val="000000"/>
                    </a:solidFill>
                    <a:effectLst/>
                    <a:ea typeface="Times New Roman" panose="02020603050405020304" pitchFamily="18" charset="0"/>
                  </a:rPr>
                  <a:t>.</a:t>
                </a:r>
                <a:r>
                  <a:rPr lang="vi-VN" sz="4300">
                    <a:solidFill>
                      <a:srgbClr val="000000"/>
                    </a:solidFill>
                    <a:effectLst/>
                    <a:ea typeface="Times New Roman" panose="02020603050405020304" pitchFamily="18" charset="0"/>
                  </a:rPr>
                  <a:t>		</a:t>
                </a:r>
                <a:endParaRPr lang="en-US" sz="4300">
                  <a:solidFill>
                    <a:srgbClr val="000000"/>
                  </a:solidFill>
                  <a:effectLst/>
                  <a:ea typeface="Times New Roman" panose="02020603050405020304" pitchFamily="18" charset="0"/>
                </a:endParaRPr>
              </a:p>
              <a:p>
                <a:pPr marR="30480" algn="just">
                  <a:lnSpc>
                    <a:spcPct val="250000"/>
                  </a:lnSpc>
                  <a:spcBef>
                    <a:spcPts val="600"/>
                  </a:spcBef>
                  <a:spcAft>
                    <a:spcPts val="600"/>
                  </a:spcAft>
                </a:pPr>
                <a:r>
                  <a:rPr lang="en-US" sz="4300" smtClean="0">
                    <a:solidFill>
                      <a:srgbClr val="000000"/>
                    </a:solidFill>
                    <a:effectLst/>
                    <a:ea typeface="Times New Roman" panose="02020603050405020304" pitchFamily="18" charset="0"/>
                  </a:rPr>
                  <a:t>		</a:t>
                </a:r>
                <a:r>
                  <a:rPr lang="vi-VN" sz="4300" smtClean="0">
                    <a:solidFill>
                      <a:srgbClr val="000000"/>
                    </a:solidFill>
                    <a:effectLst/>
                    <a:ea typeface="Times New Roman" panose="02020603050405020304" pitchFamily="18" charset="0"/>
                  </a:rPr>
                  <a:t>C</a:t>
                </a:r>
                <a:r>
                  <a:rPr lang="vi-VN" sz="4300">
                    <a:solidFill>
                      <a:srgbClr val="000000"/>
                    </a:solidFill>
                    <a:effectLst/>
                    <a:ea typeface="Times New Roman" panose="02020603050405020304" pitchFamily="18" charset="0"/>
                  </a:rPr>
                  <a:t>. </a:t>
                </a:r>
                <a14:m>
                  <m:oMath xmlns:m="http://schemas.openxmlformats.org/officeDocument/2006/math">
                    <m:r>
                      <a:rPr lang="vi-VN" sz="4300" i="1">
                        <a:solidFill>
                          <a:srgbClr val="000000"/>
                        </a:solidFill>
                        <a:effectLst/>
                        <a:latin typeface="Cambria Math" panose="02040503050406030204" pitchFamily="18" charset="0"/>
                        <a:ea typeface="Times New Roman" panose="02020603050405020304" pitchFamily="18" charset="0"/>
                      </a:rPr>
                      <m:t>(</m:t>
                    </m:r>
                    <m:r>
                      <a:rPr lang="fr-FR" sz="4300" i="1">
                        <a:solidFill>
                          <a:srgbClr val="000000"/>
                        </a:solidFill>
                        <a:effectLst/>
                        <a:latin typeface="Cambria Math" panose="02040503050406030204" pitchFamily="18" charset="0"/>
                        <a:ea typeface="Times New Roman" panose="02020603050405020304" pitchFamily="18" charset="0"/>
                      </a:rPr>
                      <m:t>2;−3)</m:t>
                    </m:r>
                  </m:oMath>
                </a14:m>
                <a:r>
                  <a:rPr lang="fr-FR" sz="4300">
                    <a:solidFill>
                      <a:srgbClr val="000000"/>
                    </a:solidFill>
                    <a:effectLst/>
                    <a:ea typeface="Times New Roman" panose="02020603050405020304" pitchFamily="18" charset="0"/>
                  </a:rPr>
                  <a:t>.	</a:t>
                </a:r>
                <a:r>
                  <a:rPr lang="vi-VN" sz="4300">
                    <a:solidFill>
                      <a:srgbClr val="000000"/>
                    </a:solidFill>
                    <a:effectLst/>
                    <a:ea typeface="Times New Roman" panose="02020603050405020304" pitchFamily="18" charset="0"/>
                  </a:rPr>
                  <a:t>					D. </a:t>
                </a:r>
                <a14:m>
                  <m:oMath xmlns:m="http://schemas.openxmlformats.org/officeDocument/2006/math">
                    <m:r>
                      <a:rPr lang="vi-VN" sz="4300" i="1">
                        <a:solidFill>
                          <a:srgbClr val="000000"/>
                        </a:solidFill>
                        <a:effectLst/>
                        <a:latin typeface="Cambria Math" panose="02040503050406030204" pitchFamily="18" charset="0"/>
                        <a:ea typeface="Times New Roman" panose="02020603050405020304" pitchFamily="18" charset="0"/>
                      </a:rPr>
                      <m:t>(</m:t>
                    </m:r>
                    <m:r>
                      <a:rPr lang="fr-FR" sz="4300" i="1">
                        <a:solidFill>
                          <a:srgbClr val="000000"/>
                        </a:solidFill>
                        <a:effectLst/>
                        <a:latin typeface="Cambria Math" panose="02040503050406030204" pitchFamily="18" charset="0"/>
                        <a:ea typeface="Times New Roman" panose="02020603050405020304" pitchFamily="18" charset="0"/>
                      </a:rPr>
                      <m:t>3;2)</m:t>
                    </m:r>
                  </m:oMath>
                </a14:m>
                <a:r>
                  <a:rPr lang="fr-FR" sz="4300">
                    <a:solidFill>
                      <a:srgbClr val="000000"/>
                    </a:solidFill>
                    <a:effectLst/>
                    <a:ea typeface="Times New Roman" panose="02020603050405020304" pitchFamily="18" charset="0"/>
                  </a:rPr>
                  <a:t>.</a:t>
                </a:r>
                <a:endParaRPr lang="en-US" sz="4300">
                  <a:solidFill>
                    <a:srgbClr val="000000"/>
                  </a:solidFill>
                  <a:effectLs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945105" y="1562100"/>
                <a:ext cx="14666495" cy="6992299"/>
              </a:xfrm>
              <a:prstGeom prst="rect">
                <a:avLst/>
              </a:prstGeom>
              <a:blipFill>
                <a:blip r:embed="rId5"/>
                <a:stretch>
                  <a:fillRect l="-1621" r="-374"/>
                </a:stretch>
              </a:blipFill>
            </p:spPr>
            <p:txBody>
              <a:bodyPr/>
              <a:lstStyle/>
              <a:p>
                <a:r>
                  <a:rPr lang="en-US">
                    <a:noFill/>
                  </a:rPr>
                  <a:t> </a:t>
                </a:r>
              </a:p>
            </p:txBody>
          </p:sp>
        </mc:Fallback>
      </mc:AlternateContent>
      <p:sp>
        <p:nvSpPr>
          <p:cNvPr id="3" name="Oval 2"/>
          <p:cNvSpPr/>
          <p:nvPr/>
        </p:nvSpPr>
        <p:spPr>
          <a:xfrm>
            <a:off x="10896600" y="7353300"/>
            <a:ext cx="990600" cy="9906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1EFE7"/>
              </a:solidFill>
              <a:effectLst/>
              <a:uLnTx/>
              <a:uFillTx/>
              <a:latin typeface="Arial"/>
              <a:ea typeface="+mn-ea"/>
              <a:cs typeface="+mn-cs"/>
            </a:endParaRPr>
          </a:p>
        </p:txBody>
      </p:sp>
      <p:pic>
        <p:nvPicPr>
          <p:cNvPr id="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2000" y="3848100"/>
            <a:ext cx="406400" cy="406400"/>
          </a:xfrm>
          <a:prstGeom prst="rect">
            <a:avLst/>
          </a:prstGeom>
        </p:spPr>
      </p:pic>
    </p:spTree>
    <p:extLst>
      <p:ext uri="{BB962C8B-B14F-4D97-AF65-F5344CB8AC3E}">
        <p14:creationId xmlns:p14="http://schemas.microsoft.com/office/powerpoint/2010/main" val="85957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 presetClass="mediacall" presetSubtype="0" fill="hold" nodeType="withEffect">
                                  <p:stCondLst>
                                    <p:cond delay="0"/>
                                  </p:stCondLst>
                                  <p:childTnLst>
                                    <p:cmd type="call" cmd="playFrom(0.0)">
                                      <p:cBhvr>
                                        <p:cTn id="11" dur="80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52600" y="1562100"/>
                <a:ext cx="15163800" cy="6780254"/>
              </a:xfrm>
              <a:prstGeom prst="rect">
                <a:avLst/>
              </a:prstGeom>
            </p:spPr>
            <p:txBody>
              <a:bodyPr wrap="square">
                <a:spAutoFit/>
              </a:bodyPr>
              <a:lstStyle/>
              <a:p>
                <a:pPr marR="30480" algn="just">
                  <a:lnSpc>
                    <a:spcPct val="200000"/>
                  </a:lnSpc>
                  <a:spcBef>
                    <a:spcPts val="600"/>
                  </a:spcBef>
                  <a:spcAft>
                    <a:spcPts val="600"/>
                  </a:spcAft>
                </a:pPr>
                <a:r>
                  <a:rPr lang="fr-FR" sz="4000" b="1" smtClean="0">
                    <a:solidFill>
                      <a:srgbClr val="000000"/>
                    </a:solidFill>
                    <a:latin typeface="+mj-lt"/>
                    <a:ea typeface="Times New Roman" panose="02020603050405020304" pitchFamily="18" charset="0"/>
                  </a:rPr>
                  <a:t>Câu 6.</a:t>
                </a:r>
                <a:r>
                  <a:rPr lang="fr-FR" sz="4000">
                    <a:solidFill>
                      <a:srgbClr val="000000"/>
                    </a:solidFill>
                    <a:effectLst/>
                    <a:latin typeface="+mj-lt"/>
                    <a:ea typeface="Times New Roman" panose="02020603050405020304" pitchFamily="18" charset="0"/>
                  </a:rPr>
                  <a:t> Cặp số </a:t>
                </a:r>
                <a14:m>
                  <m:oMath xmlns:m="http://schemas.openxmlformats.org/officeDocument/2006/math">
                    <m:r>
                      <a:rPr lang="fr-FR" sz="4000" i="1">
                        <a:solidFill>
                          <a:srgbClr val="000000"/>
                        </a:solidFill>
                        <a:effectLst/>
                        <a:latin typeface="Cambria Math" panose="02040503050406030204" pitchFamily="18" charset="0"/>
                        <a:ea typeface="Times New Roman" panose="02020603050405020304" pitchFamily="18" charset="0"/>
                      </a:rPr>
                      <m:t>(2;1)</m:t>
                    </m:r>
                  </m:oMath>
                </a14:m>
                <a:r>
                  <a:rPr lang="fr-FR" sz="4000">
                    <a:solidFill>
                      <a:srgbClr val="000000"/>
                    </a:solidFill>
                    <a:effectLst/>
                    <a:latin typeface="+mj-lt"/>
                    <a:ea typeface="Times New Roman" panose="02020603050405020304" pitchFamily="18" charset="0"/>
                  </a:rPr>
                  <a:t> là nghiệm của hệ phương trình nào sau </a:t>
                </a:r>
                <a:r>
                  <a:rPr lang="fr-FR" sz="4000" smtClean="0">
                    <a:solidFill>
                      <a:srgbClr val="000000"/>
                    </a:solidFill>
                    <a:effectLst/>
                    <a:latin typeface="+mj-lt"/>
                    <a:ea typeface="Times New Roman" panose="02020603050405020304" pitchFamily="18" charset="0"/>
                  </a:rPr>
                  <a:t>đây</a:t>
                </a:r>
                <a:r>
                  <a:rPr lang="fr-FR" sz="4000" smtClean="0">
                    <a:solidFill>
                      <a:srgbClr val="000000"/>
                    </a:solidFill>
                    <a:latin typeface="+mj-lt"/>
                    <a:ea typeface="Times New Roman" panose="02020603050405020304" pitchFamily="18" charset="0"/>
                  </a:rPr>
                  <a:t>:</a:t>
                </a:r>
                <a:endParaRPr lang="en-US" sz="4000">
                  <a:solidFill>
                    <a:srgbClr val="000000"/>
                  </a:solidFill>
                  <a:effectLst/>
                  <a:latin typeface="+mj-lt"/>
                  <a:ea typeface="Times New Roman" panose="02020603050405020304" pitchFamily="18" charset="0"/>
                </a:endParaRPr>
              </a:p>
              <a:p>
                <a:pPr marR="30480" algn="just">
                  <a:lnSpc>
                    <a:spcPct val="200000"/>
                  </a:lnSpc>
                  <a:spcBef>
                    <a:spcPts val="600"/>
                  </a:spcBef>
                  <a:spcAft>
                    <a:spcPts val="600"/>
                  </a:spcAft>
                </a:pPr>
                <a:r>
                  <a:rPr lang="en-US" sz="4000" smtClean="0">
                    <a:solidFill>
                      <a:srgbClr val="000000"/>
                    </a:solidFill>
                    <a:effectLst/>
                    <a:ea typeface="Times New Roman" panose="02020603050405020304" pitchFamily="18" charset="0"/>
                  </a:rPr>
                  <a:t>	   </a:t>
                </a:r>
                <a:r>
                  <a:rPr lang="vi-VN" sz="4000" smtClean="0">
                    <a:solidFill>
                      <a:srgbClr val="000000"/>
                    </a:solidFill>
                    <a:effectLst/>
                    <a:ea typeface="Times New Roman" panose="02020603050405020304" pitchFamily="18" charset="0"/>
                  </a:rPr>
                  <a:t>A</a:t>
                </a:r>
                <a:r>
                  <a:rPr lang="vi-VN" sz="4000">
                    <a:solidFill>
                      <a:srgbClr val="000000"/>
                    </a:solidFill>
                    <a:effectLst/>
                    <a:ea typeface="Times New Roman" panose="02020603050405020304" pitchFamily="18" charset="0"/>
                  </a:rPr>
                  <a:t>. </a:t>
                </a:r>
                <a14:m>
                  <m:oMath xmlns:m="http://schemas.openxmlformats.org/officeDocument/2006/math">
                    <m:d>
                      <m:dPr>
                        <m:begChr m:val="{"/>
                        <m:endChr m:val=""/>
                        <m:ctrlPr>
                          <a:rPr lang="en-US" sz="4000" i="1">
                            <a:solidFill>
                              <a:srgbClr val="000000"/>
                            </a:solidFill>
                            <a:effectLst/>
                            <a:latin typeface="Cambria Math" panose="02040503050406030204" pitchFamily="18" charset="0"/>
                            <a:ea typeface="Times New Roman" panose="02020603050405020304" pitchFamily="18" charset="0"/>
                          </a:rPr>
                        </m:ctrlPr>
                      </m:dPr>
                      <m:e>
                        <m:eqArr>
                          <m:eqArrPr>
                            <m:ctrlPr>
                              <a:rPr lang="en-US" sz="4000" i="1">
                                <a:solidFill>
                                  <a:srgbClr val="000000"/>
                                </a:solidFill>
                                <a:effectLst/>
                                <a:latin typeface="Cambria Math" panose="02040503050406030204" pitchFamily="18" charset="0"/>
                                <a:ea typeface="Times New Roman" panose="02020603050405020304" pitchFamily="18" charset="0"/>
                              </a:rPr>
                            </m:ctrlPr>
                          </m:eqArrPr>
                          <m:e>
                            <m:r>
                              <a:rPr lang="vi-VN" sz="4000" i="1">
                                <a:solidFill>
                                  <a:srgbClr val="000000"/>
                                </a:solidFill>
                                <a:effectLst/>
                                <a:latin typeface="Cambria Math" panose="02040503050406030204" pitchFamily="18" charset="0"/>
                                <a:ea typeface="Times New Roman" panose="02020603050405020304" pitchFamily="18" charset="0"/>
                              </a:rPr>
                              <m:t>3</m:t>
                            </m:r>
                            <m:r>
                              <a:rPr lang="en-US" sz="4000" i="1">
                                <a:solidFill>
                                  <a:srgbClr val="000000"/>
                                </a:solidFill>
                                <a:effectLst/>
                                <a:latin typeface="Cambria Math" panose="02040503050406030204" pitchFamily="18" charset="0"/>
                                <a:ea typeface="Times New Roman" panose="02020603050405020304" pitchFamily="18" charset="0"/>
                              </a:rPr>
                              <m:t>𝑥</m:t>
                            </m:r>
                            <m:r>
                              <a:rPr lang="fr-FR" sz="4000" i="1">
                                <a:solidFill>
                                  <a:srgbClr val="000000"/>
                                </a:solidFill>
                                <a:effectLst/>
                                <a:latin typeface="Cambria Math" panose="02040503050406030204" pitchFamily="18" charset="0"/>
                                <a:ea typeface="Times New Roman" panose="02020603050405020304" pitchFamily="18" charset="0"/>
                              </a:rPr>
                              <m:t>+2</m:t>
                            </m:r>
                            <m:r>
                              <a:rPr lang="en-US" sz="4000" i="1">
                                <a:solidFill>
                                  <a:srgbClr val="000000"/>
                                </a:solidFill>
                                <a:effectLst/>
                                <a:latin typeface="Cambria Math" panose="02040503050406030204" pitchFamily="18" charset="0"/>
                                <a:ea typeface="Times New Roman" panose="02020603050405020304" pitchFamily="18" charset="0"/>
                              </a:rPr>
                              <m:t>𝑦</m:t>
                            </m:r>
                            <m:r>
                              <a:rPr lang="fr-FR" sz="4000" i="1">
                                <a:solidFill>
                                  <a:srgbClr val="000000"/>
                                </a:solidFill>
                                <a:effectLst/>
                                <a:latin typeface="Cambria Math" panose="02040503050406030204" pitchFamily="18" charset="0"/>
                                <a:ea typeface="Times New Roman" panose="02020603050405020304" pitchFamily="18" charset="0"/>
                              </a:rPr>
                              <m:t>=4</m:t>
                            </m:r>
                          </m:e>
                          <m:e>
                            <m:r>
                              <a:rPr lang="vi-VN" sz="4000" i="1">
                                <a:solidFill>
                                  <a:srgbClr val="000000"/>
                                </a:solidFill>
                                <a:effectLst/>
                                <a:latin typeface="Cambria Math" panose="02040503050406030204" pitchFamily="18" charset="0"/>
                                <a:ea typeface="Times New Roman" panose="02020603050405020304" pitchFamily="18" charset="0"/>
                              </a:rPr>
                              <m:t>2</m:t>
                            </m:r>
                            <m:r>
                              <a:rPr lang="en-US" sz="4000" i="1">
                                <a:solidFill>
                                  <a:srgbClr val="000000"/>
                                </a:solidFill>
                                <a:effectLst/>
                                <a:latin typeface="Cambria Math" panose="02040503050406030204" pitchFamily="18" charset="0"/>
                                <a:ea typeface="Times New Roman" panose="02020603050405020304" pitchFamily="18" charset="0"/>
                              </a:rPr>
                              <m:t>𝑥</m:t>
                            </m:r>
                            <m:r>
                              <a:rPr lang="fr-FR" sz="4000" i="1">
                                <a:solidFill>
                                  <a:srgbClr val="000000"/>
                                </a:solidFill>
                                <a:effectLst/>
                                <a:latin typeface="Cambria Math" panose="02040503050406030204" pitchFamily="18" charset="0"/>
                                <a:ea typeface="Times New Roman" panose="02020603050405020304" pitchFamily="18" charset="0"/>
                              </a:rPr>
                              <m:t>+</m:t>
                            </m:r>
                            <m:r>
                              <a:rPr lang="en-US" sz="4000" i="1">
                                <a:solidFill>
                                  <a:srgbClr val="000000"/>
                                </a:solidFill>
                                <a:effectLst/>
                                <a:latin typeface="Cambria Math" panose="02040503050406030204" pitchFamily="18" charset="0"/>
                                <a:ea typeface="Times New Roman" panose="02020603050405020304" pitchFamily="18" charset="0"/>
                              </a:rPr>
                              <m:t>𝑦</m:t>
                            </m:r>
                            <m:r>
                              <a:rPr lang="fr-FR" sz="4000" i="1">
                                <a:solidFill>
                                  <a:srgbClr val="000000"/>
                                </a:solidFill>
                                <a:effectLst/>
                                <a:latin typeface="Cambria Math" panose="02040503050406030204" pitchFamily="18" charset="0"/>
                                <a:ea typeface="Times New Roman" panose="02020603050405020304" pitchFamily="18" charset="0"/>
                              </a:rPr>
                              <m:t>=5</m:t>
                            </m:r>
                          </m:e>
                        </m:eqArr>
                      </m:e>
                    </m:d>
                  </m:oMath>
                </a14:m>
                <a:r>
                  <a:rPr lang="fr-FR" sz="4000">
                    <a:solidFill>
                      <a:srgbClr val="000000"/>
                    </a:solidFill>
                    <a:effectLst/>
                    <a:ea typeface="Times New Roman" panose="02020603050405020304" pitchFamily="18" charset="0"/>
                  </a:rPr>
                  <a:t>.	</a:t>
                </a:r>
                <a:r>
                  <a:rPr lang="vi-VN" sz="4000">
                    <a:solidFill>
                      <a:srgbClr val="000000"/>
                    </a:solidFill>
                    <a:effectLst/>
                    <a:ea typeface="Times New Roman" panose="02020603050405020304" pitchFamily="18" charset="0"/>
                  </a:rPr>
                  <a:t>				B. </a:t>
                </a:r>
                <a14:m>
                  <m:oMath xmlns:m="http://schemas.openxmlformats.org/officeDocument/2006/math">
                    <m:d>
                      <m:dPr>
                        <m:begChr m:val="{"/>
                        <m:endChr m:val=""/>
                        <m:ctrlPr>
                          <a:rPr lang="en-US" sz="4000" i="1">
                            <a:solidFill>
                              <a:srgbClr val="000000"/>
                            </a:solidFill>
                            <a:effectLst/>
                            <a:latin typeface="Cambria Math" panose="02040503050406030204" pitchFamily="18" charset="0"/>
                            <a:ea typeface="Times New Roman" panose="02020603050405020304" pitchFamily="18" charset="0"/>
                          </a:rPr>
                        </m:ctrlPr>
                      </m:dPr>
                      <m:e>
                        <m:eqArr>
                          <m:eqArrPr>
                            <m:ctrlPr>
                              <a:rPr lang="en-US" sz="4000" i="1">
                                <a:solidFill>
                                  <a:srgbClr val="000000"/>
                                </a:solidFill>
                                <a:effectLst/>
                                <a:latin typeface="Cambria Math" panose="02040503050406030204" pitchFamily="18" charset="0"/>
                                <a:ea typeface="Times New Roman" panose="02020603050405020304" pitchFamily="18" charset="0"/>
                              </a:rPr>
                            </m:ctrlPr>
                          </m:eqArrPr>
                          <m:e>
                            <m:r>
                              <a:rPr lang="vi-VN" sz="4000" i="1">
                                <a:solidFill>
                                  <a:srgbClr val="000000"/>
                                </a:solidFill>
                                <a:effectLst/>
                                <a:latin typeface="Cambria Math" panose="02040503050406030204" pitchFamily="18" charset="0"/>
                                <a:ea typeface="Times New Roman" panose="02020603050405020304" pitchFamily="18" charset="0"/>
                              </a:rPr>
                              <m:t>3</m:t>
                            </m:r>
                            <m:r>
                              <a:rPr lang="en-US" sz="4000" i="1">
                                <a:solidFill>
                                  <a:srgbClr val="000000"/>
                                </a:solidFill>
                                <a:effectLst/>
                                <a:latin typeface="Cambria Math" panose="02040503050406030204" pitchFamily="18" charset="0"/>
                                <a:ea typeface="Times New Roman" panose="02020603050405020304" pitchFamily="18" charset="0"/>
                              </a:rPr>
                              <m:t>𝑥</m:t>
                            </m:r>
                            <m:r>
                              <a:rPr lang="fr-FR" sz="4000" i="1">
                                <a:solidFill>
                                  <a:srgbClr val="000000"/>
                                </a:solidFill>
                                <a:effectLst/>
                                <a:latin typeface="Cambria Math" panose="02040503050406030204" pitchFamily="18" charset="0"/>
                                <a:ea typeface="Times New Roman" panose="02020603050405020304" pitchFamily="18" charset="0"/>
                              </a:rPr>
                              <m:t>−2</m:t>
                            </m:r>
                            <m:r>
                              <a:rPr lang="en-US" sz="4000" i="1">
                                <a:solidFill>
                                  <a:srgbClr val="000000"/>
                                </a:solidFill>
                                <a:effectLst/>
                                <a:latin typeface="Cambria Math" panose="02040503050406030204" pitchFamily="18" charset="0"/>
                                <a:ea typeface="Times New Roman" panose="02020603050405020304" pitchFamily="18" charset="0"/>
                              </a:rPr>
                              <m:t>𝑦</m:t>
                            </m:r>
                            <m:r>
                              <a:rPr lang="fr-FR" sz="4000" i="1">
                                <a:solidFill>
                                  <a:srgbClr val="000000"/>
                                </a:solidFill>
                                <a:effectLst/>
                                <a:latin typeface="Cambria Math" panose="02040503050406030204" pitchFamily="18" charset="0"/>
                                <a:ea typeface="Times New Roman" panose="02020603050405020304" pitchFamily="18" charset="0"/>
                              </a:rPr>
                              <m:t>=4</m:t>
                            </m:r>
                          </m:e>
                          <m:e>
                            <m:r>
                              <a:rPr lang="vi-VN" sz="4000" i="1">
                                <a:solidFill>
                                  <a:srgbClr val="000000"/>
                                </a:solidFill>
                                <a:effectLst/>
                                <a:latin typeface="Cambria Math" panose="02040503050406030204" pitchFamily="18" charset="0"/>
                                <a:ea typeface="Times New Roman" panose="02020603050405020304" pitchFamily="18" charset="0"/>
                              </a:rPr>
                              <m:t>2</m:t>
                            </m:r>
                            <m:r>
                              <a:rPr lang="en-US" sz="4000" i="1">
                                <a:solidFill>
                                  <a:srgbClr val="000000"/>
                                </a:solidFill>
                                <a:effectLst/>
                                <a:latin typeface="Cambria Math" panose="02040503050406030204" pitchFamily="18" charset="0"/>
                                <a:ea typeface="Times New Roman" panose="02020603050405020304" pitchFamily="18" charset="0"/>
                              </a:rPr>
                              <m:t>𝑥</m:t>
                            </m:r>
                            <m:r>
                              <a:rPr lang="fr-FR" sz="4000" i="1">
                                <a:solidFill>
                                  <a:srgbClr val="000000"/>
                                </a:solidFill>
                                <a:effectLst/>
                                <a:latin typeface="Cambria Math" panose="02040503050406030204" pitchFamily="18" charset="0"/>
                                <a:ea typeface="Times New Roman" panose="02020603050405020304" pitchFamily="18" charset="0"/>
                              </a:rPr>
                              <m:t>+</m:t>
                            </m:r>
                            <m:r>
                              <a:rPr lang="en-US" sz="4000" i="1">
                                <a:solidFill>
                                  <a:srgbClr val="000000"/>
                                </a:solidFill>
                                <a:effectLst/>
                                <a:latin typeface="Cambria Math" panose="02040503050406030204" pitchFamily="18" charset="0"/>
                                <a:ea typeface="Times New Roman" panose="02020603050405020304" pitchFamily="18" charset="0"/>
                              </a:rPr>
                              <m:t>𝑦</m:t>
                            </m:r>
                            <m:r>
                              <a:rPr lang="fr-FR" sz="4000" i="1">
                                <a:solidFill>
                                  <a:srgbClr val="000000"/>
                                </a:solidFill>
                                <a:effectLst/>
                                <a:latin typeface="Cambria Math" panose="02040503050406030204" pitchFamily="18" charset="0"/>
                                <a:ea typeface="Times New Roman" panose="02020603050405020304" pitchFamily="18" charset="0"/>
                              </a:rPr>
                              <m:t>=5</m:t>
                            </m:r>
                          </m:e>
                        </m:eqArr>
                      </m:e>
                    </m:d>
                  </m:oMath>
                </a14:m>
                <a:r>
                  <a:rPr lang="vi-VN" sz="4000">
                    <a:solidFill>
                      <a:srgbClr val="000000"/>
                    </a:solidFill>
                    <a:effectLst/>
                    <a:ea typeface="Times New Roman" panose="02020603050405020304" pitchFamily="18" charset="0"/>
                  </a:rPr>
                  <a:t>.		</a:t>
                </a:r>
                <a:endParaRPr lang="en-US" sz="4000">
                  <a:solidFill>
                    <a:srgbClr val="000000"/>
                  </a:solidFill>
                  <a:effectLst/>
                  <a:ea typeface="Times New Roman" panose="02020603050405020304" pitchFamily="18" charset="0"/>
                </a:endParaRPr>
              </a:p>
              <a:p>
                <a:pPr marR="30480" algn="just">
                  <a:lnSpc>
                    <a:spcPct val="200000"/>
                  </a:lnSpc>
                  <a:spcBef>
                    <a:spcPts val="600"/>
                  </a:spcBef>
                  <a:spcAft>
                    <a:spcPts val="600"/>
                  </a:spcAft>
                </a:pPr>
                <a:r>
                  <a:rPr lang="en-US" sz="4000" smtClean="0">
                    <a:solidFill>
                      <a:srgbClr val="000000"/>
                    </a:solidFill>
                    <a:effectLst/>
                    <a:ea typeface="Times New Roman" panose="02020603050405020304" pitchFamily="18" charset="0"/>
                  </a:rPr>
                  <a:t>	   </a:t>
                </a:r>
                <a:r>
                  <a:rPr lang="vi-VN" sz="4000" smtClean="0">
                    <a:solidFill>
                      <a:srgbClr val="000000"/>
                    </a:solidFill>
                    <a:effectLst/>
                    <a:ea typeface="Times New Roman" panose="02020603050405020304" pitchFamily="18" charset="0"/>
                  </a:rPr>
                  <a:t>C</a:t>
                </a:r>
                <a:r>
                  <a:rPr lang="vi-VN" sz="4000">
                    <a:solidFill>
                      <a:srgbClr val="000000"/>
                    </a:solidFill>
                    <a:effectLst/>
                    <a:ea typeface="Times New Roman" panose="02020603050405020304" pitchFamily="18" charset="0"/>
                  </a:rPr>
                  <a:t>. </a:t>
                </a:r>
                <a14:m>
                  <m:oMath xmlns:m="http://schemas.openxmlformats.org/officeDocument/2006/math">
                    <m:d>
                      <m:dPr>
                        <m:begChr m:val="{"/>
                        <m:endChr m:val=""/>
                        <m:ctrlPr>
                          <a:rPr lang="en-US" sz="4000" i="1">
                            <a:solidFill>
                              <a:srgbClr val="000000"/>
                            </a:solidFill>
                            <a:effectLst/>
                            <a:latin typeface="Cambria Math" panose="02040503050406030204" pitchFamily="18" charset="0"/>
                            <a:ea typeface="Times New Roman" panose="02020603050405020304" pitchFamily="18" charset="0"/>
                          </a:rPr>
                        </m:ctrlPr>
                      </m:dPr>
                      <m:e>
                        <m:eqArr>
                          <m:eqArrPr>
                            <m:ctrlPr>
                              <a:rPr lang="en-US" sz="4000" i="1">
                                <a:solidFill>
                                  <a:srgbClr val="000000"/>
                                </a:solidFill>
                                <a:effectLst/>
                                <a:latin typeface="Cambria Math" panose="02040503050406030204" pitchFamily="18" charset="0"/>
                                <a:ea typeface="Times New Roman" panose="02020603050405020304" pitchFamily="18" charset="0"/>
                              </a:rPr>
                            </m:ctrlPr>
                          </m:eqArrPr>
                          <m:e>
                            <m:r>
                              <a:rPr lang="vi-VN" sz="4000" i="1">
                                <a:solidFill>
                                  <a:srgbClr val="000000"/>
                                </a:solidFill>
                                <a:effectLst/>
                                <a:latin typeface="Cambria Math" panose="02040503050406030204" pitchFamily="18" charset="0"/>
                                <a:ea typeface="Times New Roman" panose="02020603050405020304" pitchFamily="18" charset="0"/>
                              </a:rPr>
                              <m:t>3</m:t>
                            </m:r>
                            <m:r>
                              <a:rPr lang="vi-VN" sz="4000" i="1">
                                <a:solidFill>
                                  <a:srgbClr val="000000"/>
                                </a:solidFill>
                                <a:effectLst/>
                                <a:latin typeface="Cambria Math" panose="02040503050406030204" pitchFamily="18" charset="0"/>
                                <a:ea typeface="Times New Roman" panose="02020603050405020304" pitchFamily="18" charset="0"/>
                              </a:rPr>
                              <m:t>𝑥</m:t>
                            </m:r>
                            <m:r>
                              <a:rPr lang="vi-VN" sz="4000" i="1">
                                <a:solidFill>
                                  <a:srgbClr val="000000"/>
                                </a:solidFill>
                                <a:effectLst/>
                                <a:latin typeface="Cambria Math" panose="02040503050406030204" pitchFamily="18" charset="0"/>
                                <a:ea typeface="Times New Roman" panose="02020603050405020304" pitchFamily="18" charset="0"/>
                              </a:rPr>
                              <m:t>−2</m:t>
                            </m:r>
                            <m:r>
                              <a:rPr lang="vi-VN" sz="4000" i="1">
                                <a:solidFill>
                                  <a:srgbClr val="000000"/>
                                </a:solidFill>
                                <a:effectLst/>
                                <a:latin typeface="Cambria Math" panose="02040503050406030204" pitchFamily="18" charset="0"/>
                                <a:ea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rPr>
                              <m:t>=4</m:t>
                            </m:r>
                          </m:e>
                          <m:e>
                            <m:r>
                              <a:rPr lang="vi-VN" sz="4000" i="1">
                                <a:solidFill>
                                  <a:srgbClr val="000000"/>
                                </a:solidFill>
                                <a:effectLst/>
                                <a:latin typeface="Cambria Math" panose="02040503050406030204" pitchFamily="18" charset="0"/>
                                <a:ea typeface="Times New Roman" panose="02020603050405020304" pitchFamily="18" charset="0"/>
                              </a:rPr>
                              <m:t>2</m:t>
                            </m:r>
                            <m:r>
                              <a:rPr lang="vi-VN" sz="4000" i="1">
                                <a:solidFill>
                                  <a:srgbClr val="000000"/>
                                </a:solidFill>
                                <a:effectLst/>
                                <a:latin typeface="Cambria Math" panose="02040503050406030204" pitchFamily="18" charset="0"/>
                                <a:ea typeface="Times New Roman" panose="02020603050405020304" pitchFamily="18" charset="0"/>
                              </a:rPr>
                              <m:t>𝑥</m:t>
                            </m:r>
                            <m:r>
                              <a:rPr lang="vi-VN" sz="4000" i="1">
                                <a:solidFill>
                                  <a:srgbClr val="000000"/>
                                </a:solidFill>
                                <a:effectLst/>
                                <a:latin typeface="Cambria Math" panose="02040503050406030204" pitchFamily="18" charset="0"/>
                                <a:ea typeface="Times New Roman" panose="02020603050405020304" pitchFamily="18" charset="0"/>
                              </a:rPr>
                              <m:t>−</m:t>
                            </m:r>
                            <m:r>
                              <a:rPr lang="vi-VN" sz="4000" i="1">
                                <a:solidFill>
                                  <a:srgbClr val="000000"/>
                                </a:solidFill>
                                <a:effectLst/>
                                <a:latin typeface="Cambria Math" panose="02040503050406030204" pitchFamily="18" charset="0"/>
                                <a:ea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rPr>
                              <m:t>=5</m:t>
                            </m:r>
                          </m:e>
                        </m:eqArr>
                      </m:e>
                    </m:d>
                  </m:oMath>
                </a14:m>
                <a:r>
                  <a:rPr lang="vi-VN" sz="4000">
                    <a:solidFill>
                      <a:srgbClr val="000000"/>
                    </a:solidFill>
                    <a:effectLst/>
                    <a:ea typeface="Times New Roman" panose="02020603050405020304" pitchFamily="18" charset="0"/>
                  </a:rPr>
                  <a:t>.</a:t>
                </a:r>
                <a:r>
                  <a:rPr lang="fr-FR" sz="4000">
                    <a:solidFill>
                      <a:srgbClr val="000000"/>
                    </a:solidFill>
                    <a:effectLst/>
                    <a:ea typeface="Times New Roman" panose="02020603050405020304" pitchFamily="18" charset="0"/>
                  </a:rPr>
                  <a:t>	</a:t>
                </a:r>
                <a:r>
                  <a:rPr lang="vi-VN" sz="4000">
                    <a:solidFill>
                      <a:srgbClr val="000000"/>
                    </a:solidFill>
                    <a:effectLst/>
                    <a:ea typeface="Times New Roman" panose="02020603050405020304" pitchFamily="18" charset="0"/>
                  </a:rPr>
                  <a:t>				D. </a:t>
                </a:r>
                <a14:m>
                  <m:oMath xmlns:m="http://schemas.openxmlformats.org/officeDocument/2006/math">
                    <m:d>
                      <m:dPr>
                        <m:begChr m:val="{"/>
                        <m:endChr m:val=""/>
                        <m:ctrlPr>
                          <a:rPr lang="en-US" sz="4000" i="1">
                            <a:solidFill>
                              <a:srgbClr val="000000"/>
                            </a:solidFill>
                            <a:effectLst/>
                            <a:latin typeface="Cambria Math" panose="02040503050406030204" pitchFamily="18" charset="0"/>
                            <a:ea typeface="Times New Roman" panose="02020603050405020304" pitchFamily="18" charset="0"/>
                          </a:rPr>
                        </m:ctrlPr>
                      </m:dPr>
                      <m:e>
                        <m:eqArr>
                          <m:eqArrPr>
                            <m:ctrlPr>
                              <a:rPr lang="en-US" sz="4000" i="1">
                                <a:solidFill>
                                  <a:srgbClr val="000000"/>
                                </a:solidFill>
                                <a:effectLst/>
                                <a:latin typeface="Cambria Math" panose="02040503050406030204" pitchFamily="18" charset="0"/>
                                <a:ea typeface="Times New Roman" panose="02020603050405020304" pitchFamily="18" charset="0"/>
                              </a:rPr>
                            </m:ctrlPr>
                          </m:eqArrPr>
                          <m:e>
                            <m:r>
                              <a:rPr lang="vi-VN" sz="4000" i="1">
                                <a:solidFill>
                                  <a:srgbClr val="000000"/>
                                </a:solidFill>
                                <a:effectLst/>
                                <a:latin typeface="Cambria Math" panose="02040503050406030204" pitchFamily="18" charset="0"/>
                                <a:ea typeface="Times New Roman" panose="02020603050405020304" pitchFamily="18" charset="0"/>
                              </a:rPr>
                              <m:t>3</m:t>
                            </m:r>
                            <m:r>
                              <a:rPr lang="vi-VN" sz="4000" i="1">
                                <a:solidFill>
                                  <a:srgbClr val="000000"/>
                                </a:solidFill>
                                <a:effectLst/>
                                <a:latin typeface="Cambria Math" panose="02040503050406030204" pitchFamily="18" charset="0"/>
                                <a:ea typeface="Times New Roman" panose="02020603050405020304" pitchFamily="18" charset="0"/>
                              </a:rPr>
                              <m:t>𝑥</m:t>
                            </m:r>
                            <m:r>
                              <a:rPr lang="vi-VN" sz="4000" i="1">
                                <a:solidFill>
                                  <a:srgbClr val="000000"/>
                                </a:solidFill>
                                <a:effectLst/>
                                <a:latin typeface="Cambria Math" panose="02040503050406030204" pitchFamily="18" charset="0"/>
                                <a:ea typeface="Times New Roman" panose="02020603050405020304" pitchFamily="18" charset="0"/>
                              </a:rPr>
                              <m:t>+2</m:t>
                            </m:r>
                            <m:r>
                              <a:rPr lang="vi-VN" sz="4000" i="1">
                                <a:solidFill>
                                  <a:srgbClr val="000000"/>
                                </a:solidFill>
                                <a:effectLst/>
                                <a:latin typeface="Cambria Math" panose="02040503050406030204" pitchFamily="18" charset="0"/>
                                <a:ea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rPr>
                              <m:t>=4</m:t>
                            </m:r>
                          </m:e>
                          <m:e>
                            <m:r>
                              <a:rPr lang="vi-VN" sz="4000" i="1">
                                <a:solidFill>
                                  <a:srgbClr val="000000"/>
                                </a:solidFill>
                                <a:effectLst/>
                                <a:latin typeface="Cambria Math" panose="02040503050406030204" pitchFamily="18" charset="0"/>
                                <a:ea typeface="Times New Roman" panose="02020603050405020304" pitchFamily="18" charset="0"/>
                              </a:rPr>
                              <m:t>2</m:t>
                            </m:r>
                            <m:r>
                              <a:rPr lang="vi-VN" sz="4000" i="1">
                                <a:solidFill>
                                  <a:srgbClr val="000000"/>
                                </a:solidFill>
                                <a:effectLst/>
                                <a:latin typeface="Cambria Math" panose="02040503050406030204" pitchFamily="18" charset="0"/>
                                <a:ea typeface="Times New Roman" panose="02020603050405020304" pitchFamily="18" charset="0"/>
                              </a:rPr>
                              <m:t>𝑥</m:t>
                            </m:r>
                            <m:r>
                              <a:rPr lang="vi-VN" sz="4000" i="1">
                                <a:solidFill>
                                  <a:srgbClr val="000000"/>
                                </a:solidFill>
                                <a:effectLst/>
                                <a:latin typeface="Cambria Math" panose="02040503050406030204" pitchFamily="18" charset="0"/>
                                <a:ea typeface="Times New Roman" panose="02020603050405020304" pitchFamily="18" charset="0"/>
                              </a:rPr>
                              <m:t>−</m:t>
                            </m:r>
                            <m:r>
                              <a:rPr lang="vi-VN" sz="4000" i="1">
                                <a:solidFill>
                                  <a:srgbClr val="000000"/>
                                </a:solidFill>
                                <a:effectLst/>
                                <a:latin typeface="Cambria Math" panose="02040503050406030204" pitchFamily="18" charset="0"/>
                                <a:ea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rPr>
                              <m:t>=5</m:t>
                            </m:r>
                          </m:e>
                        </m:eqArr>
                      </m:e>
                    </m:d>
                  </m:oMath>
                </a14:m>
                <a:r>
                  <a:rPr lang="vi-VN" sz="4000">
                    <a:solidFill>
                      <a:srgbClr val="000000"/>
                    </a:solidFill>
                    <a:effectLst/>
                    <a:ea typeface="Times New Roman" panose="02020603050405020304" pitchFamily="18" charset="0"/>
                  </a:rPr>
                  <a:t>.</a:t>
                </a:r>
                <a:endParaRPr lang="en-US" sz="4000">
                  <a:solidFill>
                    <a:srgbClr val="000000"/>
                  </a:solidFill>
                  <a:effectLs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52600" y="1562100"/>
                <a:ext cx="15163800" cy="6780254"/>
              </a:xfrm>
              <a:prstGeom prst="rect">
                <a:avLst/>
              </a:prstGeom>
              <a:blipFill>
                <a:blip r:embed="rId5"/>
                <a:stretch>
                  <a:fillRect l="-1448"/>
                </a:stretch>
              </a:blipFill>
            </p:spPr>
            <p:txBody>
              <a:bodyPr/>
              <a:lstStyle/>
              <a:p>
                <a:r>
                  <a:rPr lang="en-US">
                    <a:noFill/>
                  </a:rPr>
                  <a:t> </a:t>
                </a:r>
              </a:p>
            </p:txBody>
          </p:sp>
        </mc:Fallback>
      </mc:AlternateContent>
      <p:sp>
        <p:nvSpPr>
          <p:cNvPr id="3" name="Oval 2"/>
          <p:cNvSpPr/>
          <p:nvPr/>
        </p:nvSpPr>
        <p:spPr>
          <a:xfrm>
            <a:off x="10591800" y="4229100"/>
            <a:ext cx="990600" cy="9906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1EFE7"/>
              </a:solidFill>
              <a:effectLst/>
              <a:uLnTx/>
              <a:uFillTx/>
              <a:latin typeface="Arial"/>
              <a:ea typeface="+mn-ea"/>
              <a:cs typeface="+mn-cs"/>
            </a:endParaRPr>
          </a:p>
        </p:txBody>
      </p:sp>
      <p:pic>
        <p:nvPicPr>
          <p:cNvPr id="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2000" y="3848100"/>
            <a:ext cx="406400" cy="406400"/>
          </a:xfrm>
          <a:prstGeom prst="rect">
            <a:avLst/>
          </a:prstGeom>
        </p:spPr>
      </p:pic>
    </p:spTree>
    <p:extLst>
      <p:ext uri="{BB962C8B-B14F-4D97-AF65-F5344CB8AC3E}">
        <p14:creationId xmlns:p14="http://schemas.microsoft.com/office/powerpoint/2010/main" val="158204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 presetClass="mediacall" presetSubtype="0" fill="hold" nodeType="withEffect">
                                  <p:stCondLst>
                                    <p:cond delay="0"/>
                                  </p:stCondLst>
                                  <p:childTnLst>
                                    <p:cmd type="call" cmd="playFrom(0.0)">
                                      <p:cBhvr>
                                        <p:cTn id="9" dur="80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4"/>
                </p:tgtEl>
              </p:cMediaNode>
            </p:audio>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70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Rectangle 16"/>
              <p:cNvSpPr/>
              <p:nvPr/>
            </p:nvSpPr>
            <p:spPr>
              <a:xfrm>
                <a:off x="567489" y="1852618"/>
                <a:ext cx="17153021" cy="2782813"/>
              </a:xfrm>
              <a:prstGeom prst="rect">
                <a:avLst/>
              </a:prstGeom>
            </p:spPr>
            <p:txBody>
              <a:bodyPr wrap="square">
                <a:spAutoFit/>
              </a:bodyPr>
              <a:lstStyle/>
              <a:p>
                <a:pPr algn="just">
                  <a:lnSpc>
                    <a:spcPct val="150000"/>
                  </a:lnSpc>
                  <a:spcAft>
                    <a:spcPts val="1000"/>
                  </a:spcAft>
                  <a:tabLst>
                    <a:tab pos="361950" algn="l"/>
                  </a:tabLst>
                </a:pPr>
                <a:r>
                  <a:rPr lang="en-US" sz="3700" b="1" smtClean="0">
                    <a:solidFill>
                      <a:srgbClr val="000000"/>
                    </a:solidFill>
                    <a:latin typeface="+mj-lt"/>
                    <a:ea typeface="Times New Roman" panose="02020603050405020304" pitchFamily="18" charset="0"/>
                    <a:cs typeface="Times New Roman" panose="02020603050405020304" pitchFamily="18" charset="0"/>
                  </a:rPr>
                  <a:t>Bài 1.1 (SHS-tr10) </a:t>
                </a:r>
                <a:r>
                  <a:rPr lang="vi-VN" sz="3700">
                    <a:solidFill>
                      <a:srgbClr val="000000"/>
                    </a:solidFill>
                    <a:ea typeface="Times New Roman" panose="02020603050405020304" pitchFamily="18" charset="0"/>
                    <a:cs typeface="Times New Roman" panose="02020603050405020304" pitchFamily="18" charset="0"/>
                  </a:rPr>
                  <a:t>Phương trình nào sau đây là phương trình bậc nhất hai ẩn? Vì sao</a:t>
                </a:r>
                <a:r>
                  <a:rPr lang="vi-VN" sz="3700" smtClean="0">
                    <a:solidFill>
                      <a:srgbClr val="000000"/>
                    </a:solidFill>
                    <a:ea typeface="Times New Roman" panose="02020603050405020304" pitchFamily="18" charset="0"/>
                    <a:cs typeface="Times New Roman" panose="02020603050405020304" pitchFamily="18" charset="0"/>
                  </a:rPr>
                  <a:t>?</a:t>
                </a:r>
                <a:r>
                  <a:rPr lang="es-ES" sz="3700">
                    <a:solidFill>
                      <a:srgbClr val="000000"/>
                    </a:solidFill>
                    <a:ea typeface="Times New Roman" panose="02020603050405020304" pitchFamily="18" charset="0"/>
                    <a:cs typeface="Times New Roman" panose="02020603050405020304" pitchFamily="18" charset="0"/>
                  </a:rPr>
                  <a:t> </a:t>
                </a:r>
                <a:endParaRPr lang="es-ES" sz="3700" smtClean="0">
                  <a:solidFill>
                    <a:srgbClr val="000000"/>
                  </a:solidFill>
                  <a:ea typeface="Times New Roman" panose="02020603050405020304" pitchFamily="18" charset="0"/>
                  <a:cs typeface="Times New Roman" panose="02020603050405020304" pitchFamily="18" charset="0"/>
                </a:endParaRPr>
              </a:p>
              <a:p>
                <a:pPr algn="ctr">
                  <a:lnSpc>
                    <a:spcPct val="150000"/>
                  </a:lnSpc>
                  <a:spcAft>
                    <a:spcPts val="1000"/>
                  </a:spcAft>
                  <a:tabLst>
                    <a:tab pos="361950" algn="l"/>
                  </a:tabLst>
                </a:pPr>
                <a:r>
                  <a:rPr lang="es-ES" sz="3700" smtClean="0">
                    <a:solidFill>
                      <a:srgbClr val="000000"/>
                    </a:solidFill>
                    <a:ea typeface="Times New Roman" panose="02020603050405020304" pitchFamily="18" charset="0"/>
                    <a:cs typeface="Times New Roman" panose="02020603050405020304" pitchFamily="18" charset="0"/>
                  </a:rPr>
                  <a:t>a</a:t>
                </a:r>
                <a:r>
                  <a:rPr lang="es-ES" sz="3700">
                    <a:solidFill>
                      <a:srgbClr val="000000"/>
                    </a:solidFill>
                    <a:ea typeface="Times New Roman" panose="02020603050405020304" pitchFamily="18" charset="0"/>
                    <a:cs typeface="Times New Roman" panose="02020603050405020304" pitchFamily="18" charset="0"/>
                  </a:rPr>
                  <a:t>) </a:t>
                </a:r>
                <a14:m>
                  <m:oMath xmlns:m="http://schemas.openxmlformats.org/officeDocument/2006/math">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–8</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es-ES" sz="3700" smtClean="0">
                    <a:solidFill>
                      <a:srgbClr val="000000"/>
                    </a:solidFill>
                    <a:ea typeface="Times New Roman" panose="02020603050405020304" pitchFamily="18" charset="0"/>
                    <a:cs typeface="Times New Roman" panose="02020603050405020304" pitchFamily="18" charset="0"/>
                  </a:rPr>
                  <a:t>		b</a:t>
                </a:r>
                <a:r>
                  <a:rPr lang="es-ES" sz="3700">
                    <a:solidFill>
                      <a:srgbClr val="000000"/>
                    </a:solidFill>
                    <a:ea typeface="Times New Roman" panose="02020603050405020304" pitchFamily="18" charset="0"/>
                    <a:cs typeface="Times New Roman" panose="02020603050405020304" pitchFamily="18" charset="0"/>
                  </a:rPr>
                  <a:t>) </a:t>
                </a:r>
                <a14:m>
                  <m:oMath xmlns:m="http://schemas.openxmlformats.org/officeDocument/2006/math">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–2</m:t>
                    </m:r>
                  </m:oMath>
                </a14:m>
                <a:r>
                  <a:rPr lang="es-ES" sz="3700" smtClean="0">
                    <a:solidFill>
                      <a:srgbClr val="000000"/>
                    </a:solidFill>
                    <a:ea typeface="Times New Roman" panose="02020603050405020304" pitchFamily="18" charset="0"/>
                    <a:cs typeface="Times New Roman" panose="02020603050405020304" pitchFamily="18" charset="0"/>
                  </a:rPr>
                  <a:t>		c</a:t>
                </a:r>
                <a:r>
                  <a:rPr lang="es-ES" sz="3700">
                    <a:solidFill>
                      <a:srgbClr val="000000"/>
                    </a:solidFill>
                    <a:ea typeface="Times New Roman" panose="02020603050405020304" pitchFamily="18" charset="0"/>
                    <a:cs typeface="Times New Roman" panose="02020603050405020304" pitchFamily="18" charset="0"/>
                  </a:rPr>
                  <a:t>) </a:t>
                </a:r>
                <a14:m>
                  <m:oMath xmlns:m="http://schemas.openxmlformats.org/officeDocument/2006/math">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es-ES" sz="3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es-ES" sz="3700" smtClean="0">
                    <a:solidFill>
                      <a:srgbClr val="000000"/>
                    </a:solidFill>
                    <a:ea typeface="Times New Roman" panose="02020603050405020304" pitchFamily="18" charset="0"/>
                    <a:cs typeface="Times New Roman" panose="02020603050405020304" pitchFamily="18" charset="0"/>
                  </a:rPr>
                  <a:t>		d</a:t>
                </a:r>
                <a:r>
                  <a:rPr lang="es-ES" sz="3700">
                    <a:solidFill>
                      <a:srgbClr val="000000"/>
                    </a:solidFill>
                    <a:ea typeface="Times New Roman" panose="02020603050405020304" pitchFamily="18" charset="0"/>
                    <a:cs typeface="Times New Roman" panose="02020603050405020304" pitchFamily="18" charset="0"/>
                  </a:rPr>
                  <a:t>) </a:t>
                </a:r>
                <a14:m>
                  <m:oMath xmlns:m="http://schemas.openxmlformats.org/officeDocument/2006/math">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–3</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es-ES" sz="37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=9</m:t>
                    </m:r>
                  </m:oMath>
                </a14:m>
                <a:endParaRPr lang="en-US" sz="3700">
                  <a:solidFill>
                    <a:srgbClr val="000000"/>
                  </a:solidFill>
                  <a:effectLst/>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567489" y="1852618"/>
                <a:ext cx="17153021" cy="2782813"/>
              </a:xfrm>
              <a:prstGeom prst="rect">
                <a:avLst/>
              </a:prstGeom>
              <a:blipFill>
                <a:blip r:embed="rId3"/>
                <a:stretch>
                  <a:fillRect l="-1102" r="-1137" b="-3728"/>
                </a:stretch>
              </a:blipFill>
            </p:spPr>
            <p:txBody>
              <a:bodyPr/>
              <a:lstStyle/>
              <a:p>
                <a:r>
                  <a:rPr lang="en-US">
                    <a:noFill/>
                  </a:rPr>
                  <a:t> </a:t>
                </a:r>
              </a:p>
            </p:txBody>
          </p:sp>
        </mc:Fallback>
      </mc:AlternateContent>
      <p:sp>
        <p:nvSpPr>
          <p:cNvPr id="91" name="Rectangle 90"/>
          <p:cNvSpPr/>
          <p:nvPr/>
        </p:nvSpPr>
        <p:spPr>
          <a:xfrm>
            <a:off x="8490188" y="5143500"/>
            <a:ext cx="1239442" cy="661720"/>
          </a:xfrm>
          <a:prstGeom prst="rect">
            <a:avLst/>
          </a:prstGeom>
        </p:spPr>
        <p:txBody>
          <a:bodyPr wrap="none">
            <a:spAutoFit/>
          </a:bodyPr>
          <a:lstStyle/>
          <a:p>
            <a:pPr algn="ctr" defTabSz="1828800">
              <a:buClr>
                <a:srgbClr val="000000"/>
              </a:buClr>
              <a:tabLst>
                <a:tab pos="723900" algn="l"/>
              </a:tabLst>
            </a:pPr>
            <a:r>
              <a:rPr lang="en-US" sz="3700" b="1" i="1" u="sng" kern="100">
                <a:solidFill>
                  <a:srgbClr val="C00000"/>
                </a:solidFill>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2" name="Rectangle 1"/>
              <p:cNvSpPr/>
              <p:nvPr/>
            </p:nvSpPr>
            <p:spPr>
              <a:xfrm>
                <a:off x="567489" y="6362700"/>
                <a:ext cx="17153021" cy="2702919"/>
              </a:xfrm>
              <a:prstGeom prst="rect">
                <a:avLst/>
              </a:prstGeom>
            </p:spPr>
            <p:txBody>
              <a:bodyPr wrap="square">
                <a:spAutoFit/>
              </a:bodyPr>
              <a:lstStyle/>
              <a:p>
                <a:pPr marR="30480" algn="just">
                  <a:lnSpc>
                    <a:spcPct val="150000"/>
                  </a:lnSpc>
                  <a:spcBef>
                    <a:spcPts val="600"/>
                  </a:spcBef>
                  <a:spcAft>
                    <a:spcPts val="600"/>
                  </a:spcAft>
                </a:pPr>
                <a:r>
                  <a:rPr lang="fr-FR" sz="3700">
                    <a:solidFill>
                      <a:srgbClr val="000000"/>
                    </a:solidFill>
                    <a:latin typeface="+mj-lt"/>
                    <a:ea typeface="Calibri" panose="020F0502020204030204" pitchFamily="34" charset="0"/>
                  </a:rPr>
                  <a:t>Phương trình </a:t>
                </a:r>
                <a14:m>
                  <m:oMath xmlns:m="http://schemas.openxmlformats.org/officeDocument/2006/math">
                    <m:r>
                      <a:rPr lang="fr-FR" sz="3700" i="1">
                        <a:solidFill>
                          <a:srgbClr val="000000"/>
                        </a:solidFill>
                        <a:effectLst/>
                        <a:latin typeface="Cambria Math" panose="02040503050406030204" pitchFamily="18" charset="0"/>
                        <a:ea typeface="Calibri" panose="020F0502020204030204" pitchFamily="34" charset="0"/>
                      </a:rPr>
                      <m:t>0</m:t>
                    </m:r>
                    <m:r>
                      <a:rPr lang="fr-FR" sz="3700" i="1">
                        <a:solidFill>
                          <a:srgbClr val="000000"/>
                        </a:solidFill>
                        <a:effectLst/>
                        <a:latin typeface="Cambria Math" panose="02040503050406030204" pitchFamily="18" charset="0"/>
                        <a:ea typeface="Calibri" panose="020F0502020204030204" pitchFamily="34" charset="0"/>
                      </a:rPr>
                      <m:t>𝑥</m:t>
                    </m:r>
                    <m:r>
                      <a:rPr lang="fr-FR" sz="3700" i="1">
                        <a:solidFill>
                          <a:srgbClr val="000000"/>
                        </a:solidFill>
                        <a:effectLst/>
                        <a:latin typeface="Cambria Math" panose="02040503050406030204" pitchFamily="18" charset="0"/>
                        <a:ea typeface="Calibri" panose="020F0502020204030204" pitchFamily="34" charset="0"/>
                      </a:rPr>
                      <m:t>+0</m:t>
                    </m:r>
                    <m:r>
                      <a:rPr lang="fr-FR" sz="3700" i="1">
                        <a:solidFill>
                          <a:srgbClr val="000000"/>
                        </a:solidFill>
                        <a:effectLst/>
                        <a:latin typeface="Cambria Math" panose="02040503050406030204" pitchFamily="18" charset="0"/>
                        <a:ea typeface="Calibri" panose="020F0502020204030204" pitchFamily="34" charset="0"/>
                      </a:rPr>
                      <m:t>𝑦</m:t>
                    </m:r>
                    <m:r>
                      <a:rPr lang="fr-FR" sz="3700" i="1">
                        <a:solidFill>
                          <a:srgbClr val="000000"/>
                        </a:solidFill>
                        <a:effectLst/>
                        <a:latin typeface="Cambria Math" panose="02040503050406030204" pitchFamily="18" charset="0"/>
                        <a:ea typeface="Calibri" panose="020F0502020204030204" pitchFamily="34" charset="0"/>
                      </a:rPr>
                      <m:t>=1</m:t>
                    </m:r>
                  </m:oMath>
                </a14:m>
                <a:r>
                  <a:rPr lang="fr-FR" sz="3700">
                    <a:solidFill>
                      <a:srgbClr val="000000"/>
                    </a:solidFill>
                    <a:effectLst/>
                    <a:latin typeface="+mj-lt"/>
                    <a:ea typeface="Calibri" panose="020F0502020204030204" pitchFamily="34" charset="0"/>
                  </a:rPr>
                  <a:t> không là phương trình bậc nhất hai ẩn vì cả hai hệ số của </a:t>
                </a:r>
                <a14:m>
                  <m:oMath xmlns:m="http://schemas.openxmlformats.org/officeDocument/2006/math">
                    <m:r>
                      <a:rPr lang="fr-FR" sz="3700" i="1">
                        <a:solidFill>
                          <a:srgbClr val="000000"/>
                        </a:solidFill>
                        <a:effectLst/>
                        <a:latin typeface="Cambria Math" panose="02040503050406030204" pitchFamily="18" charset="0"/>
                        <a:ea typeface="Calibri" panose="020F0502020204030204" pitchFamily="34" charset="0"/>
                      </a:rPr>
                      <m:t>𝑥</m:t>
                    </m:r>
                  </m:oMath>
                </a14:m>
                <a:r>
                  <a:rPr lang="fr-FR" sz="3700">
                    <a:solidFill>
                      <a:srgbClr val="000000"/>
                    </a:solidFill>
                    <a:effectLst/>
                    <a:latin typeface="+mj-lt"/>
                    <a:ea typeface="Calibri" panose="020F0502020204030204" pitchFamily="34" charset="0"/>
                  </a:rPr>
                  <a:t> và </a:t>
                </a:r>
                <a14:m>
                  <m:oMath xmlns:m="http://schemas.openxmlformats.org/officeDocument/2006/math">
                    <m:r>
                      <a:rPr lang="fr-FR" sz="3700" i="1">
                        <a:solidFill>
                          <a:srgbClr val="000000"/>
                        </a:solidFill>
                        <a:effectLst/>
                        <a:latin typeface="Cambria Math" panose="02040503050406030204" pitchFamily="18" charset="0"/>
                        <a:ea typeface="Calibri" panose="020F0502020204030204" pitchFamily="34" charset="0"/>
                      </a:rPr>
                      <m:t>𝑦</m:t>
                    </m:r>
                  </m:oMath>
                </a14:m>
                <a:r>
                  <a:rPr lang="fr-FR" sz="3700">
                    <a:solidFill>
                      <a:srgbClr val="000000"/>
                    </a:solidFill>
                    <a:effectLst/>
                    <a:latin typeface="+mj-lt"/>
                    <a:ea typeface="Calibri" panose="020F0502020204030204" pitchFamily="34" charset="0"/>
                  </a:rPr>
                  <a:t> đều bằng </a:t>
                </a:r>
                <a14:m>
                  <m:oMath xmlns:m="http://schemas.openxmlformats.org/officeDocument/2006/math">
                    <m:r>
                      <a:rPr lang="fr-FR" sz="3700" i="1">
                        <a:solidFill>
                          <a:srgbClr val="000000"/>
                        </a:solidFill>
                        <a:effectLst/>
                        <a:latin typeface="Cambria Math" panose="02040503050406030204" pitchFamily="18" charset="0"/>
                        <a:ea typeface="Calibri" panose="020F0502020204030204" pitchFamily="34" charset="0"/>
                      </a:rPr>
                      <m:t>0</m:t>
                    </m:r>
                  </m:oMath>
                </a14:m>
                <a:r>
                  <a:rPr lang="fr-FR" sz="3700">
                    <a:solidFill>
                      <a:srgbClr val="000000"/>
                    </a:solidFill>
                    <a:effectLst/>
                    <a:latin typeface="+mj-lt"/>
                    <a:ea typeface="Calibri" panose="020F0502020204030204" pitchFamily="34" charset="0"/>
                  </a:rPr>
                  <a:t>. </a:t>
                </a:r>
                <a:endParaRPr lang="fr-FR" sz="3700" smtClean="0">
                  <a:solidFill>
                    <a:srgbClr val="000000"/>
                  </a:solidFill>
                  <a:effectLst/>
                  <a:latin typeface="+mj-lt"/>
                  <a:ea typeface="Calibri" panose="020F0502020204030204" pitchFamily="34" charset="0"/>
                </a:endParaRPr>
              </a:p>
              <a:p>
                <a:pPr marR="30480" algn="just">
                  <a:lnSpc>
                    <a:spcPct val="150000"/>
                  </a:lnSpc>
                  <a:spcBef>
                    <a:spcPts val="600"/>
                  </a:spcBef>
                  <a:spcAft>
                    <a:spcPts val="600"/>
                  </a:spcAft>
                </a:pPr>
                <a:r>
                  <a:rPr lang="fr-FR" sz="3700" smtClean="0">
                    <a:solidFill>
                      <a:srgbClr val="000000"/>
                    </a:solidFill>
                    <a:effectLst/>
                    <a:latin typeface="+mj-lt"/>
                    <a:ea typeface="Calibri" panose="020F0502020204030204" pitchFamily="34" charset="0"/>
                  </a:rPr>
                  <a:t>Các </a:t>
                </a:r>
                <a:r>
                  <a:rPr lang="fr-FR" sz="3700">
                    <a:solidFill>
                      <a:srgbClr val="000000"/>
                    </a:solidFill>
                    <a:effectLst/>
                    <a:latin typeface="+mj-lt"/>
                    <a:ea typeface="Calibri" panose="020F0502020204030204" pitchFamily="34" charset="0"/>
                  </a:rPr>
                  <a:t>phương trình còn lại đều là phương trình bậc nhất hai ẩn.</a:t>
                </a:r>
                <a:endParaRPr lang="en-US" sz="3700">
                  <a:effectLst/>
                  <a:latin typeface="+mj-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67489" y="6362700"/>
                <a:ext cx="17153021" cy="2702919"/>
              </a:xfrm>
              <a:prstGeom prst="rect">
                <a:avLst/>
              </a:prstGeom>
              <a:blipFill>
                <a:blip r:embed="rId4"/>
                <a:stretch>
                  <a:fillRect l="-1102" r="-959" b="-7901"/>
                </a:stretch>
              </a:blipFill>
            </p:spPr>
            <p:txBody>
              <a:bodyPr/>
              <a:lstStyle/>
              <a:p>
                <a:r>
                  <a:rPr lang="en-US">
                    <a:noFill/>
                  </a:rPr>
                  <a:t> </a:t>
                </a:r>
              </a:p>
            </p:txBody>
          </p:sp>
        </mc:Fallback>
      </mc:AlternateContent>
      <p:sp>
        <p:nvSpPr>
          <p:cNvPr id="38" name="Google Shape;672;p50"/>
          <p:cNvSpPr txBox="1">
            <a:spLocks/>
          </p:cNvSpPr>
          <p:nvPr/>
        </p:nvSpPr>
        <p:spPr>
          <a:xfrm>
            <a:off x="7661380" y="536558"/>
            <a:ext cx="2897059" cy="873142"/>
          </a:xfrm>
          <a:prstGeom prst="rect">
            <a:avLst/>
          </a:prstGeom>
          <a:solidFill>
            <a:schemeClr val="tx2"/>
          </a:solidFill>
          <a:ln w="28575" cap="flat" cmpd="sng">
            <a:solidFill>
              <a:srgbClr val="34679A"/>
            </a:solidFill>
            <a:prstDash val="solid"/>
            <a:round/>
            <a:headEnd type="none" w="sm" len="sm"/>
            <a:tailEnd type="none" w="sm" len="sm"/>
          </a:ln>
          <a:effectLst>
            <a:outerShdw dist="95250" dir="3000000" algn="bl" rotWithShape="0">
              <a:srgbClr val="34679A">
                <a:alpha val="50000"/>
              </a:srgbClr>
            </a:outerShdw>
          </a:effectLst>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erriweather Sans"/>
              <a:buNone/>
              <a:defRPr sz="2500" b="1" i="0" u="none" strike="noStrike" cap="none">
                <a:solidFill>
                  <a:schemeClr val="lt1"/>
                </a:solidFill>
                <a:latin typeface="Merriweather Sans"/>
                <a:ea typeface="Merriweather Sans"/>
                <a:cs typeface="Merriweather Sans"/>
                <a:sym typeface="Merriweather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defTabSz="1828800">
              <a:buClr>
                <a:srgbClr val="143E63"/>
              </a:buClr>
              <a:defRPr/>
            </a:pPr>
            <a:r>
              <a:rPr lang="en-US" sz="4500" kern="0" smtClean="0">
                <a:solidFill>
                  <a:srgbClr val="34679A"/>
                </a:solidFill>
                <a:latin typeface="Arial"/>
              </a:rPr>
              <a:t>Bài tập </a:t>
            </a:r>
            <a:endParaRPr lang="en-US" sz="4500" kern="0">
              <a:solidFill>
                <a:srgbClr val="34679A"/>
              </a:solidFill>
              <a:latin typeface="Arial"/>
            </a:endParaRPr>
          </a:p>
        </p:txBody>
      </p:sp>
      <p:grpSp>
        <p:nvGrpSpPr>
          <p:cNvPr id="39" name="Google Shape;726;p45"/>
          <p:cNvGrpSpPr/>
          <p:nvPr/>
        </p:nvGrpSpPr>
        <p:grpSpPr>
          <a:xfrm>
            <a:off x="16697412" y="8953500"/>
            <a:ext cx="1023098" cy="1012064"/>
            <a:chOff x="3196931" y="3804819"/>
            <a:chExt cx="332896" cy="355719"/>
          </a:xfrm>
        </p:grpSpPr>
        <p:sp>
          <p:nvSpPr>
            <p:cNvPr id="40" name="Google Shape;727;p45"/>
            <p:cNvSpPr/>
            <p:nvPr/>
          </p:nvSpPr>
          <p:spPr>
            <a:xfrm>
              <a:off x="3478308" y="3884821"/>
              <a:ext cx="45913" cy="201401"/>
            </a:xfrm>
            <a:custGeom>
              <a:avLst/>
              <a:gdLst/>
              <a:ahLst/>
              <a:cxnLst/>
              <a:rect l="l" t="t" r="r" b="b"/>
              <a:pathLst>
                <a:path w="1728" h="7580" extrusionOk="0">
                  <a:moveTo>
                    <a:pt x="864" y="0"/>
                  </a:moveTo>
                  <a:lnTo>
                    <a:pt x="0" y="433"/>
                  </a:lnTo>
                  <a:lnTo>
                    <a:pt x="0" y="7477"/>
                  </a:lnTo>
                  <a:cubicBezTo>
                    <a:pt x="0" y="7512"/>
                    <a:pt x="6" y="7546"/>
                    <a:pt x="15" y="7579"/>
                  </a:cubicBezTo>
                  <a:lnTo>
                    <a:pt x="1715" y="7579"/>
                  </a:lnTo>
                  <a:cubicBezTo>
                    <a:pt x="1724" y="7546"/>
                    <a:pt x="1727" y="7512"/>
                    <a:pt x="1727" y="7477"/>
                  </a:cubicBezTo>
                  <a:lnTo>
                    <a:pt x="1727" y="433"/>
                  </a:lnTo>
                  <a:lnTo>
                    <a:pt x="864" y="0"/>
                  </a:lnTo>
                  <a:close/>
                </a:path>
              </a:pathLst>
            </a:custGeom>
            <a:solidFill>
              <a:schemeClr val="accent3"/>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1" name="Google Shape;728;p45"/>
            <p:cNvSpPr/>
            <p:nvPr/>
          </p:nvSpPr>
          <p:spPr>
            <a:xfrm>
              <a:off x="3507907" y="3888328"/>
              <a:ext cx="16314" cy="197920"/>
            </a:xfrm>
            <a:custGeom>
              <a:avLst/>
              <a:gdLst/>
              <a:ahLst/>
              <a:cxnLst/>
              <a:rect l="l" t="t" r="r" b="b"/>
              <a:pathLst>
                <a:path w="614" h="7449" extrusionOk="0">
                  <a:moveTo>
                    <a:pt x="13" y="1"/>
                  </a:moveTo>
                  <a:lnTo>
                    <a:pt x="13" y="7347"/>
                  </a:lnTo>
                  <a:cubicBezTo>
                    <a:pt x="12" y="7380"/>
                    <a:pt x="8" y="7414"/>
                    <a:pt x="1" y="7449"/>
                  </a:cubicBezTo>
                  <a:lnTo>
                    <a:pt x="603" y="7447"/>
                  </a:lnTo>
                  <a:cubicBezTo>
                    <a:pt x="610" y="7414"/>
                    <a:pt x="613" y="7380"/>
                    <a:pt x="613" y="7345"/>
                  </a:cubicBezTo>
                  <a:lnTo>
                    <a:pt x="613" y="301"/>
                  </a:lnTo>
                  <a:lnTo>
                    <a:pt x="13" y="1"/>
                  </a:ln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 name="Google Shape;729;p45"/>
            <p:cNvSpPr/>
            <p:nvPr/>
          </p:nvSpPr>
          <p:spPr>
            <a:xfrm>
              <a:off x="3478361" y="3838882"/>
              <a:ext cx="45860" cy="46046"/>
            </a:xfrm>
            <a:custGeom>
              <a:avLst/>
              <a:gdLst/>
              <a:ahLst/>
              <a:cxnLst/>
              <a:rect l="l" t="t" r="r" b="b"/>
              <a:pathLst>
                <a:path w="1726" h="1733" extrusionOk="0">
                  <a:moveTo>
                    <a:pt x="433" y="0"/>
                  </a:moveTo>
                  <a:cubicBezTo>
                    <a:pt x="195" y="0"/>
                    <a:pt x="0" y="193"/>
                    <a:pt x="0" y="433"/>
                  </a:cubicBezTo>
                  <a:lnTo>
                    <a:pt x="0" y="1300"/>
                  </a:lnTo>
                  <a:lnTo>
                    <a:pt x="864" y="1733"/>
                  </a:lnTo>
                  <a:lnTo>
                    <a:pt x="1725" y="1300"/>
                  </a:lnTo>
                  <a:lnTo>
                    <a:pt x="1725" y="433"/>
                  </a:lnTo>
                  <a:cubicBezTo>
                    <a:pt x="1725" y="193"/>
                    <a:pt x="1531" y="0"/>
                    <a:pt x="1293" y="0"/>
                  </a:cubicBezTo>
                  <a:close/>
                </a:path>
              </a:pathLst>
            </a:cu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3" name="Google Shape;730;p45"/>
            <p:cNvSpPr/>
            <p:nvPr/>
          </p:nvSpPr>
          <p:spPr>
            <a:xfrm>
              <a:off x="3496721" y="3838882"/>
              <a:ext cx="27500" cy="42512"/>
            </a:xfrm>
            <a:custGeom>
              <a:avLst/>
              <a:gdLst/>
              <a:ahLst/>
              <a:cxnLst/>
              <a:rect l="l" t="t" r="r" b="b"/>
              <a:pathLst>
                <a:path w="1035" h="1600" extrusionOk="0">
                  <a:moveTo>
                    <a:pt x="0" y="0"/>
                  </a:moveTo>
                  <a:cubicBezTo>
                    <a:pt x="240" y="0"/>
                    <a:pt x="434" y="193"/>
                    <a:pt x="434" y="433"/>
                  </a:cubicBezTo>
                  <a:lnTo>
                    <a:pt x="434" y="1600"/>
                  </a:lnTo>
                  <a:lnTo>
                    <a:pt x="1034" y="1300"/>
                  </a:lnTo>
                  <a:lnTo>
                    <a:pt x="1034" y="433"/>
                  </a:lnTo>
                  <a:cubicBezTo>
                    <a:pt x="1034" y="193"/>
                    <a:pt x="842" y="0"/>
                    <a:pt x="602" y="0"/>
                  </a:cubicBez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4" name="Google Shape;731;p45"/>
            <p:cNvSpPr/>
            <p:nvPr/>
          </p:nvSpPr>
          <p:spPr>
            <a:xfrm>
              <a:off x="3202538" y="4054072"/>
              <a:ext cx="252893" cy="101657"/>
            </a:xfrm>
            <a:custGeom>
              <a:avLst/>
              <a:gdLst/>
              <a:ahLst/>
              <a:cxnLst/>
              <a:rect l="l" t="t" r="r" b="b"/>
              <a:pathLst>
                <a:path w="9518" h="3826" extrusionOk="0">
                  <a:moveTo>
                    <a:pt x="9518" y="0"/>
                  </a:moveTo>
                  <a:lnTo>
                    <a:pt x="1" y="2091"/>
                  </a:lnTo>
                  <a:lnTo>
                    <a:pt x="1" y="2958"/>
                  </a:lnTo>
                  <a:cubicBezTo>
                    <a:pt x="1" y="3436"/>
                    <a:pt x="388" y="3825"/>
                    <a:pt x="868" y="3825"/>
                  </a:cubicBezTo>
                  <a:lnTo>
                    <a:pt x="8652" y="3825"/>
                  </a:lnTo>
                  <a:cubicBezTo>
                    <a:pt x="9130" y="3823"/>
                    <a:pt x="9518" y="3436"/>
                    <a:pt x="9518" y="2958"/>
                  </a:cubicBezTo>
                  <a:lnTo>
                    <a:pt x="9518" y="0"/>
                  </a:lnTo>
                  <a:close/>
                </a:path>
              </a:pathLst>
            </a:custGeom>
            <a:solidFill>
              <a:schemeClr val="dk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5" name="Google Shape;732;p45"/>
            <p:cNvSpPr/>
            <p:nvPr/>
          </p:nvSpPr>
          <p:spPr>
            <a:xfrm>
              <a:off x="3416426" y="4054072"/>
              <a:ext cx="39058" cy="101657"/>
            </a:xfrm>
            <a:custGeom>
              <a:avLst/>
              <a:gdLst/>
              <a:ahLst/>
              <a:cxnLst/>
              <a:rect l="l" t="t" r="r" b="b"/>
              <a:pathLst>
                <a:path w="1470" h="3826" extrusionOk="0">
                  <a:moveTo>
                    <a:pt x="1469" y="0"/>
                  </a:moveTo>
                  <a:lnTo>
                    <a:pt x="868" y="131"/>
                  </a:lnTo>
                  <a:lnTo>
                    <a:pt x="868" y="2958"/>
                  </a:lnTo>
                  <a:cubicBezTo>
                    <a:pt x="868" y="3436"/>
                    <a:pt x="479" y="3823"/>
                    <a:pt x="1" y="3825"/>
                  </a:cubicBezTo>
                  <a:lnTo>
                    <a:pt x="602" y="3825"/>
                  </a:lnTo>
                  <a:cubicBezTo>
                    <a:pt x="1080" y="3825"/>
                    <a:pt x="1469" y="3436"/>
                    <a:pt x="1469" y="2958"/>
                  </a:cubicBezTo>
                  <a:lnTo>
                    <a:pt x="1469" y="0"/>
                  </a:ln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6" name="Google Shape;733;p45"/>
            <p:cNvSpPr/>
            <p:nvPr/>
          </p:nvSpPr>
          <p:spPr>
            <a:xfrm>
              <a:off x="3202538" y="3906157"/>
              <a:ext cx="252893" cy="225951"/>
            </a:xfrm>
            <a:custGeom>
              <a:avLst/>
              <a:gdLst/>
              <a:ahLst/>
              <a:cxnLst/>
              <a:rect l="l" t="t" r="r" b="b"/>
              <a:pathLst>
                <a:path w="9518" h="8504" extrusionOk="0">
                  <a:moveTo>
                    <a:pt x="4760" y="1"/>
                  </a:moveTo>
                  <a:lnTo>
                    <a:pt x="1" y="946"/>
                  </a:lnTo>
                  <a:lnTo>
                    <a:pt x="1" y="7636"/>
                  </a:lnTo>
                  <a:cubicBezTo>
                    <a:pt x="1" y="8114"/>
                    <a:pt x="388" y="8501"/>
                    <a:pt x="866" y="8503"/>
                  </a:cubicBezTo>
                  <a:lnTo>
                    <a:pt x="6564" y="8503"/>
                  </a:lnTo>
                  <a:cubicBezTo>
                    <a:pt x="6687" y="8501"/>
                    <a:pt x="6811" y="8476"/>
                    <a:pt x="6923" y="8425"/>
                  </a:cubicBezTo>
                  <a:lnTo>
                    <a:pt x="8432" y="6231"/>
                  </a:lnTo>
                  <a:lnTo>
                    <a:pt x="9441" y="5903"/>
                  </a:lnTo>
                  <a:cubicBezTo>
                    <a:pt x="9492" y="5791"/>
                    <a:pt x="9518" y="5667"/>
                    <a:pt x="9518" y="5543"/>
                  </a:cubicBezTo>
                  <a:lnTo>
                    <a:pt x="9518" y="946"/>
                  </a:lnTo>
                  <a:lnTo>
                    <a:pt x="4760" y="1"/>
                  </a:lnTo>
                  <a:close/>
                </a:path>
              </a:pathLst>
            </a:custGeom>
            <a:solidFill>
              <a:schemeClr val="l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7" name="Google Shape;734;p45"/>
            <p:cNvSpPr/>
            <p:nvPr/>
          </p:nvSpPr>
          <p:spPr>
            <a:xfrm>
              <a:off x="3439409" y="3928183"/>
              <a:ext cx="16022" cy="139758"/>
            </a:xfrm>
            <a:custGeom>
              <a:avLst/>
              <a:gdLst/>
              <a:ahLst/>
              <a:cxnLst/>
              <a:rect l="l" t="t" r="r" b="b"/>
              <a:pathLst>
                <a:path w="603" h="5260" extrusionOk="0">
                  <a:moveTo>
                    <a:pt x="1" y="1"/>
                  </a:moveTo>
                  <a:lnTo>
                    <a:pt x="1" y="5260"/>
                  </a:lnTo>
                  <a:lnTo>
                    <a:pt x="525" y="5089"/>
                  </a:lnTo>
                  <a:cubicBezTo>
                    <a:pt x="577" y="4976"/>
                    <a:pt x="603" y="4854"/>
                    <a:pt x="603" y="4729"/>
                  </a:cubicBezTo>
                  <a:lnTo>
                    <a:pt x="603" y="121"/>
                  </a:lnTo>
                  <a:lnTo>
                    <a:pt x="1" y="1"/>
                  </a:ln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8" name="Google Shape;735;p45"/>
            <p:cNvSpPr/>
            <p:nvPr/>
          </p:nvSpPr>
          <p:spPr>
            <a:xfrm>
              <a:off x="3202219" y="3886787"/>
              <a:ext cx="253159" cy="51918"/>
            </a:xfrm>
            <a:custGeom>
              <a:avLst/>
              <a:gdLst/>
              <a:ahLst/>
              <a:cxnLst/>
              <a:rect l="l" t="t" r="r" b="b"/>
              <a:pathLst>
                <a:path w="9528" h="1954" extrusionOk="0">
                  <a:moveTo>
                    <a:pt x="4763" y="1"/>
                  </a:moveTo>
                  <a:lnTo>
                    <a:pt x="0" y="577"/>
                  </a:lnTo>
                  <a:lnTo>
                    <a:pt x="0" y="1700"/>
                  </a:lnTo>
                  <a:cubicBezTo>
                    <a:pt x="0" y="1825"/>
                    <a:pt x="103" y="1918"/>
                    <a:pt x="217" y="1918"/>
                  </a:cubicBezTo>
                  <a:cubicBezTo>
                    <a:pt x="244" y="1918"/>
                    <a:pt x="271" y="1913"/>
                    <a:pt x="298" y="1902"/>
                  </a:cubicBezTo>
                  <a:lnTo>
                    <a:pt x="1262" y="1508"/>
                  </a:lnTo>
                  <a:cubicBezTo>
                    <a:pt x="1366" y="1465"/>
                    <a:pt x="1478" y="1444"/>
                    <a:pt x="1589" y="1444"/>
                  </a:cubicBezTo>
                  <a:cubicBezTo>
                    <a:pt x="1700" y="1444"/>
                    <a:pt x="1812" y="1465"/>
                    <a:pt x="1916" y="1508"/>
                  </a:cubicBezTo>
                  <a:lnTo>
                    <a:pt x="2849" y="1889"/>
                  </a:lnTo>
                  <a:cubicBezTo>
                    <a:pt x="2954" y="1932"/>
                    <a:pt x="3066" y="1954"/>
                    <a:pt x="3177" y="1954"/>
                  </a:cubicBezTo>
                  <a:cubicBezTo>
                    <a:pt x="3288" y="1954"/>
                    <a:pt x="3400" y="1932"/>
                    <a:pt x="3505" y="1889"/>
                  </a:cubicBezTo>
                  <a:lnTo>
                    <a:pt x="4436" y="1508"/>
                  </a:lnTo>
                  <a:cubicBezTo>
                    <a:pt x="4541" y="1465"/>
                    <a:pt x="4653" y="1444"/>
                    <a:pt x="4765" y="1444"/>
                  </a:cubicBezTo>
                  <a:cubicBezTo>
                    <a:pt x="4876" y="1444"/>
                    <a:pt x="4988" y="1465"/>
                    <a:pt x="5092" y="1508"/>
                  </a:cubicBezTo>
                  <a:lnTo>
                    <a:pt x="6025" y="1889"/>
                  </a:lnTo>
                  <a:cubicBezTo>
                    <a:pt x="6129" y="1932"/>
                    <a:pt x="6241" y="1954"/>
                    <a:pt x="6352" y="1954"/>
                  </a:cubicBezTo>
                  <a:cubicBezTo>
                    <a:pt x="6464" y="1954"/>
                    <a:pt x="6576" y="1932"/>
                    <a:pt x="6681" y="1889"/>
                  </a:cubicBezTo>
                  <a:lnTo>
                    <a:pt x="7612" y="1508"/>
                  </a:lnTo>
                  <a:cubicBezTo>
                    <a:pt x="7717" y="1465"/>
                    <a:pt x="7829" y="1444"/>
                    <a:pt x="7940" y="1444"/>
                  </a:cubicBezTo>
                  <a:cubicBezTo>
                    <a:pt x="8051" y="1444"/>
                    <a:pt x="8163" y="1465"/>
                    <a:pt x="8268" y="1508"/>
                  </a:cubicBezTo>
                  <a:lnTo>
                    <a:pt x="9230" y="1902"/>
                  </a:lnTo>
                  <a:cubicBezTo>
                    <a:pt x="9257" y="1913"/>
                    <a:pt x="9284" y="1918"/>
                    <a:pt x="9311" y="1918"/>
                  </a:cubicBezTo>
                  <a:cubicBezTo>
                    <a:pt x="9425" y="1918"/>
                    <a:pt x="9528" y="1825"/>
                    <a:pt x="9528" y="1700"/>
                  </a:cubicBezTo>
                  <a:lnTo>
                    <a:pt x="9528" y="577"/>
                  </a:lnTo>
                  <a:lnTo>
                    <a:pt x="4763" y="1"/>
                  </a:lnTo>
                  <a:close/>
                </a:path>
              </a:pathLst>
            </a:custGeom>
            <a:solidFill>
              <a:schemeClr val="dk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9" name="Google Shape;736;p45"/>
            <p:cNvSpPr/>
            <p:nvPr/>
          </p:nvSpPr>
          <p:spPr>
            <a:xfrm>
              <a:off x="3439462" y="3900126"/>
              <a:ext cx="15969" cy="37650"/>
            </a:xfrm>
            <a:custGeom>
              <a:avLst/>
              <a:gdLst/>
              <a:ahLst/>
              <a:cxnLst/>
              <a:rect l="l" t="t" r="r" b="b"/>
              <a:pathLst>
                <a:path w="601" h="1417" extrusionOk="0">
                  <a:moveTo>
                    <a:pt x="1" y="0"/>
                  </a:moveTo>
                  <a:lnTo>
                    <a:pt x="1" y="1277"/>
                  </a:lnTo>
                  <a:lnTo>
                    <a:pt x="303" y="1400"/>
                  </a:lnTo>
                  <a:cubicBezTo>
                    <a:pt x="330" y="1411"/>
                    <a:pt x="358" y="1417"/>
                    <a:pt x="385" y="1417"/>
                  </a:cubicBezTo>
                  <a:cubicBezTo>
                    <a:pt x="498" y="1417"/>
                    <a:pt x="599" y="1325"/>
                    <a:pt x="601" y="1202"/>
                  </a:cubicBezTo>
                  <a:lnTo>
                    <a:pt x="601" y="73"/>
                  </a:lnTo>
                  <a:lnTo>
                    <a:pt x="1" y="0"/>
                  </a:ln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0" name="Google Shape;737;p45"/>
            <p:cNvSpPr/>
            <p:nvPr/>
          </p:nvSpPr>
          <p:spPr>
            <a:xfrm>
              <a:off x="3202538" y="3833329"/>
              <a:ext cx="252893" cy="68790"/>
            </a:xfrm>
            <a:custGeom>
              <a:avLst/>
              <a:gdLst/>
              <a:ahLst/>
              <a:cxnLst/>
              <a:rect l="l" t="t" r="r" b="b"/>
              <a:pathLst>
                <a:path w="9518" h="2589" extrusionOk="0">
                  <a:moveTo>
                    <a:pt x="8657" y="0"/>
                  </a:moveTo>
                  <a:cubicBezTo>
                    <a:pt x="8656" y="0"/>
                    <a:pt x="8655" y="0"/>
                    <a:pt x="8654" y="0"/>
                  </a:cubicBezTo>
                  <a:lnTo>
                    <a:pt x="866" y="0"/>
                  </a:lnTo>
                  <a:cubicBezTo>
                    <a:pt x="388" y="0"/>
                    <a:pt x="1" y="387"/>
                    <a:pt x="1" y="865"/>
                  </a:cubicBezTo>
                  <a:lnTo>
                    <a:pt x="1" y="2589"/>
                  </a:lnTo>
                  <a:lnTo>
                    <a:pt x="9518" y="2589"/>
                  </a:lnTo>
                  <a:lnTo>
                    <a:pt x="9518" y="864"/>
                  </a:lnTo>
                  <a:cubicBezTo>
                    <a:pt x="9518" y="387"/>
                    <a:pt x="9132" y="0"/>
                    <a:pt x="8657" y="0"/>
                  </a:cubicBez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1" name="Google Shape;738;p45"/>
            <p:cNvSpPr/>
            <p:nvPr/>
          </p:nvSpPr>
          <p:spPr>
            <a:xfrm>
              <a:off x="3202538" y="3873609"/>
              <a:ext cx="252893" cy="10442"/>
            </a:xfrm>
            <a:custGeom>
              <a:avLst/>
              <a:gdLst/>
              <a:ahLst/>
              <a:cxnLst/>
              <a:rect l="l" t="t" r="r" b="b"/>
              <a:pathLst>
                <a:path w="9518" h="393" extrusionOk="0">
                  <a:moveTo>
                    <a:pt x="1" y="0"/>
                  </a:moveTo>
                  <a:lnTo>
                    <a:pt x="1" y="393"/>
                  </a:lnTo>
                  <a:lnTo>
                    <a:pt x="9518" y="393"/>
                  </a:lnTo>
                  <a:lnTo>
                    <a:pt x="9518" y="0"/>
                  </a:lnTo>
                  <a:close/>
                </a:path>
              </a:pathLst>
            </a:cu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2" name="Google Shape;739;p45"/>
            <p:cNvSpPr/>
            <p:nvPr/>
          </p:nvSpPr>
          <p:spPr>
            <a:xfrm>
              <a:off x="3248397" y="3810372"/>
              <a:ext cx="22956" cy="45913"/>
            </a:xfrm>
            <a:custGeom>
              <a:avLst/>
              <a:gdLst/>
              <a:ahLst/>
              <a:cxnLst/>
              <a:rect l="l" t="t" r="r" b="b"/>
              <a:pathLst>
                <a:path w="864" h="1728" extrusionOk="0">
                  <a:moveTo>
                    <a:pt x="418" y="1"/>
                  </a:moveTo>
                  <a:cubicBezTo>
                    <a:pt x="187" y="1"/>
                    <a:pt x="0" y="188"/>
                    <a:pt x="0" y="421"/>
                  </a:cubicBezTo>
                  <a:lnTo>
                    <a:pt x="0" y="1310"/>
                  </a:lnTo>
                  <a:cubicBezTo>
                    <a:pt x="0" y="1540"/>
                    <a:pt x="187" y="1728"/>
                    <a:pt x="418" y="1728"/>
                  </a:cubicBezTo>
                  <a:lnTo>
                    <a:pt x="445" y="1728"/>
                  </a:lnTo>
                  <a:cubicBezTo>
                    <a:pt x="676" y="1728"/>
                    <a:pt x="864" y="1539"/>
                    <a:pt x="864" y="1308"/>
                  </a:cubicBezTo>
                  <a:lnTo>
                    <a:pt x="864" y="419"/>
                  </a:lnTo>
                  <a:cubicBezTo>
                    <a:pt x="864" y="188"/>
                    <a:pt x="676" y="1"/>
                    <a:pt x="445" y="1"/>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3" name="Google Shape;740;p45"/>
            <p:cNvSpPr/>
            <p:nvPr/>
          </p:nvSpPr>
          <p:spPr>
            <a:xfrm>
              <a:off x="3386615" y="3810372"/>
              <a:ext cx="22983" cy="45913"/>
            </a:xfrm>
            <a:custGeom>
              <a:avLst/>
              <a:gdLst/>
              <a:ahLst/>
              <a:cxnLst/>
              <a:rect l="l" t="t" r="r" b="b"/>
              <a:pathLst>
                <a:path w="865" h="1728" extrusionOk="0">
                  <a:moveTo>
                    <a:pt x="421" y="1"/>
                  </a:moveTo>
                  <a:cubicBezTo>
                    <a:pt x="188" y="1"/>
                    <a:pt x="1" y="188"/>
                    <a:pt x="1" y="421"/>
                  </a:cubicBezTo>
                  <a:lnTo>
                    <a:pt x="1" y="1310"/>
                  </a:lnTo>
                  <a:cubicBezTo>
                    <a:pt x="1" y="1540"/>
                    <a:pt x="188" y="1728"/>
                    <a:pt x="421" y="1728"/>
                  </a:cubicBezTo>
                  <a:lnTo>
                    <a:pt x="446" y="1728"/>
                  </a:lnTo>
                  <a:cubicBezTo>
                    <a:pt x="677" y="1728"/>
                    <a:pt x="864" y="1540"/>
                    <a:pt x="864" y="1310"/>
                  </a:cubicBezTo>
                  <a:lnTo>
                    <a:pt x="864" y="421"/>
                  </a:lnTo>
                  <a:cubicBezTo>
                    <a:pt x="864" y="188"/>
                    <a:pt x="677" y="1"/>
                    <a:pt x="446" y="1"/>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4" name="Google Shape;741;p45"/>
            <p:cNvSpPr/>
            <p:nvPr/>
          </p:nvSpPr>
          <p:spPr>
            <a:xfrm>
              <a:off x="3317161" y="3810372"/>
              <a:ext cx="22983" cy="45913"/>
            </a:xfrm>
            <a:custGeom>
              <a:avLst/>
              <a:gdLst/>
              <a:ahLst/>
              <a:cxnLst/>
              <a:rect l="l" t="t" r="r" b="b"/>
              <a:pathLst>
                <a:path w="865" h="1728" extrusionOk="0">
                  <a:moveTo>
                    <a:pt x="419" y="1"/>
                  </a:moveTo>
                  <a:cubicBezTo>
                    <a:pt x="188" y="1"/>
                    <a:pt x="1" y="188"/>
                    <a:pt x="1" y="421"/>
                  </a:cubicBezTo>
                  <a:lnTo>
                    <a:pt x="1" y="1310"/>
                  </a:lnTo>
                  <a:cubicBezTo>
                    <a:pt x="1" y="1540"/>
                    <a:pt x="188" y="1728"/>
                    <a:pt x="419" y="1728"/>
                  </a:cubicBezTo>
                  <a:lnTo>
                    <a:pt x="448" y="1728"/>
                  </a:lnTo>
                  <a:cubicBezTo>
                    <a:pt x="677" y="1728"/>
                    <a:pt x="864" y="1540"/>
                    <a:pt x="864" y="1311"/>
                  </a:cubicBezTo>
                  <a:lnTo>
                    <a:pt x="864" y="421"/>
                  </a:lnTo>
                  <a:cubicBezTo>
                    <a:pt x="864" y="188"/>
                    <a:pt x="677" y="1"/>
                    <a:pt x="446" y="1"/>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5" name="Google Shape;742;p45"/>
            <p:cNvSpPr/>
            <p:nvPr/>
          </p:nvSpPr>
          <p:spPr>
            <a:xfrm>
              <a:off x="3416373" y="3833329"/>
              <a:ext cx="39058" cy="68790"/>
            </a:xfrm>
            <a:custGeom>
              <a:avLst/>
              <a:gdLst/>
              <a:ahLst/>
              <a:cxnLst/>
              <a:rect l="l" t="t" r="r" b="b"/>
              <a:pathLst>
                <a:path w="1470" h="2589" extrusionOk="0">
                  <a:moveTo>
                    <a:pt x="4" y="0"/>
                  </a:moveTo>
                  <a:cubicBezTo>
                    <a:pt x="3" y="0"/>
                    <a:pt x="2" y="0"/>
                    <a:pt x="1" y="0"/>
                  </a:cubicBezTo>
                  <a:lnTo>
                    <a:pt x="7" y="0"/>
                  </a:lnTo>
                  <a:cubicBezTo>
                    <a:pt x="6" y="0"/>
                    <a:pt x="5" y="0"/>
                    <a:pt x="4" y="0"/>
                  </a:cubicBezTo>
                  <a:close/>
                  <a:moveTo>
                    <a:pt x="606" y="0"/>
                  </a:moveTo>
                  <a:cubicBezTo>
                    <a:pt x="605" y="0"/>
                    <a:pt x="604" y="0"/>
                    <a:pt x="603" y="0"/>
                  </a:cubicBezTo>
                  <a:lnTo>
                    <a:pt x="7" y="0"/>
                  </a:lnTo>
                  <a:cubicBezTo>
                    <a:pt x="483" y="2"/>
                    <a:pt x="868" y="388"/>
                    <a:pt x="868" y="864"/>
                  </a:cubicBezTo>
                  <a:lnTo>
                    <a:pt x="868" y="2589"/>
                  </a:lnTo>
                  <a:lnTo>
                    <a:pt x="1470" y="2589"/>
                  </a:lnTo>
                  <a:lnTo>
                    <a:pt x="1470" y="864"/>
                  </a:lnTo>
                  <a:cubicBezTo>
                    <a:pt x="1470" y="387"/>
                    <a:pt x="1082" y="0"/>
                    <a:pt x="606" y="0"/>
                  </a:cubicBez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6" name="Google Shape;743;p45"/>
            <p:cNvSpPr/>
            <p:nvPr/>
          </p:nvSpPr>
          <p:spPr>
            <a:xfrm>
              <a:off x="3386615" y="4063292"/>
              <a:ext cx="67036" cy="67010"/>
            </a:xfrm>
            <a:custGeom>
              <a:avLst/>
              <a:gdLst/>
              <a:ahLst/>
              <a:cxnLst/>
              <a:rect l="l" t="t" r="r" b="b"/>
              <a:pathLst>
                <a:path w="2523" h="2522" extrusionOk="0">
                  <a:moveTo>
                    <a:pt x="868" y="0"/>
                  </a:moveTo>
                  <a:cubicBezTo>
                    <a:pt x="390" y="0"/>
                    <a:pt x="1" y="388"/>
                    <a:pt x="1" y="867"/>
                  </a:cubicBezTo>
                  <a:lnTo>
                    <a:pt x="1" y="2522"/>
                  </a:lnTo>
                  <a:cubicBezTo>
                    <a:pt x="95" y="2478"/>
                    <a:pt x="183" y="2418"/>
                    <a:pt x="255" y="2345"/>
                  </a:cubicBezTo>
                  <a:lnTo>
                    <a:pt x="2346" y="255"/>
                  </a:lnTo>
                  <a:cubicBezTo>
                    <a:pt x="2419" y="180"/>
                    <a:pt x="2479" y="95"/>
                    <a:pt x="2522" y="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7" name="Google Shape;744;p45"/>
            <p:cNvSpPr/>
            <p:nvPr/>
          </p:nvSpPr>
          <p:spPr>
            <a:xfrm>
              <a:off x="3478361" y="3873609"/>
              <a:ext cx="37942" cy="22956"/>
            </a:xfrm>
            <a:custGeom>
              <a:avLst/>
              <a:gdLst/>
              <a:ahLst/>
              <a:cxnLst/>
              <a:rect l="l" t="t" r="r" b="b"/>
              <a:pathLst>
                <a:path w="1428" h="864" extrusionOk="0">
                  <a:moveTo>
                    <a:pt x="0" y="0"/>
                  </a:moveTo>
                  <a:lnTo>
                    <a:pt x="0" y="864"/>
                  </a:lnTo>
                  <a:lnTo>
                    <a:pt x="1127" y="864"/>
                  </a:lnTo>
                  <a:lnTo>
                    <a:pt x="1427" y="431"/>
                  </a:lnTo>
                  <a:lnTo>
                    <a:pt x="1127" y="0"/>
                  </a:ln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8" name="Google Shape;745;p45"/>
            <p:cNvSpPr/>
            <p:nvPr/>
          </p:nvSpPr>
          <p:spPr>
            <a:xfrm>
              <a:off x="3508199" y="3873609"/>
              <a:ext cx="16022" cy="22956"/>
            </a:xfrm>
            <a:custGeom>
              <a:avLst/>
              <a:gdLst/>
              <a:ahLst/>
              <a:cxnLst/>
              <a:rect l="l" t="t" r="r" b="b"/>
              <a:pathLst>
                <a:path w="603" h="864" extrusionOk="0">
                  <a:moveTo>
                    <a:pt x="2" y="0"/>
                  </a:moveTo>
                  <a:lnTo>
                    <a:pt x="1" y="864"/>
                  </a:lnTo>
                  <a:lnTo>
                    <a:pt x="602" y="864"/>
                  </a:lnTo>
                  <a:lnTo>
                    <a:pt x="602" y="0"/>
                  </a:ln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59" name="Google Shape;746;p45"/>
            <p:cNvSpPr/>
            <p:nvPr/>
          </p:nvSpPr>
          <p:spPr>
            <a:xfrm>
              <a:off x="3478786" y="4070413"/>
              <a:ext cx="45382" cy="40386"/>
            </a:xfrm>
            <a:custGeom>
              <a:avLst/>
              <a:gdLst/>
              <a:ahLst/>
              <a:cxnLst/>
              <a:rect l="l" t="t" r="r" b="b"/>
              <a:pathLst>
                <a:path w="1708" h="1520" extrusionOk="0">
                  <a:moveTo>
                    <a:pt x="854" y="1"/>
                  </a:moveTo>
                  <a:cubicBezTo>
                    <a:pt x="810" y="1"/>
                    <a:pt x="765" y="15"/>
                    <a:pt x="728" y="43"/>
                  </a:cubicBezTo>
                  <a:lnTo>
                    <a:pt x="1" y="596"/>
                  </a:lnTo>
                  <a:cubicBezTo>
                    <a:pt x="8" y="629"/>
                    <a:pt x="19" y="659"/>
                    <a:pt x="33" y="689"/>
                  </a:cubicBezTo>
                  <a:lnTo>
                    <a:pt x="204" y="1029"/>
                  </a:lnTo>
                  <a:lnTo>
                    <a:pt x="853" y="1519"/>
                  </a:lnTo>
                  <a:lnTo>
                    <a:pt x="1504" y="1029"/>
                  </a:lnTo>
                  <a:lnTo>
                    <a:pt x="1675" y="689"/>
                  </a:lnTo>
                  <a:cubicBezTo>
                    <a:pt x="1689" y="659"/>
                    <a:pt x="1700" y="629"/>
                    <a:pt x="1708" y="598"/>
                  </a:cubicBezTo>
                  <a:lnTo>
                    <a:pt x="1708" y="598"/>
                  </a:lnTo>
                  <a:lnTo>
                    <a:pt x="1484" y="634"/>
                  </a:lnTo>
                  <a:lnTo>
                    <a:pt x="1119" y="149"/>
                  </a:lnTo>
                  <a:lnTo>
                    <a:pt x="980" y="43"/>
                  </a:lnTo>
                  <a:cubicBezTo>
                    <a:pt x="943" y="15"/>
                    <a:pt x="899" y="1"/>
                    <a:pt x="854" y="1"/>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0" name="Google Shape;747;p45"/>
            <p:cNvSpPr/>
            <p:nvPr/>
          </p:nvSpPr>
          <p:spPr>
            <a:xfrm>
              <a:off x="3497385" y="4074398"/>
              <a:ext cx="26543" cy="36454"/>
            </a:xfrm>
            <a:custGeom>
              <a:avLst/>
              <a:gdLst/>
              <a:ahLst/>
              <a:cxnLst/>
              <a:rect l="l" t="t" r="r" b="b"/>
              <a:pathLst>
                <a:path w="999" h="1372" extrusionOk="0">
                  <a:moveTo>
                    <a:pt x="409" y="0"/>
                  </a:moveTo>
                  <a:lnTo>
                    <a:pt x="409" y="346"/>
                  </a:lnTo>
                  <a:cubicBezTo>
                    <a:pt x="409" y="413"/>
                    <a:pt x="393" y="480"/>
                    <a:pt x="364" y="540"/>
                  </a:cubicBezTo>
                  <a:lnTo>
                    <a:pt x="0" y="1264"/>
                  </a:lnTo>
                  <a:lnTo>
                    <a:pt x="144" y="1371"/>
                  </a:lnTo>
                  <a:lnTo>
                    <a:pt x="793" y="880"/>
                  </a:lnTo>
                  <a:lnTo>
                    <a:pt x="964" y="539"/>
                  </a:lnTo>
                  <a:cubicBezTo>
                    <a:pt x="979" y="509"/>
                    <a:pt x="989" y="480"/>
                    <a:pt x="999" y="448"/>
                  </a:cubicBezTo>
                  <a:lnTo>
                    <a:pt x="409" y="0"/>
                  </a:ln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1" name="Google Shape;748;p45"/>
            <p:cNvSpPr/>
            <p:nvPr/>
          </p:nvSpPr>
          <p:spPr>
            <a:xfrm>
              <a:off x="3484206" y="4098019"/>
              <a:ext cx="34514" cy="27420"/>
            </a:xfrm>
            <a:custGeom>
              <a:avLst/>
              <a:gdLst/>
              <a:ahLst/>
              <a:cxnLst/>
              <a:rect l="l" t="t" r="r" b="b"/>
              <a:pathLst>
                <a:path w="1299" h="1032" extrusionOk="0">
                  <a:moveTo>
                    <a:pt x="0" y="0"/>
                  </a:moveTo>
                  <a:lnTo>
                    <a:pt x="456" y="911"/>
                  </a:lnTo>
                  <a:cubicBezTo>
                    <a:pt x="496" y="991"/>
                    <a:pt x="572" y="1031"/>
                    <a:pt x="649" y="1031"/>
                  </a:cubicBezTo>
                  <a:cubicBezTo>
                    <a:pt x="726" y="1031"/>
                    <a:pt x="804" y="991"/>
                    <a:pt x="844" y="911"/>
                  </a:cubicBezTo>
                  <a:lnTo>
                    <a:pt x="1298" y="0"/>
                  </a:lnTo>
                  <a:close/>
                </a:path>
              </a:pathLst>
            </a:custGeom>
            <a:solidFill>
              <a:schemeClr val="accent3"/>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2" name="Google Shape;749;p45"/>
            <p:cNvSpPr/>
            <p:nvPr/>
          </p:nvSpPr>
          <p:spPr>
            <a:xfrm>
              <a:off x="3493479" y="4098019"/>
              <a:ext cx="25242" cy="29094"/>
            </a:xfrm>
            <a:custGeom>
              <a:avLst/>
              <a:gdLst/>
              <a:ahLst/>
              <a:cxnLst/>
              <a:rect l="l" t="t" r="r" b="b"/>
              <a:pathLst>
                <a:path w="950" h="1095" extrusionOk="0">
                  <a:moveTo>
                    <a:pt x="349" y="0"/>
                  </a:moveTo>
                  <a:lnTo>
                    <a:pt x="0" y="699"/>
                  </a:lnTo>
                  <a:lnTo>
                    <a:pt x="147" y="993"/>
                  </a:lnTo>
                  <a:cubicBezTo>
                    <a:pt x="183" y="1063"/>
                    <a:pt x="246" y="1094"/>
                    <a:pt x="309" y="1094"/>
                  </a:cubicBezTo>
                  <a:cubicBezTo>
                    <a:pt x="402" y="1094"/>
                    <a:pt x="495" y="1026"/>
                    <a:pt x="495" y="911"/>
                  </a:cubicBezTo>
                  <a:lnTo>
                    <a:pt x="949" y="0"/>
                  </a:ln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nvGrpSpPr>
            <p:cNvPr id="63" name="Google Shape;750;p45"/>
            <p:cNvGrpSpPr/>
            <p:nvPr/>
          </p:nvGrpSpPr>
          <p:grpSpPr>
            <a:xfrm>
              <a:off x="3196931" y="3804819"/>
              <a:ext cx="332896" cy="355719"/>
              <a:chOff x="3196931" y="3804819"/>
              <a:chExt cx="332896" cy="355719"/>
            </a:xfrm>
          </p:grpSpPr>
          <p:sp>
            <p:nvSpPr>
              <p:cNvPr id="64" name="Google Shape;751;p45"/>
              <p:cNvSpPr/>
              <p:nvPr/>
            </p:nvSpPr>
            <p:spPr>
              <a:xfrm>
                <a:off x="3196931" y="3804819"/>
                <a:ext cx="263388" cy="355719"/>
              </a:xfrm>
              <a:custGeom>
                <a:avLst/>
                <a:gdLst/>
                <a:ahLst/>
                <a:cxnLst/>
                <a:rect l="l" t="t" r="r" b="b"/>
                <a:pathLst>
                  <a:path w="9913" h="13388" extrusionOk="0">
                    <a:moveTo>
                      <a:pt x="2368" y="393"/>
                    </a:moveTo>
                    <a:cubicBezTo>
                      <a:pt x="2491" y="393"/>
                      <a:pt x="2591" y="493"/>
                      <a:pt x="2591" y="615"/>
                    </a:cubicBezTo>
                    <a:lnTo>
                      <a:pt x="2591" y="1504"/>
                    </a:lnTo>
                    <a:cubicBezTo>
                      <a:pt x="2591" y="1628"/>
                      <a:pt x="2491" y="1728"/>
                      <a:pt x="2368" y="1728"/>
                    </a:cubicBezTo>
                    <a:lnTo>
                      <a:pt x="2342" y="1728"/>
                    </a:lnTo>
                    <a:cubicBezTo>
                      <a:pt x="2219" y="1728"/>
                      <a:pt x="2119" y="1628"/>
                      <a:pt x="2119" y="1504"/>
                    </a:cubicBezTo>
                    <a:lnTo>
                      <a:pt x="2119" y="615"/>
                    </a:lnTo>
                    <a:cubicBezTo>
                      <a:pt x="2119" y="493"/>
                      <a:pt x="2219" y="393"/>
                      <a:pt x="2342" y="393"/>
                    </a:cubicBezTo>
                    <a:close/>
                    <a:moveTo>
                      <a:pt x="4984" y="393"/>
                    </a:moveTo>
                    <a:cubicBezTo>
                      <a:pt x="5106" y="393"/>
                      <a:pt x="5206" y="493"/>
                      <a:pt x="5206" y="615"/>
                    </a:cubicBezTo>
                    <a:lnTo>
                      <a:pt x="5206" y="1504"/>
                    </a:lnTo>
                    <a:cubicBezTo>
                      <a:pt x="5206" y="1628"/>
                      <a:pt x="5106" y="1728"/>
                      <a:pt x="4984" y="1728"/>
                    </a:cubicBezTo>
                    <a:lnTo>
                      <a:pt x="4957" y="1728"/>
                    </a:lnTo>
                    <a:cubicBezTo>
                      <a:pt x="4835" y="1726"/>
                      <a:pt x="4735" y="1628"/>
                      <a:pt x="4735" y="1504"/>
                    </a:cubicBezTo>
                    <a:lnTo>
                      <a:pt x="4735" y="615"/>
                    </a:lnTo>
                    <a:cubicBezTo>
                      <a:pt x="4735" y="493"/>
                      <a:pt x="4835" y="393"/>
                      <a:pt x="4957" y="393"/>
                    </a:cubicBezTo>
                    <a:close/>
                    <a:moveTo>
                      <a:pt x="7573" y="393"/>
                    </a:moveTo>
                    <a:cubicBezTo>
                      <a:pt x="7694" y="393"/>
                      <a:pt x="7794" y="493"/>
                      <a:pt x="7794" y="615"/>
                    </a:cubicBezTo>
                    <a:lnTo>
                      <a:pt x="7794" y="1504"/>
                    </a:lnTo>
                    <a:cubicBezTo>
                      <a:pt x="7794" y="1628"/>
                      <a:pt x="7694" y="1728"/>
                      <a:pt x="7573" y="1728"/>
                    </a:cubicBezTo>
                    <a:lnTo>
                      <a:pt x="7545" y="1728"/>
                    </a:lnTo>
                    <a:cubicBezTo>
                      <a:pt x="7424" y="1728"/>
                      <a:pt x="7324" y="1628"/>
                      <a:pt x="7324" y="1504"/>
                    </a:cubicBezTo>
                    <a:lnTo>
                      <a:pt x="7324" y="615"/>
                    </a:lnTo>
                    <a:cubicBezTo>
                      <a:pt x="7324" y="493"/>
                      <a:pt x="7422" y="393"/>
                      <a:pt x="7545" y="393"/>
                    </a:cubicBezTo>
                    <a:close/>
                    <a:moveTo>
                      <a:pt x="8849" y="1255"/>
                    </a:moveTo>
                    <a:cubicBezTo>
                      <a:pt x="9220" y="1255"/>
                      <a:pt x="9520" y="1555"/>
                      <a:pt x="9520" y="1924"/>
                    </a:cubicBezTo>
                    <a:lnTo>
                      <a:pt x="9520" y="2587"/>
                    </a:lnTo>
                    <a:lnTo>
                      <a:pt x="394" y="2587"/>
                    </a:lnTo>
                    <a:lnTo>
                      <a:pt x="394" y="1920"/>
                    </a:lnTo>
                    <a:cubicBezTo>
                      <a:pt x="395" y="1553"/>
                      <a:pt x="695" y="1255"/>
                      <a:pt x="1064" y="1255"/>
                    </a:cubicBezTo>
                    <a:lnTo>
                      <a:pt x="1064" y="1257"/>
                    </a:lnTo>
                    <a:lnTo>
                      <a:pt x="1728" y="1257"/>
                    </a:lnTo>
                    <a:lnTo>
                      <a:pt x="1728" y="1504"/>
                    </a:lnTo>
                    <a:cubicBezTo>
                      <a:pt x="1728" y="1844"/>
                      <a:pt x="2002" y="2118"/>
                      <a:pt x="2342" y="2118"/>
                    </a:cubicBezTo>
                    <a:lnTo>
                      <a:pt x="2577" y="2118"/>
                    </a:lnTo>
                    <a:cubicBezTo>
                      <a:pt x="2815" y="2118"/>
                      <a:pt x="3010" y="1924"/>
                      <a:pt x="3010" y="1686"/>
                    </a:cubicBezTo>
                    <a:lnTo>
                      <a:pt x="3010" y="1255"/>
                    </a:lnTo>
                    <a:lnTo>
                      <a:pt x="4342" y="1255"/>
                    </a:lnTo>
                    <a:lnTo>
                      <a:pt x="4342" y="1688"/>
                    </a:lnTo>
                    <a:cubicBezTo>
                      <a:pt x="4342" y="1926"/>
                      <a:pt x="4537" y="2118"/>
                      <a:pt x="4775" y="2118"/>
                    </a:cubicBezTo>
                    <a:lnTo>
                      <a:pt x="4984" y="2118"/>
                    </a:lnTo>
                    <a:cubicBezTo>
                      <a:pt x="5322" y="2118"/>
                      <a:pt x="5597" y="1844"/>
                      <a:pt x="5597" y="1506"/>
                    </a:cubicBezTo>
                    <a:lnTo>
                      <a:pt x="5597" y="1255"/>
                    </a:lnTo>
                    <a:lnTo>
                      <a:pt x="6933" y="1255"/>
                    </a:lnTo>
                    <a:lnTo>
                      <a:pt x="6933" y="1504"/>
                    </a:lnTo>
                    <a:cubicBezTo>
                      <a:pt x="6933" y="1844"/>
                      <a:pt x="7207" y="2118"/>
                      <a:pt x="7545" y="2118"/>
                    </a:cubicBezTo>
                    <a:lnTo>
                      <a:pt x="7573" y="2118"/>
                    </a:lnTo>
                    <a:cubicBezTo>
                      <a:pt x="7911" y="2118"/>
                      <a:pt x="8185" y="1844"/>
                      <a:pt x="8185" y="1504"/>
                    </a:cubicBezTo>
                    <a:lnTo>
                      <a:pt x="8185" y="1255"/>
                    </a:lnTo>
                    <a:close/>
                    <a:moveTo>
                      <a:pt x="9520" y="2982"/>
                    </a:moveTo>
                    <a:lnTo>
                      <a:pt x="9520" y="3453"/>
                    </a:lnTo>
                    <a:lnTo>
                      <a:pt x="394" y="3453"/>
                    </a:lnTo>
                    <a:lnTo>
                      <a:pt x="394" y="2982"/>
                    </a:lnTo>
                    <a:close/>
                    <a:moveTo>
                      <a:pt x="9520" y="3871"/>
                    </a:moveTo>
                    <a:lnTo>
                      <a:pt x="9520" y="4802"/>
                    </a:lnTo>
                    <a:cubicBezTo>
                      <a:pt x="9520" y="4807"/>
                      <a:pt x="9516" y="4813"/>
                      <a:pt x="9511" y="4816"/>
                    </a:cubicBezTo>
                    <a:cubicBezTo>
                      <a:pt x="9507" y="4818"/>
                      <a:pt x="9504" y="4819"/>
                      <a:pt x="9500" y="4819"/>
                    </a:cubicBezTo>
                    <a:cubicBezTo>
                      <a:pt x="9497" y="4819"/>
                      <a:pt x="9495" y="4819"/>
                      <a:pt x="9492" y="4818"/>
                    </a:cubicBezTo>
                    <a:lnTo>
                      <a:pt x="8531" y="4424"/>
                    </a:lnTo>
                    <a:cubicBezTo>
                      <a:pt x="8402" y="4371"/>
                      <a:pt x="8265" y="4345"/>
                      <a:pt x="8128" y="4345"/>
                    </a:cubicBezTo>
                    <a:cubicBezTo>
                      <a:pt x="7991" y="4345"/>
                      <a:pt x="7854" y="4371"/>
                      <a:pt x="7725" y="4424"/>
                    </a:cubicBezTo>
                    <a:lnTo>
                      <a:pt x="6795" y="4805"/>
                    </a:lnTo>
                    <a:cubicBezTo>
                      <a:pt x="6713" y="4839"/>
                      <a:pt x="6626" y="4856"/>
                      <a:pt x="6540" y="4856"/>
                    </a:cubicBezTo>
                    <a:cubicBezTo>
                      <a:pt x="6454" y="4856"/>
                      <a:pt x="6368" y="4839"/>
                      <a:pt x="6287" y="4805"/>
                    </a:cubicBezTo>
                    <a:lnTo>
                      <a:pt x="5355" y="4424"/>
                    </a:lnTo>
                    <a:cubicBezTo>
                      <a:pt x="5226" y="4371"/>
                      <a:pt x="5089" y="4345"/>
                      <a:pt x="4952" y="4345"/>
                    </a:cubicBezTo>
                    <a:cubicBezTo>
                      <a:pt x="4815" y="4345"/>
                      <a:pt x="4678" y="4371"/>
                      <a:pt x="4549" y="4424"/>
                    </a:cubicBezTo>
                    <a:lnTo>
                      <a:pt x="3619" y="4805"/>
                    </a:lnTo>
                    <a:cubicBezTo>
                      <a:pt x="3537" y="4839"/>
                      <a:pt x="3450" y="4856"/>
                      <a:pt x="3364" y="4856"/>
                    </a:cubicBezTo>
                    <a:cubicBezTo>
                      <a:pt x="3278" y="4856"/>
                      <a:pt x="3192" y="4839"/>
                      <a:pt x="3111" y="4805"/>
                    </a:cubicBezTo>
                    <a:lnTo>
                      <a:pt x="2179" y="4424"/>
                    </a:lnTo>
                    <a:cubicBezTo>
                      <a:pt x="2050" y="4371"/>
                      <a:pt x="1913" y="4345"/>
                      <a:pt x="1776" y="4345"/>
                    </a:cubicBezTo>
                    <a:cubicBezTo>
                      <a:pt x="1640" y="4345"/>
                      <a:pt x="1503" y="4371"/>
                      <a:pt x="1375" y="4424"/>
                    </a:cubicBezTo>
                    <a:lnTo>
                      <a:pt x="410" y="4816"/>
                    </a:lnTo>
                    <a:cubicBezTo>
                      <a:pt x="407" y="4818"/>
                      <a:pt x="405" y="4819"/>
                      <a:pt x="402" y="4819"/>
                    </a:cubicBezTo>
                    <a:cubicBezTo>
                      <a:pt x="398" y="4819"/>
                      <a:pt x="394" y="4817"/>
                      <a:pt x="390" y="4814"/>
                    </a:cubicBezTo>
                    <a:cubicBezTo>
                      <a:pt x="384" y="4811"/>
                      <a:pt x="381" y="4805"/>
                      <a:pt x="383" y="4798"/>
                    </a:cubicBezTo>
                    <a:lnTo>
                      <a:pt x="383" y="3871"/>
                    </a:lnTo>
                    <a:close/>
                    <a:moveTo>
                      <a:pt x="9252" y="9912"/>
                    </a:moveTo>
                    <a:lnTo>
                      <a:pt x="7324" y="11841"/>
                    </a:lnTo>
                    <a:lnTo>
                      <a:pt x="7324" y="10583"/>
                    </a:lnTo>
                    <a:cubicBezTo>
                      <a:pt x="7324" y="10212"/>
                      <a:pt x="7624" y="9912"/>
                      <a:pt x="7993" y="9912"/>
                    </a:cubicBezTo>
                    <a:close/>
                    <a:moveTo>
                      <a:pt x="8132" y="4726"/>
                    </a:moveTo>
                    <a:cubicBezTo>
                      <a:pt x="8218" y="4726"/>
                      <a:pt x="8304" y="4743"/>
                      <a:pt x="8385" y="4776"/>
                    </a:cubicBezTo>
                    <a:lnTo>
                      <a:pt x="9345" y="5169"/>
                    </a:lnTo>
                    <a:cubicBezTo>
                      <a:pt x="9397" y="5191"/>
                      <a:pt x="9452" y="5200"/>
                      <a:pt x="9507" y="5200"/>
                    </a:cubicBezTo>
                    <a:cubicBezTo>
                      <a:pt x="9512" y="5200"/>
                      <a:pt x="9516" y="5200"/>
                      <a:pt x="9521" y="5200"/>
                    </a:cubicBezTo>
                    <a:lnTo>
                      <a:pt x="9521" y="9365"/>
                    </a:lnTo>
                    <a:cubicBezTo>
                      <a:pt x="9531" y="9367"/>
                      <a:pt x="9540" y="9367"/>
                      <a:pt x="9549" y="9368"/>
                    </a:cubicBezTo>
                    <a:lnTo>
                      <a:pt x="9549" y="9374"/>
                    </a:lnTo>
                    <a:cubicBezTo>
                      <a:pt x="9534" y="9428"/>
                      <a:pt x="9514" y="9545"/>
                      <a:pt x="9514" y="9545"/>
                    </a:cubicBezTo>
                    <a:lnTo>
                      <a:pt x="7996" y="9545"/>
                    </a:lnTo>
                    <a:cubicBezTo>
                      <a:pt x="7409" y="9545"/>
                      <a:pt x="6933" y="10019"/>
                      <a:pt x="6933" y="10606"/>
                    </a:cubicBezTo>
                    <a:lnTo>
                      <a:pt x="6933" y="12113"/>
                    </a:lnTo>
                    <a:cubicBezTo>
                      <a:pt x="6880" y="12126"/>
                      <a:pt x="6825" y="12133"/>
                      <a:pt x="6771" y="12133"/>
                    </a:cubicBezTo>
                    <a:lnTo>
                      <a:pt x="1064" y="12135"/>
                    </a:lnTo>
                    <a:cubicBezTo>
                      <a:pt x="694" y="12135"/>
                      <a:pt x="394" y="11835"/>
                      <a:pt x="394" y="11464"/>
                    </a:cubicBezTo>
                    <a:lnTo>
                      <a:pt x="394" y="5200"/>
                    </a:lnTo>
                    <a:cubicBezTo>
                      <a:pt x="399" y="5200"/>
                      <a:pt x="403" y="5200"/>
                      <a:pt x="408" y="5200"/>
                    </a:cubicBezTo>
                    <a:cubicBezTo>
                      <a:pt x="463" y="5200"/>
                      <a:pt x="518" y="5191"/>
                      <a:pt x="570" y="5169"/>
                    </a:cubicBezTo>
                    <a:lnTo>
                      <a:pt x="1532" y="4776"/>
                    </a:lnTo>
                    <a:cubicBezTo>
                      <a:pt x="1613" y="4743"/>
                      <a:pt x="1698" y="4726"/>
                      <a:pt x="1784" y="4726"/>
                    </a:cubicBezTo>
                    <a:cubicBezTo>
                      <a:pt x="1870" y="4726"/>
                      <a:pt x="1956" y="4743"/>
                      <a:pt x="2037" y="4776"/>
                    </a:cubicBezTo>
                    <a:lnTo>
                      <a:pt x="2970" y="5156"/>
                    </a:lnTo>
                    <a:cubicBezTo>
                      <a:pt x="3098" y="5210"/>
                      <a:pt x="3234" y="5237"/>
                      <a:pt x="3371" y="5237"/>
                    </a:cubicBezTo>
                    <a:cubicBezTo>
                      <a:pt x="3507" y="5237"/>
                      <a:pt x="3644" y="5210"/>
                      <a:pt x="3773" y="5156"/>
                    </a:cubicBezTo>
                    <a:lnTo>
                      <a:pt x="4704" y="4776"/>
                    </a:lnTo>
                    <a:cubicBezTo>
                      <a:pt x="4786" y="4743"/>
                      <a:pt x="4872" y="4726"/>
                      <a:pt x="4958" y="4726"/>
                    </a:cubicBezTo>
                    <a:cubicBezTo>
                      <a:pt x="5044" y="4726"/>
                      <a:pt x="5130" y="4743"/>
                      <a:pt x="5211" y="4776"/>
                    </a:cubicBezTo>
                    <a:lnTo>
                      <a:pt x="6144" y="5156"/>
                    </a:lnTo>
                    <a:cubicBezTo>
                      <a:pt x="6272" y="5210"/>
                      <a:pt x="6408" y="5237"/>
                      <a:pt x="6545" y="5237"/>
                    </a:cubicBezTo>
                    <a:cubicBezTo>
                      <a:pt x="6681" y="5237"/>
                      <a:pt x="6818" y="5210"/>
                      <a:pt x="6947" y="5156"/>
                    </a:cubicBezTo>
                    <a:lnTo>
                      <a:pt x="7878" y="4776"/>
                    </a:lnTo>
                    <a:cubicBezTo>
                      <a:pt x="7960" y="4743"/>
                      <a:pt x="8046" y="4726"/>
                      <a:pt x="8132" y="4726"/>
                    </a:cubicBezTo>
                    <a:close/>
                    <a:moveTo>
                      <a:pt x="2228" y="1"/>
                    </a:moveTo>
                    <a:cubicBezTo>
                      <a:pt x="1952" y="1"/>
                      <a:pt x="1728" y="224"/>
                      <a:pt x="1728" y="501"/>
                    </a:cubicBezTo>
                    <a:lnTo>
                      <a:pt x="1728" y="864"/>
                    </a:lnTo>
                    <a:lnTo>
                      <a:pt x="864" y="864"/>
                    </a:lnTo>
                    <a:cubicBezTo>
                      <a:pt x="388" y="864"/>
                      <a:pt x="1" y="1251"/>
                      <a:pt x="1" y="1728"/>
                    </a:cubicBezTo>
                    <a:lnTo>
                      <a:pt x="1" y="13182"/>
                    </a:lnTo>
                    <a:cubicBezTo>
                      <a:pt x="1" y="13295"/>
                      <a:pt x="94" y="13388"/>
                      <a:pt x="206" y="13388"/>
                    </a:cubicBezTo>
                    <a:lnTo>
                      <a:pt x="2419" y="13388"/>
                    </a:lnTo>
                    <a:cubicBezTo>
                      <a:pt x="2428" y="13388"/>
                      <a:pt x="2439" y="13384"/>
                      <a:pt x="2446" y="13377"/>
                    </a:cubicBezTo>
                    <a:cubicBezTo>
                      <a:pt x="2626" y="13206"/>
                      <a:pt x="2508" y="12995"/>
                      <a:pt x="2339" y="12995"/>
                    </a:cubicBezTo>
                    <a:lnTo>
                      <a:pt x="1064" y="12995"/>
                    </a:lnTo>
                    <a:cubicBezTo>
                      <a:pt x="694" y="12995"/>
                      <a:pt x="394" y="12695"/>
                      <a:pt x="394" y="12326"/>
                    </a:cubicBezTo>
                    <a:lnTo>
                      <a:pt x="394" y="12288"/>
                    </a:lnTo>
                    <a:cubicBezTo>
                      <a:pt x="583" y="12443"/>
                      <a:pt x="821" y="12526"/>
                      <a:pt x="1064" y="12526"/>
                    </a:cubicBezTo>
                    <a:lnTo>
                      <a:pt x="6762" y="12526"/>
                    </a:lnTo>
                    <a:cubicBezTo>
                      <a:pt x="7044" y="12526"/>
                      <a:pt x="7313" y="12415"/>
                      <a:pt x="7513" y="12217"/>
                    </a:cubicBezTo>
                    <a:lnTo>
                      <a:pt x="9520" y="10221"/>
                    </a:lnTo>
                    <a:lnTo>
                      <a:pt x="9520" y="12790"/>
                    </a:lnTo>
                    <a:cubicBezTo>
                      <a:pt x="9520" y="12904"/>
                      <a:pt x="9427" y="12995"/>
                      <a:pt x="9314" y="12995"/>
                    </a:cubicBezTo>
                    <a:lnTo>
                      <a:pt x="3173" y="12995"/>
                    </a:lnTo>
                    <a:cubicBezTo>
                      <a:pt x="3157" y="12995"/>
                      <a:pt x="3140" y="13002"/>
                      <a:pt x="3128" y="13015"/>
                    </a:cubicBezTo>
                    <a:cubicBezTo>
                      <a:pt x="2962" y="13184"/>
                      <a:pt x="3079" y="13388"/>
                      <a:pt x="3244" y="13388"/>
                    </a:cubicBezTo>
                    <a:lnTo>
                      <a:pt x="8851" y="13388"/>
                    </a:lnTo>
                    <a:cubicBezTo>
                      <a:pt x="9436" y="13386"/>
                      <a:pt x="9912" y="12912"/>
                      <a:pt x="9912" y="12324"/>
                    </a:cubicBezTo>
                    <a:lnTo>
                      <a:pt x="9912" y="1922"/>
                    </a:lnTo>
                    <a:cubicBezTo>
                      <a:pt x="9912" y="1337"/>
                      <a:pt x="9440" y="864"/>
                      <a:pt x="8854" y="864"/>
                    </a:cubicBezTo>
                    <a:lnTo>
                      <a:pt x="8187" y="864"/>
                    </a:lnTo>
                    <a:lnTo>
                      <a:pt x="8187" y="615"/>
                    </a:lnTo>
                    <a:cubicBezTo>
                      <a:pt x="8187" y="275"/>
                      <a:pt x="7913" y="1"/>
                      <a:pt x="7573" y="1"/>
                    </a:cubicBezTo>
                    <a:lnTo>
                      <a:pt x="7364" y="1"/>
                    </a:lnTo>
                    <a:cubicBezTo>
                      <a:pt x="7125" y="1"/>
                      <a:pt x="6933" y="195"/>
                      <a:pt x="6933" y="433"/>
                    </a:cubicBezTo>
                    <a:lnTo>
                      <a:pt x="6933" y="864"/>
                    </a:lnTo>
                    <a:lnTo>
                      <a:pt x="5598" y="864"/>
                    </a:lnTo>
                    <a:lnTo>
                      <a:pt x="5598" y="433"/>
                    </a:lnTo>
                    <a:cubicBezTo>
                      <a:pt x="5598" y="195"/>
                      <a:pt x="5406" y="1"/>
                      <a:pt x="5167" y="1"/>
                    </a:cubicBezTo>
                    <a:lnTo>
                      <a:pt x="4958" y="1"/>
                    </a:lnTo>
                    <a:cubicBezTo>
                      <a:pt x="4618" y="1"/>
                      <a:pt x="4344" y="275"/>
                      <a:pt x="4344" y="615"/>
                    </a:cubicBezTo>
                    <a:lnTo>
                      <a:pt x="4344" y="864"/>
                    </a:lnTo>
                    <a:lnTo>
                      <a:pt x="3011" y="864"/>
                    </a:lnTo>
                    <a:lnTo>
                      <a:pt x="3011" y="615"/>
                    </a:lnTo>
                    <a:cubicBezTo>
                      <a:pt x="3011" y="275"/>
                      <a:pt x="2735" y="1"/>
                      <a:pt x="2397"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5" name="Google Shape;752;p45"/>
              <p:cNvSpPr/>
              <p:nvPr/>
            </p:nvSpPr>
            <p:spPr>
              <a:xfrm>
                <a:off x="3225388" y="3965993"/>
                <a:ext cx="206821" cy="10415"/>
              </a:xfrm>
              <a:custGeom>
                <a:avLst/>
                <a:gdLst/>
                <a:ahLst/>
                <a:cxnLst/>
                <a:rect l="l" t="t" r="r" b="b"/>
                <a:pathLst>
                  <a:path w="7784" h="392" extrusionOk="0">
                    <a:moveTo>
                      <a:pt x="213" y="1"/>
                    </a:moveTo>
                    <a:cubicBezTo>
                      <a:pt x="115" y="1"/>
                      <a:pt x="30" y="73"/>
                      <a:pt x="15" y="172"/>
                    </a:cubicBezTo>
                    <a:cubicBezTo>
                      <a:pt x="1" y="288"/>
                      <a:pt x="92" y="392"/>
                      <a:pt x="210" y="392"/>
                    </a:cubicBezTo>
                    <a:lnTo>
                      <a:pt x="7567" y="392"/>
                    </a:lnTo>
                    <a:cubicBezTo>
                      <a:pt x="7568" y="392"/>
                      <a:pt x="7569" y="392"/>
                      <a:pt x="7571" y="392"/>
                    </a:cubicBezTo>
                    <a:cubicBezTo>
                      <a:pt x="7669" y="392"/>
                      <a:pt x="7754" y="320"/>
                      <a:pt x="7769" y="221"/>
                    </a:cubicBezTo>
                    <a:cubicBezTo>
                      <a:pt x="7783" y="103"/>
                      <a:pt x="7692" y="1"/>
                      <a:pt x="7574" y="1"/>
                    </a:cubicBezTo>
                    <a:lnTo>
                      <a:pt x="217" y="1"/>
                    </a:lnTo>
                    <a:cubicBezTo>
                      <a:pt x="216" y="1"/>
                      <a:pt x="215" y="1"/>
                      <a:pt x="213"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6" name="Google Shape;753;p45"/>
              <p:cNvSpPr/>
              <p:nvPr/>
            </p:nvSpPr>
            <p:spPr>
              <a:xfrm>
                <a:off x="3225388" y="4000746"/>
                <a:ext cx="206874" cy="10442"/>
              </a:xfrm>
              <a:custGeom>
                <a:avLst/>
                <a:gdLst/>
                <a:ahLst/>
                <a:cxnLst/>
                <a:rect l="l" t="t" r="r" b="b"/>
                <a:pathLst>
                  <a:path w="7786" h="393" extrusionOk="0">
                    <a:moveTo>
                      <a:pt x="213" y="0"/>
                    </a:moveTo>
                    <a:cubicBezTo>
                      <a:pt x="115" y="0"/>
                      <a:pt x="30" y="72"/>
                      <a:pt x="15" y="171"/>
                    </a:cubicBezTo>
                    <a:cubicBezTo>
                      <a:pt x="1" y="289"/>
                      <a:pt x="92" y="393"/>
                      <a:pt x="210" y="393"/>
                    </a:cubicBezTo>
                    <a:lnTo>
                      <a:pt x="7567" y="393"/>
                    </a:lnTo>
                    <a:cubicBezTo>
                      <a:pt x="7568" y="393"/>
                      <a:pt x="7569" y="393"/>
                      <a:pt x="7571" y="393"/>
                    </a:cubicBezTo>
                    <a:cubicBezTo>
                      <a:pt x="7671" y="393"/>
                      <a:pt x="7756" y="319"/>
                      <a:pt x="7771" y="220"/>
                    </a:cubicBezTo>
                    <a:cubicBezTo>
                      <a:pt x="7785" y="104"/>
                      <a:pt x="7694" y="0"/>
                      <a:pt x="7576" y="0"/>
                    </a:cubicBezTo>
                    <a:lnTo>
                      <a:pt x="217" y="0"/>
                    </a:lnTo>
                    <a:cubicBezTo>
                      <a:pt x="216" y="0"/>
                      <a:pt x="215" y="0"/>
                      <a:pt x="213"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7" name="Google Shape;754;p45"/>
              <p:cNvSpPr/>
              <p:nvPr/>
            </p:nvSpPr>
            <p:spPr>
              <a:xfrm>
                <a:off x="3225388" y="4034782"/>
                <a:ext cx="97512" cy="10469"/>
              </a:xfrm>
              <a:custGeom>
                <a:avLst/>
                <a:gdLst/>
                <a:ahLst/>
                <a:cxnLst/>
                <a:rect l="l" t="t" r="r" b="b"/>
                <a:pathLst>
                  <a:path w="3670" h="394" extrusionOk="0">
                    <a:moveTo>
                      <a:pt x="213" y="1"/>
                    </a:moveTo>
                    <a:cubicBezTo>
                      <a:pt x="115" y="1"/>
                      <a:pt x="30" y="73"/>
                      <a:pt x="15" y="172"/>
                    </a:cubicBezTo>
                    <a:cubicBezTo>
                      <a:pt x="1" y="290"/>
                      <a:pt x="92" y="392"/>
                      <a:pt x="210" y="393"/>
                    </a:cubicBezTo>
                    <a:lnTo>
                      <a:pt x="3453" y="393"/>
                    </a:lnTo>
                    <a:cubicBezTo>
                      <a:pt x="3553" y="393"/>
                      <a:pt x="3640" y="321"/>
                      <a:pt x="3655" y="221"/>
                    </a:cubicBezTo>
                    <a:cubicBezTo>
                      <a:pt x="3669" y="104"/>
                      <a:pt x="3578" y="1"/>
                      <a:pt x="3460" y="1"/>
                    </a:cubicBezTo>
                    <a:lnTo>
                      <a:pt x="217" y="1"/>
                    </a:lnTo>
                    <a:cubicBezTo>
                      <a:pt x="216" y="1"/>
                      <a:pt x="215" y="1"/>
                      <a:pt x="213"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8" name="Google Shape;755;p45"/>
              <p:cNvSpPr/>
              <p:nvPr/>
            </p:nvSpPr>
            <p:spPr>
              <a:xfrm>
                <a:off x="3473472" y="3833329"/>
                <a:ext cx="56355" cy="296840"/>
              </a:xfrm>
              <a:custGeom>
                <a:avLst/>
                <a:gdLst/>
                <a:ahLst/>
                <a:cxnLst/>
                <a:rect l="l" t="t" r="r" b="b"/>
                <a:pathLst>
                  <a:path w="2121" h="11172" extrusionOk="0">
                    <a:moveTo>
                      <a:pt x="631" y="391"/>
                    </a:moveTo>
                    <a:lnTo>
                      <a:pt x="631" y="393"/>
                    </a:lnTo>
                    <a:lnTo>
                      <a:pt x="1489" y="393"/>
                    </a:lnTo>
                    <a:cubicBezTo>
                      <a:pt x="1620" y="393"/>
                      <a:pt x="1728" y="498"/>
                      <a:pt x="1728" y="629"/>
                    </a:cubicBezTo>
                    <a:lnTo>
                      <a:pt x="1728" y="1307"/>
                    </a:lnTo>
                    <a:lnTo>
                      <a:pt x="393" y="1307"/>
                    </a:lnTo>
                    <a:lnTo>
                      <a:pt x="393" y="629"/>
                    </a:lnTo>
                    <a:cubicBezTo>
                      <a:pt x="393" y="498"/>
                      <a:pt x="499" y="391"/>
                      <a:pt x="631" y="391"/>
                    </a:cubicBezTo>
                    <a:close/>
                    <a:moveTo>
                      <a:pt x="1728" y="1700"/>
                    </a:moveTo>
                    <a:lnTo>
                      <a:pt x="1728" y="2171"/>
                    </a:lnTo>
                    <a:lnTo>
                      <a:pt x="395" y="2171"/>
                    </a:lnTo>
                    <a:lnTo>
                      <a:pt x="393" y="1700"/>
                    </a:lnTo>
                    <a:close/>
                    <a:moveTo>
                      <a:pt x="1728" y="2563"/>
                    </a:moveTo>
                    <a:lnTo>
                      <a:pt x="1728" y="9128"/>
                    </a:lnTo>
                    <a:lnTo>
                      <a:pt x="1257" y="8768"/>
                    </a:lnTo>
                    <a:lnTo>
                      <a:pt x="1257" y="2563"/>
                    </a:lnTo>
                    <a:close/>
                    <a:moveTo>
                      <a:pt x="1053" y="9113"/>
                    </a:moveTo>
                    <a:lnTo>
                      <a:pt x="1668" y="9581"/>
                    </a:lnTo>
                    <a:lnTo>
                      <a:pt x="1582" y="9753"/>
                    </a:lnTo>
                    <a:lnTo>
                      <a:pt x="524" y="9753"/>
                    </a:lnTo>
                    <a:lnTo>
                      <a:pt x="439" y="9581"/>
                    </a:lnTo>
                    <a:lnTo>
                      <a:pt x="1053" y="9113"/>
                    </a:lnTo>
                    <a:close/>
                    <a:moveTo>
                      <a:pt x="1386" y="10146"/>
                    </a:moveTo>
                    <a:lnTo>
                      <a:pt x="1071" y="10775"/>
                    </a:lnTo>
                    <a:cubicBezTo>
                      <a:pt x="1068" y="10782"/>
                      <a:pt x="1060" y="10786"/>
                      <a:pt x="1053" y="10786"/>
                    </a:cubicBezTo>
                    <a:cubicBezTo>
                      <a:pt x="1046" y="10786"/>
                      <a:pt x="1039" y="10782"/>
                      <a:pt x="1035" y="10775"/>
                    </a:cubicBezTo>
                    <a:lnTo>
                      <a:pt x="720" y="10146"/>
                    </a:lnTo>
                    <a:close/>
                    <a:moveTo>
                      <a:pt x="206" y="0"/>
                    </a:moveTo>
                    <a:cubicBezTo>
                      <a:pt x="93" y="0"/>
                      <a:pt x="2" y="91"/>
                      <a:pt x="1" y="204"/>
                    </a:cubicBezTo>
                    <a:lnTo>
                      <a:pt x="1" y="3681"/>
                    </a:lnTo>
                    <a:cubicBezTo>
                      <a:pt x="1" y="3700"/>
                      <a:pt x="8" y="3718"/>
                      <a:pt x="22" y="3731"/>
                    </a:cubicBezTo>
                    <a:cubicBezTo>
                      <a:pt x="80" y="3787"/>
                      <a:pt x="141" y="3810"/>
                      <a:pt x="197" y="3810"/>
                    </a:cubicBezTo>
                    <a:cubicBezTo>
                      <a:pt x="305" y="3810"/>
                      <a:pt x="393" y="3722"/>
                      <a:pt x="393" y="3614"/>
                    </a:cubicBezTo>
                    <a:lnTo>
                      <a:pt x="393" y="2562"/>
                    </a:lnTo>
                    <a:lnTo>
                      <a:pt x="864" y="2562"/>
                    </a:lnTo>
                    <a:lnTo>
                      <a:pt x="864" y="8766"/>
                    </a:lnTo>
                    <a:lnTo>
                      <a:pt x="393" y="9126"/>
                    </a:lnTo>
                    <a:lnTo>
                      <a:pt x="393" y="4547"/>
                    </a:lnTo>
                    <a:cubicBezTo>
                      <a:pt x="395" y="4447"/>
                      <a:pt x="322" y="4360"/>
                      <a:pt x="222" y="4345"/>
                    </a:cubicBezTo>
                    <a:cubicBezTo>
                      <a:pt x="214" y="4344"/>
                      <a:pt x="206" y="4343"/>
                      <a:pt x="198" y="4343"/>
                    </a:cubicBezTo>
                    <a:cubicBezTo>
                      <a:pt x="90" y="4343"/>
                      <a:pt x="1" y="4430"/>
                      <a:pt x="1" y="4540"/>
                    </a:cubicBezTo>
                    <a:lnTo>
                      <a:pt x="1" y="9408"/>
                    </a:lnTo>
                    <a:cubicBezTo>
                      <a:pt x="1" y="9504"/>
                      <a:pt x="24" y="9601"/>
                      <a:pt x="68" y="9690"/>
                    </a:cubicBezTo>
                    <a:lnTo>
                      <a:pt x="693" y="10942"/>
                    </a:lnTo>
                    <a:cubicBezTo>
                      <a:pt x="769" y="11095"/>
                      <a:pt x="915" y="11171"/>
                      <a:pt x="1060" y="11171"/>
                    </a:cubicBezTo>
                    <a:cubicBezTo>
                      <a:pt x="1206" y="11171"/>
                      <a:pt x="1352" y="11095"/>
                      <a:pt x="1428" y="10942"/>
                    </a:cubicBezTo>
                    <a:lnTo>
                      <a:pt x="2053" y="9688"/>
                    </a:lnTo>
                    <a:cubicBezTo>
                      <a:pt x="2097" y="9601"/>
                      <a:pt x="2118" y="9506"/>
                      <a:pt x="2118" y="9408"/>
                    </a:cubicBezTo>
                    <a:lnTo>
                      <a:pt x="2118" y="629"/>
                    </a:lnTo>
                    <a:cubicBezTo>
                      <a:pt x="2120" y="282"/>
                      <a:pt x="1839" y="0"/>
                      <a:pt x="1491"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spTree>
    <p:extLst>
      <p:ext uri="{BB962C8B-B14F-4D97-AF65-F5344CB8AC3E}">
        <p14:creationId xmlns:p14="http://schemas.microsoft.com/office/powerpoint/2010/main" val="103694835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wipe(left)">
                                      <p:cBhvr>
                                        <p:cTn id="19" dur="500"/>
                                        <p:tgtEl>
                                          <p:spTgt spid="9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fade">
                                      <p:cBhvr>
                                        <p:cTn id="24" dur="5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fade">
                                      <p:cBhvr>
                                        <p:cTn id="2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1" grpId="0"/>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657725" y="190500"/>
                <a:ext cx="16932627" cy="1651671"/>
              </a:xfrm>
              <a:prstGeom prst="rect">
                <a:avLst/>
              </a:prstGeom>
            </p:spPr>
            <p:txBody>
              <a:bodyPr wrap="square">
                <a:spAutoFit/>
              </a:bodyPr>
              <a:lstStyle/>
              <a:p>
                <a:pPr algn="just">
                  <a:lnSpc>
                    <a:spcPct val="150000"/>
                  </a:lnSpc>
                  <a:spcAft>
                    <a:spcPts val="1000"/>
                  </a:spcAft>
                  <a:tabLst>
                    <a:tab pos="361950" algn="l"/>
                  </a:tabLst>
                </a:pPr>
                <a:r>
                  <a:rPr lang="en-US" sz="3600" b="1" smtClean="0">
                    <a:solidFill>
                      <a:srgbClr val="000000"/>
                    </a:solidFill>
                    <a:ea typeface="Times New Roman" panose="02020603050405020304" pitchFamily="18" charset="0"/>
                    <a:cs typeface="Times New Roman" panose="02020603050405020304" pitchFamily="18" charset="0"/>
                  </a:rPr>
                  <a:t>Bài 1.2 </a:t>
                </a:r>
                <a:r>
                  <a:rPr lang="en-US" sz="3600" b="1">
                    <a:solidFill>
                      <a:srgbClr val="000000"/>
                    </a:solidFill>
                    <a:ea typeface="Times New Roman" panose="02020603050405020304" pitchFamily="18" charset="0"/>
                    <a:cs typeface="Times New Roman" panose="02020603050405020304" pitchFamily="18" charset="0"/>
                  </a:rPr>
                  <a:t>(SHS-tr10) </a:t>
                </a:r>
                <a:r>
                  <a:rPr lang="vi-VN" sz="3600">
                    <a:solidFill>
                      <a:srgbClr val="000000"/>
                    </a:solidFill>
                    <a:ea typeface="Times New Roman" panose="02020603050405020304" pitchFamily="18" charset="0"/>
                    <a:cs typeface="Times New Roman" panose="02020603050405020304" pitchFamily="18" charset="0"/>
                  </a:rPr>
                  <a:t>a) Tìm giá trị thích hợp thay cho dấu </a:t>
                </a:r>
                <a14:m>
                  <m:oMath xmlns:m="http://schemas.openxmlformats.org/officeDocument/2006/math">
                    <m:r>
                      <a:rPr lang="en-US" sz="3600" b="0" i="0" kern="100"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600" i="1"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600" b="0" i="1" kern="100"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vi-VN" sz="3600">
                    <a:solidFill>
                      <a:srgbClr val="000000"/>
                    </a:solidFill>
                    <a:ea typeface="Times New Roman" panose="02020603050405020304" pitchFamily="18" charset="0"/>
                    <a:cs typeface="Times New Roman" panose="02020603050405020304" pitchFamily="18" charset="0"/>
                  </a:rPr>
                  <a:t> trong bảng sau rồi cho biết 6 nghiệm của phương trình </a:t>
                </a:r>
                <a14:m>
                  <m:oMath xmlns:m="http://schemas.openxmlformats.org/officeDocument/2006/math">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 </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sz="3600">
                  <a:solidFill>
                    <a:srgbClr val="000000"/>
                  </a:solidFill>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57725" y="190500"/>
                <a:ext cx="16932627" cy="1651671"/>
              </a:xfrm>
              <a:prstGeom prst="rect">
                <a:avLst/>
              </a:prstGeom>
              <a:blipFill>
                <a:blip r:embed="rId3"/>
                <a:stretch>
                  <a:fillRect l="-1116" r="-1080" b="-12915"/>
                </a:stretch>
              </a:blipFill>
            </p:spPr>
            <p:txBody>
              <a:bodyPr/>
              <a:lstStyle/>
              <a:p>
                <a:r>
                  <a:rPr lang="en-US">
                    <a:noFill/>
                  </a:rPr>
                  <a:t> </a:t>
                </a:r>
              </a:p>
            </p:txBody>
          </p:sp>
        </mc:Fallback>
      </mc:AlternateContent>
      <p:sp>
        <p:nvSpPr>
          <p:cNvPr id="22" name="Rectangle 21"/>
          <p:cNvSpPr/>
          <p:nvPr/>
        </p:nvSpPr>
        <p:spPr>
          <a:xfrm>
            <a:off x="8504316" y="5125498"/>
            <a:ext cx="1239442" cy="661720"/>
          </a:xfrm>
          <a:prstGeom prst="rect">
            <a:avLst/>
          </a:prstGeom>
        </p:spPr>
        <p:txBody>
          <a:bodyPr wrap="none">
            <a:spAutoFit/>
          </a:bodyPr>
          <a:lstStyle/>
          <a:p>
            <a:pPr algn="ctr" defTabSz="1828800">
              <a:buClr>
                <a:srgbClr val="000000"/>
              </a:buClr>
              <a:tabLst>
                <a:tab pos="723900" algn="l"/>
              </a:tabLst>
            </a:pPr>
            <a:r>
              <a:rPr lang="en-US" sz="3600" b="1" i="1" u="sng" kern="100">
                <a:solidFill>
                  <a:srgbClr val="C00000"/>
                </a:solidFill>
                <a:latin typeface="Arial"/>
                <a:ea typeface="Calibri" panose="020F0502020204030204" pitchFamily="34" charset="0"/>
                <a:cs typeface="Times New Roman" panose="02020603050405020304" pitchFamily="18" charset="0"/>
                <a:sym typeface="Arial"/>
              </a:rPr>
              <a:t>Giải:</a:t>
            </a:r>
          </a:p>
        </p:txBody>
      </p:sp>
      <p:sp>
        <p:nvSpPr>
          <p:cNvPr id="4" name="Rectangle 3"/>
          <p:cNvSpPr/>
          <p:nvPr/>
        </p:nvSpPr>
        <p:spPr>
          <a:xfrm>
            <a:off x="689809" y="3881743"/>
            <a:ext cx="11277600" cy="820674"/>
          </a:xfrm>
          <a:prstGeom prst="rect">
            <a:avLst/>
          </a:prstGeom>
        </p:spPr>
        <p:txBody>
          <a:bodyPr wrap="square">
            <a:spAutoFit/>
          </a:bodyPr>
          <a:lstStyle/>
          <a:p>
            <a:pPr algn="just">
              <a:lnSpc>
                <a:spcPct val="150000"/>
              </a:lnSpc>
              <a:spcBef>
                <a:spcPts val="600"/>
              </a:spcBef>
              <a:spcAft>
                <a:spcPts val="600"/>
              </a:spcAft>
              <a:tabLst>
                <a:tab pos="361950" algn="l"/>
              </a:tabLst>
            </a:pPr>
            <a:r>
              <a:rPr lang="vi-VN" sz="3600">
                <a:solidFill>
                  <a:srgbClr val="000000"/>
                </a:solidFill>
                <a:ea typeface="Times New Roman" panose="02020603050405020304" pitchFamily="18" charset="0"/>
                <a:cs typeface="Times New Roman" panose="02020603050405020304" pitchFamily="18" charset="0"/>
              </a:rPr>
              <a:t>b) Viết nghiệm tổng quát của phương trình đã cho.</a:t>
            </a:r>
            <a:endParaRPr lang="en-US" sz="3600">
              <a:solidFill>
                <a:srgbClr val="000000"/>
              </a:solidFill>
              <a:effectLs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538832510"/>
                  </p:ext>
                </p:extLst>
              </p:nvPr>
            </p:nvGraphicFramePr>
            <p:xfrm>
              <a:off x="2334124" y="2153050"/>
              <a:ext cx="13792201" cy="1629690"/>
            </p:xfrm>
            <a:graphic>
              <a:graphicData uri="http://schemas.openxmlformats.org/drawingml/2006/table">
                <a:tbl>
                  <a:tblPr firstRow="1" firstCol="1" bandRow="1"/>
                  <a:tblGrid>
                    <a:gridCol w="3138747">
                      <a:extLst>
                        <a:ext uri="{9D8B030D-6E8A-4147-A177-3AD203B41FA5}">
                          <a16:colId xmlns:a16="http://schemas.microsoft.com/office/drawing/2014/main" val="2545081880"/>
                        </a:ext>
                      </a:extLst>
                    </a:gridCol>
                    <a:gridCol w="1735404">
                      <a:extLst>
                        <a:ext uri="{9D8B030D-6E8A-4147-A177-3AD203B41FA5}">
                          <a16:colId xmlns:a16="http://schemas.microsoft.com/office/drawing/2014/main" val="1911463833"/>
                        </a:ext>
                      </a:extLst>
                    </a:gridCol>
                    <a:gridCol w="1735404">
                      <a:extLst>
                        <a:ext uri="{9D8B030D-6E8A-4147-A177-3AD203B41FA5}">
                          <a16:colId xmlns:a16="http://schemas.microsoft.com/office/drawing/2014/main" val="1347041558"/>
                        </a:ext>
                      </a:extLst>
                    </a:gridCol>
                    <a:gridCol w="1662406">
                      <a:extLst>
                        <a:ext uri="{9D8B030D-6E8A-4147-A177-3AD203B41FA5}">
                          <a16:colId xmlns:a16="http://schemas.microsoft.com/office/drawing/2014/main" val="689941135"/>
                        </a:ext>
                      </a:extLst>
                    </a:gridCol>
                    <a:gridCol w="1840080">
                      <a:extLst>
                        <a:ext uri="{9D8B030D-6E8A-4147-A177-3AD203B41FA5}">
                          <a16:colId xmlns:a16="http://schemas.microsoft.com/office/drawing/2014/main" val="558276513"/>
                        </a:ext>
                      </a:extLst>
                    </a:gridCol>
                    <a:gridCol w="1840080">
                      <a:extLst>
                        <a:ext uri="{9D8B030D-6E8A-4147-A177-3AD203B41FA5}">
                          <a16:colId xmlns:a16="http://schemas.microsoft.com/office/drawing/2014/main" val="2191598658"/>
                        </a:ext>
                      </a:extLst>
                    </a:gridCol>
                    <a:gridCol w="1840080">
                      <a:extLst>
                        <a:ext uri="{9D8B030D-6E8A-4147-A177-3AD203B41FA5}">
                          <a16:colId xmlns:a16="http://schemas.microsoft.com/office/drawing/2014/main" val="894519566"/>
                        </a:ext>
                      </a:extLst>
                    </a:gridCol>
                  </a:tblGrid>
                  <a:tr h="814845">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−0,5</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0,5</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60848"/>
                      </a:ext>
                    </a:extLst>
                  </a:tr>
                  <a:tr h="814845">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31241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538832510"/>
                  </p:ext>
                </p:extLst>
              </p:nvPr>
            </p:nvGraphicFramePr>
            <p:xfrm>
              <a:off x="2334124" y="2153050"/>
              <a:ext cx="13792201" cy="1629690"/>
            </p:xfrm>
            <a:graphic>
              <a:graphicData uri="http://schemas.openxmlformats.org/drawingml/2006/table">
                <a:tbl>
                  <a:tblPr firstRow="1" firstCol="1" bandRow="1"/>
                  <a:tblGrid>
                    <a:gridCol w="3138747">
                      <a:extLst>
                        <a:ext uri="{9D8B030D-6E8A-4147-A177-3AD203B41FA5}">
                          <a16:colId xmlns:a16="http://schemas.microsoft.com/office/drawing/2014/main" val="2545081880"/>
                        </a:ext>
                      </a:extLst>
                    </a:gridCol>
                    <a:gridCol w="1735404">
                      <a:extLst>
                        <a:ext uri="{9D8B030D-6E8A-4147-A177-3AD203B41FA5}">
                          <a16:colId xmlns:a16="http://schemas.microsoft.com/office/drawing/2014/main" val="1911463833"/>
                        </a:ext>
                      </a:extLst>
                    </a:gridCol>
                    <a:gridCol w="1735404">
                      <a:extLst>
                        <a:ext uri="{9D8B030D-6E8A-4147-A177-3AD203B41FA5}">
                          <a16:colId xmlns:a16="http://schemas.microsoft.com/office/drawing/2014/main" val="1347041558"/>
                        </a:ext>
                      </a:extLst>
                    </a:gridCol>
                    <a:gridCol w="1662406">
                      <a:extLst>
                        <a:ext uri="{9D8B030D-6E8A-4147-A177-3AD203B41FA5}">
                          <a16:colId xmlns:a16="http://schemas.microsoft.com/office/drawing/2014/main" val="689941135"/>
                        </a:ext>
                      </a:extLst>
                    </a:gridCol>
                    <a:gridCol w="1840080">
                      <a:extLst>
                        <a:ext uri="{9D8B030D-6E8A-4147-A177-3AD203B41FA5}">
                          <a16:colId xmlns:a16="http://schemas.microsoft.com/office/drawing/2014/main" val="558276513"/>
                        </a:ext>
                      </a:extLst>
                    </a:gridCol>
                    <a:gridCol w="1840080">
                      <a:extLst>
                        <a:ext uri="{9D8B030D-6E8A-4147-A177-3AD203B41FA5}">
                          <a16:colId xmlns:a16="http://schemas.microsoft.com/office/drawing/2014/main" val="2191598658"/>
                        </a:ext>
                      </a:extLst>
                    </a:gridCol>
                    <a:gridCol w="1840080">
                      <a:extLst>
                        <a:ext uri="{9D8B030D-6E8A-4147-A177-3AD203B41FA5}">
                          <a16:colId xmlns:a16="http://schemas.microsoft.com/office/drawing/2014/main" val="894519566"/>
                        </a:ext>
                      </a:extLst>
                    </a:gridCol>
                  </a:tblGrid>
                  <a:tr h="814845">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94" t="-746" r="-340000"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81053" t="-746" r="-514386"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81053" t="-746" r="-414386"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397802" t="-746" r="-332601"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50000" t="-746" r="-200662"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550000" t="-746" r="-100662"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650000" t="-746" r="-662" b="-101493"/>
                          </a:stretch>
                        </a:blipFill>
                      </a:tcPr>
                    </a:tc>
                    <a:extLst>
                      <a:ext uri="{0D108BD9-81ED-4DB2-BD59-A6C34878D82A}">
                        <a16:rowId xmlns:a16="http://schemas.microsoft.com/office/drawing/2014/main" val="248760848"/>
                      </a:ext>
                    </a:extLst>
                  </a:tr>
                  <a:tr h="814845">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94" t="-100746" r="-340000"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81053" t="-100746" r="-514386"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81053" t="-100746" r="-414386"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397802" t="-100746" r="-332601"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50000" t="-100746" r="-200662"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550000" t="-100746" r="-100662"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650000" t="-100746" r="-662" b="-1493"/>
                          </a:stretch>
                        </a:blipFill>
                      </a:tcPr>
                    </a:tc>
                    <a:extLst>
                      <a:ext uri="{0D108BD9-81ED-4DB2-BD59-A6C34878D82A}">
                        <a16:rowId xmlns:a16="http://schemas.microsoft.com/office/drawing/2014/main" val="9031241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ext uri="{D42A27DB-BD31-4B8C-83A1-F6EECF244321}">
                    <p14:modId xmlns:p14="http://schemas.microsoft.com/office/powerpoint/2010/main" val="2077123593"/>
                  </p:ext>
                </p:extLst>
              </p:nvPr>
            </p:nvGraphicFramePr>
            <p:xfrm>
              <a:off x="2334124" y="6439671"/>
              <a:ext cx="13792201" cy="1726606"/>
            </p:xfrm>
            <a:graphic>
              <a:graphicData uri="http://schemas.openxmlformats.org/drawingml/2006/table">
                <a:tbl>
                  <a:tblPr firstRow="1" firstCol="1" bandRow="1"/>
                  <a:tblGrid>
                    <a:gridCol w="3138747">
                      <a:extLst>
                        <a:ext uri="{9D8B030D-6E8A-4147-A177-3AD203B41FA5}">
                          <a16:colId xmlns:a16="http://schemas.microsoft.com/office/drawing/2014/main" val="2545081880"/>
                        </a:ext>
                      </a:extLst>
                    </a:gridCol>
                    <a:gridCol w="1735404">
                      <a:extLst>
                        <a:ext uri="{9D8B030D-6E8A-4147-A177-3AD203B41FA5}">
                          <a16:colId xmlns:a16="http://schemas.microsoft.com/office/drawing/2014/main" val="1911463833"/>
                        </a:ext>
                      </a:extLst>
                    </a:gridCol>
                    <a:gridCol w="1735404">
                      <a:extLst>
                        <a:ext uri="{9D8B030D-6E8A-4147-A177-3AD203B41FA5}">
                          <a16:colId xmlns:a16="http://schemas.microsoft.com/office/drawing/2014/main" val="1347041558"/>
                        </a:ext>
                      </a:extLst>
                    </a:gridCol>
                    <a:gridCol w="1662406">
                      <a:extLst>
                        <a:ext uri="{9D8B030D-6E8A-4147-A177-3AD203B41FA5}">
                          <a16:colId xmlns:a16="http://schemas.microsoft.com/office/drawing/2014/main" val="689941135"/>
                        </a:ext>
                      </a:extLst>
                    </a:gridCol>
                    <a:gridCol w="1840080">
                      <a:extLst>
                        <a:ext uri="{9D8B030D-6E8A-4147-A177-3AD203B41FA5}">
                          <a16:colId xmlns:a16="http://schemas.microsoft.com/office/drawing/2014/main" val="558276513"/>
                        </a:ext>
                      </a:extLst>
                    </a:gridCol>
                    <a:gridCol w="1840080">
                      <a:extLst>
                        <a:ext uri="{9D8B030D-6E8A-4147-A177-3AD203B41FA5}">
                          <a16:colId xmlns:a16="http://schemas.microsoft.com/office/drawing/2014/main" val="2191598658"/>
                        </a:ext>
                      </a:extLst>
                    </a:gridCol>
                    <a:gridCol w="1840080">
                      <a:extLst>
                        <a:ext uri="{9D8B030D-6E8A-4147-A177-3AD203B41FA5}">
                          <a16:colId xmlns:a16="http://schemas.microsoft.com/office/drawing/2014/main" val="894519566"/>
                        </a:ext>
                      </a:extLst>
                    </a:gridCol>
                  </a:tblGrid>
                  <a:tr h="805420">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−0,5</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0,5</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60848"/>
                      </a:ext>
                    </a:extLst>
                  </a:tr>
                  <a:tr h="921186">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312412"/>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2077123593"/>
                  </p:ext>
                </p:extLst>
              </p:nvPr>
            </p:nvGraphicFramePr>
            <p:xfrm>
              <a:off x="2334124" y="6439671"/>
              <a:ext cx="13792201" cy="1726606"/>
            </p:xfrm>
            <a:graphic>
              <a:graphicData uri="http://schemas.openxmlformats.org/drawingml/2006/table">
                <a:tbl>
                  <a:tblPr firstRow="1" firstCol="1" bandRow="1"/>
                  <a:tblGrid>
                    <a:gridCol w="3138747">
                      <a:extLst>
                        <a:ext uri="{9D8B030D-6E8A-4147-A177-3AD203B41FA5}">
                          <a16:colId xmlns:a16="http://schemas.microsoft.com/office/drawing/2014/main" val="2545081880"/>
                        </a:ext>
                      </a:extLst>
                    </a:gridCol>
                    <a:gridCol w="1735404">
                      <a:extLst>
                        <a:ext uri="{9D8B030D-6E8A-4147-A177-3AD203B41FA5}">
                          <a16:colId xmlns:a16="http://schemas.microsoft.com/office/drawing/2014/main" val="1911463833"/>
                        </a:ext>
                      </a:extLst>
                    </a:gridCol>
                    <a:gridCol w="1735404">
                      <a:extLst>
                        <a:ext uri="{9D8B030D-6E8A-4147-A177-3AD203B41FA5}">
                          <a16:colId xmlns:a16="http://schemas.microsoft.com/office/drawing/2014/main" val="1347041558"/>
                        </a:ext>
                      </a:extLst>
                    </a:gridCol>
                    <a:gridCol w="1662406">
                      <a:extLst>
                        <a:ext uri="{9D8B030D-6E8A-4147-A177-3AD203B41FA5}">
                          <a16:colId xmlns:a16="http://schemas.microsoft.com/office/drawing/2014/main" val="689941135"/>
                        </a:ext>
                      </a:extLst>
                    </a:gridCol>
                    <a:gridCol w="1840080">
                      <a:extLst>
                        <a:ext uri="{9D8B030D-6E8A-4147-A177-3AD203B41FA5}">
                          <a16:colId xmlns:a16="http://schemas.microsoft.com/office/drawing/2014/main" val="558276513"/>
                        </a:ext>
                      </a:extLst>
                    </a:gridCol>
                    <a:gridCol w="1840080">
                      <a:extLst>
                        <a:ext uri="{9D8B030D-6E8A-4147-A177-3AD203B41FA5}">
                          <a16:colId xmlns:a16="http://schemas.microsoft.com/office/drawing/2014/main" val="2191598658"/>
                        </a:ext>
                      </a:extLst>
                    </a:gridCol>
                    <a:gridCol w="1840080">
                      <a:extLst>
                        <a:ext uri="{9D8B030D-6E8A-4147-A177-3AD203B41FA5}">
                          <a16:colId xmlns:a16="http://schemas.microsoft.com/office/drawing/2014/main" val="894519566"/>
                        </a:ext>
                      </a:extLst>
                    </a:gridCol>
                  </a:tblGrid>
                  <a:tr h="80542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94" t="-758" r="-340000" b="-11666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81053" t="-758" r="-514386" b="-11666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281053" t="-758" r="-414386" b="-11666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397802" t="-758" r="-332601" b="-11666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450000" t="-758" r="-200662" b="-11666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550000" t="-758" r="-100662" b="-11666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650000" t="-758" r="-662" b="-116667"/>
                          </a:stretch>
                        </a:blipFill>
                      </a:tcPr>
                    </a:tc>
                    <a:extLst>
                      <a:ext uri="{0D108BD9-81ED-4DB2-BD59-A6C34878D82A}">
                        <a16:rowId xmlns:a16="http://schemas.microsoft.com/office/drawing/2014/main" val="248760848"/>
                      </a:ext>
                    </a:extLst>
                  </a:tr>
                  <a:tr h="921186">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94" t="-87500" r="-340000" b="-131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81053" t="-87500" r="-514386" b="-131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281053" t="-87500" r="-414386" b="-131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397802" t="-87500" r="-332601" b="-131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450000" t="-87500" r="-200662" b="-131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550000" t="-87500" r="-100662" b="-131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650000" t="-87500" r="-662" b="-1316"/>
                          </a:stretch>
                        </a:blipFill>
                      </a:tcPr>
                    </a:tc>
                    <a:extLst>
                      <a:ext uri="{0D108BD9-81ED-4DB2-BD59-A6C34878D82A}">
                        <a16:rowId xmlns:a16="http://schemas.microsoft.com/office/drawing/2014/main" val="90312412"/>
                      </a:ext>
                    </a:extLst>
                  </a:tr>
                </a:tbl>
              </a:graphicData>
            </a:graphic>
          </p:graphicFrame>
        </mc:Fallback>
      </mc:AlternateContent>
      <p:sp>
        <p:nvSpPr>
          <p:cNvPr id="6" name="Rectangle 5"/>
          <p:cNvSpPr/>
          <p:nvPr/>
        </p:nvSpPr>
        <p:spPr>
          <a:xfrm>
            <a:off x="689809" y="6210300"/>
            <a:ext cx="739305" cy="661720"/>
          </a:xfrm>
          <a:prstGeom prst="rect">
            <a:avLst/>
          </a:prstGeom>
        </p:spPr>
        <p:txBody>
          <a:bodyPr wrap="none">
            <a:spAutoFit/>
          </a:bodyPr>
          <a:lstStyle/>
          <a:p>
            <a:r>
              <a:rPr lang="vi-VN" sz="3600">
                <a:solidFill>
                  <a:srgbClr val="000000"/>
                </a:solidFill>
                <a:ea typeface="Times New Roman" panose="02020603050405020304" pitchFamily="18" charset="0"/>
                <a:cs typeface="Times New Roman" panose="02020603050405020304" pitchFamily="18" charset="0"/>
              </a:rPr>
              <a:t>a) </a:t>
            </a:r>
            <a:endParaRPr lang="en-US" sz="3600"/>
          </a:p>
        </p:txBody>
      </p:sp>
      <mc:AlternateContent xmlns:mc="http://schemas.openxmlformats.org/markup-compatibility/2006" xmlns:a14="http://schemas.microsoft.com/office/drawing/2010/main">
        <mc:Choice Requires="a14">
          <p:sp>
            <p:nvSpPr>
              <p:cNvPr id="7" name="Rectangle 6"/>
              <p:cNvSpPr/>
              <p:nvPr/>
            </p:nvSpPr>
            <p:spPr>
              <a:xfrm>
                <a:off x="657723" y="8343900"/>
                <a:ext cx="16932629" cy="1754326"/>
              </a:xfrm>
              <a:prstGeom prst="rect">
                <a:avLst/>
              </a:prstGeom>
            </p:spPr>
            <p:txBody>
              <a:bodyPr wrap="square">
                <a:spAutoFit/>
              </a:bodyPr>
              <a:lstStyle/>
              <a:p>
                <a:pPr marR="30480" algn="just">
                  <a:lnSpc>
                    <a:spcPct val="150000"/>
                  </a:lnSpc>
                  <a:spcBef>
                    <a:spcPts val="600"/>
                  </a:spcBef>
                  <a:spcAft>
                    <a:spcPts val="600"/>
                  </a:spcAft>
                </a:pPr>
                <a:r>
                  <a:rPr lang="fr-FR" sz="3600">
                    <a:solidFill>
                      <a:srgbClr val="000000"/>
                    </a:solidFill>
                    <a:latin typeface="+mj-lt"/>
                    <a:ea typeface="Calibri" panose="020F0502020204030204" pitchFamily="34" charset="0"/>
                  </a:rPr>
                  <a:t>Sáu nghiệm của phương trình đã cho là : </a:t>
                </a:r>
                <a14:m>
                  <m:oMath xmlns:m="http://schemas.openxmlformats.org/officeDocument/2006/math">
                    <m:d>
                      <m:dPr>
                        <m:ctrlPr>
                          <a:rPr lang="en-US" sz="3600" i="1">
                            <a:solidFill>
                              <a:srgbClr val="000000"/>
                            </a:solidFill>
                            <a:effectLst/>
                            <a:latin typeface="Cambria Math" panose="02040503050406030204" pitchFamily="18" charset="0"/>
                            <a:ea typeface="Calibri" panose="020F0502020204030204" pitchFamily="34" charset="0"/>
                          </a:rPr>
                        </m:ctrlPr>
                      </m:dPr>
                      <m:e>
                        <m:r>
                          <a:rPr lang="fr-FR" sz="3600" i="1">
                            <a:solidFill>
                              <a:srgbClr val="000000"/>
                            </a:solidFill>
                            <a:effectLst/>
                            <a:latin typeface="Cambria Math" panose="02040503050406030204" pitchFamily="18" charset="0"/>
                            <a:ea typeface="Calibri" panose="020F0502020204030204" pitchFamily="34" charset="0"/>
                          </a:rPr>
                          <m:t>−1;−3</m:t>
                        </m:r>
                      </m:e>
                    </m:d>
                  </m:oMath>
                </a14:m>
                <a:r>
                  <a:rPr lang="fr-FR" sz="3600">
                    <a:solidFill>
                      <a:srgbClr val="000000"/>
                    </a:solidFill>
                    <a:effectLst/>
                    <a:latin typeface="+mj-lt"/>
                    <a:ea typeface="Calibri" panose="020F0502020204030204" pitchFamily="34" charset="0"/>
                  </a:rPr>
                  <a:t>, </a:t>
                </a:r>
                <a14:m>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rPr>
                      <m:t>(−0,5;−2)</m:t>
                    </m:r>
                  </m:oMath>
                </a14:m>
                <a:r>
                  <a:rPr lang="fr-FR" sz="3600">
                    <a:solidFill>
                      <a:srgbClr val="000000"/>
                    </a:solidFill>
                    <a:effectLst/>
                    <a:latin typeface="+mj-lt"/>
                    <a:ea typeface="Calibri" panose="020F0502020204030204" pitchFamily="34" charset="0"/>
                  </a:rPr>
                  <a:t>, </a:t>
                </a:r>
                <a14:m>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rPr>
                      <m:t>(0;−1)</m:t>
                    </m:r>
                  </m:oMath>
                </a14:m>
                <a:r>
                  <a:rPr lang="fr-FR" sz="3600">
                    <a:solidFill>
                      <a:srgbClr val="000000"/>
                    </a:solidFill>
                    <a:effectLst/>
                    <a:latin typeface="+mj-lt"/>
                    <a:ea typeface="Calibri" panose="020F0502020204030204" pitchFamily="34" charset="0"/>
                  </a:rPr>
                  <a:t>, </a:t>
                </a:r>
                <a14:m>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rPr>
                      <m:t>(0,5;0)</m:t>
                    </m:r>
                  </m:oMath>
                </a14:m>
                <a:r>
                  <a:rPr lang="fr-FR" sz="3600">
                    <a:solidFill>
                      <a:srgbClr val="000000"/>
                    </a:solidFill>
                    <a:effectLst/>
                    <a:latin typeface="+mj-lt"/>
                    <a:ea typeface="Calibri" panose="020F0502020204030204" pitchFamily="34" charset="0"/>
                  </a:rPr>
                  <a:t>, </a:t>
                </a:r>
                <a14:m>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rPr>
                      <m:t>(1;1)</m:t>
                    </m:r>
                  </m:oMath>
                </a14:m>
                <a:r>
                  <a:rPr lang="fr-FR" sz="3600">
                    <a:solidFill>
                      <a:srgbClr val="000000"/>
                    </a:solidFill>
                    <a:effectLst/>
                    <a:latin typeface="+mj-lt"/>
                    <a:ea typeface="Calibri" panose="020F0502020204030204" pitchFamily="34" charset="0"/>
                  </a:rPr>
                  <a:t>, </a:t>
                </a:r>
                <a14:m>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rPr>
                      <m:t>(2;3)</m:t>
                    </m:r>
                  </m:oMath>
                </a14:m>
                <a:r>
                  <a:rPr lang="fr-FR" sz="3600">
                    <a:solidFill>
                      <a:srgbClr val="000000"/>
                    </a:solidFill>
                    <a:effectLst/>
                    <a:latin typeface="+mj-lt"/>
                    <a:ea typeface="Calibri" panose="020F0502020204030204" pitchFamily="34" charset="0"/>
                  </a:rPr>
                  <a:t>.</a:t>
                </a:r>
                <a:endParaRPr lang="en-US" sz="3600">
                  <a:effectLst/>
                  <a:latin typeface="+mj-lt"/>
                  <a:ea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57723" y="8343900"/>
                <a:ext cx="16932629" cy="1754326"/>
              </a:xfrm>
              <a:prstGeom prst="rect">
                <a:avLst/>
              </a:prstGeom>
              <a:blipFill>
                <a:blip r:embed="rId6"/>
                <a:stretch>
                  <a:fillRect l="-1116" r="-900" b="-6250"/>
                </a:stretch>
              </a:blipFill>
            </p:spPr>
            <p:txBody>
              <a:bodyPr/>
              <a:lstStyle/>
              <a:p>
                <a:r>
                  <a:rPr lang="en-US">
                    <a:noFill/>
                  </a:rPr>
                  <a:t> </a:t>
                </a:r>
              </a:p>
            </p:txBody>
          </p:sp>
        </mc:Fallback>
      </mc:AlternateContent>
      <p:pic>
        <p:nvPicPr>
          <p:cNvPr id="8" name="Picture 7"/>
          <p:cNvPicPr>
            <a:picLocks noChangeAspect="1"/>
          </p:cNvPicPr>
          <p:nvPr/>
        </p:nvPicPr>
        <p:blipFill>
          <a:blip r:embed="rId7"/>
          <a:stretch>
            <a:fillRect/>
          </a:stretch>
        </p:blipFill>
        <p:spPr>
          <a:xfrm rot="17991934">
            <a:off x="17107198" y="4369643"/>
            <a:ext cx="1417959" cy="1085173"/>
          </a:xfrm>
          <a:prstGeom prst="rect">
            <a:avLst/>
          </a:prstGeom>
        </p:spPr>
      </p:pic>
    </p:spTree>
    <p:extLst>
      <p:ext uri="{BB962C8B-B14F-4D97-AF65-F5344CB8AC3E}">
        <p14:creationId xmlns:p14="http://schemas.microsoft.com/office/powerpoint/2010/main" val="402207707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par>
                                <p:cTn id="30" presetID="16" presetClass="entr" presetSubtype="21"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4"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657725" y="190500"/>
                <a:ext cx="16932627" cy="165167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tab pos="361950" algn="l"/>
                  </a:tabLst>
                  <a:defRPr/>
                </a:pPr>
                <a:r>
                  <a:rPr kumimoji="0" lang="en-US" sz="3600" b="1" i="0" u="none" strike="noStrike" kern="120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rPr>
                  <a:t>Bài 1.2 </a:t>
                </a:r>
                <a:r>
                  <a:rPr kumimoji="0" lang="en-US" sz="3600" b="1"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(SHS-tr10) </a:t>
                </a:r>
                <a:r>
                  <a:rPr kumimoji="0" lang="vi-VN" sz="3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 Tìm giá trị thích hợp thay cho dấu </a:t>
                </a:r>
                <a14:m>
                  <m:oMath xmlns:m="http://schemas.openxmlformats.org/officeDocument/2006/math">
                    <m:r>
                      <a:rPr kumimoji="0" lang="en-US" sz="3600" b="0" i="0" u="none" strike="noStrike" kern="1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6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600" b="0" i="1" u="none" strike="noStrike" kern="1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r>
                  <a:rPr kumimoji="0" lang="vi-VN" sz="3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trong bảng sau rồi cho biết 6 nghiệm của phương trình </a:t>
                </a:r>
                <a14:m>
                  <m:oMath xmlns:m="http://schemas.openxmlformats.org/officeDocument/2006/math">
                    <m:r>
                      <a:rPr kumimoji="0" lang="vi-VN" sz="3600" b="0"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a:rPr kumimoji="0" lang="vi-VN" sz="3600" b="0"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vi-VN" sz="3600" b="0"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 </m:t>
                    </m:r>
                    <m:r>
                      <a:rPr kumimoji="0" lang="vi-VN" sz="3600" b="0"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𝑦</m:t>
                    </m:r>
                    <m:r>
                      <a:rPr kumimoji="0" lang="vi-VN" sz="3600" b="0"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oMath>
                </a14:m>
                <a:endParaRPr kumimoji="0" lang="en-US" sz="36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57725" y="190500"/>
                <a:ext cx="16932627" cy="1651671"/>
              </a:xfrm>
              <a:prstGeom prst="rect">
                <a:avLst/>
              </a:prstGeom>
              <a:blipFill>
                <a:blip r:embed="rId3"/>
                <a:stretch>
                  <a:fillRect l="-1116" r="-1080" b="-12915"/>
                </a:stretch>
              </a:blipFill>
            </p:spPr>
            <p:txBody>
              <a:bodyPr/>
              <a:lstStyle/>
              <a:p>
                <a:r>
                  <a:rPr lang="en-US">
                    <a:noFill/>
                  </a:rPr>
                  <a:t> </a:t>
                </a:r>
              </a:p>
            </p:txBody>
          </p:sp>
        </mc:Fallback>
      </mc:AlternateContent>
      <p:sp>
        <p:nvSpPr>
          <p:cNvPr id="22" name="Rectangle 21"/>
          <p:cNvSpPr/>
          <p:nvPr/>
        </p:nvSpPr>
        <p:spPr>
          <a:xfrm>
            <a:off x="8504315" y="5524500"/>
            <a:ext cx="1239442" cy="661720"/>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6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p:sp>
        <p:nvSpPr>
          <p:cNvPr id="4" name="Rectangle 3"/>
          <p:cNvSpPr/>
          <p:nvPr/>
        </p:nvSpPr>
        <p:spPr>
          <a:xfrm>
            <a:off x="689809" y="3881743"/>
            <a:ext cx="11277600" cy="820674"/>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tab pos="361950" algn="l"/>
              </a:tabLst>
              <a:defRPr/>
            </a:pPr>
            <a:r>
              <a:rPr kumimoji="0" lang="vi-VN" sz="3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b) Viết nghiệm tổng quát của phương trình đã cho.</a:t>
            </a:r>
            <a:endParaRPr kumimoji="0" lang="en-US" sz="36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nvGraphicFramePr>
            <p:xfrm>
              <a:off x="2334124" y="2153050"/>
              <a:ext cx="13792201" cy="1629690"/>
            </p:xfrm>
            <a:graphic>
              <a:graphicData uri="http://schemas.openxmlformats.org/drawingml/2006/table">
                <a:tbl>
                  <a:tblPr firstRow="1" firstCol="1" bandRow="1"/>
                  <a:tblGrid>
                    <a:gridCol w="3138747">
                      <a:extLst>
                        <a:ext uri="{9D8B030D-6E8A-4147-A177-3AD203B41FA5}">
                          <a16:colId xmlns:a16="http://schemas.microsoft.com/office/drawing/2014/main" val="2545081880"/>
                        </a:ext>
                      </a:extLst>
                    </a:gridCol>
                    <a:gridCol w="1735404">
                      <a:extLst>
                        <a:ext uri="{9D8B030D-6E8A-4147-A177-3AD203B41FA5}">
                          <a16:colId xmlns:a16="http://schemas.microsoft.com/office/drawing/2014/main" val="1911463833"/>
                        </a:ext>
                      </a:extLst>
                    </a:gridCol>
                    <a:gridCol w="1735404">
                      <a:extLst>
                        <a:ext uri="{9D8B030D-6E8A-4147-A177-3AD203B41FA5}">
                          <a16:colId xmlns:a16="http://schemas.microsoft.com/office/drawing/2014/main" val="1347041558"/>
                        </a:ext>
                      </a:extLst>
                    </a:gridCol>
                    <a:gridCol w="1662406">
                      <a:extLst>
                        <a:ext uri="{9D8B030D-6E8A-4147-A177-3AD203B41FA5}">
                          <a16:colId xmlns:a16="http://schemas.microsoft.com/office/drawing/2014/main" val="689941135"/>
                        </a:ext>
                      </a:extLst>
                    </a:gridCol>
                    <a:gridCol w="1840080">
                      <a:extLst>
                        <a:ext uri="{9D8B030D-6E8A-4147-A177-3AD203B41FA5}">
                          <a16:colId xmlns:a16="http://schemas.microsoft.com/office/drawing/2014/main" val="558276513"/>
                        </a:ext>
                      </a:extLst>
                    </a:gridCol>
                    <a:gridCol w="1840080">
                      <a:extLst>
                        <a:ext uri="{9D8B030D-6E8A-4147-A177-3AD203B41FA5}">
                          <a16:colId xmlns:a16="http://schemas.microsoft.com/office/drawing/2014/main" val="2191598658"/>
                        </a:ext>
                      </a:extLst>
                    </a:gridCol>
                    <a:gridCol w="1840080">
                      <a:extLst>
                        <a:ext uri="{9D8B030D-6E8A-4147-A177-3AD203B41FA5}">
                          <a16:colId xmlns:a16="http://schemas.microsoft.com/office/drawing/2014/main" val="894519566"/>
                        </a:ext>
                      </a:extLst>
                    </a:gridCol>
                  </a:tblGrid>
                  <a:tr h="814845">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−0,5</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0,5</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60848"/>
                      </a:ext>
                    </a:extLst>
                  </a:tr>
                  <a:tr h="814845">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600" b="0" i="1" kern="100"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3600" kern="10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312412"/>
                      </a:ext>
                    </a:extLst>
                  </a:tr>
                </a:tbl>
              </a:graphicData>
            </a:graphic>
          </p:graphicFrame>
        </mc:Choice>
        <mc:Fallback xmlns="">
          <p:graphicFrame>
            <p:nvGraphicFramePr>
              <p:cNvPr id="5" name="Table 4"/>
              <p:cNvGraphicFramePr>
                <a:graphicFrameLocks noGrp="1"/>
              </p:cNvGraphicFramePr>
              <p:nvPr/>
            </p:nvGraphicFramePr>
            <p:xfrm>
              <a:off x="2334124" y="2153050"/>
              <a:ext cx="13792201" cy="1629690"/>
            </p:xfrm>
            <a:graphic>
              <a:graphicData uri="http://schemas.openxmlformats.org/drawingml/2006/table">
                <a:tbl>
                  <a:tblPr firstRow="1" firstCol="1" bandRow="1"/>
                  <a:tblGrid>
                    <a:gridCol w="3138747">
                      <a:extLst>
                        <a:ext uri="{9D8B030D-6E8A-4147-A177-3AD203B41FA5}">
                          <a16:colId xmlns:a16="http://schemas.microsoft.com/office/drawing/2014/main" val="2545081880"/>
                        </a:ext>
                      </a:extLst>
                    </a:gridCol>
                    <a:gridCol w="1735404">
                      <a:extLst>
                        <a:ext uri="{9D8B030D-6E8A-4147-A177-3AD203B41FA5}">
                          <a16:colId xmlns:a16="http://schemas.microsoft.com/office/drawing/2014/main" val="1911463833"/>
                        </a:ext>
                      </a:extLst>
                    </a:gridCol>
                    <a:gridCol w="1735404">
                      <a:extLst>
                        <a:ext uri="{9D8B030D-6E8A-4147-A177-3AD203B41FA5}">
                          <a16:colId xmlns:a16="http://schemas.microsoft.com/office/drawing/2014/main" val="1347041558"/>
                        </a:ext>
                      </a:extLst>
                    </a:gridCol>
                    <a:gridCol w="1662406">
                      <a:extLst>
                        <a:ext uri="{9D8B030D-6E8A-4147-A177-3AD203B41FA5}">
                          <a16:colId xmlns:a16="http://schemas.microsoft.com/office/drawing/2014/main" val="689941135"/>
                        </a:ext>
                      </a:extLst>
                    </a:gridCol>
                    <a:gridCol w="1840080">
                      <a:extLst>
                        <a:ext uri="{9D8B030D-6E8A-4147-A177-3AD203B41FA5}">
                          <a16:colId xmlns:a16="http://schemas.microsoft.com/office/drawing/2014/main" val="558276513"/>
                        </a:ext>
                      </a:extLst>
                    </a:gridCol>
                    <a:gridCol w="1840080">
                      <a:extLst>
                        <a:ext uri="{9D8B030D-6E8A-4147-A177-3AD203B41FA5}">
                          <a16:colId xmlns:a16="http://schemas.microsoft.com/office/drawing/2014/main" val="2191598658"/>
                        </a:ext>
                      </a:extLst>
                    </a:gridCol>
                    <a:gridCol w="1840080">
                      <a:extLst>
                        <a:ext uri="{9D8B030D-6E8A-4147-A177-3AD203B41FA5}">
                          <a16:colId xmlns:a16="http://schemas.microsoft.com/office/drawing/2014/main" val="894519566"/>
                        </a:ext>
                      </a:extLst>
                    </a:gridCol>
                  </a:tblGrid>
                  <a:tr h="814845">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94" t="-746" r="-340000"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81053" t="-746" r="-514386"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81053" t="-746" r="-414386"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397802" t="-746" r="-332601"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50000" t="-746" r="-200662"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550000" t="-746" r="-100662" b="-10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650000" t="-746" r="-662" b="-101493"/>
                          </a:stretch>
                        </a:blipFill>
                      </a:tcPr>
                    </a:tc>
                    <a:extLst>
                      <a:ext uri="{0D108BD9-81ED-4DB2-BD59-A6C34878D82A}">
                        <a16:rowId xmlns:a16="http://schemas.microsoft.com/office/drawing/2014/main" val="248760848"/>
                      </a:ext>
                    </a:extLst>
                  </a:tr>
                  <a:tr h="814845">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94" t="-100746" r="-340000"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81053" t="-100746" r="-514386"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81053" t="-100746" r="-414386"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397802" t="-100746" r="-332601"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50000" t="-100746" r="-200662"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550000" t="-100746" r="-100662" b="-149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650000" t="-100746" r="-662" b="-1493"/>
                          </a:stretch>
                        </a:blipFill>
                      </a:tcPr>
                    </a:tc>
                    <a:extLst>
                      <a:ext uri="{0D108BD9-81ED-4DB2-BD59-A6C34878D82A}">
                        <a16:rowId xmlns:a16="http://schemas.microsoft.com/office/drawing/2014/main" val="90312412"/>
                      </a:ext>
                    </a:extLst>
                  </a:tr>
                </a:tbl>
              </a:graphicData>
            </a:graphic>
          </p:graphicFrame>
        </mc:Fallback>
      </mc:AlternateContent>
      <mc:AlternateContent xmlns:mc="http://schemas.openxmlformats.org/markup-compatibility/2006" xmlns:a14="http://schemas.microsoft.com/office/drawing/2010/main">
        <mc:Choice Requires="a14">
          <p:sp>
            <p:nvSpPr>
              <p:cNvPr id="7" name="Rectangle 6"/>
              <p:cNvSpPr/>
              <p:nvPr/>
            </p:nvSpPr>
            <p:spPr>
              <a:xfrm>
                <a:off x="653714" y="6887461"/>
                <a:ext cx="16932629" cy="1808637"/>
              </a:xfrm>
              <a:prstGeom prst="rect">
                <a:avLst/>
              </a:prstGeom>
            </p:spPr>
            <p:txBody>
              <a:bodyPr wrap="square">
                <a:spAutoFit/>
              </a:bodyPr>
              <a:lstStyle/>
              <a:p>
                <a:pPr marR="30480" algn="just">
                  <a:lnSpc>
                    <a:spcPct val="150000"/>
                  </a:lnSpc>
                  <a:spcBef>
                    <a:spcPts val="600"/>
                  </a:spcBef>
                  <a:spcAft>
                    <a:spcPts val="600"/>
                  </a:spcAft>
                </a:pPr>
                <a:r>
                  <a:rPr lang="fr-FR" sz="3600">
                    <a:solidFill>
                      <a:srgbClr val="000000"/>
                    </a:solidFill>
                    <a:latin typeface="+mj-lt"/>
                    <a:ea typeface="Calibri" panose="020F0502020204030204" pitchFamily="34" charset="0"/>
                  </a:rPr>
                  <a:t>b) Ta có : </a:t>
                </a:r>
                <a14:m>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rPr>
                      <m:t>𝑦</m:t>
                    </m:r>
                    <m:r>
                      <a:rPr lang="fr-FR" sz="3600" i="1">
                        <a:solidFill>
                          <a:srgbClr val="000000"/>
                        </a:solidFill>
                        <a:effectLst/>
                        <a:latin typeface="Cambria Math" panose="02040503050406030204" pitchFamily="18" charset="0"/>
                        <a:ea typeface="Calibri" panose="020F0502020204030204" pitchFamily="34" charset="0"/>
                      </a:rPr>
                      <m:t>=2</m:t>
                    </m:r>
                    <m:r>
                      <a:rPr lang="fr-FR" sz="3600" i="1">
                        <a:solidFill>
                          <a:srgbClr val="000000"/>
                        </a:solidFill>
                        <a:effectLst/>
                        <a:latin typeface="Cambria Math" panose="02040503050406030204" pitchFamily="18" charset="0"/>
                        <a:ea typeface="Calibri" panose="020F0502020204030204" pitchFamily="34" charset="0"/>
                      </a:rPr>
                      <m:t>𝑥</m:t>
                    </m:r>
                    <m:r>
                      <a:rPr lang="fr-FR" sz="3600" i="1">
                        <a:solidFill>
                          <a:srgbClr val="000000"/>
                        </a:solidFill>
                        <a:effectLst/>
                        <a:latin typeface="Cambria Math" panose="02040503050406030204" pitchFamily="18" charset="0"/>
                        <a:ea typeface="Calibri" panose="020F0502020204030204" pitchFamily="34" charset="0"/>
                      </a:rPr>
                      <m:t>−1</m:t>
                    </m:r>
                  </m:oMath>
                </a14:m>
                <a:r>
                  <a:rPr lang="fr-FR" sz="3600">
                    <a:solidFill>
                      <a:srgbClr val="000000"/>
                    </a:solidFill>
                    <a:effectLst/>
                    <a:latin typeface="+mj-lt"/>
                    <a:ea typeface="Calibri" panose="020F0502020204030204" pitchFamily="34" charset="0"/>
                  </a:rPr>
                  <a:t>.</a:t>
                </a:r>
                <a:endParaRPr lang="en-US" sz="3600">
                  <a:effectLst/>
                  <a:latin typeface="+mj-lt"/>
                  <a:ea typeface="Times New Roman" panose="02020603050405020304" pitchFamily="18" charset="0"/>
                </a:endParaRPr>
              </a:p>
              <a:p>
                <a:pPr marR="30480" algn="just">
                  <a:lnSpc>
                    <a:spcPct val="150000"/>
                  </a:lnSpc>
                  <a:spcBef>
                    <a:spcPts val="600"/>
                  </a:spcBef>
                  <a:spcAft>
                    <a:spcPts val="600"/>
                  </a:spcAft>
                </a:pPr>
                <a:r>
                  <a:rPr lang="fr-FR" sz="3600">
                    <a:solidFill>
                      <a:srgbClr val="000000"/>
                    </a:solidFill>
                    <a:effectLst/>
                    <a:latin typeface="+mj-lt"/>
                    <a:ea typeface="Calibri" panose="020F0502020204030204" pitchFamily="34" charset="0"/>
                  </a:rPr>
                  <a:t>Vậy nghiệm tổng quát của phương trình đã cho là </a:t>
                </a:r>
                <a14:m>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rPr>
                      <m:t>(</m:t>
                    </m:r>
                    <m:r>
                      <a:rPr lang="fr-FR" sz="3600" i="1">
                        <a:solidFill>
                          <a:srgbClr val="000000"/>
                        </a:solidFill>
                        <a:effectLst/>
                        <a:latin typeface="Cambria Math" panose="02040503050406030204" pitchFamily="18" charset="0"/>
                        <a:ea typeface="Calibri" panose="020F0502020204030204" pitchFamily="34" charset="0"/>
                      </a:rPr>
                      <m:t>𝑥</m:t>
                    </m:r>
                    <m:r>
                      <a:rPr lang="fr-FR" sz="3600" i="1">
                        <a:solidFill>
                          <a:srgbClr val="000000"/>
                        </a:solidFill>
                        <a:effectLst/>
                        <a:latin typeface="Cambria Math" panose="02040503050406030204" pitchFamily="18" charset="0"/>
                        <a:ea typeface="Calibri" panose="020F0502020204030204" pitchFamily="34" charset="0"/>
                      </a:rPr>
                      <m:t>;2</m:t>
                    </m:r>
                    <m:r>
                      <a:rPr lang="fr-FR" sz="3600" i="1">
                        <a:solidFill>
                          <a:srgbClr val="000000"/>
                        </a:solidFill>
                        <a:effectLst/>
                        <a:latin typeface="Cambria Math" panose="02040503050406030204" pitchFamily="18" charset="0"/>
                        <a:ea typeface="Calibri" panose="020F0502020204030204" pitchFamily="34" charset="0"/>
                      </a:rPr>
                      <m:t>𝑥</m:t>
                    </m:r>
                    <m:r>
                      <a:rPr lang="fr-FR" sz="3600" i="1">
                        <a:solidFill>
                          <a:srgbClr val="000000"/>
                        </a:solidFill>
                        <a:effectLst/>
                        <a:latin typeface="Cambria Math" panose="02040503050406030204" pitchFamily="18" charset="0"/>
                        <a:ea typeface="Calibri" panose="020F0502020204030204" pitchFamily="34" charset="0"/>
                      </a:rPr>
                      <m:t>−1)</m:t>
                    </m:r>
                  </m:oMath>
                </a14:m>
                <a:r>
                  <a:rPr lang="fr-FR" sz="3600">
                    <a:solidFill>
                      <a:srgbClr val="000000"/>
                    </a:solidFill>
                    <a:effectLst/>
                    <a:latin typeface="+mj-lt"/>
                    <a:ea typeface="Calibri" panose="020F0502020204030204" pitchFamily="34" charset="0"/>
                  </a:rPr>
                  <a:t> với </a:t>
                </a:r>
                <a14:m>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rPr>
                      <m:t>𝑥</m:t>
                    </m:r>
                    <m:r>
                      <a:rPr lang="fr-FR" sz="3600" i="1">
                        <a:solidFill>
                          <a:srgbClr val="000000"/>
                        </a:solidFill>
                        <a:effectLst/>
                        <a:latin typeface="Cambria Math" panose="02040503050406030204" pitchFamily="18" charset="0"/>
                        <a:ea typeface="Calibri" panose="020F0502020204030204" pitchFamily="34" charset="0"/>
                      </a:rPr>
                      <m:t>∈</m:t>
                    </m:r>
                    <m:r>
                      <a:rPr lang="fr-FR" sz="3600" i="1">
                        <a:solidFill>
                          <a:srgbClr val="000000"/>
                        </a:solidFill>
                        <a:effectLst/>
                        <a:latin typeface="Cambria Math" panose="02040503050406030204" pitchFamily="18" charset="0"/>
                        <a:ea typeface="Calibri" panose="020F0502020204030204" pitchFamily="34" charset="0"/>
                      </a:rPr>
                      <m:t>ℝ</m:t>
                    </m:r>
                  </m:oMath>
                </a14:m>
                <a:r>
                  <a:rPr lang="fr-FR" sz="3600">
                    <a:solidFill>
                      <a:srgbClr val="000000"/>
                    </a:solidFill>
                    <a:effectLst/>
                    <a:latin typeface="+mj-lt"/>
                    <a:ea typeface="Calibri" panose="020F0502020204030204" pitchFamily="34" charset="0"/>
                  </a:rPr>
                  <a:t> tùy ý.</a:t>
                </a:r>
                <a:endParaRPr lang="en-US" sz="3600">
                  <a:effectLst/>
                  <a:latin typeface="+mj-lt"/>
                  <a:ea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53714" y="6887461"/>
                <a:ext cx="16932629" cy="1808637"/>
              </a:xfrm>
              <a:prstGeom prst="rect">
                <a:avLst/>
              </a:prstGeom>
              <a:blipFill>
                <a:blip r:embed="rId5"/>
                <a:stretch>
                  <a:fillRect l="-1080" b="-11448"/>
                </a:stretch>
              </a:blipFill>
            </p:spPr>
            <p:txBody>
              <a:bodyPr/>
              <a:lstStyle/>
              <a:p>
                <a:r>
                  <a:rPr lang="en-US">
                    <a:noFill/>
                  </a:rPr>
                  <a:t> </a:t>
                </a:r>
              </a:p>
            </p:txBody>
          </p:sp>
        </mc:Fallback>
      </mc:AlternateContent>
      <p:pic>
        <p:nvPicPr>
          <p:cNvPr id="8" name="Picture 7"/>
          <p:cNvPicPr>
            <a:picLocks noChangeAspect="1"/>
          </p:cNvPicPr>
          <p:nvPr/>
        </p:nvPicPr>
        <p:blipFill>
          <a:blip r:embed="rId6"/>
          <a:stretch>
            <a:fillRect/>
          </a:stretch>
        </p:blipFill>
        <p:spPr>
          <a:xfrm rot="17991934">
            <a:off x="17107198" y="4369643"/>
            <a:ext cx="1417959" cy="1085173"/>
          </a:xfrm>
          <a:prstGeom prst="rect">
            <a:avLst/>
          </a:prstGeom>
        </p:spPr>
      </p:pic>
    </p:spTree>
    <p:extLst>
      <p:ext uri="{BB962C8B-B14F-4D97-AF65-F5344CB8AC3E}">
        <p14:creationId xmlns:p14="http://schemas.microsoft.com/office/powerpoint/2010/main" val="76425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77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04800" y="-114300"/>
                <a:ext cx="17830800" cy="3608039"/>
              </a:xfrm>
              <a:prstGeom prst="rect">
                <a:avLst/>
              </a:prstGeom>
            </p:spPr>
            <p:txBody>
              <a:bodyPr wrap="square">
                <a:spAutoFit/>
              </a:bodyPr>
              <a:lstStyle/>
              <a:p>
                <a:pPr algn="just">
                  <a:lnSpc>
                    <a:spcPct val="150000"/>
                  </a:lnSpc>
                </a:pPr>
                <a:r>
                  <a:rPr lang="en-US" sz="3600" b="1" smtClean="0">
                    <a:solidFill>
                      <a:srgbClr val="000000"/>
                    </a:solidFill>
                    <a:latin typeface="+mj-lt"/>
                    <a:ea typeface="Times New Roman" panose="02020603050405020304" pitchFamily="18" charset="0"/>
                    <a:cs typeface="Times New Roman" panose="02020603050405020304" pitchFamily="18" charset="0"/>
                  </a:rPr>
                  <a:t>Bài 1.4 </a:t>
                </a:r>
                <a:r>
                  <a:rPr lang="en-US" sz="3600" b="1">
                    <a:solidFill>
                      <a:srgbClr val="000000"/>
                    </a:solidFill>
                    <a:latin typeface="+mj-lt"/>
                    <a:ea typeface="Times New Roman" panose="02020603050405020304" pitchFamily="18" charset="0"/>
                    <a:cs typeface="Times New Roman" panose="02020603050405020304" pitchFamily="18" charset="0"/>
                  </a:rPr>
                  <a:t>(SHS-tr10) </a:t>
                </a:r>
                <a:r>
                  <a:rPr lang="en-US" sz="3600" smtClean="0">
                    <a:solidFill>
                      <a:srgbClr val="000000"/>
                    </a:solidFill>
                    <a:effectLst/>
                    <a:latin typeface="+mj-lt"/>
                    <a:ea typeface="Times New Roman" panose="02020603050405020304" pitchFamily="18" charset="0"/>
                    <a:cs typeface="Times New Roman" panose="02020603050405020304" pitchFamily="18" charset="0"/>
                  </a:rPr>
                  <a:t>Cho hệ phương trình </a:t>
                </a:r>
                <a14:m>
                  <m:oMath xmlns:m="http://schemas.openxmlformats.org/officeDocument/2006/math">
                    <m:d>
                      <m:dPr>
                        <m:begChr m:val="{"/>
                        <m:endChr m:val=""/>
                        <m:ctrlPr>
                          <a:rPr lang="en-US" sz="3600" i="1" smtClean="0">
                            <a:solidFill>
                              <a:srgbClr val="000000"/>
                            </a:solidFill>
                            <a:effectLst/>
                            <a:latin typeface="Cambria Math" panose="02040503050406030204" pitchFamily="18" charset="0"/>
                            <a:cs typeface="Times New Roman" panose="02020603050405020304" pitchFamily="18" charset="0"/>
                          </a:rPr>
                        </m:ctrlPr>
                      </m:dPr>
                      <m:e>
                        <m:eqArr>
                          <m:eqArrPr>
                            <m:ctrlPr>
                              <a:rPr lang="en-US" sz="3600" i="1" smtClean="0">
                                <a:solidFill>
                                  <a:srgbClr val="000000"/>
                                </a:solidFill>
                                <a:effectLst/>
                                <a:latin typeface="Cambria Math" panose="02040503050406030204" pitchFamily="18" charset="0"/>
                                <a:cs typeface="Times New Roman" panose="02020603050405020304" pitchFamily="18" charset="0"/>
                              </a:rPr>
                            </m:ctrlPr>
                          </m:eqArrPr>
                          <m:e>
                            <m:r>
                              <a:rPr lang="en-US" sz="3600" b="0" i="1" smtClean="0">
                                <a:solidFill>
                                  <a:srgbClr val="000000"/>
                                </a:solidFill>
                                <a:effectLst/>
                                <a:latin typeface="Cambria Math" panose="02040503050406030204" pitchFamily="18" charset="0"/>
                                <a:cs typeface="Times New Roman" panose="02020603050405020304" pitchFamily="18" charset="0"/>
                              </a:rPr>
                              <m:t>2</m:t>
                            </m:r>
                            <m:r>
                              <a:rPr lang="en-US" sz="3600" b="0" i="1" smtClean="0">
                                <a:solidFill>
                                  <a:srgbClr val="000000"/>
                                </a:solidFill>
                                <a:effectLst/>
                                <a:latin typeface="Cambria Math" panose="02040503050406030204" pitchFamily="18" charset="0"/>
                                <a:cs typeface="Times New Roman" panose="02020603050405020304" pitchFamily="18" charset="0"/>
                              </a:rPr>
                              <m:t>𝑥</m:t>
                            </m:r>
                            <m:r>
                              <a:rPr lang="en-US" sz="3600" b="0" i="1" smtClean="0">
                                <a:solidFill>
                                  <a:srgbClr val="000000"/>
                                </a:solidFill>
                                <a:effectLst/>
                                <a:latin typeface="Cambria Math" panose="02040503050406030204" pitchFamily="18" charset="0"/>
                                <a:cs typeface="Times New Roman" panose="02020603050405020304" pitchFamily="18" charset="0"/>
                              </a:rPr>
                              <m:t>=−6</m:t>
                            </m:r>
                          </m:e>
                          <m:e>
                            <m:r>
                              <a:rPr lang="en-US" sz="3600" b="0" i="1" smtClean="0">
                                <a:solidFill>
                                  <a:srgbClr val="000000"/>
                                </a:solidFill>
                                <a:effectLst/>
                                <a:latin typeface="Cambria Math" panose="02040503050406030204" pitchFamily="18" charset="0"/>
                                <a:cs typeface="Times New Roman" panose="02020603050405020304" pitchFamily="18" charset="0"/>
                              </a:rPr>
                              <m:t>5</m:t>
                            </m:r>
                            <m:r>
                              <a:rPr lang="en-US" sz="3600" b="0" i="1" smtClean="0">
                                <a:solidFill>
                                  <a:srgbClr val="000000"/>
                                </a:solidFill>
                                <a:effectLst/>
                                <a:latin typeface="Cambria Math" panose="02040503050406030204" pitchFamily="18" charset="0"/>
                                <a:cs typeface="Times New Roman" panose="02020603050405020304" pitchFamily="18" charset="0"/>
                              </a:rPr>
                              <m:t>𝑥</m:t>
                            </m:r>
                            <m:r>
                              <a:rPr lang="en-US" sz="3600" b="0" i="1" smtClean="0">
                                <a:solidFill>
                                  <a:srgbClr val="000000"/>
                                </a:solidFill>
                                <a:effectLst/>
                                <a:latin typeface="Cambria Math" panose="02040503050406030204" pitchFamily="18" charset="0"/>
                                <a:cs typeface="Times New Roman" panose="02020603050405020304" pitchFamily="18" charset="0"/>
                              </a:rPr>
                              <m:t>+4</m:t>
                            </m:r>
                            <m:r>
                              <a:rPr lang="en-US" sz="3600" b="0" i="1" smtClean="0">
                                <a:solidFill>
                                  <a:srgbClr val="000000"/>
                                </a:solidFill>
                                <a:effectLst/>
                                <a:latin typeface="Cambria Math" panose="02040503050406030204" pitchFamily="18" charset="0"/>
                                <a:cs typeface="Times New Roman" panose="02020603050405020304" pitchFamily="18" charset="0"/>
                              </a:rPr>
                              <m:t>𝑦</m:t>
                            </m:r>
                            <m:r>
                              <a:rPr lang="en-US" sz="3600" b="0" i="1" smtClean="0">
                                <a:solidFill>
                                  <a:srgbClr val="000000"/>
                                </a:solidFill>
                                <a:effectLst/>
                                <a:latin typeface="Cambria Math" panose="02040503050406030204" pitchFamily="18" charset="0"/>
                                <a:cs typeface="Times New Roman" panose="02020603050405020304" pitchFamily="18" charset="0"/>
                              </a:rPr>
                              <m:t>=1</m:t>
                            </m:r>
                          </m:e>
                        </m:eqArr>
                      </m:e>
                    </m:d>
                  </m:oMath>
                </a14:m>
                <a:endParaRPr lang="en-US" sz="3600" smtClean="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vi-VN" sz="3600">
                    <a:solidFill>
                      <a:srgbClr val="000000"/>
                    </a:solidFill>
                    <a:ea typeface="Calibri" panose="020F0502020204030204" pitchFamily="34" charset="0"/>
                    <a:cs typeface="Times New Roman" panose="02020603050405020304" pitchFamily="18" charset="0"/>
                  </a:rPr>
                  <a:t>a) Hệ phương trình trên có là một hệ hai phương trình bậc nhất hai ẩn không? Vì sao</a:t>
                </a:r>
                <a:r>
                  <a:rPr lang="vi-VN" sz="3600" smtClean="0">
                    <a:solidFill>
                      <a:srgbClr val="000000"/>
                    </a:solidFill>
                    <a:ea typeface="Calibri" panose="020F0502020204030204" pitchFamily="34" charset="0"/>
                    <a:cs typeface="Times New Roman" panose="02020603050405020304" pitchFamily="18" charset="0"/>
                  </a:rPr>
                  <a:t>?</a:t>
                </a:r>
                <a:endParaRPr lang="vi-VN" sz="3600">
                  <a:solidFill>
                    <a:srgbClr val="000000"/>
                  </a:solidFill>
                  <a:ea typeface="Calibri" panose="020F0502020204030204" pitchFamily="34" charset="0"/>
                  <a:cs typeface="Times New Roman" panose="02020603050405020304" pitchFamily="18" charset="0"/>
                </a:endParaRPr>
              </a:p>
              <a:p>
                <a:pPr algn="just">
                  <a:lnSpc>
                    <a:spcPct val="150000"/>
                  </a:lnSpc>
                </a:pPr>
                <a:r>
                  <a:rPr lang="vi-VN" sz="3600">
                    <a:solidFill>
                      <a:srgbClr val="000000"/>
                    </a:solidFill>
                    <a:ea typeface="Calibri" panose="020F0502020204030204" pitchFamily="34" charset="0"/>
                    <a:cs typeface="Times New Roman" panose="02020603050405020304" pitchFamily="18" charset="0"/>
                  </a:rPr>
                  <a:t>b) Cặp số </a:t>
                </a:r>
                <a14:m>
                  <m:oMath xmlns:m="http://schemas.openxmlformats.org/officeDocument/2006/math">
                    <m:r>
                      <a:rPr lang="vi-VN" sz="360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(–3; 4) </m:t>
                    </m:r>
                  </m:oMath>
                </a14:m>
                <a:r>
                  <a:rPr lang="vi-VN" sz="3600">
                    <a:solidFill>
                      <a:srgbClr val="000000"/>
                    </a:solidFill>
                    <a:ea typeface="Calibri" panose="020F0502020204030204" pitchFamily="34" charset="0"/>
                    <a:cs typeface="Times New Roman" panose="02020603050405020304" pitchFamily="18" charset="0"/>
                  </a:rPr>
                  <a:t>có là một nghiệm của hệ phương trình đã cho hay không? Vì sao?</a:t>
                </a:r>
                <a:endParaRPr lang="en-US" sz="3600">
                  <a:solidFill>
                    <a:srgbClr val="000000"/>
                  </a:solidFill>
                  <a:effectLs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04800" y="-114300"/>
                <a:ext cx="17830800" cy="3608039"/>
              </a:xfrm>
              <a:prstGeom prst="rect">
                <a:avLst/>
              </a:prstGeom>
              <a:blipFill>
                <a:blip r:embed="rId3"/>
                <a:stretch>
                  <a:fillRect l="-1026" r="-342" b="-2534"/>
                </a:stretch>
              </a:blipFill>
            </p:spPr>
            <p:txBody>
              <a:bodyPr/>
              <a:lstStyle/>
              <a:p>
                <a:r>
                  <a:rPr lang="en-US">
                    <a:noFill/>
                  </a:rPr>
                  <a:t> </a:t>
                </a:r>
              </a:p>
            </p:txBody>
          </p:sp>
        </mc:Fallback>
      </mc:AlternateContent>
      <p:sp>
        <p:nvSpPr>
          <p:cNvPr id="24" name="Rectangle 23"/>
          <p:cNvSpPr/>
          <p:nvPr/>
        </p:nvSpPr>
        <p:spPr>
          <a:xfrm>
            <a:off x="8614906" y="3963769"/>
            <a:ext cx="1210588" cy="646331"/>
          </a:xfrm>
          <a:prstGeom prst="rect">
            <a:avLst/>
          </a:prstGeom>
        </p:spPr>
        <p:txBody>
          <a:bodyPr wrap="none">
            <a:spAutoFit/>
          </a:bodyPr>
          <a:lstStyle/>
          <a:p>
            <a:pPr algn="ctr" defTabSz="1828800">
              <a:buClr>
                <a:srgbClr val="000000"/>
              </a:buClr>
              <a:tabLst>
                <a:tab pos="723900" algn="l"/>
              </a:tabLst>
            </a:pPr>
            <a:r>
              <a:rPr lang="en-US" sz="3600" b="1" i="1" u="sng" kern="100">
                <a:solidFill>
                  <a:srgbClr val="C00000"/>
                </a:solidFill>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6" name="Rectangle 5"/>
              <p:cNvSpPr/>
              <p:nvPr/>
            </p:nvSpPr>
            <p:spPr>
              <a:xfrm>
                <a:off x="304800" y="4968443"/>
                <a:ext cx="17602200" cy="4975657"/>
              </a:xfrm>
              <a:prstGeom prst="rect">
                <a:avLst/>
              </a:prstGeom>
            </p:spPr>
            <p:txBody>
              <a:bodyPr wrap="square">
                <a:spAutoFit/>
              </a:bodyPr>
              <a:lstStyle/>
              <a:p>
                <a:pPr marR="30480" algn="just">
                  <a:lnSpc>
                    <a:spcPct val="150000"/>
                  </a:lnSpc>
                </a:pPr>
                <a:r>
                  <a:rPr lang="fr-FR" sz="3600" smtClean="0">
                    <a:solidFill>
                      <a:srgbClr val="000000"/>
                    </a:solidFill>
                    <a:latin typeface="+mj-lt"/>
                    <a:ea typeface="Calibri" panose="020F0502020204030204" pitchFamily="34" charset="0"/>
                  </a:rPr>
                  <a:t>a) Hệ đã cho là một hệ hai phương trình bậc nhất hai ẩn vì cả hai phương trình của hệ đã cho đều là phương trình bậc nhất hai ẩn.</a:t>
                </a:r>
                <a:endParaRPr lang="en-US" sz="3600">
                  <a:solidFill>
                    <a:srgbClr val="000000"/>
                  </a:solidFill>
                  <a:effectLst/>
                  <a:latin typeface="+mj-lt"/>
                  <a:ea typeface="Times New Roman" panose="02020603050405020304" pitchFamily="18" charset="0"/>
                </a:endParaRPr>
              </a:p>
              <a:p>
                <a:pPr algn="just">
                  <a:lnSpc>
                    <a:spcPct val="150000"/>
                  </a:lnSpc>
                </a:pPr>
                <a:r>
                  <a:rPr lang="fr-FR" sz="3600">
                    <a:solidFill>
                      <a:srgbClr val="000000"/>
                    </a:solidFill>
                    <a:effectLst/>
                    <a:latin typeface="+mj-lt"/>
                    <a:ea typeface="Calibri" panose="020F0502020204030204" pitchFamily="34" charset="0"/>
                    <a:cs typeface="Times New Roman" panose="02020603050405020304" pitchFamily="18" charset="0"/>
                  </a:rPr>
                  <a:t>b) </a:t>
                </a:r>
                <a:r>
                  <a:rPr lang="en-US" sz="3600">
                    <a:solidFill>
                      <a:srgbClr val="000000"/>
                    </a:solidFill>
                    <a:effectLst/>
                    <a:latin typeface="+mj-lt"/>
                    <a:ea typeface="Malgun Gothic" panose="020B0503020000020004" pitchFamily="34" charset="-127"/>
                    <a:cs typeface="Times New Roman" panose="02020603050405020304" pitchFamily="18" charset="0"/>
                  </a:rPr>
                  <a:t>Ta thấy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en-US" sz="3600">
                    <a:solidFill>
                      <a:srgbClr val="000000"/>
                    </a:solidFill>
                    <a:effectLst/>
                    <a:latin typeface="+mj-lt"/>
                    <a:ea typeface="Malgun Gothic" panose="020B0503020000020004" pitchFamily="34" charset="-127"/>
                    <a:cs typeface="Times New Roman" panose="02020603050405020304" pitchFamily="18" charset="0"/>
                  </a:rPr>
                  <a:t> và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en-US" sz="3600">
                    <a:solidFill>
                      <a:srgbClr val="000000"/>
                    </a:solidFill>
                    <a:effectLst/>
                    <a:latin typeface="+mj-lt"/>
                    <a:ea typeface="Malgun Gothic" panose="020B0503020000020004" pitchFamily="34" charset="-127"/>
                    <a:cs typeface="Times New Roman" panose="02020603050405020304" pitchFamily="18" charset="0"/>
                  </a:rPr>
                  <a:t> thì:</a:t>
                </a:r>
                <a:endParaRPr lang="en-US" sz="36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d>
                      <m:dPr>
                        <m:ctrlP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e>
                    </m:d>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=−6</m:t>
                    </m:r>
                  </m:oMath>
                </a14:m>
                <a:r>
                  <a:rPr lang="en-US" sz="3600">
                    <a:solidFill>
                      <a:srgbClr val="000000"/>
                    </a:solidFill>
                    <a:effectLst/>
                    <a:latin typeface="+mj-lt"/>
                    <a:ea typeface="Malgun Gothic" panose="020B0503020000020004" pitchFamily="34" charset="-127"/>
                    <a:cs typeface="Times New Roman" panose="02020603050405020304" pitchFamily="18" charset="0"/>
                  </a:rPr>
                  <a:t> nên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(−3;4)</m:t>
                    </m:r>
                  </m:oMath>
                </a14:m>
                <a:r>
                  <a:rPr lang="en-US" sz="3600">
                    <a:solidFill>
                      <a:srgbClr val="000000"/>
                    </a:solidFill>
                    <a:effectLst/>
                    <a:latin typeface="+mj-lt"/>
                    <a:ea typeface="Malgun Gothic" panose="020B0503020000020004" pitchFamily="34" charset="-127"/>
                    <a:cs typeface="Times New Roman" panose="02020603050405020304" pitchFamily="18" charset="0"/>
                  </a:rPr>
                  <a:t> là nghiệm phương trình thứ nhất;</a:t>
                </a:r>
                <a:endParaRPr lang="en-US" sz="36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5</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+4</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=−15+16=1</m:t>
                    </m:r>
                  </m:oMath>
                </a14:m>
                <a:r>
                  <a:rPr lang="en-US" sz="3600">
                    <a:solidFill>
                      <a:srgbClr val="000000"/>
                    </a:solidFill>
                    <a:effectLst/>
                    <a:latin typeface="+mj-lt"/>
                    <a:ea typeface="Malgun Gothic" panose="020B0503020000020004" pitchFamily="34" charset="-127"/>
                    <a:cs typeface="Times New Roman" panose="02020603050405020304" pitchFamily="18" charset="0"/>
                  </a:rPr>
                  <a:t> nên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(−3;4)</m:t>
                    </m:r>
                  </m:oMath>
                </a14:m>
                <a:r>
                  <a:rPr lang="en-US" sz="3600">
                    <a:solidFill>
                      <a:srgbClr val="000000"/>
                    </a:solidFill>
                    <a:effectLst/>
                    <a:latin typeface="+mj-lt"/>
                    <a:ea typeface="Malgun Gothic" panose="020B0503020000020004" pitchFamily="34" charset="-127"/>
                    <a:cs typeface="Times New Roman" panose="02020603050405020304" pitchFamily="18" charset="0"/>
                  </a:rPr>
                  <a:t> là nghiệm của phương trình thứ hai.</a:t>
                </a:r>
                <a:endParaRPr lang="en-US" sz="36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en-US" sz="3600">
                    <a:solidFill>
                      <a:srgbClr val="000000"/>
                    </a:solidFill>
                    <a:effectLst/>
                    <a:latin typeface="+mj-lt"/>
                    <a:ea typeface="Malgun Gothic" panose="020B0503020000020004" pitchFamily="34" charset="-127"/>
                    <a:cs typeface="Times New Roman" panose="02020603050405020304" pitchFamily="18" charset="0"/>
                  </a:rPr>
                  <a:t>Vậy </a:t>
                </a:r>
                <a14:m>
                  <m:oMath xmlns:m="http://schemas.openxmlformats.org/officeDocument/2006/math">
                    <m:r>
                      <a:rPr lang="en-US" sz="36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(−3;4)</m:t>
                    </m:r>
                  </m:oMath>
                </a14:m>
                <a:r>
                  <a:rPr lang="en-US" sz="3600">
                    <a:solidFill>
                      <a:srgbClr val="000000"/>
                    </a:solidFill>
                    <a:effectLst/>
                    <a:latin typeface="+mj-lt"/>
                    <a:ea typeface="Malgun Gothic" panose="020B0503020000020004" pitchFamily="34" charset="-127"/>
                    <a:cs typeface="Times New Roman" panose="02020603050405020304" pitchFamily="18" charset="0"/>
                  </a:rPr>
                  <a:t> là nghiệm của hệ phương trình đã cho.</a:t>
                </a:r>
                <a:endParaRPr lang="en-US" sz="3600">
                  <a:solidFill>
                    <a:srgbClr val="000000"/>
                  </a:solidFill>
                  <a:effectLst/>
                  <a:latin typeface="+mj-lt"/>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04800" y="4968443"/>
                <a:ext cx="17602200" cy="4975657"/>
              </a:xfrm>
              <a:prstGeom prst="rect">
                <a:avLst/>
              </a:prstGeom>
              <a:blipFill>
                <a:blip r:embed="rId4"/>
                <a:stretch>
                  <a:fillRect l="-1039" r="-831" b="-3676"/>
                </a:stretch>
              </a:blipFill>
            </p:spPr>
            <p:txBody>
              <a:bodyPr/>
              <a:lstStyle/>
              <a:p>
                <a:r>
                  <a:rPr lang="en-US">
                    <a:noFill/>
                  </a:rPr>
                  <a:t> </a:t>
                </a:r>
              </a:p>
            </p:txBody>
          </p:sp>
        </mc:Fallback>
      </mc:AlternateContent>
      <p:pic>
        <p:nvPicPr>
          <p:cNvPr id="12" name="Picture 11"/>
          <p:cNvPicPr>
            <a:picLocks noChangeAspect="1"/>
          </p:cNvPicPr>
          <p:nvPr/>
        </p:nvPicPr>
        <p:blipFill>
          <a:blip r:embed="rId5"/>
          <a:stretch>
            <a:fillRect/>
          </a:stretch>
        </p:blipFill>
        <p:spPr>
          <a:xfrm rot="21321722">
            <a:off x="16873397" y="9108499"/>
            <a:ext cx="2067204" cy="2357000"/>
          </a:xfrm>
          <a:prstGeom prst="rect">
            <a:avLst/>
          </a:prstGeom>
        </p:spPr>
      </p:pic>
    </p:spTree>
    <p:extLst>
      <p:ext uri="{BB962C8B-B14F-4D97-AF65-F5344CB8AC3E}">
        <p14:creationId xmlns:p14="http://schemas.microsoft.com/office/powerpoint/2010/main" val="164637663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ipe(left)">
                                      <p:cBhvr>
                                        <p:cTn id="29" dur="5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wipe(left)">
                                      <p:cBhvr>
                                        <p:cTn id="34" dur="5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wipe(down)">
                                      <p:cBhvr>
                                        <p:cTn id="3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8" name="Rectangle 7"/>
          <p:cNvSpPr/>
          <p:nvPr/>
        </p:nvSpPr>
        <p:spPr>
          <a:xfrm>
            <a:off x="4191000" y="1199971"/>
            <a:ext cx="10154949" cy="1200329"/>
          </a:xfrm>
          <a:prstGeom prst="rect">
            <a:avLst/>
          </a:prstGeom>
        </p:spPr>
        <p:txBody>
          <a:bodyPr wrap="square">
            <a:spAutoFit/>
          </a:bodyPr>
          <a:lstStyle/>
          <a:p>
            <a:pPr lvl="0" algn="ctr" defTabSz="1828800">
              <a:buClr>
                <a:srgbClr val="143E63"/>
              </a:buClr>
              <a:buSzPts val="3000"/>
              <a:defRPr/>
            </a:pPr>
            <a:r>
              <a:rPr lang="vi-VN" sz="7200" b="1" kern="0">
                <a:solidFill>
                  <a:schemeClr val="accent1">
                    <a:lumMod val="75000"/>
                  </a:schemeClr>
                </a:solidFill>
                <a:latin typeface="Arial"/>
                <a:cs typeface="Arial"/>
                <a:sym typeface="Merriweather Sans"/>
              </a:rPr>
              <a:t>NỘI DUNG </a:t>
            </a:r>
            <a:r>
              <a:rPr lang="vi-VN" sz="7200" b="1" kern="0" smtClean="0">
                <a:solidFill>
                  <a:schemeClr val="accent1">
                    <a:lumMod val="75000"/>
                  </a:schemeClr>
                </a:solidFill>
                <a:latin typeface="Arial"/>
                <a:cs typeface="Arial"/>
                <a:sym typeface="Merriweather Sans"/>
              </a:rPr>
              <a:t>BÀI </a:t>
            </a:r>
            <a:r>
              <a:rPr lang="vi-VN" sz="7200" b="1" kern="0">
                <a:solidFill>
                  <a:schemeClr val="accent1">
                    <a:lumMod val="75000"/>
                  </a:schemeClr>
                </a:solidFill>
                <a:latin typeface="Arial"/>
                <a:cs typeface="Arial"/>
                <a:sym typeface="Merriweather Sans"/>
              </a:rPr>
              <a:t>HỌC</a:t>
            </a:r>
          </a:p>
        </p:txBody>
      </p:sp>
      <p:sp>
        <p:nvSpPr>
          <p:cNvPr id="2" name="Rectangle 1"/>
          <p:cNvSpPr/>
          <p:nvPr/>
        </p:nvSpPr>
        <p:spPr>
          <a:xfrm>
            <a:off x="1524000" y="3199812"/>
            <a:ext cx="4267200" cy="2477088"/>
          </a:xfrm>
          <a:prstGeom prst="rect">
            <a:avLst/>
          </a:prstGeom>
        </p:spPr>
        <p:txBody>
          <a:bodyPr wrap="square">
            <a:spAutoFit/>
          </a:bodyPr>
          <a:lstStyle/>
          <a:p>
            <a:pPr algn="just">
              <a:lnSpc>
                <a:spcPct val="200000"/>
              </a:lnSpc>
              <a:spcBef>
                <a:spcPts val="600"/>
              </a:spcBef>
              <a:spcAft>
                <a:spcPts val="600"/>
              </a:spcAft>
            </a:pPr>
            <a:r>
              <a:rPr lang="da-DK" sz="4200" b="1" smtClean="0">
                <a:solidFill>
                  <a:srgbClr val="000000"/>
                </a:solidFill>
                <a:latin typeface="+mj-lt"/>
                <a:ea typeface="Calibri" panose="020F0502020204030204" pitchFamily="34" charset="0"/>
                <a:cs typeface="Times New Roman" panose="02020603050405020304" pitchFamily="18" charset="0"/>
              </a:rPr>
              <a:t>1. </a:t>
            </a:r>
            <a:r>
              <a:rPr lang="vi-VN" sz="4200" b="1">
                <a:solidFill>
                  <a:srgbClr val="000000"/>
                </a:solidFill>
                <a:ea typeface="Calibri" panose="020F0502020204030204" pitchFamily="34" charset="0"/>
                <a:cs typeface="Times New Roman" panose="02020603050405020304" pitchFamily="18" charset="0"/>
              </a:rPr>
              <a:t>Phương</a:t>
            </a:r>
            <a:r>
              <a:rPr lang="vi-VN" sz="4200" b="1">
                <a:solidFill>
                  <a:srgbClr val="000000"/>
                </a:solidFill>
                <a:latin typeface="+mj-lt"/>
                <a:ea typeface="Calibri" panose="020F0502020204030204" pitchFamily="34" charset="0"/>
                <a:cs typeface="Times New Roman" panose="02020603050405020304" pitchFamily="18" charset="0"/>
              </a:rPr>
              <a:t> </a:t>
            </a:r>
            <a:r>
              <a:rPr lang="da-DK" sz="4200" b="1">
                <a:solidFill>
                  <a:srgbClr val="000000"/>
                </a:solidFill>
                <a:latin typeface="+mj-lt"/>
                <a:ea typeface="Calibri" panose="020F0502020204030204" pitchFamily="34" charset="0"/>
                <a:cs typeface="Times New Roman" panose="02020603050405020304" pitchFamily="18" charset="0"/>
              </a:rPr>
              <a:t>trình bậc nhất hai ẩn</a:t>
            </a:r>
            <a:endParaRPr lang="en-US" sz="4200">
              <a:solidFill>
                <a:srgbClr val="000000"/>
              </a:solidFill>
              <a:effectLst/>
              <a:latin typeface="+mj-lt"/>
              <a:ea typeface="Calibri" panose="020F0502020204030204" pitchFamily="34" charset="0"/>
              <a:cs typeface="Times New Roman" panose="02020603050405020304" pitchFamily="18" charset="0"/>
            </a:endParaRPr>
          </a:p>
        </p:txBody>
      </p:sp>
      <p:sp>
        <p:nvSpPr>
          <p:cNvPr id="4" name="Rectangle 3"/>
          <p:cNvSpPr/>
          <p:nvPr/>
        </p:nvSpPr>
        <p:spPr>
          <a:xfrm>
            <a:off x="10820400" y="3199812"/>
            <a:ext cx="6058959" cy="2477088"/>
          </a:xfrm>
          <a:prstGeom prst="rect">
            <a:avLst/>
          </a:prstGeom>
        </p:spPr>
        <p:txBody>
          <a:bodyPr wrap="square">
            <a:spAutoFit/>
          </a:bodyPr>
          <a:lstStyle/>
          <a:p>
            <a:pPr lvl="0" algn="just">
              <a:lnSpc>
                <a:spcPct val="200000"/>
              </a:lnSpc>
              <a:spcBef>
                <a:spcPts val="600"/>
              </a:spcBef>
              <a:spcAft>
                <a:spcPts val="600"/>
              </a:spcAft>
            </a:pPr>
            <a:r>
              <a:rPr lang="vi-VN" sz="4200" b="1">
                <a:solidFill>
                  <a:srgbClr val="000000"/>
                </a:solidFill>
                <a:ea typeface="Calibri" panose="020F0502020204030204" pitchFamily="34" charset="0"/>
                <a:cs typeface="Times New Roman" panose="02020603050405020304" pitchFamily="18" charset="0"/>
              </a:rPr>
              <a:t>2. Hệ hai phương trình bậc nhất hai ẩn</a:t>
            </a:r>
          </a:p>
        </p:txBody>
      </p:sp>
      <p:pic>
        <p:nvPicPr>
          <p:cNvPr id="5" name="Picture 4"/>
          <p:cNvPicPr>
            <a:picLocks noChangeAspect="1"/>
          </p:cNvPicPr>
          <p:nvPr/>
        </p:nvPicPr>
        <p:blipFill>
          <a:blip r:embed="rId3"/>
          <a:stretch>
            <a:fillRect/>
          </a:stretch>
        </p:blipFill>
        <p:spPr>
          <a:xfrm>
            <a:off x="6296515" y="6819900"/>
            <a:ext cx="5943917" cy="2536072"/>
          </a:xfrm>
          <a:prstGeom prst="rect">
            <a:avLst/>
          </a:prstGeom>
        </p:spPr>
      </p:pic>
    </p:spTree>
    <p:extLst>
      <p:ext uri="{BB962C8B-B14F-4D97-AF65-F5344CB8AC3E}">
        <p14:creationId xmlns:p14="http://schemas.microsoft.com/office/powerpoint/2010/main" val="254936493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523"/>
        <p:cNvGrpSpPr/>
        <p:nvPr/>
      </p:nvGrpSpPr>
      <p:grpSpPr>
        <a:xfrm>
          <a:off x="0" y="0"/>
          <a:ext cx="0" cy="0"/>
          <a:chOff x="0" y="0"/>
          <a:chExt cx="0" cy="0"/>
        </a:xfrm>
      </p:grpSpPr>
      <p:grpSp>
        <p:nvGrpSpPr>
          <p:cNvPr id="71" name="Google Shape;1558;p62"/>
          <p:cNvGrpSpPr/>
          <p:nvPr/>
        </p:nvGrpSpPr>
        <p:grpSpPr>
          <a:xfrm rot="-613048">
            <a:off x="1423678" y="726212"/>
            <a:ext cx="15315540" cy="9531860"/>
            <a:chOff x="2702725" y="738000"/>
            <a:chExt cx="1636900" cy="1676850"/>
          </a:xfrm>
        </p:grpSpPr>
        <p:sp>
          <p:nvSpPr>
            <p:cNvPr id="72" name="Google Shape;1559;p62"/>
            <p:cNvSpPr/>
            <p:nvPr/>
          </p:nvSpPr>
          <p:spPr>
            <a:xfrm>
              <a:off x="2702725" y="738000"/>
              <a:ext cx="1636900" cy="1676850"/>
            </a:xfrm>
            <a:custGeom>
              <a:avLst/>
              <a:gdLst/>
              <a:ahLst/>
              <a:cxnLst/>
              <a:rect l="l" t="t" r="r" b="b"/>
              <a:pathLst>
                <a:path w="65476" h="67074" extrusionOk="0">
                  <a:moveTo>
                    <a:pt x="43461" y="1"/>
                  </a:moveTo>
                  <a:cubicBezTo>
                    <a:pt x="42901" y="1"/>
                    <a:pt x="42341" y="177"/>
                    <a:pt x="41869" y="532"/>
                  </a:cubicBezTo>
                  <a:lnTo>
                    <a:pt x="40612" y="1475"/>
                  </a:lnTo>
                  <a:cubicBezTo>
                    <a:pt x="40469" y="1582"/>
                    <a:pt x="40339" y="1703"/>
                    <a:pt x="40222" y="1835"/>
                  </a:cubicBezTo>
                  <a:lnTo>
                    <a:pt x="37289" y="5137"/>
                  </a:lnTo>
                  <a:lnTo>
                    <a:pt x="17773" y="1298"/>
                  </a:lnTo>
                  <a:lnTo>
                    <a:pt x="17770" y="1298"/>
                  </a:lnTo>
                  <a:lnTo>
                    <a:pt x="16459" y="1039"/>
                  </a:lnTo>
                  <a:cubicBezTo>
                    <a:pt x="16285" y="1005"/>
                    <a:pt x="16113" y="989"/>
                    <a:pt x="15943" y="989"/>
                  </a:cubicBezTo>
                  <a:cubicBezTo>
                    <a:pt x="14635" y="989"/>
                    <a:pt x="13485" y="1961"/>
                    <a:pt x="13314" y="3311"/>
                  </a:cubicBezTo>
                  <a:cubicBezTo>
                    <a:pt x="11364" y="18757"/>
                    <a:pt x="7448" y="33891"/>
                    <a:pt x="1658" y="48342"/>
                  </a:cubicBezTo>
                  <a:cubicBezTo>
                    <a:pt x="1182" y="49507"/>
                    <a:pt x="698" y="50685"/>
                    <a:pt x="204" y="51877"/>
                  </a:cubicBezTo>
                  <a:cubicBezTo>
                    <a:pt x="183" y="51929"/>
                    <a:pt x="166" y="51982"/>
                    <a:pt x="148" y="52034"/>
                  </a:cubicBezTo>
                  <a:cubicBezTo>
                    <a:pt x="136" y="52072"/>
                    <a:pt x="120" y="52108"/>
                    <a:pt x="108" y="52146"/>
                  </a:cubicBezTo>
                  <a:cubicBezTo>
                    <a:pt x="91" y="52204"/>
                    <a:pt x="79" y="52262"/>
                    <a:pt x="67" y="52321"/>
                  </a:cubicBezTo>
                  <a:cubicBezTo>
                    <a:pt x="60" y="52357"/>
                    <a:pt x="47" y="52392"/>
                    <a:pt x="41" y="52429"/>
                  </a:cubicBezTo>
                  <a:cubicBezTo>
                    <a:pt x="25" y="52523"/>
                    <a:pt x="12" y="52619"/>
                    <a:pt x="6" y="52714"/>
                  </a:cubicBezTo>
                  <a:cubicBezTo>
                    <a:pt x="5" y="52745"/>
                    <a:pt x="6" y="52777"/>
                    <a:pt x="5" y="52807"/>
                  </a:cubicBezTo>
                  <a:cubicBezTo>
                    <a:pt x="3" y="52872"/>
                    <a:pt x="0" y="52938"/>
                    <a:pt x="3" y="53003"/>
                  </a:cubicBezTo>
                  <a:cubicBezTo>
                    <a:pt x="3" y="53038"/>
                    <a:pt x="9" y="53074"/>
                    <a:pt x="12" y="53109"/>
                  </a:cubicBezTo>
                  <a:cubicBezTo>
                    <a:pt x="17" y="53170"/>
                    <a:pt x="22" y="53231"/>
                    <a:pt x="31" y="53290"/>
                  </a:cubicBezTo>
                  <a:cubicBezTo>
                    <a:pt x="35" y="53328"/>
                    <a:pt x="46" y="53365"/>
                    <a:pt x="52" y="53401"/>
                  </a:cubicBezTo>
                  <a:cubicBezTo>
                    <a:pt x="64" y="53459"/>
                    <a:pt x="73" y="53516"/>
                    <a:pt x="88" y="53574"/>
                  </a:cubicBezTo>
                  <a:cubicBezTo>
                    <a:pt x="99" y="53612"/>
                    <a:pt x="114" y="53650"/>
                    <a:pt x="125" y="53688"/>
                  </a:cubicBezTo>
                  <a:cubicBezTo>
                    <a:pt x="143" y="53741"/>
                    <a:pt x="158" y="53796"/>
                    <a:pt x="180" y="53849"/>
                  </a:cubicBezTo>
                  <a:cubicBezTo>
                    <a:pt x="195" y="53889"/>
                    <a:pt x="213" y="53928"/>
                    <a:pt x="231" y="53966"/>
                  </a:cubicBezTo>
                  <a:cubicBezTo>
                    <a:pt x="249" y="54010"/>
                    <a:pt x="266" y="54054"/>
                    <a:pt x="287" y="54097"/>
                  </a:cubicBezTo>
                  <a:cubicBezTo>
                    <a:pt x="292" y="54103"/>
                    <a:pt x="297" y="54109"/>
                    <a:pt x="300" y="54117"/>
                  </a:cubicBezTo>
                  <a:cubicBezTo>
                    <a:pt x="304" y="54124"/>
                    <a:pt x="306" y="54130"/>
                    <a:pt x="309" y="54136"/>
                  </a:cubicBezTo>
                  <a:cubicBezTo>
                    <a:pt x="327" y="54170"/>
                    <a:pt x="347" y="54200"/>
                    <a:pt x="366" y="54232"/>
                  </a:cubicBezTo>
                  <a:cubicBezTo>
                    <a:pt x="392" y="54278"/>
                    <a:pt x="420" y="54325"/>
                    <a:pt x="448" y="54369"/>
                  </a:cubicBezTo>
                  <a:cubicBezTo>
                    <a:pt x="474" y="54407"/>
                    <a:pt x="502" y="54442"/>
                    <a:pt x="529" y="54478"/>
                  </a:cubicBezTo>
                  <a:cubicBezTo>
                    <a:pt x="559" y="54521"/>
                    <a:pt x="590" y="54562"/>
                    <a:pt x="625" y="54601"/>
                  </a:cubicBezTo>
                  <a:cubicBezTo>
                    <a:pt x="654" y="54636"/>
                    <a:pt x="686" y="54670"/>
                    <a:pt x="716" y="54703"/>
                  </a:cubicBezTo>
                  <a:cubicBezTo>
                    <a:pt x="751" y="54741"/>
                    <a:pt x="786" y="54777"/>
                    <a:pt x="822" y="54812"/>
                  </a:cubicBezTo>
                  <a:cubicBezTo>
                    <a:pt x="856" y="54844"/>
                    <a:pt x="891" y="54873"/>
                    <a:pt x="926" y="54904"/>
                  </a:cubicBezTo>
                  <a:cubicBezTo>
                    <a:pt x="964" y="54935"/>
                    <a:pt x="1002" y="54969"/>
                    <a:pt x="1041" y="54999"/>
                  </a:cubicBezTo>
                  <a:cubicBezTo>
                    <a:pt x="1077" y="55028"/>
                    <a:pt x="1115" y="55052"/>
                    <a:pt x="1153" y="55078"/>
                  </a:cubicBezTo>
                  <a:cubicBezTo>
                    <a:pt x="1194" y="55107"/>
                    <a:pt x="1237" y="55136"/>
                    <a:pt x="1280" y="55162"/>
                  </a:cubicBezTo>
                  <a:cubicBezTo>
                    <a:pt x="1319" y="55186"/>
                    <a:pt x="1360" y="55207"/>
                    <a:pt x="1401" y="55230"/>
                  </a:cubicBezTo>
                  <a:cubicBezTo>
                    <a:pt x="1445" y="55253"/>
                    <a:pt x="1489" y="55277"/>
                    <a:pt x="1533" y="55299"/>
                  </a:cubicBezTo>
                  <a:cubicBezTo>
                    <a:pt x="1576" y="55317"/>
                    <a:pt x="1620" y="55335"/>
                    <a:pt x="1662" y="55353"/>
                  </a:cubicBezTo>
                  <a:cubicBezTo>
                    <a:pt x="1709" y="55371"/>
                    <a:pt x="1755" y="55390"/>
                    <a:pt x="1804" y="55406"/>
                  </a:cubicBezTo>
                  <a:cubicBezTo>
                    <a:pt x="1851" y="55422"/>
                    <a:pt x="1895" y="55434"/>
                    <a:pt x="1940" y="55447"/>
                  </a:cubicBezTo>
                  <a:cubicBezTo>
                    <a:pt x="1971" y="55455"/>
                    <a:pt x="2000" y="55466"/>
                    <a:pt x="2030" y="55473"/>
                  </a:cubicBezTo>
                  <a:lnTo>
                    <a:pt x="49817" y="66998"/>
                  </a:lnTo>
                  <a:cubicBezTo>
                    <a:pt x="50026" y="67049"/>
                    <a:pt x="50235" y="67073"/>
                    <a:pt x="50442" y="67073"/>
                  </a:cubicBezTo>
                  <a:cubicBezTo>
                    <a:pt x="51492" y="67073"/>
                    <a:pt x="52472" y="66445"/>
                    <a:pt x="52889" y="65438"/>
                  </a:cubicBezTo>
                  <a:cubicBezTo>
                    <a:pt x="60382" y="47407"/>
                    <a:pt x="63539" y="28050"/>
                    <a:pt x="65454" y="13203"/>
                  </a:cubicBezTo>
                  <a:lnTo>
                    <a:pt x="65454" y="13197"/>
                  </a:lnTo>
                  <a:cubicBezTo>
                    <a:pt x="65454" y="13197"/>
                    <a:pt x="65454" y="13197"/>
                    <a:pt x="65454" y="13195"/>
                  </a:cubicBezTo>
                  <a:cubicBezTo>
                    <a:pt x="65455" y="13183"/>
                    <a:pt x="65455" y="13169"/>
                    <a:pt x="65457" y="13156"/>
                  </a:cubicBezTo>
                  <a:cubicBezTo>
                    <a:pt x="65464" y="13084"/>
                    <a:pt x="65470" y="13011"/>
                    <a:pt x="65474" y="12938"/>
                  </a:cubicBezTo>
                  <a:cubicBezTo>
                    <a:pt x="65475" y="12923"/>
                    <a:pt x="65474" y="12908"/>
                    <a:pt x="65474" y="12893"/>
                  </a:cubicBezTo>
                  <a:cubicBezTo>
                    <a:pt x="65474" y="12823"/>
                    <a:pt x="65474" y="12753"/>
                    <a:pt x="65469" y="12683"/>
                  </a:cubicBezTo>
                  <a:cubicBezTo>
                    <a:pt x="65467" y="12662"/>
                    <a:pt x="65464" y="12640"/>
                    <a:pt x="65461" y="12618"/>
                  </a:cubicBezTo>
                  <a:cubicBezTo>
                    <a:pt x="65457" y="12557"/>
                    <a:pt x="65451" y="12495"/>
                    <a:pt x="65440" y="12434"/>
                  </a:cubicBezTo>
                  <a:cubicBezTo>
                    <a:pt x="65436" y="12403"/>
                    <a:pt x="65428" y="12375"/>
                    <a:pt x="65422" y="12344"/>
                  </a:cubicBezTo>
                  <a:cubicBezTo>
                    <a:pt x="65411" y="12293"/>
                    <a:pt x="65402" y="12242"/>
                    <a:pt x="65390" y="12192"/>
                  </a:cubicBezTo>
                  <a:cubicBezTo>
                    <a:pt x="65379" y="12156"/>
                    <a:pt x="65367" y="12121"/>
                    <a:pt x="65357" y="12086"/>
                  </a:cubicBezTo>
                  <a:cubicBezTo>
                    <a:pt x="65343" y="12043"/>
                    <a:pt x="65331" y="11999"/>
                    <a:pt x="65316" y="11957"/>
                  </a:cubicBezTo>
                  <a:cubicBezTo>
                    <a:pt x="65300" y="11916"/>
                    <a:pt x="65284" y="11878"/>
                    <a:pt x="65267" y="11838"/>
                  </a:cubicBezTo>
                  <a:cubicBezTo>
                    <a:pt x="65252" y="11802"/>
                    <a:pt x="65238" y="11765"/>
                    <a:pt x="65221" y="11732"/>
                  </a:cubicBezTo>
                  <a:cubicBezTo>
                    <a:pt x="65202" y="11688"/>
                    <a:pt x="65177" y="11647"/>
                    <a:pt x="65156" y="11606"/>
                  </a:cubicBezTo>
                  <a:cubicBezTo>
                    <a:pt x="65139" y="11575"/>
                    <a:pt x="65124" y="11545"/>
                    <a:pt x="65107" y="11515"/>
                  </a:cubicBezTo>
                  <a:cubicBezTo>
                    <a:pt x="65080" y="11469"/>
                    <a:pt x="65050" y="11424"/>
                    <a:pt x="65019" y="11379"/>
                  </a:cubicBezTo>
                  <a:cubicBezTo>
                    <a:pt x="65004" y="11357"/>
                    <a:pt x="64990" y="11332"/>
                    <a:pt x="64974" y="11311"/>
                  </a:cubicBezTo>
                  <a:cubicBezTo>
                    <a:pt x="64939" y="11263"/>
                    <a:pt x="64901" y="11217"/>
                    <a:pt x="64863" y="11171"/>
                  </a:cubicBezTo>
                  <a:cubicBezTo>
                    <a:pt x="64849" y="11155"/>
                    <a:pt x="64837" y="11136"/>
                    <a:pt x="64823" y="11120"/>
                  </a:cubicBezTo>
                  <a:cubicBezTo>
                    <a:pt x="64782" y="11074"/>
                    <a:pt x="64738" y="11030"/>
                    <a:pt x="64694" y="10986"/>
                  </a:cubicBezTo>
                  <a:cubicBezTo>
                    <a:pt x="64680" y="10972"/>
                    <a:pt x="64668" y="10957"/>
                    <a:pt x="64653" y="10943"/>
                  </a:cubicBezTo>
                  <a:cubicBezTo>
                    <a:pt x="64608" y="10899"/>
                    <a:pt x="64559" y="10858"/>
                    <a:pt x="64509" y="10817"/>
                  </a:cubicBezTo>
                  <a:cubicBezTo>
                    <a:pt x="64495" y="10805"/>
                    <a:pt x="64483" y="10793"/>
                    <a:pt x="64468" y="10782"/>
                  </a:cubicBezTo>
                  <a:cubicBezTo>
                    <a:pt x="64412" y="10737"/>
                    <a:pt x="64352" y="10696"/>
                    <a:pt x="64292" y="10655"/>
                  </a:cubicBezTo>
                  <a:cubicBezTo>
                    <a:pt x="64284" y="10650"/>
                    <a:pt x="64276" y="10643"/>
                    <a:pt x="64269" y="10638"/>
                  </a:cubicBezTo>
                  <a:cubicBezTo>
                    <a:pt x="64211" y="10600"/>
                    <a:pt x="64152" y="10567"/>
                    <a:pt x="64091" y="10535"/>
                  </a:cubicBezTo>
                  <a:cubicBezTo>
                    <a:pt x="64079" y="10527"/>
                    <a:pt x="64067" y="10520"/>
                    <a:pt x="64053" y="10512"/>
                  </a:cubicBezTo>
                  <a:cubicBezTo>
                    <a:pt x="63988" y="10479"/>
                    <a:pt x="63921" y="10448"/>
                    <a:pt x="63852" y="10419"/>
                  </a:cubicBezTo>
                  <a:cubicBezTo>
                    <a:pt x="63843" y="10415"/>
                    <a:pt x="63834" y="10410"/>
                    <a:pt x="63825" y="10407"/>
                  </a:cubicBezTo>
                  <a:cubicBezTo>
                    <a:pt x="63763" y="10381"/>
                    <a:pt x="63697" y="10360"/>
                    <a:pt x="63632" y="10339"/>
                  </a:cubicBezTo>
                  <a:cubicBezTo>
                    <a:pt x="63617" y="10333"/>
                    <a:pt x="63602" y="10327"/>
                    <a:pt x="63585" y="10322"/>
                  </a:cubicBezTo>
                  <a:cubicBezTo>
                    <a:pt x="63503" y="10298"/>
                    <a:pt x="63419" y="10277"/>
                    <a:pt x="63333" y="10260"/>
                  </a:cubicBezTo>
                  <a:lnTo>
                    <a:pt x="47851" y="7215"/>
                  </a:lnTo>
                  <a:cubicBezTo>
                    <a:pt x="48148" y="6583"/>
                    <a:pt x="48407" y="5933"/>
                    <a:pt x="48607" y="5269"/>
                  </a:cubicBezTo>
                  <a:cubicBezTo>
                    <a:pt x="48932" y="4184"/>
                    <a:pt x="48534" y="3013"/>
                    <a:pt x="47616" y="2352"/>
                  </a:cubicBezTo>
                  <a:cubicBezTo>
                    <a:pt x="47504" y="2271"/>
                    <a:pt x="47385" y="2200"/>
                    <a:pt x="47260" y="2136"/>
                  </a:cubicBezTo>
                  <a:cubicBezTo>
                    <a:pt x="47139" y="1987"/>
                    <a:pt x="47001" y="1852"/>
                    <a:pt x="46849" y="1732"/>
                  </a:cubicBezTo>
                  <a:cubicBezTo>
                    <a:pt x="46718" y="1629"/>
                    <a:pt x="46577" y="1538"/>
                    <a:pt x="46428" y="1460"/>
                  </a:cubicBezTo>
                  <a:cubicBezTo>
                    <a:pt x="46092" y="1050"/>
                    <a:pt x="45642" y="749"/>
                    <a:pt x="45135" y="596"/>
                  </a:cubicBezTo>
                  <a:cubicBezTo>
                    <a:pt x="44648" y="200"/>
                    <a:pt x="44055" y="1"/>
                    <a:pt x="43461" y="1"/>
                  </a:cubicBezTo>
                  <a:close/>
                </a:path>
              </a:pathLst>
            </a:custGeom>
            <a:solidFill>
              <a:srgbClr val="FFFFFF"/>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1560;p62"/>
            <p:cNvSpPr/>
            <p:nvPr/>
          </p:nvSpPr>
          <p:spPr>
            <a:xfrm>
              <a:off x="2769025" y="835525"/>
              <a:ext cx="1504275" cy="1512950"/>
            </a:xfrm>
            <a:custGeom>
              <a:avLst/>
              <a:gdLst/>
              <a:ahLst/>
              <a:cxnLst/>
              <a:rect l="l" t="t" r="r" b="b"/>
              <a:pathLst>
                <a:path w="60171" h="60518" extrusionOk="0">
                  <a:moveTo>
                    <a:pt x="14609" y="1"/>
                  </a:moveTo>
                  <a:cubicBezTo>
                    <a:pt x="12339" y="17609"/>
                    <a:pt x="6804" y="32622"/>
                    <a:pt x="1" y="48994"/>
                  </a:cubicBezTo>
                  <a:lnTo>
                    <a:pt x="47788" y="60518"/>
                  </a:lnTo>
                  <a:cubicBezTo>
                    <a:pt x="54592" y="44146"/>
                    <a:pt x="57901" y="26571"/>
                    <a:pt x="60170" y="8961"/>
                  </a:cubicBezTo>
                  <a:lnTo>
                    <a:pt x="14609"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1561;p62"/>
            <p:cNvSpPr/>
            <p:nvPr/>
          </p:nvSpPr>
          <p:spPr>
            <a:xfrm>
              <a:off x="2769025" y="829075"/>
              <a:ext cx="1504275" cy="1461825"/>
            </a:xfrm>
            <a:custGeom>
              <a:avLst/>
              <a:gdLst/>
              <a:ahLst/>
              <a:cxnLst/>
              <a:rect l="l" t="t" r="r" b="b"/>
              <a:pathLst>
                <a:path w="60171" h="58473" extrusionOk="0">
                  <a:moveTo>
                    <a:pt x="13295" y="0"/>
                  </a:moveTo>
                  <a:cubicBezTo>
                    <a:pt x="11152" y="16951"/>
                    <a:pt x="6678" y="33525"/>
                    <a:pt x="1" y="49252"/>
                  </a:cubicBezTo>
                  <a:lnTo>
                    <a:pt x="46877" y="58473"/>
                  </a:lnTo>
                  <a:cubicBezTo>
                    <a:pt x="53555" y="42747"/>
                    <a:pt x="58028" y="26171"/>
                    <a:pt x="60170" y="9221"/>
                  </a:cubicBezTo>
                  <a:lnTo>
                    <a:pt x="13295" y="0"/>
                  </a:ln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1562;p62"/>
            <p:cNvSpPr/>
            <p:nvPr/>
          </p:nvSpPr>
          <p:spPr>
            <a:xfrm>
              <a:off x="3571700" y="804350"/>
              <a:ext cx="282700" cy="304550"/>
            </a:xfrm>
            <a:custGeom>
              <a:avLst/>
              <a:gdLst/>
              <a:ahLst/>
              <a:cxnLst/>
              <a:rect l="l" t="t" r="r" b="b"/>
              <a:pathLst>
                <a:path w="11308" h="12182" extrusionOk="0">
                  <a:moveTo>
                    <a:pt x="8703" y="0"/>
                  </a:moveTo>
                  <a:lnTo>
                    <a:pt x="7447" y="942"/>
                  </a:lnTo>
                  <a:lnTo>
                    <a:pt x="718" y="8520"/>
                  </a:lnTo>
                  <a:cubicBezTo>
                    <a:pt x="428" y="9102"/>
                    <a:pt x="188" y="9707"/>
                    <a:pt x="1" y="10330"/>
                  </a:cubicBezTo>
                  <a:cubicBezTo>
                    <a:pt x="508" y="9971"/>
                    <a:pt x="1031" y="9637"/>
                    <a:pt x="1567" y="9327"/>
                  </a:cubicBezTo>
                  <a:lnTo>
                    <a:pt x="1567" y="9327"/>
                  </a:lnTo>
                  <a:cubicBezTo>
                    <a:pt x="1315" y="9885"/>
                    <a:pt x="1081" y="10448"/>
                    <a:pt x="861" y="11020"/>
                  </a:cubicBezTo>
                  <a:cubicBezTo>
                    <a:pt x="1350" y="10681"/>
                    <a:pt x="1857" y="10369"/>
                    <a:pt x="2380" y="10084"/>
                  </a:cubicBezTo>
                  <a:lnTo>
                    <a:pt x="2380" y="10084"/>
                  </a:lnTo>
                  <a:cubicBezTo>
                    <a:pt x="2161" y="10626"/>
                    <a:pt x="1933" y="11165"/>
                    <a:pt x="1698" y="11700"/>
                  </a:cubicBezTo>
                  <a:cubicBezTo>
                    <a:pt x="2207" y="11349"/>
                    <a:pt x="2726" y="11015"/>
                    <a:pt x="3255" y="10694"/>
                  </a:cubicBezTo>
                  <a:lnTo>
                    <a:pt x="3255" y="10694"/>
                  </a:lnTo>
                  <a:cubicBezTo>
                    <a:pt x="3085" y="11210"/>
                    <a:pt x="2868" y="11706"/>
                    <a:pt x="2606" y="12182"/>
                  </a:cubicBezTo>
                  <a:lnTo>
                    <a:pt x="3861" y="11240"/>
                  </a:lnTo>
                  <a:lnTo>
                    <a:pt x="10590" y="3662"/>
                  </a:lnTo>
                  <a:cubicBezTo>
                    <a:pt x="10880" y="3080"/>
                    <a:pt x="11120" y="2474"/>
                    <a:pt x="11307" y="1852"/>
                  </a:cubicBezTo>
                  <a:lnTo>
                    <a:pt x="11307" y="1852"/>
                  </a:lnTo>
                  <a:cubicBezTo>
                    <a:pt x="10800" y="2209"/>
                    <a:pt x="10279" y="2544"/>
                    <a:pt x="9742" y="2855"/>
                  </a:cubicBezTo>
                  <a:cubicBezTo>
                    <a:pt x="9993" y="2297"/>
                    <a:pt x="10229" y="1732"/>
                    <a:pt x="10449" y="1163"/>
                  </a:cubicBezTo>
                  <a:lnTo>
                    <a:pt x="10449" y="1163"/>
                  </a:lnTo>
                  <a:cubicBezTo>
                    <a:pt x="9958" y="1500"/>
                    <a:pt x="9451" y="1813"/>
                    <a:pt x="8930" y="2097"/>
                  </a:cubicBezTo>
                  <a:cubicBezTo>
                    <a:pt x="9147" y="1556"/>
                    <a:pt x="9375" y="1017"/>
                    <a:pt x="9612" y="482"/>
                  </a:cubicBezTo>
                  <a:lnTo>
                    <a:pt x="9612" y="482"/>
                  </a:lnTo>
                  <a:cubicBezTo>
                    <a:pt x="9101" y="833"/>
                    <a:pt x="8582" y="1167"/>
                    <a:pt x="8055" y="1488"/>
                  </a:cubicBezTo>
                  <a:cubicBezTo>
                    <a:pt x="8223" y="973"/>
                    <a:pt x="8440" y="474"/>
                    <a:pt x="8703" y="0"/>
                  </a:cubicBez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8" name="Rectangle 77"/>
          <p:cNvSpPr/>
          <p:nvPr/>
        </p:nvSpPr>
        <p:spPr>
          <a:xfrm>
            <a:off x="4686908" y="2275827"/>
            <a:ext cx="9282472" cy="6156429"/>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0" b="1" i="0" u="none" strike="noStrike" kern="1200" cap="none" spc="0" normalizeH="0" baseline="0" noProof="0" smtClean="0">
                <a:ln>
                  <a:noFill/>
                </a:ln>
                <a:solidFill>
                  <a:srgbClr val="313F60"/>
                </a:solidFill>
                <a:effectLst/>
                <a:uLnTx/>
                <a:uFillTx/>
                <a:latin typeface="Arial" panose="020B0604020202020204" pitchFamily="34" charset="0"/>
                <a:ea typeface="+mn-ea"/>
                <a:cs typeface="Arial" panose="020B0604020202020204" pitchFamily="34" charset="0"/>
                <a:sym typeface="Arial"/>
              </a:rPr>
              <a:t>VẬN</a:t>
            </a:r>
            <a:r>
              <a:rPr kumimoji="0" lang="en-US" sz="14000" b="1" i="0" u="none" strike="noStrike" kern="1200" cap="none" spc="0" normalizeH="0" noProof="0" smtClean="0">
                <a:ln>
                  <a:noFill/>
                </a:ln>
                <a:solidFill>
                  <a:srgbClr val="313F60"/>
                </a:solidFill>
                <a:effectLst/>
                <a:uLnTx/>
                <a:uFillTx/>
                <a:latin typeface="Arial" panose="020B0604020202020204" pitchFamily="34" charset="0"/>
                <a:ea typeface="+mn-ea"/>
                <a:cs typeface="Arial" panose="020B0604020202020204" pitchFamily="34" charset="0"/>
                <a:sym typeface="Arial"/>
              </a:rPr>
              <a:t> DỤNG</a:t>
            </a:r>
            <a:endParaRPr kumimoji="0" lang="en-US" sz="14000" b="1" i="0" u="none" strike="noStrike" kern="1200" cap="none" spc="0" normalizeH="0" baseline="0" noProof="0" dirty="0">
              <a:ln>
                <a:noFill/>
              </a:ln>
              <a:solidFill>
                <a:srgbClr val="313F60"/>
              </a:solidFill>
              <a:effectLst/>
              <a:uLnTx/>
              <a:uFillTx/>
              <a:latin typeface="Arial" panose="020B0604020202020204" pitchFamily="34" charset="0"/>
              <a:ea typeface="+mn-ea"/>
              <a:cs typeface="Arial" panose="020B0604020202020204" pitchFamily="34" charset="0"/>
              <a:sym typeface="Arial"/>
            </a:endParaRPr>
          </a:p>
        </p:txBody>
      </p:sp>
      <p:grpSp>
        <p:nvGrpSpPr>
          <p:cNvPr id="79" name="Google Shape;532;p41"/>
          <p:cNvGrpSpPr/>
          <p:nvPr/>
        </p:nvGrpSpPr>
        <p:grpSpPr>
          <a:xfrm>
            <a:off x="16324373" y="7576232"/>
            <a:ext cx="1296682" cy="2253944"/>
            <a:chOff x="5100475" y="841475"/>
            <a:chExt cx="845625" cy="1469900"/>
          </a:xfrm>
        </p:grpSpPr>
        <p:sp>
          <p:nvSpPr>
            <p:cNvPr id="80" name="Google Shape;533;p41"/>
            <p:cNvSpPr/>
            <p:nvPr/>
          </p:nvSpPr>
          <p:spPr>
            <a:xfrm>
              <a:off x="5100475" y="841475"/>
              <a:ext cx="845625" cy="1469900"/>
            </a:xfrm>
            <a:custGeom>
              <a:avLst/>
              <a:gdLst/>
              <a:ahLst/>
              <a:cxnLst/>
              <a:rect l="l" t="t" r="r" b="b"/>
              <a:pathLst>
                <a:path w="33825" h="58796" extrusionOk="0">
                  <a:moveTo>
                    <a:pt x="16883" y="0"/>
                  </a:moveTo>
                  <a:cubicBezTo>
                    <a:pt x="12413" y="0"/>
                    <a:pt x="9106" y="1649"/>
                    <a:pt x="8354" y="4574"/>
                  </a:cubicBezTo>
                  <a:cubicBezTo>
                    <a:pt x="8310" y="4746"/>
                    <a:pt x="8275" y="4921"/>
                    <a:pt x="8250" y="5097"/>
                  </a:cubicBezTo>
                  <a:cubicBezTo>
                    <a:pt x="8187" y="5262"/>
                    <a:pt x="8132" y="5431"/>
                    <a:pt x="8088" y="5603"/>
                  </a:cubicBezTo>
                  <a:cubicBezTo>
                    <a:pt x="7536" y="7745"/>
                    <a:pt x="8480" y="9952"/>
                    <a:pt x="10652" y="11859"/>
                  </a:cubicBezTo>
                  <a:lnTo>
                    <a:pt x="4900" y="23594"/>
                  </a:lnTo>
                  <a:cubicBezTo>
                    <a:pt x="2881" y="23735"/>
                    <a:pt x="1180" y="25153"/>
                    <a:pt x="677" y="27111"/>
                  </a:cubicBezTo>
                  <a:lnTo>
                    <a:pt x="367" y="28313"/>
                  </a:lnTo>
                  <a:cubicBezTo>
                    <a:pt x="1" y="29732"/>
                    <a:pt x="853" y="31180"/>
                    <a:pt x="2274" y="31546"/>
                  </a:cubicBezTo>
                  <a:lnTo>
                    <a:pt x="9551" y="33422"/>
                  </a:lnTo>
                  <a:cubicBezTo>
                    <a:pt x="8753" y="38591"/>
                    <a:pt x="7185" y="48539"/>
                    <a:pt x="6046" y="55728"/>
                  </a:cubicBezTo>
                  <a:cubicBezTo>
                    <a:pt x="5830" y="57094"/>
                    <a:pt x="6699" y="58397"/>
                    <a:pt x="8044" y="58721"/>
                  </a:cubicBezTo>
                  <a:cubicBezTo>
                    <a:pt x="8253" y="58772"/>
                    <a:pt x="8462" y="58796"/>
                    <a:pt x="8669" y="58796"/>
                  </a:cubicBezTo>
                  <a:cubicBezTo>
                    <a:pt x="9790" y="58796"/>
                    <a:pt x="10823" y="58080"/>
                    <a:pt x="11187" y="56971"/>
                  </a:cubicBezTo>
                  <a:lnTo>
                    <a:pt x="18189" y="35649"/>
                  </a:lnTo>
                  <a:lnTo>
                    <a:pt x="25333" y="37491"/>
                  </a:lnTo>
                  <a:cubicBezTo>
                    <a:pt x="25555" y="37548"/>
                    <a:pt x="25778" y="37575"/>
                    <a:pt x="25998" y="37575"/>
                  </a:cubicBezTo>
                  <a:cubicBezTo>
                    <a:pt x="27179" y="37575"/>
                    <a:pt x="28256" y="36781"/>
                    <a:pt x="28565" y="35584"/>
                  </a:cubicBezTo>
                  <a:lnTo>
                    <a:pt x="28875" y="34381"/>
                  </a:lnTo>
                  <a:cubicBezTo>
                    <a:pt x="29393" y="32369"/>
                    <a:pt x="28555" y="30305"/>
                    <a:pt x="26827" y="29221"/>
                  </a:cubicBezTo>
                  <a:lnTo>
                    <a:pt x="27226" y="16265"/>
                  </a:lnTo>
                  <a:cubicBezTo>
                    <a:pt x="30151" y="15683"/>
                    <a:pt x="32211" y="14197"/>
                    <a:pt x="32787" y="11968"/>
                  </a:cubicBezTo>
                  <a:cubicBezTo>
                    <a:pt x="32831" y="11792"/>
                    <a:pt x="32866" y="11614"/>
                    <a:pt x="32891" y="11434"/>
                  </a:cubicBezTo>
                  <a:cubicBezTo>
                    <a:pt x="32954" y="11273"/>
                    <a:pt x="33007" y="11107"/>
                    <a:pt x="33051" y="10940"/>
                  </a:cubicBezTo>
                  <a:cubicBezTo>
                    <a:pt x="33824" y="7939"/>
                    <a:pt x="31675" y="4807"/>
                    <a:pt x="27298" y="2558"/>
                  </a:cubicBezTo>
                  <a:cubicBezTo>
                    <a:pt x="25841" y="1809"/>
                    <a:pt x="24229" y="1206"/>
                    <a:pt x="22506" y="761"/>
                  </a:cubicBezTo>
                  <a:cubicBezTo>
                    <a:pt x="20511" y="247"/>
                    <a:pt x="18610" y="0"/>
                    <a:pt x="16883" y="0"/>
                  </a:cubicBezTo>
                  <a:close/>
                </a:path>
              </a:pathLst>
            </a:custGeom>
            <a:solidFill>
              <a:srgbClr val="FFFFFF"/>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534;p41"/>
            <p:cNvSpPr/>
            <p:nvPr/>
          </p:nvSpPr>
          <p:spPr>
            <a:xfrm>
              <a:off x="5173700" y="1486850"/>
              <a:ext cx="596850" cy="227975"/>
            </a:xfrm>
            <a:custGeom>
              <a:avLst/>
              <a:gdLst/>
              <a:ahLst/>
              <a:cxnLst/>
              <a:rect l="l" t="t" r="r" b="b"/>
              <a:pathLst>
                <a:path w="23874" h="9119" extrusionOk="0">
                  <a:moveTo>
                    <a:pt x="887" y="0"/>
                  </a:moveTo>
                  <a:cubicBezTo>
                    <a:pt x="848" y="0"/>
                    <a:pt x="812" y="26"/>
                    <a:pt x="802" y="65"/>
                  </a:cubicBezTo>
                  <a:lnTo>
                    <a:pt x="1" y="3172"/>
                  </a:lnTo>
                  <a:lnTo>
                    <a:pt x="23060" y="9119"/>
                  </a:lnTo>
                  <a:lnTo>
                    <a:pt x="23861" y="6012"/>
                  </a:lnTo>
                  <a:cubicBezTo>
                    <a:pt x="23873" y="5965"/>
                    <a:pt x="23846" y="5918"/>
                    <a:pt x="23797" y="5904"/>
                  </a:cubicBezTo>
                  <a:lnTo>
                    <a:pt x="909" y="3"/>
                  </a:lnTo>
                  <a:cubicBezTo>
                    <a:pt x="902" y="1"/>
                    <a:pt x="894" y="0"/>
                    <a:pt x="887" y="0"/>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535;p41"/>
            <p:cNvSpPr/>
            <p:nvPr/>
          </p:nvSpPr>
          <p:spPr>
            <a:xfrm>
              <a:off x="5317175" y="1598575"/>
              <a:ext cx="204400" cy="646475"/>
            </a:xfrm>
            <a:custGeom>
              <a:avLst/>
              <a:gdLst/>
              <a:ahLst/>
              <a:cxnLst/>
              <a:rect l="l" t="t" r="r" b="b"/>
              <a:pathLst>
                <a:path w="8176" h="25859" extrusionOk="0">
                  <a:moveTo>
                    <a:pt x="4031" y="1"/>
                  </a:moveTo>
                  <a:cubicBezTo>
                    <a:pt x="4028" y="438"/>
                    <a:pt x="0" y="25859"/>
                    <a:pt x="0" y="25859"/>
                  </a:cubicBezTo>
                  <a:lnTo>
                    <a:pt x="8175" y="959"/>
                  </a:lnTo>
                  <a:lnTo>
                    <a:pt x="4031"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536;p41"/>
            <p:cNvSpPr/>
            <p:nvPr/>
          </p:nvSpPr>
          <p:spPr>
            <a:xfrm>
              <a:off x="5249550" y="1067175"/>
              <a:ext cx="469075" cy="577350"/>
            </a:xfrm>
            <a:custGeom>
              <a:avLst/>
              <a:gdLst/>
              <a:ahLst/>
              <a:cxnLst/>
              <a:rect l="l" t="t" r="r" b="b"/>
              <a:pathLst>
                <a:path w="18763" h="23094" extrusionOk="0">
                  <a:moveTo>
                    <a:pt x="9031" y="1"/>
                  </a:moveTo>
                  <a:lnTo>
                    <a:pt x="1" y="18423"/>
                  </a:lnTo>
                  <a:lnTo>
                    <a:pt x="18120" y="23094"/>
                  </a:lnTo>
                  <a:lnTo>
                    <a:pt x="18762" y="2290"/>
                  </a:lnTo>
                  <a:lnTo>
                    <a:pt x="9031" y="1"/>
                  </a:ln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537;p41"/>
            <p:cNvSpPr/>
            <p:nvPr/>
          </p:nvSpPr>
          <p:spPr>
            <a:xfrm>
              <a:off x="5359675" y="933850"/>
              <a:ext cx="504125" cy="254750"/>
            </a:xfrm>
            <a:custGeom>
              <a:avLst/>
              <a:gdLst/>
              <a:ahLst/>
              <a:cxnLst/>
              <a:rect l="l" t="t" r="r" b="b"/>
              <a:pathLst>
                <a:path w="20165" h="10190" extrusionOk="0">
                  <a:moveTo>
                    <a:pt x="6234" y="1"/>
                  </a:moveTo>
                  <a:cubicBezTo>
                    <a:pt x="5431" y="1"/>
                    <a:pt x="4671" y="60"/>
                    <a:pt x="3975" y="182"/>
                  </a:cubicBezTo>
                  <a:cubicBezTo>
                    <a:pt x="1925" y="539"/>
                    <a:pt x="605" y="1399"/>
                    <a:pt x="303" y="2573"/>
                  </a:cubicBezTo>
                  <a:cubicBezTo>
                    <a:pt x="0" y="3748"/>
                    <a:pt x="740" y="5139"/>
                    <a:pt x="2360" y="6441"/>
                  </a:cubicBezTo>
                  <a:cubicBezTo>
                    <a:pt x="3979" y="7745"/>
                    <a:pt x="6346" y="8852"/>
                    <a:pt x="8941" y="9522"/>
                  </a:cubicBezTo>
                  <a:cubicBezTo>
                    <a:pt x="10653" y="9964"/>
                    <a:pt x="12371" y="10190"/>
                    <a:pt x="13930" y="10190"/>
                  </a:cubicBezTo>
                  <a:cubicBezTo>
                    <a:pt x="14733" y="10190"/>
                    <a:pt x="15494" y="10130"/>
                    <a:pt x="16190" y="10008"/>
                  </a:cubicBezTo>
                  <a:cubicBezTo>
                    <a:pt x="18238" y="9651"/>
                    <a:pt x="19559" y="8792"/>
                    <a:pt x="19862" y="7617"/>
                  </a:cubicBezTo>
                  <a:cubicBezTo>
                    <a:pt x="20164" y="6443"/>
                    <a:pt x="19424" y="5051"/>
                    <a:pt x="17805" y="3749"/>
                  </a:cubicBezTo>
                  <a:cubicBezTo>
                    <a:pt x="16185" y="2446"/>
                    <a:pt x="13817" y="1338"/>
                    <a:pt x="11223" y="668"/>
                  </a:cubicBezTo>
                  <a:cubicBezTo>
                    <a:pt x="9511" y="227"/>
                    <a:pt x="7793" y="1"/>
                    <a:pt x="6234" y="1"/>
                  </a:cubicBez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538;p41"/>
            <p:cNvSpPr/>
            <p:nvPr/>
          </p:nvSpPr>
          <p:spPr>
            <a:xfrm>
              <a:off x="5366275" y="908100"/>
              <a:ext cx="504150" cy="254750"/>
            </a:xfrm>
            <a:custGeom>
              <a:avLst/>
              <a:gdLst/>
              <a:ahLst/>
              <a:cxnLst/>
              <a:rect l="l" t="t" r="r" b="b"/>
              <a:pathLst>
                <a:path w="20166" h="10190" extrusionOk="0">
                  <a:moveTo>
                    <a:pt x="6230" y="1"/>
                  </a:moveTo>
                  <a:cubicBezTo>
                    <a:pt x="5429" y="1"/>
                    <a:pt x="4670" y="61"/>
                    <a:pt x="3975" y="182"/>
                  </a:cubicBezTo>
                  <a:cubicBezTo>
                    <a:pt x="1927" y="540"/>
                    <a:pt x="607" y="1400"/>
                    <a:pt x="304" y="2573"/>
                  </a:cubicBezTo>
                  <a:cubicBezTo>
                    <a:pt x="1" y="3747"/>
                    <a:pt x="740" y="5139"/>
                    <a:pt x="2362" y="6443"/>
                  </a:cubicBezTo>
                  <a:cubicBezTo>
                    <a:pt x="3981" y="7746"/>
                    <a:pt x="6348" y="8854"/>
                    <a:pt x="8942" y="9522"/>
                  </a:cubicBezTo>
                  <a:cubicBezTo>
                    <a:pt x="10654" y="9964"/>
                    <a:pt x="12372" y="10190"/>
                    <a:pt x="13932" y="10190"/>
                  </a:cubicBezTo>
                  <a:cubicBezTo>
                    <a:pt x="14735" y="10190"/>
                    <a:pt x="15496" y="10130"/>
                    <a:pt x="16192" y="10008"/>
                  </a:cubicBezTo>
                  <a:cubicBezTo>
                    <a:pt x="18239" y="9651"/>
                    <a:pt x="19560" y="8791"/>
                    <a:pt x="19864" y="7617"/>
                  </a:cubicBezTo>
                  <a:cubicBezTo>
                    <a:pt x="20166" y="6444"/>
                    <a:pt x="19426" y="5053"/>
                    <a:pt x="17807" y="3749"/>
                  </a:cubicBezTo>
                  <a:cubicBezTo>
                    <a:pt x="16185" y="2445"/>
                    <a:pt x="13818" y="1338"/>
                    <a:pt x="11225" y="669"/>
                  </a:cubicBezTo>
                  <a:cubicBezTo>
                    <a:pt x="9511" y="228"/>
                    <a:pt x="7791" y="1"/>
                    <a:pt x="6230" y="1"/>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048275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471"/>
        <p:cNvGrpSpPr/>
        <p:nvPr/>
      </p:nvGrpSpPr>
      <p:grpSpPr>
        <a:xfrm>
          <a:off x="0" y="0"/>
          <a:ext cx="0" cy="0"/>
          <a:chOff x="0" y="0"/>
          <a:chExt cx="0" cy="0"/>
        </a:xfrm>
      </p:grpSpPr>
      <p:grpSp>
        <p:nvGrpSpPr>
          <p:cNvPr id="37" name="Group 36"/>
          <p:cNvGrpSpPr/>
          <p:nvPr/>
        </p:nvGrpSpPr>
        <p:grpSpPr>
          <a:xfrm>
            <a:off x="381000" y="266700"/>
            <a:ext cx="152400" cy="9758826"/>
            <a:chOff x="8715456" y="310101"/>
            <a:chExt cx="76200" cy="4612713"/>
          </a:xfrm>
        </p:grpSpPr>
        <p:cxnSp>
          <p:nvCxnSpPr>
            <p:cNvPr id="38" name="Straight Connector 37"/>
            <p:cNvCxnSpPr/>
            <p:nvPr/>
          </p:nvCxnSpPr>
          <p:spPr>
            <a:xfrm>
              <a:off x="8715456" y="31010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791656" y="311432"/>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Rectangle 2"/>
              <p:cNvSpPr/>
              <p:nvPr/>
            </p:nvSpPr>
            <p:spPr>
              <a:xfrm>
                <a:off x="1447800" y="204907"/>
                <a:ext cx="15925800" cy="1661993"/>
              </a:xfrm>
              <a:prstGeom prst="rect">
                <a:avLst/>
              </a:prstGeom>
            </p:spPr>
            <p:txBody>
              <a:bodyPr wrap="square">
                <a:spAutoFit/>
              </a:bodyPr>
              <a:lstStyle/>
              <a:p>
                <a:pPr algn="just">
                  <a:lnSpc>
                    <a:spcPct val="150000"/>
                  </a:lnSpc>
                  <a:spcBef>
                    <a:spcPts val="600"/>
                  </a:spcBef>
                  <a:spcAft>
                    <a:spcPts val="600"/>
                  </a:spcAft>
                </a:pPr>
                <a:r>
                  <a:rPr lang="en-US" sz="3400" b="1">
                    <a:solidFill>
                      <a:srgbClr val="000000"/>
                    </a:solidFill>
                    <a:ea typeface="Times New Roman" panose="02020603050405020304" pitchFamily="18" charset="0"/>
                    <a:cs typeface="Times New Roman" panose="02020603050405020304" pitchFamily="18" charset="0"/>
                  </a:rPr>
                  <a:t>Bài </a:t>
                </a:r>
                <a:r>
                  <a:rPr lang="en-US" sz="3400" b="1" smtClean="0">
                    <a:solidFill>
                      <a:srgbClr val="000000"/>
                    </a:solidFill>
                    <a:ea typeface="Times New Roman" panose="02020603050405020304" pitchFamily="18" charset="0"/>
                    <a:cs typeface="Times New Roman" panose="02020603050405020304" pitchFamily="18" charset="0"/>
                  </a:rPr>
                  <a:t>1.3 </a:t>
                </a:r>
                <a:r>
                  <a:rPr lang="en-US" sz="3400" b="1">
                    <a:solidFill>
                      <a:srgbClr val="000000"/>
                    </a:solidFill>
                    <a:ea typeface="Times New Roman" panose="02020603050405020304" pitchFamily="18" charset="0"/>
                    <a:cs typeface="Times New Roman" panose="02020603050405020304" pitchFamily="18" charset="0"/>
                  </a:rPr>
                  <a:t>(SHS-tr10) </a:t>
                </a:r>
                <a:r>
                  <a:rPr lang="vi-VN" sz="3400">
                    <a:solidFill>
                      <a:srgbClr val="000000"/>
                    </a:solidFill>
                    <a:ea typeface="Times New Roman" panose="02020603050405020304" pitchFamily="18" charset="0"/>
                    <a:cs typeface="Times New Roman" panose="02020603050405020304" pitchFamily="18" charset="0"/>
                  </a:rPr>
                  <a:t>Viết nghiệm và biểu diễn hình học tất cả các nghiệm của mỗi phương trình bậc nhất hai ẩn sau:</a:t>
                </a:r>
                <a:r>
                  <a:rPr lang="fr-FR" sz="3400">
                    <a:latin typeface="Times New Roman" panose="02020603050405020304" pitchFamily="18" charset="0"/>
                    <a:ea typeface="Malgun Gothic" panose="020B0503020000020004" pitchFamily="34" charset="-127"/>
                    <a:cs typeface="Times New Roman" panose="02020603050405020304" pitchFamily="18" charset="0"/>
                  </a:rPr>
                  <a:t> </a:t>
                </a:r>
                <a:r>
                  <a:rPr lang="fr-FR" sz="3400" smtClean="0">
                    <a:latin typeface="Times New Roman" panose="02020603050405020304" pitchFamily="18" charset="0"/>
                    <a:ea typeface="Malgun Gothic" panose="020B0503020000020004" pitchFamily="34" charset="-127"/>
                    <a:cs typeface="Times New Roman" panose="02020603050405020304" pitchFamily="18" charset="0"/>
                  </a:rPr>
                  <a:t>         </a:t>
                </a:r>
                <a:r>
                  <a:rPr lang="fr-FR" sz="3400" smtClean="0">
                    <a:solidFill>
                      <a:srgbClr val="000000"/>
                    </a:solidFill>
                    <a:ea typeface="Malgun Gothic" panose="020B0503020000020004" pitchFamily="34" charset="-127"/>
                    <a:cs typeface="Times New Roman" panose="02020603050405020304" pitchFamily="18" charset="0"/>
                  </a:rPr>
                  <a:t>a) </a:t>
                </a:r>
                <a14:m>
                  <m:oMath xmlns:m="http://schemas.openxmlformats.org/officeDocument/2006/math">
                    <m:r>
                      <a:rPr lang="fr-FR"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fr-FR"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fr-FR"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oMath>
                </a14:m>
                <a:endParaRPr lang="en-US" sz="3400">
                  <a:effectLst/>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447800" y="204907"/>
                <a:ext cx="15925800" cy="1661993"/>
              </a:xfrm>
              <a:prstGeom prst="rect">
                <a:avLst/>
              </a:prstGeom>
              <a:blipFill>
                <a:blip r:embed="rId3"/>
                <a:stretch>
                  <a:fillRect l="-1072" r="-1034" b="-6250"/>
                </a:stretch>
              </a:blipFill>
            </p:spPr>
            <p:txBody>
              <a:bodyPr/>
              <a:lstStyle/>
              <a:p>
                <a:r>
                  <a:rPr lang="en-US">
                    <a:noFill/>
                  </a:rPr>
                  <a:t> </a:t>
                </a:r>
              </a:p>
            </p:txBody>
          </p:sp>
        </mc:Fallback>
      </mc:AlternateContent>
      <p:sp>
        <p:nvSpPr>
          <p:cNvPr id="12" name="Rectangle 11"/>
          <p:cNvSpPr/>
          <p:nvPr/>
        </p:nvSpPr>
        <p:spPr>
          <a:xfrm>
            <a:off x="1447800" y="2378706"/>
            <a:ext cx="1156086" cy="615553"/>
          </a:xfrm>
          <a:prstGeom prst="rect">
            <a:avLst/>
          </a:prstGeom>
        </p:spPr>
        <p:txBody>
          <a:bodyPr wrap="none">
            <a:spAutoFit/>
          </a:bodyPr>
          <a:lstStyle/>
          <a:p>
            <a:pPr defTabSz="1828800">
              <a:buClr>
                <a:srgbClr val="000000"/>
              </a:buClr>
              <a:tabLst>
                <a:tab pos="723900" algn="l"/>
              </a:tabLst>
            </a:pPr>
            <a:r>
              <a:rPr lang="en-US" sz="3400" b="1" i="1" u="sng" kern="100">
                <a:solidFill>
                  <a:srgbClr val="C00000"/>
                </a:solidFill>
                <a:latin typeface="+mj-lt"/>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5" name="Rectangle 4"/>
              <p:cNvSpPr/>
              <p:nvPr/>
            </p:nvSpPr>
            <p:spPr>
              <a:xfrm>
                <a:off x="1447800" y="3314700"/>
                <a:ext cx="8686800" cy="6564810"/>
              </a:xfrm>
              <a:prstGeom prst="rect">
                <a:avLst/>
              </a:prstGeom>
            </p:spPr>
            <p:txBody>
              <a:bodyPr wrap="square">
                <a:spAutoFit/>
              </a:bodyPr>
              <a:lstStyle/>
              <a:p>
                <a:pPr algn="just">
                  <a:lnSpc>
                    <a:spcPct val="150000"/>
                  </a:lnSpc>
                </a:pPr>
                <a:r>
                  <a:rPr lang="fr-FR" sz="3400" smtClean="0">
                    <a:solidFill>
                      <a:srgbClr val="000000"/>
                    </a:solidFill>
                    <a:effectLst/>
                    <a:latin typeface="+mj-lt"/>
                    <a:ea typeface="Malgun Gothic" panose="020B0503020000020004" pitchFamily="34" charset="-127"/>
                    <a:cs typeface="Times New Roman" panose="02020603050405020304" pitchFamily="18" charset="0"/>
                  </a:rPr>
                  <a:t>Vậy </a:t>
                </a:r>
                <a:r>
                  <a:rPr lang="fr-FR" sz="3400">
                    <a:solidFill>
                      <a:srgbClr val="000000"/>
                    </a:solidFill>
                    <a:effectLst/>
                    <a:latin typeface="+mj-lt"/>
                    <a:ea typeface="Malgun Gothic" panose="020B0503020000020004" pitchFamily="34" charset="-127"/>
                    <a:cs typeface="Times New Roman" panose="02020603050405020304" pitchFamily="18" charset="0"/>
                  </a:rPr>
                  <a:t>nghiệm tổng quát của phương trình là </a:t>
                </a:r>
                <a14:m>
                  <m:oMath xmlns:m="http://schemas.openxmlformats.org/officeDocument/2006/math">
                    <m:d>
                      <m:dPr>
                        <m:ctrlP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fr-FR"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fr-FR"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e>
                    </m:d>
                  </m:oMath>
                </a14:m>
                <a:r>
                  <a:rPr lang="fr-FR" sz="3400">
                    <a:solidFill>
                      <a:srgbClr val="000000"/>
                    </a:solidFill>
                    <a:effectLst/>
                    <a:latin typeface="+mj-lt"/>
                    <a:ea typeface="Malgun Gothic" panose="020B0503020000020004" pitchFamily="34" charset="-127"/>
                    <a:cs typeface="Times New Roman" panose="02020603050405020304" pitchFamily="18" charset="0"/>
                  </a:rPr>
                  <a:t> với </a:t>
                </a:r>
                <a14:m>
                  <m:oMath xmlns:m="http://schemas.openxmlformats.org/officeDocument/2006/math">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fr-FR"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ℝ</m:t>
                    </m:r>
                  </m:oMath>
                </a14:m>
                <a:r>
                  <a:rPr lang="fr-FR" sz="3400">
                    <a:solidFill>
                      <a:srgbClr val="000000"/>
                    </a:solidFill>
                    <a:effectLst/>
                    <a:latin typeface="+mj-lt"/>
                    <a:ea typeface="Malgun Gothic" panose="020B0503020000020004" pitchFamily="34" charset="-127"/>
                    <a:cs typeface="Times New Roman" panose="02020603050405020304" pitchFamily="18" charset="0"/>
                  </a:rPr>
                  <a:t>.</a:t>
                </a:r>
                <a:endParaRPr lang="en-US" sz="34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fr-FR" sz="3400">
                    <a:solidFill>
                      <a:srgbClr val="000000"/>
                    </a:solidFill>
                    <a:effectLst/>
                    <a:latin typeface="+mj-lt"/>
                    <a:ea typeface="Malgun Gothic" panose="020B0503020000020004" pitchFamily="34" charset="-127"/>
                    <a:cs typeface="Times New Roman" panose="02020603050405020304" pitchFamily="18" charset="0"/>
                  </a:rPr>
                  <a:t>Mỗi nghiệm của phương trình là tọa độ của một điểm thuộc đường thẳng </a:t>
                </a:r>
                <a14:m>
                  <m:oMath xmlns:m="http://schemas.openxmlformats.org/officeDocument/2006/math">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𝑑</m:t>
                    </m:r>
                    <m:r>
                      <a:rPr lang="fr-FR"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fr-FR"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fr-FR"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fr-FR" sz="3400">
                    <a:solidFill>
                      <a:srgbClr val="000000"/>
                    </a:solidFill>
                    <a:effectLst/>
                    <a:latin typeface="+mj-lt"/>
                    <a:ea typeface="Malgun Gothic" panose="020B0503020000020004" pitchFamily="34" charset="-127"/>
                    <a:cs typeface="Times New Roman" panose="02020603050405020304" pitchFamily="18" charset="0"/>
                  </a:rPr>
                  <a:t>.</a:t>
                </a:r>
                <a:endParaRPr lang="en-US" sz="34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fr-FR" sz="3400">
                          <a:solidFill>
                            <a:srgbClr val="000000"/>
                          </a:solidFill>
                          <a:ea typeface="Malgun Gothic" panose="020B0503020000020004" pitchFamily="34" charset="-127"/>
                          <a:cs typeface="Times New Roman" panose="02020603050405020304" pitchFamily="18" charset="0"/>
                        </a:rPr>
                        <m:t>L</m:t>
                      </m:r>
                      <m:r>
                        <m:rPr>
                          <m:nor/>
                        </m:rPr>
                        <a:rPr lang="fr-FR" sz="3400">
                          <a:solidFill>
                            <a:srgbClr val="000000"/>
                          </a:solidFill>
                          <a:ea typeface="Malgun Gothic" panose="020B0503020000020004" pitchFamily="34" charset="-127"/>
                          <a:cs typeface="Times New Roman" panose="02020603050405020304" pitchFamily="18" charset="0"/>
                        </a:rPr>
                        <m:t>ấ</m:t>
                      </m:r>
                      <m:r>
                        <m:rPr>
                          <m:nor/>
                        </m:rPr>
                        <a:rPr lang="fr-FR" sz="3400">
                          <a:solidFill>
                            <a:srgbClr val="000000"/>
                          </a:solidFill>
                          <a:ea typeface="Malgun Gothic" panose="020B0503020000020004" pitchFamily="34" charset="-127"/>
                          <a:cs typeface="Times New Roman" panose="02020603050405020304" pitchFamily="18" charset="0"/>
                        </a:rPr>
                        <m:t>y</m:t>
                      </m:r>
                      <m:r>
                        <m:rPr>
                          <m:nor/>
                        </m:rPr>
                        <a:rPr lang="fr-FR" sz="3400">
                          <a:solidFill>
                            <a:srgbClr val="000000"/>
                          </a:solidFill>
                          <a:ea typeface="Malgun Gothic" panose="020B0503020000020004" pitchFamily="34" charset="-127"/>
                          <a:cs typeface="Times New Roman" panose="02020603050405020304" pitchFamily="18" charset="0"/>
                        </a:rPr>
                        <m:t> </m:t>
                      </m:r>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𝐴</m:t>
                      </m:r>
                      <m:d>
                        <m:dPr>
                          <m:ctrlP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r>
                            <a:rPr lang="fr-FR"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0;−3</m:t>
                          </m:r>
                        </m:e>
                      </m:d>
                      <m:r>
                        <m:rPr>
                          <m:nor/>
                        </m:rPr>
                        <a:rPr lang="fr-FR" sz="3400">
                          <a:solidFill>
                            <a:srgbClr val="000000"/>
                          </a:solidFill>
                          <a:ea typeface="Malgun Gothic" panose="020B0503020000020004" pitchFamily="34" charset="-127"/>
                          <a:cs typeface="Times New Roman" panose="02020603050405020304" pitchFamily="18" charset="0"/>
                        </a:rPr>
                        <m:t> </m:t>
                      </m:r>
                      <m:r>
                        <m:rPr>
                          <m:nor/>
                        </m:rPr>
                        <a:rPr lang="fr-FR" sz="3400">
                          <a:solidFill>
                            <a:srgbClr val="000000"/>
                          </a:solidFill>
                          <a:ea typeface="Malgun Gothic" panose="020B0503020000020004" pitchFamily="34" charset="-127"/>
                          <a:cs typeface="Times New Roman" panose="02020603050405020304" pitchFamily="18" charset="0"/>
                        </a:rPr>
                        <m:t>v</m:t>
                      </m:r>
                      <m:r>
                        <m:rPr>
                          <m:nor/>
                        </m:rPr>
                        <a:rPr lang="fr-FR" sz="3400">
                          <a:solidFill>
                            <a:srgbClr val="000000"/>
                          </a:solidFill>
                          <a:ea typeface="Malgun Gothic" panose="020B0503020000020004" pitchFamily="34" charset="-127"/>
                          <a:cs typeface="Times New Roman" panose="02020603050405020304" pitchFamily="18" charset="0"/>
                        </a:rPr>
                        <m:t>à </m:t>
                      </m:r>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𝐵</m:t>
                      </m:r>
                      <m:d>
                        <m:dPr>
                          <m:ctrlP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f>
                            <m:fPr>
                              <m:ctrlP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fr-FR"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num>
                            <m:den>
                              <m:r>
                                <a:rPr lang="fr-FR"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2</m:t>
                              </m:r>
                            </m:den>
                          </m:f>
                          <m:r>
                            <a:rPr lang="fr-FR"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e>
                      </m:d>
                      <m:r>
                        <m:rPr>
                          <m:nor/>
                        </m:rPr>
                        <a:rPr lang="fr-FR" sz="3400">
                          <a:solidFill>
                            <a:srgbClr val="000000"/>
                          </a:solidFill>
                          <a:ea typeface="Malgun Gothic" panose="020B0503020000020004" pitchFamily="34" charset="-127"/>
                          <a:cs typeface="Times New Roman" panose="02020603050405020304" pitchFamily="18" charset="0"/>
                        </a:rPr>
                        <m:t>thu</m:t>
                      </m:r>
                      <m:r>
                        <m:rPr>
                          <m:nor/>
                        </m:rPr>
                        <a:rPr lang="fr-FR" sz="3400">
                          <a:solidFill>
                            <a:srgbClr val="000000"/>
                          </a:solidFill>
                          <a:ea typeface="Malgun Gothic" panose="020B0503020000020004" pitchFamily="34" charset="-127"/>
                          <a:cs typeface="Times New Roman" panose="02020603050405020304" pitchFamily="18" charset="0"/>
                        </a:rPr>
                        <m:t>ộ</m:t>
                      </m:r>
                      <m:r>
                        <m:rPr>
                          <m:nor/>
                        </m:rPr>
                        <a:rPr lang="fr-FR" sz="3400">
                          <a:solidFill>
                            <a:srgbClr val="000000"/>
                          </a:solidFill>
                          <a:ea typeface="Malgun Gothic" panose="020B0503020000020004" pitchFamily="34" charset="-127"/>
                          <a:cs typeface="Times New Roman" panose="02020603050405020304" pitchFamily="18" charset="0"/>
                        </a:rPr>
                        <m:t>c</m:t>
                      </m:r>
                      <m:r>
                        <a:rPr lang="en-US" sz="34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𝑑</m:t>
                      </m:r>
                      <m:r>
                        <a:rPr lang="en-US" sz="3400" b="0" i="0" smtClean="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34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fr-FR" sz="3400">
                    <a:solidFill>
                      <a:srgbClr val="000000"/>
                    </a:solidFill>
                    <a:effectLst/>
                    <a:latin typeface="+mj-lt"/>
                    <a:ea typeface="Malgun Gothic" panose="020B0503020000020004" pitchFamily="34" charset="-127"/>
                    <a:cs typeface="Times New Roman" panose="02020603050405020304" pitchFamily="18" charset="0"/>
                  </a:rPr>
                  <a:t>Ta có hình biểu diễn nghiệm của phương trình đã cho là:</a:t>
                </a:r>
                <a:endParaRPr lang="en-US" sz="3400">
                  <a:solidFill>
                    <a:srgbClr val="000000"/>
                  </a:solidFill>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447800" y="3314700"/>
                <a:ext cx="8686800" cy="6564810"/>
              </a:xfrm>
              <a:prstGeom prst="rect">
                <a:avLst/>
              </a:prstGeom>
              <a:blipFill>
                <a:blip r:embed="rId4"/>
                <a:stretch>
                  <a:fillRect l="-1965" r="-1895" b="-836"/>
                </a:stretch>
              </a:blipFill>
            </p:spPr>
            <p:txBody>
              <a:bodyPr/>
              <a:lstStyle/>
              <a:p>
                <a:r>
                  <a:rPr lang="en-US">
                    <a:noFill/>
                  </a:rPr>
                  <a:t> </a:t>
                </a:r>
              </a:p>
            </p:txBody>
          </p:sp>
        </mc:Fallback>
      </mc:AlternateContent>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11658600" y="3233156"/>
            <a:ext cx="5715000" cy="6482344"/>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2835442" y="2247900"/>
                <a:ext cx="3537700" cy="877163"/>
              </a:xfrm>
              <a:prstGeom prst="rect">
                <a:avLst/>
              </a:prstGeom>
            </p:spPr>
            <p:txBody>
              <a:bodyPr wrap="none">
                <a:spAutoFit/>
              </a:bodyPr>
              <a:lstStyle/>
              <a:p>
                <a:pPr lvl="0">
                  <a:lnSpc>
                    <a:spcPct val="150000"/>
                  </a:lnSpc>
                </a:pPr>
                <a:r>
                  <a:rPr lang="fr-FR" sz="3400">
                    <a:solidFill>
                      <a:srgbClr val="000000"/>
                    </a:solidFill>
                    <a:ea typeface="Malgun Gothic" panose="020B0503020000020004" pitchFamily="34" charset="-127"/>
                    <a:cs typeface="Times New Roman" panose="02020603050405020304" pitchFamily="18" charset="0"/>
                  </a:rPr>
                  <a:t>Ta có: </a:t>
                </a:r>
                <a14:m>
                  <m:oMath xmlns:m="http://schemas.openxmlformats.org/officeDocument/2006/math">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fr-FR"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=2</m:t>
                    </m:r>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fr-FR"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oMath>
                </a14:m>
                <a:endParaRPr lang="en-US" sz="3400">
                  <a:solidFill>
                    <a:srgbClr val="000000"/>
                  </a:solidFill>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835442" y="2247900"/>
                <a:ext cx="3537700" cy="877163"/>
              </a:xfrm>
              <a:prstGeom prst="rect">
                <a:avLst/>
              </a:prstGeom>
              <a:blipFill>
                <a:blip r:embed="rId7"/>
                <a:stretch>
                  <a:fillRect l="-4828" b="-12500"/>
                </a:stretch>
              </a:blipFill>
            </p:spPr>
            <p:txBody>
              <a:bodyPr/>
              <a:lstStyle/>
              <a:p>
                <a:r>
                  <a:rPr lang="en-US">
                    <a:noFill/>
                  </a:rPr>
                  <a:t> </a:t>
                </a:r>
              </a:p>
            </p:txBody>
          </p:sp>
        </mc:Fallback>
      </mc:AlternateContent>
    </p:spTree>
    <p:extLst>
      <p:ext uri="{BB962C8B-B14F-4D97-AF65-F5344CB8AC3E}">
        <p14:creationId xmlns:p14="http://schemas.microsoft.com/office/powerpoint/2010/main" val="3247768588"/>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wipe(up)">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wipe(left)">
                                      <p:cBhvr>
                                        <p:cTn id="34" dur="5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500"/>
                                        <p:tgtEl>
                                          <p:spTgt spid="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471"/>
        <p:cNvGrpSpPr/>
        <p:nvPr/>
      </p:nvGrpSpPr>
      <p:grpSpPr>
        <a:xfrm>
          <a:off x="0" y="0"/>
          <a:ext cx="0" cy="0"/>
          <a:chOff x="0" y="0"/>
          <a:chExt cx="0" cy="0"/>
        </a:xfrm>
      </p:grpSpPr>
      <p:grpSp>
        <p:nvGrpSpPr>
          <p:cNvPr id="37" name="Group 36"/>
          <p:cNvGrpSpPr/>
          <p:nvPr/>
        </p:nvGrpSpPr>
        <p:grpSpPr>
          <a:xfrm>
            <a:off x="381000" y="266700"/>
            <a:ext cx="152400" cy="9758826"/>
            <a:chOff x="8715456" y="310101"/>
            <a:chExt cx="76200" cy="4612713"/>
          </a:xfrm>
        </p:grpSpPr>
        <p:cxnSp>
          <p:nvCxnSpPr>
            <p:cNvPr id="38" name="Straight Connector 37"/>
            <p:cNvCxnSpPr/>
            <p:nvPr/>
          </p:nvCxnSpPr>
          <p:spPr>
            <a:xfrm>
              <a:off x="8715456" y="31010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791656" y="311432"/>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Rectangle 2"/>
              <p:cNvSpPr/>
              <p:nvPr/>
            </p:nvSpPr>
            <p:spPr>
              <a:xfrm>
                <a:off x="1447800" y="204907"/>
                <a:ext cx="15925800" cy="1567417"/>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400" b="1" i="0" u="none" strike="noStrike" kern="120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rPr>
                  <a:t>Bài 1.3 </a:t>
                </a:r>
                <a:r>
                  <a:rPr kumimoji="0" lang="en-US" sz="3400" b="1"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(SHS-tr10) </a:t>
                </a:r>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Viết nghiệm và biểu diễn hình học tất cả các nghiệm của mỗi phương trình bậc nhất hai ẩn sau:</a:t>
                </a:r>
                <a:r>
                  <a:rPr kumimoji="0" lang="fr-FR" sz="3400" b="0" i="0" u="none" strike="noStrike" kern="1200" cap="none" spc="0" normalizeH="0" baseline="0" noProof="0">
                    <a:ln>
                      <a:noFill/>
                    </a:ln>
                    <a:solidFill>
                      <a:srgbClr val="313F60"/>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r>
                  <a:rPr kumimoji="0" lang="fr-FR" sz="3400" b="0" i="0" u="none" strike="noStrike" kern="1200" cap="none" spc="0" normalizeH="0" baseline="0" noProof="0" smtClean="0">
                    <a:ln>
                      <a:noFill/>
                    </a:ln>
                    <a:solidFill>
                      <a:srgbClr val="313F60"/>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r>
                  <a:rPr kumimoji="0" lang="fr-FR" sz="3400" b="0" i="0" u="none" strike="noStrike" kern="1200" cap="none" spc="0" normalizeH="0" baseline="0" noProof="0" smtClean="0">
                    <a:ln>
                      <a:noFill/>
                    </a:ln>
                    <a:solidFill>
                      <a:srgbClr val="000000"/>
                    </a:solidFill>
                    <a:effectLst/>
                    <a:uLnTx/>
                    <a:uFillTx/>
                    <a:latin typeface="Arial"/>
                    <a:ea typeface="Malgun Gothic" panose="020B0503020000020004" pitchFamily="34" charset="-127"/>
                    <a:cs typeface="Times New Roman" panose="02020603050405020304" pitchFamily="18" charset="0"/>
                  </a:rPr>
                  <a:t>b) </a:t>
                </a:r>
                <a14:m>
                  <m:oMath xmlns:m="http://schemas.openxmlformats.org/officeDocument/2006/math">
                    <m:r>
                      <a:rPr kumimoji="0" lang="en-US" sz="3400" b="0" i="0"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0</m:t>
                    </m:r>
                    <m:r>
                      <a:rPr kumimoji="0" lang="en-US" sz="34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𝑥</m:t>
                    </m:r>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+2</m:t>
                    </m:r>
                    <m:r>
                      <a:rPr kumimoji="0" lang="en-US" sz="34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𝑦</m:t>
                    </m:r>
                    <m:r>
                      <a:rPr kumimoji="0" lang="fr-FR" sz="34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−4</m:t>
                    </m:r>
                  </m:oMath>
                </a14:m>
                <a:endParaRPr kumimoji="0" lang="en-US" sz="3400" b="0" i="0" u="none" strike="noStrike" kern="1200" cap="none" spc="0" normalizeH="0" baseline="0" noProof="0">
                  <a:ln>
                    <a:noFill/>
                  </a:ln>
                  <a:solidFill>
                    <a:srgbClr val="313F60"/>
                  </a:solidFill>
                  <a:effectLst/>
                  <a:uLnTx/>
                  <a:uFillTx/>
                  <a:latin typeface="Arial"/>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447800" y="204907"/>
                <a:ext cx="15925800" cy="1567417"/>
              </a:xfrm>
              <a:prstGeom prst="rect">
                <a:avLst/>
              </a:prstGeom>
              <a:blipFill>
                <a:blip r:embed="rId3"/>
                <a:stretch>
                  <a:fillRect l="-1072" r="-1034" b="-12451"/>
                </a:stretch>
              </a:blipFill>
            </p:spPr>
            <p:txBody>
              <a:bodyPr/>
              <a:lstStyle/>
              <a:p>
                <a:r>
                  <a:rPr lang="en-US">
                    <a:noFill/>
                  </a:rPr>
                  <a:t> </a:t>
                </a:r>
              </a:p>
            </p:txBody>
          </p:sp>
        </mc:Fallback>
      </mc:AlternateContent>
      <p:sp>
        <p:nvSpPr>
          <p:cNvPr id="12" name="Rectangle 11"/>
          <p:cNvSpPr/>
          <p:nvPr/>
        </p:nvSpPr>
        <p:spPr>
          <a:xfrm>
            <a:off x="1447800" y="2360492"/>
            <a:ext cx="1156086" cy="615553"/>
          </a:xfrm>
          <a:prstGeom prst="rect">
            <a:avLst/>
          </a:prstGeom>
        </p:spPr>
        <p:txBody>
          <a:bodyPr wrap="none">
            <a:sp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4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5" name="Rectangle 4"/>
              <p:cNvSpPr/>
              <p:nvPr/>
            </p:nvSpPr>
            <p:spPr>
              <a:xfrm>
                <a:off x="1447800" y="3314700"/>
                <a:ext cx="8229600" cy="6678751"/>
              </a:xfrm>
              <a:prstGeom prst="rect">
                <a:avLst/>
              </a:prstGeom>
            </p:spPr>
            <p:txBody>
              <a:bodyPr wrap="square">
                <a:spAutoFit/>
              </a:bodyPr>
              <a:lstStyle/>
              <a:p>
                <a:pPr algn="just">
                  <a:lnSpc>
                    <a:spcPct val="150000"/>
                  </a:lnSpc>
                  <a:spcBef>
                    <a:spcPts val="600"/>
                  </a:spcBef>
                  <a:spcAft>
                    <a:spcPts val="600"/>
                  </a:spcAft>
                </a:pPr>
                <a:r>
                  <a:rPr lang="en-US" sz="3400" smtClean="0">
                    <a:solidFill>
                      <a:srgbClr val="000000"/>
                    </a:solidFill>
                    <a:effectLst/>
                    <a:latin typeface="+mj-lt"/>
                    <a:ea typeface="Malgun Gothic" panose="020B0503020000020004" pitchFamily="34" charset="-127"/>
                    <a:cs typeface="Times New Roman" panose="02020603050405020304" pitchFamily="18" charset="0"/>
                  </a:rPr>
                  <a:t>Vậy </a:t>
                </a:r>
                <a:r>
                  <a:rPr lang="en-US" sz="3400">
                    <a:solidFill>
                      <a:srgbClr val="000000"/>
                    </a:solidFill>
                    <a:effectLst/>
                    <a:latin typeface="+mj-lt"/>
                    <a:ea typeface="Malgun Gothic" panose="020B0503020000020004" pitchFamily="34" charset="-127"/>
                    <a:cs typeface="Times New Roman" panose="02020603050405020304" pitchFamily="18" charset="0"/>
                  </a:rPr>
                  <a:t>nghiệm tổng quát của phương trình là </a:t>
                </a:r>
                <a14:m>
                  <m:oMath xmlns:m="http://schemas.openxmlformats.org/officeDocument/2006/math">
                    <m:d>
                      <m:dPr>
                        <m:ctrlP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;−2</m:t>
                        </m:r>
                      </m:e>
                    </m:d>
                  </m:oMath>
                </a14:m>
                <a:r>
                  <a:rPr lang="en-US" sz="3400">
                    <a:solidFill>
                      <a:srgbClr val="000000"/>
                    </a:solidFill>
                    <a:effectLst/>
                    <a:latin typeface="+mj-lt"/>
                    <a:ea typeface="Malgun Gothic" panose="020B0503020000020004" pitchFamily="34" charset="-127"/>
                    <a:cs typeface="Times New Roman" panose="02020603050405020304" pitchFamily="18" charset="0"/>
                  </a:rPr>
                  <a:t> với </a:t>
                </a:r>
                <a14:m>
                  <m:oMath xmlns:m="http://schemas.openxmlformats.org/officeDocument/2006/math">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ℝ</m:t>
                    </m:r>
                  </m:oMath>
                </a14:m>
                <a:r>
                  <a:rPr lang="en-US" sz="3400">
                    <a:solidFill>
                      <a:srgbClr val="000000"/>
                    </a:solidFill>
                    <a:effectLst/>
                    <a:latin typeface="+mj-lt"/>
                    <a:ea typeface="Malgun Gothic" panose="020B0503020000020004" pitchFamily="34" charset="-127"/>
                    <a:cs typeface="Times New Roman" panose="02020603050405020304" pitchFamily="18" charset="0"/>
                  </a:rPr>
                  <a:t>.</a:t>
                </a:r>
                <a:endParaRPr lang="en-US" sz="34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3400">
                    <a:solidFill>
                      <a:srgbClr val="000000"/>
                    </a:solidFill>
                    <a:effectLst/>
                    <a:latin typeface="+mj-lt"/>
                    <a:ea typeface="Malgun Gothic" panose="020B0503020000020004" pitchFamily="34" charset="-127"/>
                    <a:cs typeface="Times New Roman" panose="02020603050405020304" pitchFamily="18" charset="0"/>
                  </a:rPr>
                  <a:t>Mỗi nghiệm của phương trình là tọa độ của một điểm thuộc đường thẳng song song với trục hoành và cắt trục tung tại điểm </a:t>
                </a:r>
                <a14:m>
                  <m:oMath xmlns:m="http://schemas.openxmlformats.org/officeDocument/2006/math">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(0;−2)</m:t>
                    </m:r>
                  </m:oMath>
                </a14:m>
                <a:r>
                  <a:rPr lang="en-US" sz="3400">
                    <a:solidFill>
                      <a:srgbClr val="000000"/>
                    </a:solidFill>
                    <a:effectLst/>
                    <a:latin typeface="+mj-lt"/>
                    <a:ea typeface="Malgun Gothic" panose="020B0503020000020004" pitchFamily="34" charset="-127"/>
                    <a:cs typeface="Times New Roman" panose="02020603050405020304" pitchFamily="18" charset="0"/>
                  </a:rPr>
                  <a:t>.</a:t>
                </a:r>
                <a:endParaRPr lang="en-US" sz="340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3400">
                    <a:solidFill>
                      <a:srgbClr val="000000"/>
                    </a:solidFill>
                    <a:effectLst/>
                    <a:latin typeface="+mj-lt"/>
                    <a:ea typeface="Malgun Gothic" panose="020B0503020000020004" pitchFamily="34" charset="-127"/>
                    <a:cs typeface="Times New Roman" panose="02020603050405020304" pitchFamily="18" charset="0"/>
                  </a:rPr>
                  <a:t>Ta có hình biểu diễn nghiệm của phương trình đã cho là:</a:t>
                </a:r>
                <a:endParaRPr lang="en-US" sz="3400">
                  <a:solidFill>
                    <a:srgbClr val="000000"/>
                  </a:solidFill>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447800" y="3314700"/>
                <a:ext cx="8229600" cy="6678751"/>
              </a:xfrm>
              <a:prstGeom prst="rect">
                <a:avLst/>
              </a:prstGeom>
              <a:blipFill>
                <a:blip r:embed="rId4"/>
                <a:stretch>
                  <a:fillRect l="-2074" r="-2000" b="-8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835442" y="2229686"/>
                <a:ext cx="2856231" cy="780214"/>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400" b="0" i="0" u="none" strike="noStrike" kern="1200" cap="none" spc="0" normalizeH="0" baseline="0" noProof="0" smtClean="0">
                    <a:ln>
                      <a:noFill/>
                    </a:ln>
                    <a:solidFill>
                      <a:srgbClr val="000000"/>
                    </a:solidFill>
                    <a:effectLst/>
                    <a:uLnTx/>
                    <a:uFillTx/>
                    <a:latin typeface="Arial"/>
                    <a:ea typeface="Malgun Gothic" panose="020B0503020000020004" pitchFamily="34" charset="-127"/>
                    <a:cs typeface="Times New Roman" panose="02020603050405020304" pitchFamily="18" charset="0"/>
                  </a:rPr>
                  <a:t>Ta có: </a:t>
                </a:r>
                <a14:m>
                  <m:oMath xmlns:m="http://schemas.openxmlformats.org/officeDocument/2006/math">
                    <m:r>
                      <a:rPr kumimoji="0" lang="en-US" sz="34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𝑦</m:t>
                    </m:r>
                    <m:r>
                      <a:rPr kumimoji="0" lang="fr-FR" sz="34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−2</m:t>
                    </m:r>
                  </m:oMath>
                </a14:m>
                <a:endParaRPr kumimoji="0" lang="en-US" sz="34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835442" y="2229686"/>
                <a:ext cx="2856231" cy="780214"/>
              </a:xfrm>
              <a:prstGeom prst="rect">
                <a:avLst/>
              </a:prstGeom>
              <a:blipFill>
                <a:blip r:embed="rId5"/>
                <a:stretch>
                  <a:fillRect l="-5970" b="-26563"/>
                </a:stretch>
              </a:blipFill>
            </p:spPr>
            <p:txBody>
              <a:bodyPr/>
              <a:lstStyle/>
              <a:p>
                <a:r>
                  <a:rPr lang="en-US">
                    <a:noFill/>
                  </a:rPr>
                  <a:t> </a:t>
                </a:r>
              </a:p>
            </p:txBody>
          </p:sp>
        </mc:Fallback>
      </mc:AlternateContent>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saturation sat="200000"/>
                    </a14:imgEffect>
                    <a14:imgEffect>
                      <a14:brightnessContrast contrast="-40000"/>
                    </a14:imgEffect>
                  </a14:imgLayer>
                </a14:imgProps>
              </a:ext>
            </a:extLst>
          </a:blip>
          <a:stretch>
            <a:fillRect/>
          </a:stretch>
        </p:blipFill>
        <p:spPr>
          <a:xfrm>
            <a:off x="10728538" y="4610100"/>
            <a:ext cx="6645062" cy="4953000"/>
          </a:xfrm>
          <a:prstGeom prst="rect">
            <a:avLst/>
          </a:prstGeom>
        </p:spPr>
      </p:pic>
    </p:spTree>
    <p:extLst>
      <p:ext uri="{BB962C8B-B14F-4D97-AF65-F5344CB8AC3E}">
        <p14:creationId xmlns:p14="http://schemas.microsoft.com/office/powerpoint/2010/main" val="226047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up)">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left)">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471"/>
        <p:cNvGrpSpPr/>
        <p:nvPr/>
      </p:nvGrpSpPr>
      <p:grpSpPr>
        <a:xfrm>
          <a:off x="0" y="0"/>
          <a:ext cx="0" cy="0"/>
          <a:chOff x="0" y="0"/>
          <a:chExt cx="0" cy="0"/>
        </a:xfrm>
      </p:grpSpPr>
      <p:grpSp>
        <p:nvGrpSpPr>
          <p:cNvPr id="37" name="Group 36"/>
          <p:cNvGrpSpPr/>
          <p:nvPr/>
        </p:nvGrpSpPr>
        <p:grpSpPr>
          <a:xfrm>
            <a:off x="381000" y="266700"/>
            <a:ext cx="152400" cy="9758826"/>
            <a:chOff x="8715456" y="310101"/>
            <a:chExt cx="76200" cy="4612713"/>
          </a:xfrm>
        </p:grpSpPr>
        <p:cxnSp>
          <p:nvCxnSpPr>
            <p:cNvPr id="38" name="Straight Connector 37"/>
            <p:cNvCxnSpPr/>
            <p:nvPr/>
          </p:nvCxnSpPr>
          <p:spPr>
            <a:xfrm>
              <a:off x="8715456" y="31010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791656" y="311432"/>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Rectangle 2"/>
              <p:cNvSpPr/>
              <p:nvPr/>
            </p:nvSpPr>
            <p:spPr>
              <a:xfrm>
                <a:off x="1447800" y="204907"/>
                <a:ext cx="15925800" cy="1567417"/>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400" b="1" i="0" u="none" strike="noStrike" kern="120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rPr>
                  <a:t>Bài 1.3 </a:t>
                </a:r>
                <a:r>
                  <a:rPr kumimoji="0" lang="en-US" sz="3400" b="1"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(SHS-tr10) </a:t>
                </a:r>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Viết nghiệm và biểu diễn hình học tất cả các nghiệm của mỗi phương trình bậc nhất hai ẩn sau:</a:t>
                </a:r>
                <a:r>
                  <a:rPr kumimoji="0" lang="fr-FR" sz="3400" b="0" i="0" u="none" strike="noStrike" kern="1200" cap="none" spc="0" normalizeH="0" baseline="0" noProof="0">
                    <a:ln>
                      <a:noFill/>
                    </a:ln>
                    <a:solidFill>
                      <a:srgbClr val="313F60"/>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r>
                  <a:rPr kumimoji="0" lang="fr-FR" sz="3400" b="0" i="0" u="none" strike="noStrike" kern="1200" cap="none" spc="0" normalizeH="0" baseline="0" noProof="0" smtClean="0">
                    <a:ln>
                      <a:noFill/>
                    </a:ln>
                    <a:solidFill>
                      <a:srgbClr val="313F60"/>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r>
                  <a:rPr kumimoji="0" lang="fr-FR" sz="3400" b="0" i="0" u="none" strike="noStrike" kern="1200" cap="none" spc="0" normalizeH="0" baseline="0" noProof="0" smtClean="0">
                    <a:ln>
                      <a:noFill/>
                    </a:ln>
                    <a:solidFill>
                      <a:srgbClr val="000000"/>
                    </a:solidFill>
                    <a:effectLst/>
                    <a:uLnTx/>
                    <a:uFillTx/>
                    <a:latin typeface="Arial"/>
                    <a:ea typeface="Malgun Gothic" panose="020B0503020000020004" pitchFamily="34" charset="-127"/>
                    <a:cs typeface="Times New Roman" panose="02020603050405020304" pitchFamily="18" charset="0"/>
                  </a:rPr>
                  <a:t>c) </a:t>
                </a:r>
                <a14:m>
                  <m:oMath xmlns:m="http://schemas.openxmlformats.org/officeDocument/2006/math">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3</m:t>
                    </m:r>
                    <m:r>
                      <a:rPr kumimoji="0" lang="en-US" sz="34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𝑥</m:t>
                    </m:r>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+0</m:t>
                    </m:r>
                    <m:r>
                      <a:rPr kumimoji="0" lang="en-US" sz="34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𝑦</m:t>
                    </m:r>
                    <m:r>
                      <a:rPr kumimoji="0" lang="fr-FR" sz="34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5</m:t>
                    </m:r>
                  </m:oMath>
                </a14:m>
                <a:endParaRPr kumimoji="0" lang="en-US" sz="3400" b="0" i="0" u="none" strike="noStrike" kern="1200" cap="none" spc="0" normalizeH="0" baseline="0" noProof="0">
                  <a:ln>
                    <a:noFill/>
                  </a:ln>
                  <a:solidFill>
                    <a:srgbClr val="313F60"/>
                  </a:solidFill>
                  <a:effectLst/>
                  <a:uLnTx/>
                  <a:uFillTx/>
                  <a:latin typeface="Arial"/>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447800" y="204907"/>
                <a:ext cx="15925800" cy="1567417"/>
              </a:xfrm>
              <a:prstGeom prst="rect">
                <a:avLst/>
              </a:prstGeom>
              <a:blipFill>
                <a:blip r:embed="rId3"/>
                <a:stretch>
                  <a:fillRect l="-1072" r="-1034" b="-12451"/>
                </a:stretch>
              </a:blipFill>
            </p:spPr>
            <p:txBody>
              <a:bodyPr/>
              <a:lstStyle/>
              <a:p>
                <a:r>
                  <a:rPr lang="en-US">
                    <a:noFill/>
                  </a:rPr>
                  <a:t> </a:t>
                </a:r>
              </a:p>
            </p:txBody>
          </p:sp>
        </mc:Fallback>
      </mc:AlternateContent>
      <p:sp>
        <p:nvSpPr>
          <p:cNvPr id="12" name="Rectangle 11"/>
          <p:cNvSpPr/>
          <p:nvPr/>
        </p:nvSpPr>
        <p:spPr>
          <a:xfrm>
            <a:off x="1447800" y="2260033"/>
            <a:ext cx="1156086" cy="615553"/>
          </a:xfrm>
          <a:prstGeom prst="rect">
            <a:avLst/>
          </a:prstGeom>
        </p:spPr>
        <p:txBody>
          <a:bodyPr wrap="none">
            <a:sp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4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5" name="Rectangle 4"/>
              <p:cNvSpPr/>
              <p:nvPr/>
            </p:nvSpPr>
            <p:spPr>
              <a:xfrm>
                <a:off x="1447800" y="3390900"/>
                <a:ext cx="8686800" cy="2130968"/>
              </a:xfrm>
              <a:prstGeom prst="rect">
                <a:avLst/>
              </a:prstGeom>
            </p:spPr>
            <p:txBody>
              <a:bodyPr wrap="square">
                <a:spAutoFit/>
              </a:bodyPr>
              <a:lstStyle/>
              <a:p>
                <a:pPr algn="just">
                  <a:lnSpc>
                    <a:spcPct val="120000"/>
                  </a:lnSpc>
                </a:pPr>
                <a:r>
                  <a:rPr lang="en-US" sz="3400" smtClean="0">
                    <a:solidFill>
                      <a:srgbClr val="000000"/>
                    </a:solidFill>
                    <a:effectLst/>
                    <a:latin typeface="+mj-lt"/>
                    <a:ea typeface="Malgun Gothic" panose="020B0503020000020004" pitchFamily="34" charset="-127"/>
                    <a:cs typeface="Times New Roman" panose="02020603050405020304" pitchFamily="18" charset="0"/>
                  </a:rPr>
                  <a:t>Vậy </a:t>
                </a:r>
                <a:r>
                  <a:rPr lang="en-US" sz="3400">
                    <a:solidFill>
                      <a:srgbClr val="000000"/>
                    </a:solidFill>
                    <a:effectLst/>
                    <a:latin typeface="+mj-lt"/>
                    <a:ea typeface="Malgun Gothic" panose="020B0503020000020004" pitchFamily="34" charset="-127"/>
                    <a:cs typeface="Times New Roman" panose="02020603050405020304" pitchFamily="18" charset="0"/>
                  </a:rPr>
                  <a:t>nghiệm tổng quát của phương trình là </a:t>
                </a:r>
                <a:endParaRPr lang="en-US" sz="3400" smtClean="0">
                  <a:solidFill>
                    <a:srgbClr val="000000"/>
                  </a:solidFill>
                  <a:effectLst/>
                  <a:latin typeface="+mj-lt"/>
                  <a:ea typeface="Malgun Gothic" panose="020B0503020000020004" pitchFamily="34" charset="-127"/>
                  <a:cs typeface="Times New Roman" panose="02020603050405020304" pitchFamily="18" charset="0"/>
                </a:endParaRPr>
              </a:p>
              <a:p>
                <a:pPr algn="just">
                  <a:lnSpc>
                    <a:spcPct val="120000"/>
                  </a:lnSpc>
                </a:pPr>
                <a14:m>
                  <m:oMathPara xmlns:m="http://schemas.openxmlformats.org/officeDocument/2006/math">
                    <m:oMathParaPr>
                      <m:jc m:val="left"/>
                    </m:oMathParaPr>
                    <m:oMath xmlns:m="http://schemas.openxmlformats.org/officeDocument/2006/math">
                      <m:d>
                        <m:dPr>
                          <m:ctrlP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f>
                            <m:fPr>
                              <m:ctrlP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5</m:t>
                              </m:r>
                            </m:num>
                            <m:den>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den>
                          </m:f>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e>
                      </m:d>
                      <m:r>
                        <m:rPr>
                          <m:nor/>
                        </m:rPr>
                        <a:rPr lang="en-US" sz="3400">
                          <a:solidFill>
                            <a:srgbClr val="000000"/>
                          </a:solidFill>
                          <a:ea typeface="Malgun Gothic" panose="020B0503020000020004" pitchFamily="34" charset="-127"/>
                          <a:cs typeface="Times New Roman" panose="02020603050405020304" pitchFamily="18" charset="0"/>
                        </a:rPr>
                        <m:t>v</m:t>
                      </m:r>
                      <m:r>
                        <m:rPr>
                          <m:nor/>
                        </m:rPr>
                        <a:rPr lang="en-US" sz="3400">
                          <a:solidFill>
                            <a:srgbClr val="000000"/>
                          </a:solidFill>
                          <a:ea typeface="Malgun Gothic" panose="020B0503020000020004" pitchFamily="34" charset="-127"/>
                          <a:cs typeface="Times New Roman" panose="02020603050405020304" pitchFamily="18" charset="0"/>
                        </a:rPr>
                        <m:t>ớ</m:t>
                      </m:r>
                      <m:r>
                        <m:rPr>
                          <m:nor/>
                        </m:rPr>
                        <a:rPr lang="en-US" sz="3400">
                          <a:solidFill>
                            <a:srgbClr val="000000"/>
                          </a:solidFill>
                          <a:ea typeface="Malgun Gothic" panose="020B0503020000020004" pitchFamily="34" charset="-127"/>
                          <a:cs typeface="Times New Roman" panose="02020603050405020304" pitchFamily="18" charset="0"/>
                        </a:rPr>
                        <m:t>i</m:t>
                      </m:r>
                      <m:r>
                        <a:rPr lang="en-US" sz="34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3400" i="1">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ℝ</m:t>
                      </m:r>
                      <m:r>
                        <a:rPr lang="en-US" sz="3400" b="0" i="0" smtClean="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3400">
                  <a:solidFill>
                    <a:srgbClr val="000000"/>
                  </a:solidFill>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447800" y="3390900"/>
                <a:ext cx="8686800" cy="2130968"/>
              </a:xfrm>
              <a:prstGeom prst="rect">
                <a:avLst/>
              </a:prstGeom>
              <a:blipFill>
                <a:blip r:embed="rId4"/>
                <a:stretch>
                  <a:fillRect l="-1965" t="-1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743200" y="1655823"/>
                <a:ext cx="2669897" cy="1582677"/>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r>
                        <m:rPr>
                          <m:nor/>
                        </m:rPr>
                        <a:rPr lang="fr-FR" sz="3400" smtClean="0">
                          <a:solidFill>
                            <a:srgbClr val="000000"/>
                          </a:solidFill>
                          <a:ea typeface="Malgun Gothic" panose="020B0503020000020004" pitchFamily="34" charset="-127"/>
                          <a:cs typeface="Times New Roman" panose="02020603050405020304" pitchFamily="18" charset="0"/>
                        </a:rPr>
                        <m:t>Ta</m:t>
                      </m:r>
                      <m:r>
                        <m:rPr>
                          <m:nor/>
                        </m:rPr>
                        <a:rPr lang="fr-FR" sz="3400" smtClean="0">
                          <a:solidFill>
                            <a:srgbClr val="000000"/>
                          </a:solidFill>
                          <a:ea typeface="Malgun Gothic" panose="020B0503020000020004" pitchFamily="34" charset="-127"/>
                          <a:cs typeface="Times New Roman" panose="02020603050405020304" pitchFamily="18" charset="0"/>
                        </a:rPr>
                        <m:t> </m:t>
                      </m:r>
                      <m:r>
                        <m:rPr>
                          <m:nor/>
                        </m:rPr>
                        <a:rPr lang="fr-FR" sz="3400" smtClean="0">
                          <a:solidFill>
                            <a:srgbClr val="000000"/>
                          </a:solidFill>
                          <a:ea typeface="Malgun Gothic" panose="020B0503020000020004" pitchFamily="34" charset="-127"/>
                          <a:cs typeface="Times New Roman" panose="02020603050405020304" pitchFamily="18" charset="0"/>
                        </a:rPr>
                        <m:t>c</m:t>
                      </m:r>
                      <m:r>
                        <m:rPr>
                          <m:nor/>
                        </m:rPr>
                        <a:rPr lang="fr-FR" sz="3400" smtClean="0">
                          <a:solidFill>
                            <a:srgbClr val="000000"/>
                          </a:solidFill>
                          <a:ea typeface="Malgun Gothic" panose="020B0503020000020004" pitchFamily="34" charset="-127"/>
                          <a:cs typeface="Times New Roman" panose="02020603050405020304" pitchFamily="18" charset="0"/>
                        </a:rPr>
                        <m:t>ó:</m:t>
                      </m:r>
                      <m:r>
                        <a:rPr lang="en-US" sz="34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m:t>
                      </m:r>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𝑥</m:t>
                      </m:r>
                      <m:r>
                        <a:rPr kumimoji="0" lang="fr-FR" sz="3400" b="0" i="1" u="none" strike="noStrike" kern="12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f>
                        <m:fPr>
                          <m:ctrlPr>
                            <a:rPr kumimoji="0" lang="fr-FR" sz="3400" b="0" i="1"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fPr>
                        <m:num>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5</m:t>
                          </m:r>
                        </m:num>
                        <m:den>
                          <m:r>
                            <a:rPr kumimoji="0" lang="en-US" sz="3400" b="0" i="1" u="none" strike="noStrike" kern="120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3</m:t>
                          </m:r>
                        </m:den>
                      </m:f>
                    </m:oMath>
                  </m:oMathPara>
                </a14:m>
                <a:endParaRPr kumimoji="0" lang="en-US" sz="34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743200" y="1655823"/>
                <a:ext cx="2669897" cy="1582677"/>
              </a:xfrm>
              <a:prstGeom prst="rect">
                <a:avLst/>
              </a:prstGeom>
              <a:blipFill>
                <a:blip r:embed="rId5"/>
                <a:stretch>
                  <a:fillRect/>
                </a:stretch>
              </a:blipFill>
            </p:spPr>
            <p:txBody>
              <a:bodyPr/>
              <a:lstStyle/>
              <a:p>
                <a:r>
                  <a:rPr lang="en-US">
                    <a:noFill/>
                  </a:rPr>
                  <a:t> </a:t>
                </a:r>
              </a:p>
            </p:txBody>
          </p:sp>
        </mc:Fallback>
      </mc:AlternateContent>
      <p:pic>
        <p:nvPicPr>
          <p:cNvPr id="10" name="Picture 9"/>
          <p:cNvPicPr/>
          <p:nvPr/>
        </p:nvPicPr>
        <p:blipFill>
          <a:blip r:embed="rId6">
            <a:biLevel thresh="75000"/>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11273589" y="4305300"/>
            <a:ext cx="6096000" cy="54864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447800" y="5732187"/>
                <a:ext cx="8686800" cy="4328493"/>
              </a:xfrm>
              <a:prstGeom prst="rect">
                <a:avLst/>
              </a:prstGeom>
            </p:spPr>
            <p:txBody>
              <a:bodyPr wrap="square">
                <a:spAutoFit/>
              </a:bodyPr>
              <a:lstStyle/>
              <a:p>
                <a:pPr lvl="0" algn="just">
                  <a:lnSpc>
                    <a:spcPct val="120000"/>
                  </a:lnSpc>
                </a:pPr>
                <a:r>
                  <a:rPr lang="en-US" sz="3400">
                    <a:solidFill>
                      <a:srgbClr val="000000"/>
                    </a:solidFill>
                    <a:ea typeface="Malgun Gothic" panose="020B0503020000020004" pitchFamily="34" charset="-127"/>
                    <a:cs typeface="Times New Roman" panose="02020603050405020304" pitchFamily="18" charset="0"/>
                  </a:rPr>
                  <a:t>Mỗi nghiệm của phương trình là tọa độ của một điểm thuộc đường thẳng song song với </a:t>
                </a:r>
              </a:p>
              <a:p>
                <a:pPr lvl="0" algn="just">
                  <a:lnSpc>
                    <a:spcPct val="120000"/>
                  </a:lnSpc>
                </a:pPr>
                <a14:m>
                  <m:oMathPara xmlns:m="http://schemas.openxmlformats.org/officeDocument/2006/math">
                    <m:oMathParaPr>
                      <m:jc m:val="left"/>
                    </m:oMathParaPr>
                    <m:oMath xmlns:m="http://schemas.openxmlformats.org/officeDocument/2006/math">
                      <m:r>
                        <m:rPr>
                          <m:nor/>
                        </m:rPr>
                        <a:rPr lang="en-US" sz="3400">
                          <a:solidFill>
                            <a:srgbClr val="000000"/>
                          </a:solidFill>
                          <a:ea typeface="Malgun Gothic" panose="020B0503020000020004" pitchFamily="34" charset="-127"/>
                          <a:cs typeface="Times New Roman" panose="02020603050405020304" pitchFamily="18" charset="0"/>
                        </a:rPr>
                        <m:t>tr</m:t>
                      </m:r>
                      <m:r>
                        <m:rPr>
                          <m:nor/>
                        </m:rPr>
                        <a:rPr lang="en-US" sz="3400">
                          <a:solidFill>
                            <a:srgbClr val="000000"/>
                          </a:solidFill>
                          <a:ea typeface="Malgun Gothic" panose="020B0503020000020004" pitchFamily="34" charset="-127"/>
                          <a:cs typeface="Times New Roman" panose="02020603050405020304" pitchFamily="18" charset="0"/>
                        </a:rPr>
                        <m:t>ụ</m:t>
                      </m:r>
                      <m:r>
                        <m:rPr>
                          <m:nor/>
                        </m:rPr>
                        <a:rPr lang="en-US" sz="3400">
                          <a:solidFill>
                            <a:srgbClr val="000000"/>
                          </a:solidFill>
                          <a:ea typeface="Malgun Gothic" panose="020B0503020000020004" pitchFamily="34" charset="-127"/>
                          <a:cs typeface="Times New Roman" panose="02020603050405020304" pitchFamily="18" charset="0"/>
                        </a:rPr>
                        <m:t>c</m:t>
                      </m:r>
                      <m:r>
                        <m:rPr>
                          <m:nor/>
                        </m:rPr>
                        <a:rPr lang="en-US" sz="3400">
                          <a:solidFill>
                            <a:srgbClr val="000000"/>
                          </a:solidFill>
                          <a:ea typeface="Malgun Gothic" panose="020B0503020000020004" pitchFamily="34" charset="-127"/>
                          <a:cs typeface="Times New Roman" panose="02020603050405020304" pitchFamily="18" charset="0"/>
                        </a:rPr>
                        <m:t> </m:t>
                      </m:r>
                      <m:r>
                        <m:rPr>
                          <m:nor/>
                        </m:rPr>
                        <a:rPr lang="en-US" sz="3400">
                          <a:solidFill>
                            <a:srgbClr val="000000"/>
                          </a:solidFill>
                          <a:ea typeface="Malgun Gothic" panose="020B0503020000020004" pitchFamily="34" charset="-127"/>
                          <a:cs typeface="Times New Roman" panose="02020603050405020304" pitchFamily="18" charset="0"/>
                        </a:rPr>
                        <m:t>tung</m:t>
                      </m:r>
                      <m:r>
                        <m:rPr>
                          <m:nor/>
                        </m:rPr>
                        <a:rPr lang="en-US" sz="3400">
                          <a:solidFill>
                            <a:srgbClr val="000000"/>
                          </a:solidFill>
                          <a:ea typeface="Malgun Gothic" panose="020B0503020000020004" pitchFamily="34" charset="-127"/>
                          <a:cs typeface="Times New Roman" panose="02020603050405020304" pitchFamily="18" charset="0"/>
                        </a:rPr>
                        <m:t> </m:t>
                      </m:r>
                      <m:r>
                        <m:rPr>
                          <m:nor/>
                        </m:rPr>
                        <a:rPr lang="en-US" sz="3400">
                          <a:solidFill>
                            <a:srgbClr val="000000"/>
                          </a:solidFill>
                          <a:ea typeface="Malgun Gothic" panose="020B0503020000020004" pitchFamily="34" charset="-127"/>
                          <a:cs typeface="Times New Roman" panose="02020603050405020304" pitchFamily="18" charset="0"/>
                        </a:rPr>
                        <m:t>v</m:t>
                      </m:r>
                      <m:r>
                        <m:rPr>
                          <m:nor/>
                        </m:rPr>
                        <a:rPr lang="en-US" sz="3400">
                          <a:solidFill>
                            <a:srgbClr val="000000"/>
                          </a:solidFill>
                          <a:ea typeface="Malgun Gothic" panose="020B0503020000020004" pitchFamily="34" charset="-127"/>
                          <a:cs typeface="Times New Roman" panose="02020603050405020304" pitchFamily="18" charset="0"/>
                        </a:rPr>
                        <m:t>à </m:t>
                      </m:r>
                      <m:r>
                        <m:rPr>
                          <m:nor/>
                        </m:rPr>
                        <a:rPr lang="en-US" sz="3400">
                          <a:solidFill>
                            <a:srgbClr val="000000"/>
                          </a:solidFill>
                          <a:ea typeface="Malgun Gothic" panose="020B0503020000020004" pitchFamily="34" charset="-127"/>
                          <a:cs typeface="Times New Roman" panose="02020603050405020304" pitchFamily="18" charset="0"/>
                        </a:rPr>
                        <m:t>c</m:t>
                      </m:r>
                      <m:r>
                        <m:rPr>
                          <m:nor/>
                        </m:rPr>
                        <a:rPr lang="en-US" sz="3400">
                          <a:solidFill>
                            <a:srgbClr val="000000"/>
                          </a:solidFill>
                          <a:ea typeface="Malgun Gothic" panose="020B0503020000020004" pitchFamily="34" charset="-127"/>
                          <a:cs typeface="Times New Roman" panose="02020603050405020304" pitchFamily="18" charset="0"/>
                        </a:rPr>
                        <m:t>ắ</m:t>
                      </m:r>
                      <m:r>
                        <m:rPr>
                          <m:nor/>
                        </m:rPr>
                        <a:rPr lang="en-US" sz="3400">
                          <a:solidFill>
                            <a:srgbClr val="000000"/>
                          </a:solidFill>
                          <a:ea typeface="Malgun Gothic" panose="020B0503020000020004" pitchFamily="34" charset="-127"/>
                          <a:cs typeface="Times New Roman" panose="02020603050405020304" pitchFamily="18" charset="0"/>
                        </a:rPr>
                        <m:t>t</m:t>
                      </m:r>
                      <m:r>
                        <m:rPr>
                          <m:nor/>
                        </m:rPr>
                        <a:rPr lang="en-US" sz="3400">
                          <a:solidFill>
                            <a:srgbClr val="000000"/>
                          </a:solidFill>
                          <a:ea typeface="Malgun Gothic" panose="020B0503020000020004" pitchFamily="34" charset="-127"/>
                          <a:cs typeface="Times New Roman" panose="02020603050405020304" pitchFamily="18" charset="0"/>
                        </a:rPr>
                        <m:t> </m:t>
                      </m:r>
                      <m:r>
                        <m:rPr>
                          <m:nor/>
                        </m:rPr>
                        <a:rPr lang="en-US" sz="3400">
                          <a:solidFill>
                            <a:srgbClr val="000000"/>
                          </a:solidFill>
                          <a:ea typeface="Malgun Gothic" panose="020B0503020000020004" pitchFamily="34" charset="-127"/>
                          <a:cs typeface="Times New Roman" panose="02020603050405020304" pitchFamily="18" charset="0"/>
                        </a:rPr>
                        <m:t>tr</m:t>
                      </m:r>
                      <m:r>
                        <m:rPr>
                          <m:nor/>
                        </m:rPr>
                        <a:rPr lang="en-US" sz="3400">
                          <a:solidFill>
                            <a:srgbClr val="000000"/>
                          </a:solidFill>
                          <a:ea typeface="Malgun Gothic" panose="020B0503020000020004" pitchFamily="34" charset="-127"/>
                          <a:cs typeface="Times New Roman" panose="02020603050405020304" pitchFamily="18" charset="0"/>
                        </a:rPr>
                        <m:t>ụ</m:t>
                      </m:r>
                      <m:r>
                        <m:rPr>
                          <m:nor/>
                        </m:rPr>
                        <a:rPr lang="en-US" sz="3400">
                          <a:solidFill>
                            <a:srgbClr val="000000"/>
                          </a:solidFill>
                          <a:ea typeface="Malgun Gothic" panose="020B0503020000020004" pitchFamily="34" charset="-127"/>
                          <a:cs typeface="Times New Roman" panose="02020603050405020304" pitchFamily="18" charset="0"/>
                        </a:rPr>
                        <m:t>c</m:t>
                      </m:r>
                      <m:r>
                        <m:rPr>
                          <m:nor/>
                        </m:rPr>
                        <a:rPr lang="en-US" sz="3400">
                          <a:solidFill>
                            <a:srgbClr val="000000"/>
                          </a:solidFill>
                          <a:ea typeface="Malgun Gothic" panose="020B0503020000020004" pitchFamily="34" charset="-127"/>
                          <a:cs typeface="Times New Roman" panose="02020603050405020304" pitchFamily="18" charset="0"/>
                        </a:rPr>
                        <m:t> </m:t>
                      </m:r>
                      <m:r>
                        <m:rPr>
                          <m:nor/>
                        </m:rPr>
                        <a:rPr lang="en-US" sz="3400">
                          <a:solidFill>
                            <a:srgbClr val="000000"/>
                          </a:solidFill>
                          <a:ea typeface="Malgun Gothic" panose="020B0503020000020004" pitchFamily="34" charset="-127"/>
                          <a:cs typeface="Times New Roman" panose="02020603050405020304" pitchFamily="18" charset="0"/>
                        </a:rPr>
                        <m:t>ho</m:t>
                      </m:r>
                      <m:r>
                        <m:rPr>
                          <m:nor/>
                        </m:rPr>
                        <a:rPr lang="en-US" sz="3400">
                          <a:solidFill>
                            <a:srgbClr val="000000"/>
                          </a:solidFill>
                          <a:ea typeface="Malgun Gothic" panose="020B0503020000020004" pitchFamily="34" charset="-127"/>
                          <a:cs typeface="Times New Roman" panose="02020603050405020304" pitchFamily="18" charset="0"/>
                        </a:rPr>
                        <m:t>à</m:t>
                      </m:r>
                      <m:r>
                        <m:rPr>
                          <m:nor/>
                        </m:rPr>
                        <a:rPr lang="en-US" sz="3400">
                          <a:solidFill>
                            <a:srgbClr val="000000"/>
                          </a:solidFill>
                          <a:ea typeface="Malgun Gothic" panose="020B0503020000020004" pitchFamily="34" charset="-127"/>
                          <a:cs typeface="Times New Roman" panose="02020603050405020304" pitchFamily="18" charset="0"/>
                        </a:rPr>
                        <m:t>nh</m:t>
                      </m:r>
                      <m:r>
                        <m:rPr>
                          <m:nor/>
                        </m:rPr>
                        <a:rPr lang="en-US" sz="3400">
                          <a:solidFill>
                            <a:srgbClr val="000000"/>
                          </a:solidFill>
                          <a:ea typeface="Malgun Gothic" panose="020B0503020000020004" pitchFamily="34" charset="-127"/>
                          <a:cs typeface="Times New Roman" panose="02020603050405020304" pitchFamily="18" charset="0"/>
                        </a:rPr>
                        <m:t> </m:t>
                      </m:r>
                      <m:r>
                        <m:rPr>
                          <m:nor/>
                        </m:rPr>
                        <a:rPr lang="en-US" sz="3400">
                          <a:solidFill>
                            <a:srgbClr val="000000"/>
                          </a:solidFill>
                          <a:ea typeface="Malgun Gothic" panose="020B0503020000020004" pitchFamily="34" charset="-127"/>
                          <a:cs typeface="Times New Roman" panose="02020603050405020304" pitchFamily="18" charset="0"/>
                        </a:rPr>
                        <m:t>t</m:t>
                      </m:r>
                      <m:r>
                        <m:rPr>
                          <m:nor/>
                        </m:rPr>
                        <a:rPr lang="en-US" sz="3400">
                          <a:solidFill>
                            <a:srgbClr val="000000"/>
                          </a:solidFill>
                          <a:ea typeface="Malgun Gothic" panose="020B0503020000020004" pitchFamily="34" charset="-127"/>
                          <a:cs typeface="Times New Roman" panose="02020603050405020304" pitchFamily="18" charset="0"/>
                        </a:rPr>
                        <m:t>ạ</m:t>
                      </m:r>
                      <m:r>
                        <m:rPr>
                          <m:nor/>
                        </m:rPr>
                        <a:rPr lang="en-US" sz="3400">
                          <a:solidFill>
                            <a:srgbClr val="000000"/>
                          </a:solidFill>
                          <a:ea typeface="Malgun Gothic" panose="020B0503020000020004" pitchFamily="34" charset="-127"/>
                          <a:cs typeface="Times New Roman" panose="02020603050405020304" pitchFamily="18" charset="0"/>
                        </a:rPr>
                        <m:t>i</m:t>
                      </m:r>
                      <m:r>
                        <m:rPr>
                          <m:nor/>
                        </m:rPr>
                        <a:rPr lang="en-US" sz="3400">
                          <a:solidFill>
                            <a:srgbClr val="000000"/>
                          </a:solidFill>
                          <a:ea typeface="Malgun Gothic" panose="020B0503020000020004" pitchFamily="34" charset="-127"/>
                          <a:cs typeface="Times New Roman" panose="02020603050405020304" pitchFamily="18" charset="0"/>
                        </a:rPr>
                        <m:t> đ</m:t>
                      </m:r>
                      <m:r>
                        <m:rPr>
                          <m:nor/>
                        </m:rPr>
                        <a:rPr lang="en-US" sz="3400">
                          <a:solidFill>
                            <a:srgbClr val="000000"/>
                          </a:solidFill>
                          <a:ea typeface="Malgun Gothic" panose="020B0503020000020004" pitchFamily="34" charset="-127"/>
                          <a:cs typeface="Times New Roman" panose="02020603050405020304" pitchFamily="18" charset="0"/>
                        </a:rPr>
                        <m:t>i</m:t>
                      </m:r>
                      <m:r>
                        <m:rPr>
                          <m:nor/>
                        </m:rPr>
                        <a:rPr lang="en-US" sz="3400">
                          <a:solidFill>
                            <a:srgbClr val="000000"/>
                          </a:solidFill>
                          <a:ea typeface="Malgun Gothic" panose="020B0503020000020004" pitchFamily="34" charset="-127"/>
                          <a:cs typeface="Times New Roman" panose="02020603050405020304" pitchFamily="18" charset="0"/>
                        </a:rPr>
                        <m:t>ể</m:t>
                      </m:r>
                      <m:r>
                        <m:rPr>
                          <m:nor/>
                        </m:rPr>
                        <a:rPr lang="en-US" sz="3400">
                          <a:solidFill>
                            <a:srgbClr val="000000"/>
                          </a:solidFill>
                          <a:ea typeface="Malgun Gothic" panose="020B0503020000020004" pitchFamily="34" charset="-127"/>
                          <a:cs typeface="Times New Roman" panose="02020603050405020304" pitchFamily="18" charset="0"/>
                        </a:rPr>
                        <m:t>m</m:t>
                      </m:r>
                      <m:d>
                        <m:dPr>
                          <m:ctrlP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dPr>
                        <m:e>
                          <m:f>
                            <m:fPr>
                              <m:ctrlP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5</m:t>
                              </m:r>
                            </m:num>
                            <m:den>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3</m:t>
                              </m:r>
                            </m:den>
                          </m:f>
                          <m:r>
                            <a:rPr lang="en-US" sz="34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e>
                      </m:d>
                      <m:r>
                        <a:rPr lang="en-US" sz="340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3400">
                  <a:solidFill>
                    <a:srgbClr val="000000"/>
                  </a:solidFill>
                  <a:ea typeface="Calibri" panose="020F0502020204030204" pitchFamily="34" charset="0"/>
                  <a:cs typeface="Times New Roman" panose="02020603050405020304" pitchFamily="18" charset="0"/>
                </a:endParaRPr>
              </a:p>
              <a:p>
                <a:pPr lvl="0" algn="just">
                  <a:lnSpc>
                    <a:spcPct val="150000"/>
                  </a:lnSpc>
                </a:pPr>
                <a:r>
                  <a:rPr lang="en-US" sz="3400">
                    <a:solidFill>
                      <a:srgbClr val="000000"/>
                    </a:solidFill>
                    <a:ea typeface="Malgun Gothic" panose="020B0503020000020004" pitchFamily="34" charset="-127"/>
                    <a:cs typeface="Times New Roman" panose="02020603050405020304" pitchFamily="18" charset="0"/>
                  </a:rPr>
                  <a:t>Ta có hình biểu diễn nghiệm của phương trình đã cho là:</a:t>
                </a:r>
                <a:endParaRPr lang="en-US" sz="3400">
                  <a:solidFill>
                    <a:srgbClr val="000000"/>
                  </a:solidFill>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47800" y="5732187"/>
                <a:ext cx="8686800" cy="4328493"/>
              </a:xfrm>
              <a:prstGeom prst="rect">
                <a:avLst/>
              </a:prstGeom>
              <a:blipFill>
                <a:blip r:embed="rId8"/>
                <a:stretch>
                  <a:fillRect l="-1965" t="-845" r="-1895" b="-1831"/>
                </a:stretch>
              </a:blipFill>
            </p:spPr>
            <p:txBody>
              <a:bodyPr/>
              <a:lstStyle/>
              <a:p>
                <a:r>
                  <a:rPr lang="en-US">
                    <a:noFill/>
                  </a:rPr>
                  <a:t> </a:t>
                </a:r>
              </a:p>
            </p:txBody>
          </p:sp>
        </mc:Fallback>
      </mc:AlternateContent>
    </p:spTree>
    <p:extLst>
      <p:ext uri="{BB962C8B-B14F-4D97-AF65-F5344CB8AC3E}">
        <p14:creationId xmlns:p14="http://schemas.microsoft.com/office/powerpoint/2010/main" val="308297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up)">
                                      <p:cBhvr>
                                        <p:cTn id="17" dur="500"/>
                                        <p:tgtEl>
                                          <p:spTgt spid="5">
                                            <p:txEl>
                                              <p:pRg st="0" end="0"/>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up)">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5" dur="500"/>
                                        <p:tgtEl>
                                          <p:spTgt spid="2">
                                            <p:txEl>
                                              <p:pRg st="0" end="0"/>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8" dur="5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500"/>
                                        <p:tgtEl>
                                          <p:spTgt spid="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grpSp>
        <p:nvGrpSpPr>
          <p:cNvPr id="34" name="Group 33"/>
          <p:cNvGrpSpPr/>
          <p:nvPr/>
        </p:nvGrpSpPr>
        <p:grpSpPr>
          <a:xfrm>
            <a:off x="17672990" y="617741"/>
            <a:ext cx="157810" cy="9236144"/>
            <a:chOff x="8715456" y="303411"/>
            <a:chExt cx="78905" cy="4618072"/>
          </a:xfrm>
        </p:grpSpPr>
        <p:cxnSp>
          <p:nvCxnSpPr>
            <p:cNvPr id="35" name="Straight Connector 34"/>
            <p:cNvCxnSpPr/>
            <p:nvPr/>
          </p:nvCxnSpPr>
          <p:spPr>
            <a:xfrm>
              <a:off x="8715456" y="31010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794361" y="30341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 name="Rectangle 1"/>
              <p:cNvSpPr/>
              <p:nvPr/>
            </p:nvSpPr>
            <p:spPr>
              <a:xfrm>
                <a:off x="1066800" y="775335"/>
                <a:ext cx="15621000" cy="8863965"/>
              </a:xfrm>
              <a:prstGeom prst="rect">
                <a:avLst/>
              </a:prstGeom>
            </p:spPr>
            <p:txBody>
              <a:bodyPr wrap="square">
                <a:spAutoFit/>
              </a:bodyPr>
              <a:lstStyle/>
              <a:p>
                <a:pPr algn="just">
                  <a:lnSpc>
                    <a:spcPct val="150000"/>
                  </a:lnSpc>
                  <a:spcBef>
                    <a:spcPts val="300"/>
                  </a:spcBef>
                  <a:spcAft>
                    <a:spcPts val="300"/>
                  </a:spcAft>
                </a:pPr>
                <a:r>
                  <a:rPr lang="en-US" sz="3600" b="1">
                    <a:solidFill>
                      <a:srgbClr val="000000"/>
                    </a:solidFill>
                    <a:ea typeface="Times New Roman" panose="02020603050405020304" pitchFamily="18" charset="0"/>
                    <a:cs typeface="Times New Roman" panose="02020603050405020304" pitchFamily="18" charset="0"/>
                  </a:rPr>
                  <a:t>Bài </a:t>
                </a:r>
                <a:r>
                  <a:rPr lang="en-US" sz="3600" b="1" smtClean="0">
                    <a:solidFill>
                      <a:srgbClr val="000000"/>
                    </a:solidFill>
                    <a:ea typeface="Times New Roman" panose="02020603050405020304" pitchFamily="18" charset="0"/>
                    <a:cs typeface="Times New Roman" panose="02020603050405020304" pitchFamily="18" charset="0"/>
                  </a:rPr>
                  <a:t>1.5 </a:t>
                </a:r>
                <a:r>
                  <a:rPr lang="en-US" sz="3600" b="1">
                    <a:solidFill>
                      <a:srgbClr val="000000"/>
                    </a:solidFill>
                    <a:ea typeface="Times New Roman" panose="02020603050405020304" pitchFamily="18" charset="0"/>
                    <a:cs typeface="Times New Roman" panose="02020603050405020304" pitchFamily="18" charset="0"/>
                  </a:rPr>
                  <a:t>(SHS-tr10) </a:t>
                </a:r>
                <a:r>
                  <a:rPr lang="vi-VN" sz="3600">
                    <a:solidFill>
                      <a:srgbClr val="000000"/>
                    </a:solidFill>
                    <a:ea typeface="Times New Roman" panose="02020603050405020304" pitchFamily="18" charset="0"/>
                    <a:cs typeface="Times New Roman" panose="02020603050405020304" pitchFamily="18" charset="0"/>
                  </a:rPr>
                  <a:t>Cho các cặp số </a:t>
                </a:r>
                <a14:m>
                  <m:oMath xmlns:m="http://schemas.openxmlformats.org/officeDocument/2006/math">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 1), (0; 2), (1; 0), (1,5; 3), (4; –3) </m:t>
                    </m:r>
                  </m:oMath>
                </a14:m>
                <a:r>
                  <a:rPr lang="vi-VN" sz="3600">
                    <a:solidFill>
                      <a:srgbClr val="000000"/>
                    </a:solidFill>
                    <a:ea typeface="Times New Roman" panose="02020603050405020304" pitchFamily="18" charset="0"/>
                    <a:cs typeface="Times New Roman" panose="02020603050405020304" pitchFamily="18" charset="0"/>
                  </a:rPr>
                  <a:t>và hai phương </a:t>
                </a:r>
                <a:r>
                  <a:rPr lang="vi-VN" sz="3600" smtClean="0">
                    <a:solidFill>
                      <a:srgbClr val="000000"/>
                    </a:solidFill>
                    <a:ea typeface="Times New Roman" panose="02020603050405020304" pitchFamily="18" charset="0"/>
                    <a:cs typeface="Times New Roman" panose="02020603050405020304" pitchFamily="18" charset="0"/>
                  </a:rPr>
                  <a:t>trình</a:t>
                </a:r>
                <a:endParaRPr lang="en-US" sz="3600" smtClean="0">
                  <a:solidFill>
                    <a:srgbClr val="000000"/>
                  </a:solidFill>
                  <a:ea typeface="Times New Roman" panose="02020603050405020304" pitchFamily="18" charset="0"/>
                  <a:cs typeface="Times New Roman" panose="02020603050405020304" pitchFamily="18" charset="0"/>
                </a:endParaRPr>
              </a:p>
              <a:p>
                <a:pPr algn="just">
                  <a:lnSpc>
                    <a:spcPct val="150000"/>
                  </a:lnSpc>
                  <a:spcBef>
                    <a:spcPts val="300"/>
                  </a:spcBef>
                  <a:spcAft>
                    <a:spcPts val="300"/>
                  </a:spcAft>
                </a:pPr>
                <a:r>
                  <a:rPr lang="en-US" sz="3600" smtClean="0">
                    <a:solidFill>
                      <a:srgbClr val="000000"/>
                    </a:solidFill>
                    <a:ea typeface="Times New Roman" panose="02020603050405020304" pitchFamily="18" charset="0"/>
                    <a:cs typeface="Times New Roman" panose="02020603050405020304" pitchFamily="18" charset="0"/>
                  </a:rPr>
                  <a:t>							</a:t>
                </a:r>
                <a14:m>
                  <m:oMath xmlns:m="http://schemas.openxmlformats.org/officeDocument/2006/math">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=8</m:t>
                    </m:r>
                  </m:oMath>
                </a14:m>
                <a:r>
                  <a:rPr lang="vi-VN" sz="3600">
                    <a:solidFill>
                      <a:srgbClr val="000000"/>
                    </a:solidFill>
                    <a:ea typeface="Times New Roman" panose="02020603050405020304" pitchFamily="18" charset="0"/>
                    <a:cs typeface="Times New Roman" panose="02020603050405020304" pitchFamily="18" charset="0"/>
                  </a:rPr>
                  <a:t>,          </a:t>
                </a:r>
                <a:r>
                  <a:rPr lang="en-US" sz="3600" smtClean="0">
                    <a:solidFill>
                      <a:srgbClr val="000000"/>
                    </a:solidFill>
                    <a:ea typeface="Times New Roman" panose="02020603050405020304" pitchFamily="18" charset="0"/>
                    <a:cs typeface="Times New Roman" panose="02020603050405020304" pitchFamily="18" charset="0"/>
                  </a:rPr>
                  <a:t> </a:t>
                </a:r>
                <a:r>
                  <a:rPr lang="vi-VN" sz="3600" smtClean="0">
                    <a:solidFill>
                      <a:srgbClr val="000000"/>
                    </a:solidFill>
                    <a:ea typeface="Times New Roman" panose="02020603050405020304" pitchFamily="18" charset="0"/>
                    <a:cs typeface="Times New Roman" panose="02020603050405020304" pitchFamily="18" charset="0"/>
                  </a:rPr>
                  <a:t>(</a:t>
                </a:r>
                <a:r>
                  <a:rPr lang="vi-VN" sz="3600">
                    <a:solidFill>
                      <a:srgbClr val="000000"/>
                    </a:solidFill>
                    <a:ea typeface="Times New Roman" panose="02020603050405020304" pitchFamily="18" charset="0"/>
                    <a:cs typeface="Times New Roman" panose="02020603050405020304" pitchFamily="18" charset="0"/>
                  </a:rPr>
                  <a:t>1</a:t>
                </a:r>
                <a:r>
                  <a:rPr lang="vi-VN" sz="3600" smtClean="0">
                    <a:solidFill>
                      <a:srgbClr val="000000"/>
                    </a:solidFill>
                    <a:ea typeface="Times New Roman" panose="02020603050405020304" pitchFamily="18" charset="0"/>
                    <a:cs typeface="Times New Roman" panose="02020603050405020304" pitchFamily="18" charset="0"/>
                  </a:rPr>
                  <a:t>)</a:t>
                </a:r>
                <a:endParaRPr lang="vi-VN" sz="3600">
                  <a:solidFill>
                    <a:srgbClr val="000000"/>
                  </a:solidFill>
                  <a:ea typeface="Times New Roman" panose="02020603050405020304" pitchFamily="18" charset="0"/>
                  <a:cs typeface="Times New Roman" panose="02020603050405020304" pitchFamily="18" charset="0"/>
                </a:endParaRPr>
              </a:p>
              <a:p>
                <a:pPr algn="just">
                  <a:lnSpc>
                    <a:spcPct val="150000"/>
                  </a:lnSpc>
                  <a:spcBef>
                    <a:spcPts val="300"/>
                  </a:spcBef>
                  <a:spcAft>
                    <a:spcPts val="300"/>
                  </a:spcAft>
                </a:pPr>
                <a:r>
                  <a:rPr lang="en-US" sz="3600" smtClean="0">
                    <a:solidFill>
                      <a:srgbClr val="000000"/>
                    </a:solidFill>
                    <a:ea typeface="Times New Roman" panose="02020603050405020304" pitchFamily="18" charset="0"/>
                    <a:cs typeface="Times New Roman" panose="02020603050405020304" pitchFamily="18" charset="0"/>
                  </a:rPr>
                  <a:t>							</a:t>
                </a:r>
                <a14:m>
                  <m:oMath xmlns:m="http://schemas.openxmlformats.org/officeDocument/2006/math">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–3.        </m:t>
                    </m:r>
                  </m:oMath>
                </a14:m>
                <a:r>
                  <a:rPr lang="en-US" sz="3600" smtClean="0">
                    <a:solidFill>
                      <a:srgbClr val="000000"/>
                    </a:solidFill>
                    <a:ea typeface="Times New Roman" panose="02020603050405020304" pitchFamily="18" charset="0"/>
                    <a:cs typeface="Times New Roman" panose="02020603050405020304" pitchFamily="18" charset="0"/>
                  </a:rPr>
                  <a:t>    </a:t>
                </a:r>
                <a:r>
                  <a:rPr lang="vi-VN" sz="3600" smtClean="0">
                    <a:solidFill>
                      <a:srgbClr val="000000"/>
                    </a:solidFill>
                    <a:ea typeface="Times New Roman" panose="02020603050405020304" pitchFamily="18" charset="0"/>
                    <a:cs typeface="Times New Roman" panose="02020603050405020304" pitchFamily="18" charset="0"/>
                  </a:rPr>
                  <a:t>(</a:t>
                </a:r>
                <a:r>
                  <a:rPr lang="vi-VN" sz="3600">
                    <a:solidFill>
                      <a:srgbClr val="000000"/>
                    </a:solidFill>
                    <a:ea typeface="Times New Roman" panose="02020603050405020304" pitchFamily="18" charset="0"/>
                    <a:cs typeface="Times New Roman" panose="02020603050405020304" pitchFamily="18" charset="0"/>
                  </a:rPr>
                  <a:t>2</a:t>
                </a:r>
                <a:r>
                  <a:rPr lang="vi-VN" sz="3600" smtClean="0">
                    <a:solidFill>
                      <a:srgbClr val="000000"/>
                    </a:solidFill>
                    <a:ea typeface="Times New Roman" panose="02020603050405020304" pitchFamily="18" charset="0"/>
                    <a:cs typeface="Times New Roman" panose="02020603050405020304" pitchFamily="18" charset="0"/>
                  </a:rPr>
                  <a:t>)</a:t>
                </a:r>
                <a:endParaRPr lang="vi-VN" sz="3600">
                  <a:solidFill>
                    <a:srgbClr val="000000"/>
                  </a:solidFill>
                  <a:ea typeface="Times New Roman" panose="02020603050405020304" pitchFamily="18" charset="0"/>
                  <a:cs typeface="Times New Roman" panose="02020603050405020304" pitchFamily="18" charset="0"/>
                </a:endParaRPr>
              </a:p>
              <a:p>
                <a:pPr algn="just">
                  <a:lnSpc>
                    <a:spcPct val="150000"/>
                  </a:lnSpc>
                  <a:spcBef>
                    <a:spcPts val="300"/>
                  </a:spcBef>
                  <a:spcAft>
                    <a:spcPts val="300"/>
                  </a:spcAft>
                </a:pPr>
                <a:r>
                  <a:rPr lang="vi-VN" sz="3600">
                    <a:solidFill>
                      <a:srgbClr val="000000"/>
                    </a:solidFill>
                    <a:ea typeface="Times New Roman" panose="02020603050405020304" pitchFamily="18" charset="0"/>
                    <a:cs typeface="Times New Roman" panose="02020603050405020304" pitchFamily="18" charset="0"/>
                  </a:rPr>
                  <a:t>Trong các cặp số đã cho</a:t>
                </a:r>
                <a:r>
                  <a:rPr lang="vi-VN" sz="3600" smtClean="0">
                    <a:solidFill>
                      <a:srgbClr val="000000"/>
                    </a:solidFill>
                    <a:ea typeface="Times New Roman" panose="02020603050405020304" pitchFamily="18" charset="0"/>
                    <a:cs typeface="Times New Roman" panose="02020603050405020304" pitchFamily="18" charset="0"/>
                  </a:rPr>
                  <a:t>:</a:t>
                </a:r>
                <a:endParaRPr lang="vi-VN" sz="3600">
                  <a:solidFill>
                    <a:srgbClr val="000000"/>
                  </a:solidFill>
                  <a:ea typeface="Times New Roman" panose="02020603050405020304" pitchFamily="18" charset="0"/>
                  <a:cs typeface="Times New Roman" panose="02020603050405020304" pitchFamily="18" charset="0"/>
                </a:endParaRPr>
              </a:p>
              <a:p>
                <a:pPr algn="just">
                  <a:lnSpc>
                    <a:spcPct val="150000"/>
                  </a:lnSpc>
                  <a:spcBef>
                    <a:spcPts val="300"/>
                  </a:spcBef>
                  <a:spcAft>
                    <a:spcPts val="300"/>
                  </a:spcAft>
                </a:pPr>
                <a:r>
                  <a:rPr lang="vi-VN" sz="3600">
                    <a:solidFill>
                      <a:srgbClr val="000000"/>
                    </a:solidFill>
                    <a:ea typeface="Times New Roman" panose="02020603050405020304" pitchFamily="18" charset="0"/>
                    <a:cs typeface="Times New Roman" panose="02020603050405020304" pitchFamily="18" charset="0"/>
                  </a:rPr>
                  <a:t>a) Những cặp số nào là nghiệm của phương trình (1</a:t>
                </a:r>
                <a:r>
                  <a:rPr lang="vi-VN" sz="3600" smtClean="0">
                    <a:solidFill>
                      <a:srgbClr val="000000"/>
                    </a:solidFill>
                    <a:ea typeface="Times New Roman" panose="02020603050405020304" pitchFamily="18" charset="0"/>
                    <a:cs typeface="Times New Roman" panose="02020603050405020304" pitchFamily="18" charset="0"/>
                  </a:rPr>
                  <a:t>)?</a:t>
                </a:r>
                <a:endParaRPr lang="vi-VN" sz="3600">
                  <a:solidFill>
                    <a:srgbClr val="000000"/>
                  </a:solidFill>
                  <a:ea typeface="Times New Roman" panose="02020603050405020304" pitchFamily="18" charset="0"/>
                  <a:cs typeface="Times New Roman" panose="02020603050405020304" pitchFamily="18" charset="0"/>
                </a:endParaRPr>
              </a:p>
              <a:p>
                <a:pPr algn="just">
                  <a:lnSpc>
                    <a:spcPct val="150000"/>
                  </a:lnSpc>
                  <a:spcBef>
                    <a:spcPts val="300"/>
                  </a:spcBef>
                  <a:spcAft>
                    <a:spcPts val="300"/>
                  </a:spcAft>
                </a:pPr>
                <a:r>
                  <a:rPr lang="vi-VN" sz="3600">
                    <a:solidFill>
                      <a:srgbClr val="000000"/>
                    </a:solidFill>
                    <a:ea typeface="Times New Roman" panose="02020603050405020304" pitchFamily="18" charset="0"/>
                    <a:cs typeface="Times New Roman" panose="02020603050405020304" pitchFamily="18" charset="0"/>
                  </a:rPr>
                  <a:t>b) Cặp số nào là nghiệm của hệ hai phương trình gồm phương trình (1) và phương trình (2</a:t>
                </a:r>
                <a:r>
                  <a:rPr lang="vi-VN" sz="3600" smtClean="0">
                    <a:solidFill>
                      <a:srgbClr val="000000"/>
                    </a:solidFill>
                    <a:ea typeface="Times New Roman" panose="02020603050405020304" pitchFamily="18" charset="0"/>
                    <a:cs typeface="Times New Roman" panose="02020603050405020304" pitchFamily="18" charset="0"/>
                  </a:rPr>
                  <a:t>)?</a:t>
                </a:r>
                <a:endParaRPr lang="vi-VN" sz="3600">
                  <a:solidFill>
                    <a:srgbClr val="000000"/>
                  </a:solidFill>
                  <a:ea typeface="Times New Roman" panose="02020603050405020304" pitchFamily="18" charset="0"/>
                  <a:cs typeface="Times New Roman" panose="02020603050405020304" pitchFamily="18" charset="0"/>
                </a:endParaRPr>
              </a:p>
              <a:p>
                <a:pPr algn="just">
                  <a:lnSpc>
                    <a:spcPct val="150000"/>
                  </a:lnSpc>
                  <a:spcBef>
                    <a:spcPts val="300"/>
                  </a:spcBef>
                  <a:spcAft>
                    <a:spcPts val="300"/>
                  </a:spcAft>
                </a:pPr>
                <a:r>
                  <a:rPr lang="vi-VN" sz="3600">
                    <a:solidFill>
                      <a:srgbClr val="000000"/>
                    </a:solidFill>
                    <a:ea typeface="Times New Roman" panose="02020603050405020304" pitchFamily="18" charset="0"/>
                    <a:cs typeface="Times New Roman" panose="02020603050405020304" pitchFamily="18" charset="0"/>
                  </a:rPr>
                  <a:t>c) Vẽ hai đường thẳng </a:t>
                </a:r>
                <a14:m>
                  <m:oMath xmlns:m="http://schemas.openxmlformats.org/officeDocument/2006/math">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=8 </m:t>
                    </m:r>
                  </m:oMath>
                </a14:m>
                <a:r>
                  <a:rPr lang="vi-VN" sz="3600">
                    <a:solidFill>
                      <a:srgbClr val="000000"/>
                    </a:solidFill>
                    <a:ea typeface="Times New Roman" panose="02020603050405020304" pitchFamily="18" charset="0"/>
                    <a:cs typeface="Times New Roman" panose="02020603050405020304" pitchFamily="18" charset="0"/>
                  </a:rPr>
                  <a:t>và </a:t>
                </a:r>
                <a14:m>
                  <m:oMath xmlns:m="http://schemas.openxmlformats.org/officeDocument/2006/math">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36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–3</m:t>
                    </m:r>
                  </m:oMath>
                </a14:m>
                <a:r>
                  <a:rPr lang="vi-VN" sz="3600">
                    <a:solidFill>
                      <a:srgbClr val="000000"/>
                    </a:solidFill>
                    <a:ea typeface="Times New Roman" panose="02020603050405020304" pitchFamily="18" charset="0"/>
                    <a:cs typeface="Times New Roman" panose="02020603050405020304" pitchFamily="18" charset="0"/>
                  </a:rPr>
                  <a:t> trên cùng một mặt phẳng tọa độ để minh họa kết luận ở câu b</a:t>
                </a:r>
                <a:r>
                  <a:rPr lang="vi-VN" sz="3600" smtClean="0">
                    <a:solidFill>
                      <a:srgbClr val="000000"/>
                    </a:solidFill>
                    <a:ea typeface="Times New Roman" panose="02020603050405020304" pitchFamily="18" charset="0"/>
                    <a:cs typeface="Times New Roman" panose="02020603050405020304" pitchFamily="18" charset="0"/>
                  </a:rPr>
                  <a:t>.</a:t>
                </a:r>
                <a:endParaRPr lang="vi-VN" sz="3600">
                  <a:solidFill>
                    <a:srgbClr val="000000"/>
                  </a:solidFill>
                  <a:ea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66800" y="775335"/>
                <a:ext cx="15621000" cy="8863965"/>
              </a:xfrm>
              <a:prstGeom prst="rect">
                <a:avLst/>
              </a:prstGeom>
              <a:blipFill>
                <a:blip r:embed="rId3"/>
                <a:stretch>
                  <a:fillRect l="-1171" r="-1131" b="-481"/>
                </a:stretch>
              </a:blipFill>
            </p:spPr>
            <p:txBody>
              <a:bodyPr/>
              <a:lstStyle/>
              <a:p>
                <a:r>
                  <a:rPr lang="en-US">
                    <a:noFill/>
                  </a:rPr>
                  <a:t> </a:t>
                </a:r>
              </a:p>
            </p:txBody>
          </p:sp>
        </mc:Fallback>
      </mc:AlternateContent>
    </p:spTree>
    <p:extLst>
      <p:ext uri="{BB962C8B-B14F-4D97-AF65-F5344CB8AC3E}">
        <p14:creationId xmlns:p14="http://schemas.microsoft.com/office/powerpoint/2010/main" val="6031383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sp>
        <p:nvSpPr>
          <p:cNvPr id="20" name="Rectangle 19"/>
          <p:cNvSpPr/>
          <p:nvPr/>
        </p:nvSpPr>
        <p:spPr>
          <a:xfrm>
            <a:off x="990600" y="370775"/>
            <a:ext cx="1210588" cy="646331"/>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6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p:grpSp>
        <p:nvGrpSpPr>
          <p:cNvPr id="10" name="Group 9"/>
          <p:cNvGrpSpPr/>
          <p:nvPr/>
        </p:nvGrpSpPr>
        <p:grpSpPr>
          <a:xfrm>
            <a:off x="17672990" y="617741"/>
            <a:ext cx="157810" cy="9236144"/>
            <a:chOff x="8715456" y="303411"/>
            <a:chExt cx="78905" cy="4618072"/>
          </a:xfrm>
        </p:grpSpPr>
        <p:cxnSp>
          <p:nvCxnSpPr>
            <p:cNvPr id="11" name="Straight Connector 10"/>
            <p:cNvCxnSpPr/>
            <p:nvPr/>
          </p:nvCxnSpPr>
          <p:spPr>
            <a:xfrm>
              <a:off x="8715456" y="31010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794361" y="30341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 name="Rectangle 1"/>
              <p:cNvSpPr/>
              <p:nvPr/>
            </p:nvSpPr>
            <p:spPr>
              <a:xfrm>
                <a:off x="990600" y="1193319"/>
                <a:ext cx="15773400" cy="897938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fr-FR" sz="3500" smtClean="0">
                    <a:solidFill>
                      <a:srgbClr val="000000"/>
                    </a:solidFill>
                    <a:latin typeface="+mj-lt"/>
                    <a:ea typeface="Calibri" panose="020F0502020204030204" pitchFamily="34" charset="0"/>
                    <a:cs typeface="Times New Roman" panose="02020603050405020304" pitchFamily="18" charset="0"/>
                  </a:rPr>
                  <a:t>Với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oMath>
                </a14:m>
                <a:r>
                  <a:rPr lang="fr-FR" sz="3500">
                    <a:solidFill>
                      <a:srgbClr val="000000"/>
                    </a:solidFill>
                    <a:effectLst/>
                    <a:latin typeface="+mj-lt"/>
                    <a:ea typeface="Calibri" panose="020F0502020204030204" pitchFamily="34" charset="0"/>
                    <a:cs typeface="Times New Roman" panose="02020603050405020304" pitchFamily="18" charset="0"/>
                  </a:rPr>
                  <a:t> và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fr-FR" sz="3500">
                    <a:solidFill>
                      <a:srgbClr val="000000"/>
                    </a:solidFill>
                    <a:effectLst/>
                    <a:latin typeface="+mj-lt"/>
                    <a:ea typeface="Calibri" panose="020F0502020204030204" pitchFamily="34" charset="0"/>
                    <a:cs typeface="Times New Roman" panose="02020603050405020304" pitchFamily="18" charset="0"/>
                  </a:rPr>
                  <a:t> ta có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=−10+4=−6≠8</m:t>
                    </m:r>
                  </m:oMath>
                </a14:m>
                <a:r>
                  <a:rPr lang="fr-FR" sz="3500">
                    <a:solidFill>
                      <a:srgbClr val="000000"/>
                    </a:solidFill>
                    <a:effectLst/>
                    <a:latin typeface="+mj-lt"/>
                    <a:ea typeface="Calibri" panose="020F0502020204030204" pitchFamily="34" charset="0"/>
                    <a:cs typeface="Times New Roman" panose="02020603050405020304" pitchFamily="18" charset="0"/>
                  </a:rPr>
                  <a:t> nên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(−2;1)</m:t>
                    </m:r>
                  </m:oMath>
                </a14:m>
                <a:r>
                  <a:rPr lang="fr-FR" sz="3500">
                    <a:solidFill>
                      <a:srgbClr val="000000"/>
                    </a:solidFill>
                    <a:effectLst/>
                    <a:latin typeface="+mj-lt"/>
                    <a:ea typeface="Calibri" panose="020F0502020204030204" pitchFamily="34" charset="0"/>
                    <a:cs typeface="Times New Roman" panose="02020603050405020304" pitchFamily="18" charset="0"/>
                  </a:rPr>
                  <a:t> không là nghiệm của phương trình (1).</a:t>
                </a:r>
                <a:endParaRPr lang="en-US" sz="3500">
                  <a:effectLst/>
                  <a:latin typeface="+mj-lt"/>
                  <a:ea typeface="Calibri" panose="020F050202020403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fr-FR" sz="3500" smtClean="0">
                    <a:solidFill>
                      <a:srgbClr val="000000"/>
                    </a:solidFill>
                    <a:effectLst/>
                    <a:latin typeface="+mj-lt"/>
                    <a:ea typeface="Calibri" panose="020F0502020204030204" pitchFamily="34" charset="0"/>
                    <a:cs typeface="Times New Roman" panose="02020603050405020304" pitchFamily="18" charset="0"/>
                  </a:rPr>
                  <a:t>Với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fr-FR" sz="3500">
                    <a:solidFill>
                      <a:srgbClr val="000000"/>
                    </a:solidFill>
                    <a:effectLst/>
                    <a:latin typeface="+mj-lt"/>
                    <a:ea typeface="Calibri" panose="020F0502020204030204" pitchFamily="34" charset="0"/>
                    <a:cs typeface="Times New Roman" panose="02020603050405020304" pitchFamily="18" charset="0"/>
                  </a:rPr>
                  <a:t> và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oMath>
                </a14:m>
                <a:r>
                  <a:rPr lang="fr-FR" sz="3500">
                    <a:solidFill>
                      <a:srgbClr val="000000"/>
                    </a:solidFill>
                    <a:effectLst/>
                    <a:latin typeface="+mj-lt"/>
                    <a:ea typeface="Calibri" panose="020F0502020204030204" pitchFamily="34" charset="0"/>
                    <a:cs typeface="Times New Roman" panose="02020603050405020304" pitchFamily="18" charset="0"/>
                  </a:rPr>
                  <a:t> ta có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=0+8=8</m:t>
                    </m:r>
                  </m:oMath>
                </a14:m>
                <a:r>
                  <a:rPr lang="fr-FR" sz="3500">
                    <a:solidFill>
                      <a:srgbClr val="000000"/>
                    </a:solidFill>
                    <a:effectLst/>
                    <a:latin typeface="+mj-lt"/>
                    <a:ea typeface="Calibri" panose="020F0502020204030204" pitchFamily="34" charset="0"/>
                    <a:cs typeface="Times New Roman" panose="02020603050405020304" pitchFamily="18" charset="0"/>
                  </a:rPr>
                  <a:t> nên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(0;2)</m:t>
                    </m:r>
                  </m:oMath>
                </a14:m>
                <a:r>
                  <a:rPr lang="fr-FR" sz="3500">
                    <a:solidFill>
                      <a:srgbClr val="000000"/>
                    </a:solidFill>
                    <a:effectLst/>
                    <a:latin typeface="+mj-lt"/>
                    <a:ea typeface="Calibri" panose="020F0502020204030204" pitchFamily="34" charset="0"/>
                    <a:cs typeface="Times New Roman" panose="02020603050405020304" pitchFamily="18" charset="0"/>
                  </a:rPr>
                  <a:t> là nghiệm của phương trình (1).</a:t>
                </a:r>
                <a:endParaRPr lang="en-US" sz="3500">
                  <a:effectLst/>
                  <a:latin typeface="+mj-lt"/>
                  <a:ea typeface="Calibri" panose="020F050202020403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fr-FR" sz="3500" smtClean="0">
                    <a:solidFill>
                      <a:srgbClr val="000000"/>
                    </a:solidFill>
                    <a:effectLst/>
                    <a:latin typeface="+mj-lt"/>
                    <a:ea typeface="Calibri" panose="020F0502020204030204" pitchFamily="34" charset="0"/>
                    <a:cs typeface="Times New Roman" panose="02020603050405020304" pitchFamily="18" charset="0"/>
                  </a:rPr>
                  <a:t>Với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fr-FR" sz="3500">
                    <a:solidFill>
                      <a:srgbClr val="000000"/>
                    </a:solidFill>
                    <a:effectLst/>
                    <a:latin typeface="+mj-lt"/>
                    <a:ea typeface="Calibri" panose="020F0502020204030204" pitchFamily="34" charset="0"/>
                    <a:cs typeface="Times New Roman" panose="02020603050405020304" pitchFamily="18" charset="0"/>
                  </a:rPr>
                  <a:t> và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fr-FR" sz="3500">
                    <a:solidFill>
                      <a:srgbClr val="000000"/>
                    </a:solidFill>
                    <a:effectLst/>
                    <a:latin typeface="+mj-lt"/>
                    <a:ea typeface="Calibri" panose="020F0502020204030204" pitchFamily="34" charset="0"/>
                    <a:cs typeface="Times New Roman" panose="02020603050405020304" pitchFamily="18" charset="0"/>
                  </a:rPr>
                  <a:t> ta có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=5+0=5≠8</m:t>
                    </m:r>
                  </m:oMath>
                </a14:m>
                <a:r>
                  <a:rPr lang="fr-FR" sz="3500">
                    <a:solidFill>
                      <a:srgbClr val="000000"/>
                    </a:solidFill>
                    <a:effectLst/>
                    <a:latin typeface="+mj-lt"/>
                    <a:ea typeface="Calibri" panose="020F0502020204030204" pitchFamily="34" charset="0"/>
                    <a:cs typeface="Times New Roman" panose="02020603050405020304" pitchFamily="18" charset="0"/>
                  </a:rPr>
                  <a:t> nên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oMath>
                </a14:m>
                <a:r>
                  <a:rPr lang="fr-FR" sz="3500" smtClean="0">
                    <a:solidFill>
                      <a:srgbClr val="000000"/>
                    </a:solidFill>
                    <a:effectLst/>
                    <a:latin typeface="+mj-lt"/>
                    <a:ea typeface="Calibri" panose="020F0502020204030204" pitchFamily="34" charset="0"/>
                    <a:cs typeface="Times New Roman" panose="02020603050405020304" pitchFamily="18" charset="0"/>
                  </a:rPr>
                  <a:t> </a:t>
                </a:r>
                <a:r>
                  <a:rPr lang="fr-FR" sz="3500">
                    <a:solidFill>
                      <a:srgbClr val="000000"/>
                    </a:solidFill>
                    <a:effectLst/>
                    <a:latin typeface="+mj-lt"/>
                    <a:ea typeface="Calibri" panose="020F0502020204030204" pitchFamily="34" charset="0"/>
                    <a:cs typeface="Times New Roman" panose="02020603050405020304" pitchFamily="18" charset="0"/>
                  </a:rPr>
                  <a:t>không là nghiệm của phương trình (1).</a:t>
                </a:r>
                <a:endParaRPr lang="en-US" sz="3500">
                  <a:effectLst/>
                  <a:latin typeface="+mj-lt"/>
                  <a:ea typeface="Calibri" panose="020F050202020403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fr-FR" sz="3500" smtClean="0">
                    <a:solidFill>
                      <a:srgbClr val="000000"/>
                    </a:solidFill>
                    <a:effectLst/>
                    <a:latin typeface="+mj-lt"/>
                    <a:ea typeface="Calibri" panose="020F0502020204030204" pitchFamily="34" charset="0"/>
                    <a:cs typeface="Times New Roman" panose="02020603050405020304" pitchFamily="18" charset="0"/>
                  </a:rPr>
                  <a:t>Với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m:t>
                    </m:r>
                  </m:oMath>
                </a14:m>
                <a:r>
                  <a:rPr lang="fr-FR" sz="3500">
                    <a:solidFill>
                      <a:srgbClr val="000000"/>
                    </a:solidFill>
                    <a:effectLst/>
                    <a:latin typeface="+mj-lt"/>
                    <a:ea typeface="Calibri" panose="020F0502020204030204" pitchFamily="34" charset="0"/>
                    <a:cs typeface="Times New Roman" panose="02020603050405020304" pitchFamily="18" charset="0"/>
                  </a:rPr>
                  <a:t> và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oMath>
                </a14:m>
                <a:r>
                  <a:rPr lang="fr-FR" sz="3500">
                    <a:solidFill>
                      <a:srgbClr val="000000"/>
                    </a:solidFill>
                    <a:effectLst/>
                    <a:latin typeface="+mj-lt"/>
                    <a:ea typeface="Calibri" panose="020F0502020204030204" pitchFamily="34" charset="0"/>
                    <a:cs typeface="Times New Roman" panose="02020603050405020304" pitchFamily="18" charset="0"/>
                  </a:rPr>
                  <a:t> ta có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=7,5+12=19,5≠8</m:t>
                    </m:r>
                  </m:oMath>
                </a14:m>
                <a:r>
                  <a:rPr lang="fr-FR" sz="3500">
                    <a:solidFill>
                      <a:srgbClr val="000000"/>
                    </a:solidFill>
                    <a:effectLst/>
                    <a:latin typeface="+mj-lt"/>
                    <a:ea typeface="Calibri" panose="020F0502020204030204" pitchFamily="34" charset="0"/>
                    <a:cs typeface="Times New Roman" panose="02020603050405020304" pitchFamily="18" charset="0"/>
                  </a:rPr>
                  <a:t> nên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(1,5;3)</m:t>
                    </m:r>
                  </m:oMath>
                </a14:m>
                <a:r>
                  <a:rPr lang="fr-FR" sz="3500">
                    <a:solidFill>
                      <a:srgbClr val="000000"/>
                    </a:solidFill>
                    <a:effectLst/>
                    <a:latin typeface="+mj-lt"/>
                    <a:ea typeface="Calibri" panose="020F0502020204030204" pitchFamily="34" charset="0"/>
                    <a:cs typeface="Times New Roman" panose="02020603050405020304" pitchFamily="18" charset="0"/>
                  </a:rPr>
                  <a:t> không là nghiệm của phương trình (1).</a:t>
                </a:r>
                <a:endParaRPr lang="en-US" sz="3500">
                  <a:effectLst/>
                  <a:latin typeface="+mj-lt"/>
                  <a:ea typeface="Calibri" panose="020F050202020403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fr-FR" sz="3500" smtClean="0">
                    <a:solidFill>
                      <a:srgbClr val="000000"/>
                    </a:solidFill>
                    <a:effectLst/>
                    <a:latin typeface="+mj-lt"/>
                    <a:ea typeface="Calibri" panose="020F0502020204030204" pitchFamily="34" charset="0"/>
                    <a:cs typeface="Times New Roman" panose="02020603050405020304" pitchFamily="18" charset="0"/>
                  </a:rPr>
                  <a:t>Với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oMath>
                </a14:m>
                <a:r>
                  <a:rPr lang="fr-FR" sz="3500">
                    <a:solidFill>
                      <a:srgbClr val="000000"/>
                    </a:solidFill>
                    <a:effectLst/>
                    <a:latin typeface="+mj-lt"/>
                    <a:ea typeface="Calibri" panose="020F0502020204030204" pitchFamily="34" charset="0"/>
                    <a:cs typeface="Times New Roman" panose="02020603050405020304" pitchFamily="18" charset="0"/>
                  </a:rPr>
                  <a:t> và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oMath>
                </a14:m>
                <a:r>
                  <a:rPr lang="fr-FR" sz="3500">
                    <a:solidFill>
                      <a:srgbClr val="000000"/>
                    </a:solidFill>
                    <a:effectLst/>
                    <a:latin typeface="+mj-lt"/>
                    <a:ea typeface="Calibri" panose="020F0502020204030204" pitchFamily="34" charset="0"/>
                    <a:cs typeface="Times New Roman" panose="02020603050405020304" pitchFamily="18" charset="0"/>
                  </a:rPr>
                  <a:t> ta có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=20−12=8</m:t>
                    </m:r>
                  </m:oMath>
                </a14:m>
                <a:r>
                  <a:rPr lang="fr-FR" sz="3500">
                    <a:solidFill>
                      <a:srgbClr val="000000"/>
                    </a:solidFill>
                    <a:effectLst/>
                    <a:latin typeface="+mj-lt"/>
                    <a:ea typeface="Calibri" panose="020F0502020204030204" pitchFamily="34" charset="0"/>
                    <a:cs typeface="Times New Roman" panose="02020603050405020304" pitchFamily="18" charset="0"/>
                  </a:rPr>
                  <a:t> nên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(4;−3)</m:t>
                    </m:r>
                  </m:oMath>
                </a14:m>
                <a:r>
                  <a:rPr lang="fr-FR" sz="3500">
                    <a:solidFill>
                      <a:srgbClr val="000000"/>
                    </a:solidFill>
                    <a:effectLst/>
                    <a:latin typeface="+mj-lt"/>
                    <a:ea typeface="Calibri" panose="020F0502020204030204" pitchFamily="34" charset="0"/>
                    <a:cs typeface="Times New Roman" panose="02020603050405020304" pitchFamily="18" charset="0"/>
                  </a:rPr>
                  <a:t> là nghiệm của phương trình (1).</a:t>
                </a:r>
                <a:endParaRPr lang="en-US" sz="3500">
                  <a:effectLst/>
                  <a:latin typeface="+mj-lt"/>
                  <a:ea typeface="Calibri" panose="020F0502020204030204" pitchFamily="34" charset="0"/>
                  <a:cs typeface="Times New Roman" panose="02020603050405020304" pitchFamily="18" charset="0"/>
                </a:endParaRPr>
              </a:p>
              <a:p>
                <a:pPr algn="just">
                  <a:lnSpc>
                    <a:spcPct val="150000"/>
                  </a:lnSpc>
                </a:pPr>
                <a:r>
                  <a:rPr lang="fr-FR" sz="3500">
                    <a:solidFill>
                      <a:srgbClr val="000000"/>
                    </a:solidFill>
                    <a:effectLst/>
                    <a:latin typeface="+mj-lt"/>
                    <a:ea typeface="Calibri" panose="020F0502020204030204" pitchFamily="34" charset="0"/>
                    <a:cs typeface="Times New Roman" panose="02020603050405020304" pitchFamily="18" charset="0"/>
                  </a:rPr>
                  <a:t>Vậy cặp số là nghiệm của phương trình (1) là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(0;2)</m:t>
                    </m:r>
                  </m:oMath>
                </a14:m>
                <a:r>
                  <a:rPr lang="fr-FR" sz="3500">
                    <a:solidFill>
                      <a:srgbClr val="000000"/>
                    </a:solidFill>
                    <a:effectLst/>
                    <a:latin typeface="+mj-lt"/>
                    <a:ea typeface="Calibri" panose="020F0502020204030204" pitchFamily="34" charset="0"/>
                    <a:cs typeface="Times New Roman" panose="02020603050405020304" pitchFamily="18" charset="0"/>
                  </a:rPr>
                  <a:t> và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(4;−3)</m:t>
                    </m:r>
                  </m:oMath>
                </a14:m>
                <a:r>
                  <a:rPr lang="fr-FR" sz="3500">
                    <a:solidFill>
                      <a:srgbClr val="000000"/>
                    </a:solidFill>
                    <a:effectLst/>
                    <a:latin typeface="+mj-lt"/>
                    <a:ea typeface="Calibri" panose="020F0502020204030204" pitchFamily="34" charset="0"/>
                    <a:cs typeface="Times New Roman" panose="02020603050405020304" pitchFamily="18" charset="0"/>
                  </a:rPr>
                  <a:t>.</a:t>
                </a:r>
                <a:endParaRPr lang="en-US" sz="3500">
                  <a:effectLst/>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90600" y="1193319"/>
                <a:ext cx="15773400" cy="8979381"/>
              </a:xfrm>
              <a:prstGeom prst="rect">
                <a:avLst/>
              </a:prstGeom>
              <a:blipFill>
                <a:blip r:embed="rId3"/>
                <a:stretch>
                  <a:fillRect l="-1160" r="-1121" b="-407"/>
                </a:stretch>
              </a:blipFill>
            </p:spPr>
            <p:txBody>
              <a:bodyPr/>
              <a:lstStyle/>
              <a:p>
                <a:r>
                  <a:rPr lang="en-US">
                    <a:noFill/>
                  </a:rPr>
                  <a:t> </a:t>
                </a:r>
              </a:p>
            </p:txBody>
          </p:sp>
        </mc:Fallback>
      </mc:AlternateContent>
      <p:sp>
        <p:nvSpPr>
          <p:cNvPr id="5" name="Rectangle 4"/>
          <p:cNvSpPr/>
          <p:nvPr/>
        </p:nvSpPr>
        <p:spPr>
          <a:xfrm flipH="1">
            <a:off x="2514600" y="358942"/>
            <a:ext cx="762000" cy="630942"/>
          </a:xfrm>
          <a:prstGeom prst="rect">
            <a:avLst/>
          </a:prstGeom>
        </p:spPr>
        <p:txBody>
          <a:bodyPr wrap="square">
            <a:spAutoFit/>
          </a:bodyPr>
          <a:lstStyle/>
          <a:p>
            <a:pPr lvl="0" algn="just"/>
            <a:r>
              <a:rPr lang="fr-FR" sz="3500">
                <a:solidFill>
                  <a:srgbClr val="000000"/>
                </a:solidFill>
                <a:ea typeface="Calibri" panose="020F0502020204030204" pitchFamily="34" charset="0"/>
                <a:cs typeface="Times New Roman" panose="02020603050405020304" pitchFamily="18" charset="0"/>
              </a:rPr>
              <a:t>a) </a:t>
            </a:r>
          </a:p>
        </p:txBody>
      </p:sp>
    </p:spTree>
    <p:extLst>
      <p:ext uri="{BB962C8B-B14F-4D97-AF65-F5344CB8AC3E}">
        <p14:creationId xmlns:p14="http://schemas.microsoft.com/office/powerpoint/2010/main" val="420714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left)">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left)">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wipe(left)">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4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sp>
        <p:nvSpPr>
          <p:cNvPr id="20" name="Rectangle 19"/>
          <p:cNvSpPr/>
          <p:nvPr/>
        </p:nvSpPr>
        <p:spPr>
          <a:xfrm>
            <a:off x="457200" y="728237"/>
            <a:ext cx="1210588" cy="646331"/>
          </a:xfrm>
          <a:prstGeom prst="rect">
            <a:avLst/>
          </a:prstGeom>
        </p:spPr>
        <p:txBody>
          <a:bodyPr wrap="non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tab pos="723900" algn="l"/>
              </a:tabLst>
              <a:defRPr/>
            </a:pPr>
            <a:r>
              <a:rPr kumimoji="0" lang="en-US" sz="36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2" name="Rectangle 1"/>
              <p:cNvSpPr/>
              <p:nvPr/>
            </p:nvSpPr>
            <p:spPr>
              <a:xfrm>
                <a:off x="457200" y="1714500"/>
                <a:ext cx="8305800" cy="8171468"/>
              </a:xfrm>
              <a:prstGeom prst="rect">
                <a:avLst/>
              </a:prstGeom>
            </p:spPr>
            <p:txBody>
              <a:bodyPr wrap="square">
                <a:spAutoFit/>
              </a:bodyPr>
              <a:lstStyle/>
              <a:p>
                <a:pPr marL="457200" indent="-457200" algn="just">
                  <a:lnSpc>
                    <a:spcPct val="150000"/>
                  </a:lnSpc>
                  <a:buFont typeface="Arial" panose="020B0604020202020204" pitchFamily="34" charset="0"/>
                  <a:buChar char="•"/>
                </a:pPr>
                <a:r>
                  <a:rPr lang="fr-FR" sz="3500" smtClean="0">
                    <a:solidFill>
                      <a:srgbClr val="000000"/>
                    </a:solidFill>
                    <a:latin typeface="+mj-lt"/>
                    <a:ea typeface="Calibri" panose="020F0502020204030204" pitchFamily="34" charset="0"/>
                    <a:cs typeface="Times New Roman" panose="02020603050405020304" pitchFamily="18" charset="0"/>
                  </a:rPr>
                  <a:t>Với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fr-FR" sz="3500">
                    <a:solidFill>
                      <a:srgbClr val="000000"/>
                    </a:solidFill>
                    <a:effectLst/>
                    <a:latin typeface="+mj-lt"/>
                    <a:ea typeface="Calibri" panose="020F0502020204030204" pitchFamily="34" charset="0"/>
                    <a:cs typeface="Times New Roman" panose="02020603050405020304" pitchFamily="18" charset="0"/>
                  </a:rPr>
                  <a:t> và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oMath>
                </a14:m>
                <a:r>
                  <a:rPr lang="fr-FR" sz="3500">
                    <a:solidFill>
                      <a:srgbClr val="000000"/>
                    </a:solidFill>
                    <a:effectLst/>
                    <a:latin typeface="+mj-lt"/>
                    <a:ea typeface="Calibri" panose="020F0502020204030204" pitchFamily="34" charset="0"/>
                    <a:cs typeface="Times New Roman" panose="02020603050405020304" pitchFamily="18" charset="0"/>
                  </a:rPr>
                  <a:t> ta có </a:t>
                </a:r>
                <a:endParaRPr lang="fr-FR" sz="3500" smtClean="0">
                  <a:solidFill>
                    <a:srgbClr val="000000"/>
                  </a:solidFill>
                  <a:effectLst/>
                  <a:latin typeface="+mj-lt"/>
                  <a:ea typeface="Calibri" panose="020F0502020204030204" pitchFamily="34" charset="0"/>
                  <a:cs typeface="Times New Roman" panose="02020603050405020304" pitchFamily="18" charset="0"/>
                </a:endParaRPr>
              </a:p>
              <a:p>
                <a:pPr algn="ctr">
                  <a:lnSpc>
                    <a:spcPct val="150000"/>
                  </a:lnSpc>
                </a:pP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=0+10=10≠−3</m:t>
                    </m:r>
                  </m:oMath>
                </a14:m>
                <a:r>
                  <a:rPr lang="fr-FR" sz="3500">
                    <a:solidFill>
                      <a:srgbClr val="000000"/>
                    </a:solidFill>
                    <a:effectLst/>
                    <a:latin typeface="+mj-lt"/>
                    <a:ea typeface="Calibri" panose="020F0502020204030204" pitchFamily="34" charset="0"/>
                    <a:cs typeface="Times New Roman" panose="02020603050405020304" pitchFamily="18" charset="0"/>
                  </a:rPr>
                  <a:t> </a:t>
                </a:r>
                <a:endParaRPr lang="fr-FR" sz="3500" smtClean="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fr-FR" sz="3500" smtClean="0">
                    <a:solidFill>
                      <a:srgbClr val="000000"/>
                    </a:solidFill>
                    <a:effectLst/>
                    <a:latin typeface="+mj-lt"/>
                    <a:ea typeface="Calibri" panose="020F0502020204030204" pitchFamily="34" charset="0"/>
                    <a:cs typeface="Times New Roman" panose="02020603050405020304" pitchFamily="18" charset="0"/>
                  </a:rPr>
                  <a:t>nên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(0;2)</m:t>
                    </m:r>
                  </m:oMath>
                </a14:m>
                <a:r>
                  <a:rPr lang="fr-FR" sz="3500">
                    <a:solidFill>
                      <a:srgbClr val="000000"/>
                    </a:solidFill>
                    <a:effectLst/>
                    <a:latin typeface="+mj-lt"/>
                    <a:ea typeface="Calibri" panose="020F0502020204030204" pitchFamily="34" charset="0"/>
                    <a:cs typeface="Times New Roman" panose="02020603050405020304" pitchFamily="18" charset="0"/>
                  </a:rPr>
                  <a:t> không là nghiệm của phương trình (2</a:t>
                </a:r>
                <a:r>
                  <a:rPr lang="fr-FR" sz="3500" smtClean="0">
                    <a:solidFill>
                      <a:srgbClr val="000000"/>
                    </a:solidFill>
                    <a:effectLst/>
                    <a:latin typeface="+mj-lt"/>
                    <a:ea typeface="Calibri" panose="020F0502020204030204" pitchFamily="34" charset="0"/>
                    <a:cs typeface="Times New Roman" panose="02020603050405020304" pitchFamily="18" charset="0"/>
                  </a:rPr>
                  <a:t>).</a:t>
                </a:r>
                <a:endParaRPr lang="en-US" sz="3500" smtClean="0">
                  <a:latin typeface="+mj-lt"/>
                  <a:ea typeface="Calibri" panose="020F0502020204030204" pitchFamily="34" charset="0"/>
                  <a:cs typeface="Times New Roman" panose="02020603050405020304" pitchFamily="18" charset="0"/>
                </a:endParaRPr>
              </a:p>
              <a:p>
                <a:pPr marL="457200" indent="-457200" algn="just">
                  <a:lnSpc>
                    <a:spcPct val="150000"/>
                  </a:lnSpc>
                  <a:buFont typeface="Arial" panose="020B0604020202020204" pitchFamily="34" charset="0"/>
                  <a:buChar char="•"/>
                </a:pPr>
                <a:r>
                  <a:rPr lang="fr-FR" sz="3500" smtClean="0">
                    <a:solidFill>
                      <a:srgbClr val="000000"/>
                    </a:solidFill>
                    <a:effectLst/>
                    <a:latin typeface="+mj-lt"/>
                    <a:ea typeface="Calibri" panose="020F0502020204030204" pitchFamily="34" charset="0"/>
                    <a:cs typeface="Times New Roman" panose="02020603050405020304" pitchFamily="18" charset="0"/>
                  </a:rPr>
                  <a:t>Với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oMath>
                </a14:m>
                <a:r>
                  <a:rPr lang="fr-FR" sz="3500">
                    <a:solidFill>
                      <a:srgbClr val="000000"/>
                    </a:solidFill>
                    <a:effectLst/>
                    <a:latin typeface="+mj-lt"/>
                    <a:ea typeface="Calibri" panose="020F0502020204030204" pitchFamily="34" charset="0"/>
                    <a:cs typeface="Times New Roman" panose="02020603050405020304" pitchFamily="18" charset="0"/>
                  </a:rPr>
                  <a:t> và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oMath>
                </a14:m>
                <a:r>
                  <a:rPr lang="fr-FR" sz="3500">
                    <a:solidFill>
                      <a:srgbClr val="000000"/>
                    </a:solidFill>
                    <a:effectLst/>
                    <a:latin typeface="+mj-lt"/>
                    <a:ea typeface="Calibri" panose="020F0502020204030204" pitchFamily="34" charset="0"/>
                    <a:cs typeface="Times New Roman" panose="02020603050405020304" pitchFamily="18" charset="0"/>
                  </a:rPr>
                  <a:t> ta có </a:t>
                </a:r>
                <a:endParaRPr lang="fr-FR" sz="3500" smtClean="0">
                  <a:solidFill>
                    <a:srgbClr val="000000"/>
                  </a:solidFill>
                  <a:effectLst/>
                  <a:latin typeface="+mj-lt"/>
                  <a:ea typeface="Calibri" panose="020F0502020204030204" pitchFamily="34" charset="0"/>
                  <a:cs typeface="Times New Roman" panose="02020603050405020304" pitchFamily="18" charset="0"/>
                </a:endParaRPr>
              </a:p>
              <a:p>
                <a:pPr algn="ctr">
                  <a:lnSpc>
                    <a:spcPct val="150000"/>
                  </a:lnSpc>
                </a:pP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=12−15=−3</m:t>
                    </m:r>
                  </m:oMath>
                </a14:m>
                <a:r>
                  <a:rPr lang="fr-FR" sz="3500">
                    <a:solidFill>
                      <a:srgbClr val="000000"/>
                    </a:solidFill>
                    <a:effectLst/>
                    <a:latin typeface="+mj-lt"/>
                    <a:ea typeface="Calibri" panose="020F0502020204030204" pitchFamily="34" charset="0"/>
                    <a:cs typeface="Times New Roman" panose="02020603050405020304" pitchFamily="18" charset="0"/>
                  </a:rPr>
                  <a:t> </a:t>
                </a:r>
                <a:endParaRPr lang="fr-FR" sz="3500" smtClean="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pPr>
                <a:r>
                  <a:rPr lang="fr-FR" sz="3500" smtClean="0">
                    <a:solidFill>
                      <a:srgbClr val="000000"/>
                    </a:solidFill>
                    <a:effectLst/>
                    <a:latin typeface="+mj-lt"/>
                    <a:ea typeface="Calibri" panose="020F0502020204030204" pitchFamily="34" charset="0"/>
                    <a:cs typeface="Times New Roman" panose="02020603050405020304" pitchFamily="18" charset="0"/>
                  </a:rPr>
                  <a:t>nên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(4;−3)</m:t>
                    </m:r>
                  </m:oMath>
                </a14:m>
                <a:r>
                  <a:rPr lang="fr-FR" sz="3500">
                    <a:solidFill>
                      <a:srgbClr val="000000"/>
                    </a:solidFill>
                    <a:effectLst/>
                    <a:latin typeface="+mj-lt"/>
                    <a:ea typeface="Calibri" panose="020F0502020204030204" pitchFamily="34" charset="0"/>
                    <a:cs typeface="Times New Roman" panose="02020603050405020304" pitchFamily="18" charset="0"/>
                  </a:rPr>
                  <a:t> là nghiệm của phương trình (2</a:t>
                </a:r>
                <a:r>
                  <a:rPr lang="fr-FR" sz="3500" smtClean="0">
                    <a:solidFill>
                      <a:srgbClr val="000000"/>
                    </a:solidFill>
                    <a:effectLst/>
                    <a:latin typeface="+mj-lt"/>
                    <a:ea typeface="Calibri" panose="020F0502020204030204" pitchFamily="34" charset="0"/>
                    <a:cs typeface="Times New Roman" panose="02020603050405020304" pitchFamily="18" charset="0"/>
                  </a:rPr>
                  <a:t>).</a:t>
                </a:r>
              </a:p>
              <a:p>
                <a:pPr algn="just">
                  <a:lnSpc>
                    <a:spcPct val="150000"/>
                  </a:lnSpc>
                </a:pPr>
                <a:r>
                  <a:rPr lang="fr-FR" sz="3500" smtClean="0">
                    <a:solidFill>
                      <a:srgbClr val="000000"/>
                    </a:solidFill>
                    <a:effectLst/>
                    <a:latin typeface="+mj-lt"/>
                    <a:ea typeface="Calibri" panose="020F0502020204030204" pitchFamily="34" charset="0"/>
                    <a:cs typeface="Times New Roman" panose="02020603050405020304" pitchFamily="18" charset="0"/>
                  </a:rPr>
                  <a:t>Vậy cặp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(4;−3)</m:t>
                    </m:r>
                  </m:oMath>
                </a14:m>
                <a:r>
                  <a:rPr lang="fr-FR" sz="3500">
                    <a:solidFill>
                      <a:srgbClr val="000000"/>
                    </a:solidFill>
                    <a:effectLst/>
                    <a:latin typeface="+mj-lt"/>
                    <a:ea typeface="Calibri" panose="020F0502020204030204" pitchFamily="34" charset="0"/>
                    <a:cs typeface="Times New Roman" panose="02020603050405020304" pitchFamily="18" charset="0"/>
                  </a:rPr>
                  <a:t> là nghiệm chung của (1) và (2) nên là nghiệm của hệ (1) và (2).</a:t>
                </a:r>
                <a:endParaRPr lang="en-US" sz="3500">
                  <a:effectLst/>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57200" y="1714500"/>
                <a:ext cx="8305800" cy="8171468"/>
              </a:xfrm>
              <a:prstGeom prst="rect">
                <a:avLst/>
              </a:prstGeom>
              <a:blipFill>
                <a:blip r:embed="rId3"/>
                <a:stretch>
                  <a:fillRect l="-2128" r="-2054" b="-522"/>
                </a:stretch>
              </a:blipFill>
            </p:spPr>
            <p:txBody>
              <a:bodyPr/>
              <a:lstStyle/>
              <a:p>
                <a:r>
                  <a:rPr lang="en-US">
                    <a:noFill/>
                  </a:rPr>
                  <a:t> </a:t>
                </a:r>
              </a:p>
            </p:txBody>
          </p:sp>
        </mc:Fallback>
      </mc:AlternateContent>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5757" y="3162300"/>
            <a:ext cx="7651243" cy="6676905"/>
          </a:xfrm>
          <a:prstGeom prst="rect">
            <a:avLst/>
          </a:prstGeom>
        </p:spPr>
      </p:pic>
      <p:sp>
        <p:nvSpPr>
          <p:cNvPr id="8" name="Rectangle 7"/>
          <p:cNvSpPr/>
          <p:nvPr/>
        </p:nvSpPr>
        <p:spPr>
          <a:xfrm>
            <a:off x="2013284" y="723900"/>
            <a:ext cx="708848" cy="630942"/>
          </a:xfrm>
          <a:prstGeom prst="rect">
            <a:avLst/>
          </a:prstGeom>
        </p:spPr>
        <p:txBody>
          <a:bodyPr wrap="none">
            <a:spAutoFit/>
          </a:bodyPr>
          <a:lstStyle/>
          <a:p>
            <a:r>
              <a:rPr lang="fr-FR" sz="3500">
                <a:solidFill>
                  <a:srgbClr val="000000"/>
                </a:solidFill>
                <a:ea typeface="Calibri" panose="020F0502020204030204" pitchFamily="34" charset="0"/>
                <a:cs typeface="Times New Roman" panose="02020603050405020304" pitchFamily="18" charset="0"/>
              </a:rPr>
              <a:t>b) </a:t>
            </a:r>
            <a:endParaRPr lang="en-US"/>
          </a:p>
        </p:txBody>
      </p:sp>
      <p:sp>
        <p:nvSpPr>
          <p:cNvPr id="14" name="Rectangle 13"/>
          <p:cNvSpPr/>
          <p:nvPr/>
        </p:nvSpPr>
        <p:spPr>
          <a:xfrm>
            <a:off x="10161544" y="723900"/>
            <a:ext cx="683200" cy="630942"/>
          </a:xfrm>
          <a:prstGeom prst="rect">
            <a:avLst/>
          </a:prstGeom>
        </p:spPr>
        <p:txBody>
          <a:bodyPr wrap="none">
            <a:spAutoFit/>
          </a:bodyPr>
          <a:lstStyle/>
          <a:p>
            <a:r>
              <a:rPr lang="fr-FR" sz="3500" smtClean="0">
                <a:solidFill>
                  <a:srgbClr val="000000"/>
                </a:solidFill>
                <a:ea typeface="Calibri" panose="020F0502020204030204" pitchFamily="34" charset="0"/>
                <a:cs typeface="Times New Roman" panose="02020603050405020304" pitchFamily="18" charset="0"/>
              </a:rPr>
              <a:t>c) </a:t>
            </a:r>
            <a:endParaRPr lang="en-US"/>
          </a:p>
        </p:txBody>
      </p:sp>
      <p:cxnSp>
        <p:nvCxnSpPr>
          <p:cNvPr id="15" name="Straight Connector 14"/>
          <p:cNvCxnSpPr/>
          <p:nvPr/>
        </p:nvCxnSpPr>
        <p:spPr>
          <a:xfrm>
            <a:off x="9448800" y="701635"/>
            <a:ext cx="0" cy="936617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846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up)">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5" dur="500"/>
                                        <p:tgtEl>
                                          <p:spTgt spid="2">
                                            <p:txEl>
                                              <p:pRg st="3" end="3"/>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8" dur="5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wipe(up)">
                                      <p:cBhvr>
                                        <p:cTn id="33" dur="500"/>
                                        <p:tgtEl>
                                          <p:spTgt spid="2">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 calcmode="lin" valueType="num">
                                      <p:cBhvr additive="base">
                                        <p:cTn id="38"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grpSp>
        <p:nvGrpSpPr>
          <p:cNvPr id="1034" name="Google Shape;1034;p54"/>
          <p:cNvGrpSpPr/>
          <p:nvPr/>
        </p:nvGrpSpPr>
        <p:grpSpPr>
          <a:xfrm rot="3763400" flipH="1">
            <a:off x="787342" y="848464"/>
            <a:ext cx="2290812" cy="1339812"/>
            <a:chOff x="623825" y="2132600"/>
            <a:chExt cx="1413750" cy="826850"/>
          </a:xfrm>
        </p:grpSpPr>
        <p:sp>
          <p:nvSpPr>
            <p:cNvPr id="1035" name="Google Shape;1035;p54"/>
            <p:cNvSpPr/>
            <p:nvPr/>
          </p:nvSpPr>
          <p:spPr>
            <a:xfrm>
              <a:off x="623825" y="2132600"/>
              <a:ext cx="1413750" cy="826850"/>
            </a:xfrm>
            <a:custGeom>
              <a:avLst/>
              <a:gdLst/>
              <a:ahLst/>
              <a:cxnLst/>
              <a:rect l="l" t="t" r="r" b="b"/>
              <a:pathLst>
                <a:path w="56550" h="33074" extrusionOk="0">
                  <a:moveTo>
                    <a:pt x="41775" y="8148"/>
                  </a:moveTo>
                  <a:cubicBezTo>
                    <a:pt x="44392" y="8148"/>
                    <a:pt x="46628" y="9983"/>
                    <a:pt x="47128" y="12567"/>
                  </a:cubicBezTo>
                  <a:cubicBezTo>
                    <a:pt x="47698" y="15519"/>
                    <a:pt x="45761" y="18387"/>
                    <a:pt x="42809" y="18958"/>
                  </a:cubicBezTo>
                  <a:lnTo>
                    <a:pt x="41823" y="19148"/>
                  </a:lnTo>
                  <a:cubicBezTo>
                    <a:pt x="41916" y="19027"/>
                    <a:pt x="42005" y="18902"/>
                    <a:pt x="42090" y="18774"/>
                  </a:cubicBezTo>
                  <a:cubicBezTo>
                    <a:pt x="43325" y="16947"/>
                    <a:pt x="43775" y="14748"/>
                    <a:pt x="43357" y="12586"/>
                  </a:cubicBezTo>
                  <a:cubicBezTo>
                    <a:pt x="43031" y="10892"/>
                    <a:pt x="42203" y="9376"/>
                    <a:pt x="40981" y="8206"/>
                  </a:cubicBezTo>
                  <a:cubicBezTo>
                    <a:pt x="41192" y="8176"/>
                    <a:pt x="41404" y="8156"/>
                    <a:pt x="41616" y="8150"/>
                  </a:cubicBezTo>
                  <a:cubicBezTo>
                    <a:pt x="41669" y="8149"/>
                    <a:pt x="41722" y="8148"/>
                    <a:pt x="41775" y="8148"/>
                  </a:cubicBezTo>
                  <a:close/>
                  <a:moveTo>
                    <a:pt x="35259" y="14043"/>
                  </a:moveTo>
                  <a:cubicBezTo>
                    <a:pt x="35278" y="14043"/>
                    <a:pt x="35297" y="14050"/>
                    <a:pt x="35313" y="14062"/>
                  </a:cubicBezTo>
                  <a:cubicBezTo>
                    <a:pt x="35339" y="14077"/>
                    <a:pt x="35355" y="14103"/>
                    <a:pt x="35360" y="14131"/>
                  </a:cubicBezTo>
                  <a:cubicBezTo>
                    <a:pt x="35369" y="14191"/>
                    <a:pt x="35331" y="14247"/>
                    <a:pt x="35273" y="14261"/>
                  </a:cubicBezTo>
                  <a:lnTo>
                    <a:pt x="16794" y="17834"/>
                  </a:lnTo>
                  <a:cubicBezTo>
                    <a:pt x="15380" y="18107"/>
                    <a:pt x="14215" y="19109"/>
                    <a:pt x="13730" y="20467"/>
                  </a:cubicBezTo>
                  <a:cubicBezTo>
                    <a:pt x="13245" y="21824"/>
                    <a:pt x="13513" y="23337"/>
                    <a:pt x="14435" y="24444"/>
                  </a:cubicBezTo>
                  <a:lnTo>
                    <a:pt x="12238" y="24870"/>
                  </a:lnTo>
                  <a:cubicBezTo>
                    <a:pt x="12071" y="24902"/>
                    <a:pt x="11902" y="24921"/>
                    <a:pt x="11732" y="24926"/>
                  </a:cubicBezTo>
                  <a:cubicBezTo>
                    <a:pt x="11703" y="24927"/>
                    <a:pt x="11673" y="24927"/>
                    <a:pt x="11644" y="24927"/>
                  </a:cubicBezTo>
                  <a:cubicBezTo>
                    <a:pt x="10165" y="24927"/>
                    <a:pt x="8852" y="23850"/>
                    <a:pt x="8570" y="22390"/>
                  </a:cubicBezTo>
                  <a:cubicBezTo>
                    <a:pt x="8242" y="20693"/>
                    <a:pt x="9351" y="19052"/>
                    <a:pt x="11050" y="18723"/>
                  </a:cubicBezTo>
                  <a:lnTo>
                    <a:pt x="35254" y="14043"/>
                  </a:lnTo>
                  <a:cubicBezTo>
                    <a:pt x="35255" y="14043"/>
                    <a:pt x="35257" y="14043"/>
                    <a:pt x="35259" y="14043"/>
                  </a:cubicBezTo>
                  <a:close/>
                  <a:moveTo>
                    <a:pt x="41789" y="1"/>
                  </a:moveTo>
                  <a:cubicBezTo>
                    <a:pt x="41656" y="1"/>
                    <a:pt x="41521" y="3"/>
                    <a:pt x="41387" y="7"/>
                  </a:cubicBezTo>
                  <a:cubicBezTo>
                    <a:pt x="40650" y="28"/>
                    <a:pt x="39915" y="109"/>
                    <a:pt x="39190" y="248"/>
                  </a:cubicBezTo>
                  <a:lnTo>
                    <a:pt x="15237" y="4882"/>
                  </a:lnTo>
                  <a:cubicBezTo>
                    <a:pt x="13028" y="5309"/>
                    <a:pt x="11583" y="7445"/>
                    <a:pt x="12010" y="9654"/>
                  </a:cubicBezTo>
                  <a:cubicBezTo>
                    <a:pt x="12047" y="9843"/>
                    <a:pt x="12095" y="10029"/>
                    <a:pt x="12157" y="10212"/>
                  </a:cubicBezTo>
                  <a:lnTo>
                    <a:pt x="9502" y="10725"/>
                  </a:lnTo>
                  <a:cubicBezTo>
                    <a:pt x="6545" y="11297"/>
                    <a:pt x="3987" y="12986"/>
                    <a:pt x="2300" y="15482"/>
                  </a:cubicBezTo>
                  <a:cubicBezTo>
                    <a:pt x="614" y="17978"/>
                    <a:pt x="0" y="20982"/>
                    <a:pt x="571" y="23938"/>
                  </a:cubicBezTo>
                  <a:cubicBezTo>
                    <a:pt x="1605" y="29279"/>
                    <a:pt x="6227" y="33074"/>
                    <a:pt x="11630" y="33074"/>
                  </a:cubicBezTo>
                  <a:cubicBezTo>
                    <a:pt x="11741" y="33074"/>
                    <a:pt x="11852" y="33072"/>
                    <a:pt x="11963" y="33069"/>
                  </a:cubicBezTo>
                  <a:cubicBezTo>
                    <a:pt x="12575" y="33051"/>
                    <a:pt x="13185" y="32984"/>
                    <a:pt x="13785" y="32867"/>
                  </a:cubicBezTo>
                  <a:lnTo>
                    <a:pt x="44356" y="26954"/>
                  </a:lnTo>
                  <a:cubicBezTo>
                    <a:pt x="51718" y="25529"/>
                    <a:pt x="56549" y="18381"/>
                    <a:pt x="55126" y="11018"/>
                  </a:cubicBezTo>
                  <a:cubicBezTo>
                    <a:pt x="53881" y="4578"/>
                    <a:pt x="48307" y="1"/>
                    <a:pt x="41789" y="1"/>
                  </a:cubicBezTo>
                  <a:close/>
                </a:path>
              </a:pathLst>
            </a:custGeom>
            <a:solidFill>
              <a:srgbClr val="FFFFFF"/>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6" name="Google Shape;1036;p54"/>
            <p:cNvSpPr/>
            <p:nvPr/>
          </p:nvSpPr>
          <p:spPr>
            <a:xfrm>
              <a:off x="692300" y="2198950"/>
              <a:ext cx="1273175" cy="694200"/>
            </a:xfrm>
            <a:custGeom>
              <a:avLst/>
              <a:gdLst/>
              <a:ahLst/>
              <a:cxnLst/>
              <a:rect l="l" t="t" r="r" b="b"/>
              <a:pathLst>
                <a:path w="50927" h="27768" extrusionOk="0">
                  <a:moveTo>
                    <a:pt x="39034" y="0"/>
                  </a:moveTo>
                  <a:cubicBezTo>
                    <a:pt x="38348" y="0"/>
                    <a:pt x="37652" y="65"/>
                    <a:pt x="36954" y="200"/>
                  </a:cubicBezTo>
                  <a:lnTo>
                    <a:pt x="12999" y="4834"/>
                  </a:lnTo>
                  <a:cubicBezTo>
                    <a:pt x="12229" y="4983"/>
                    <a:pt x="11726" y="5729"/>
                    <a:pt x="11875" y="6499"/>
                  </a:cubicBezTo>
                  <a:cubicBezTo>
                    <a:pt x="12006" y="7178"/>
                    <a:pt x="12602" y="7649"/>
                    <a:pt x="13269" y="7649"/>
                  </a:cubicBezTo>
                  <a:cubicBezTo>
                    <a:pt x="13358" y="7649"/>
                    <a:pt x="13449" y="7641"/>
                    <a:pt x="13540" y="7623"/>
                  </a:cubicBezTo>
                  <a:lnTo>
                    <a:pt x="37493" y="2989"/>
                  </a:lnTo>
                  <a:cubicBezTo>
                    <a:pt x="38011" y="2890"/>
                    <a:pt x="38526" y="2842"/>
                    <a:pt x="39035" y="2842"/>
                  </a:cubicBezTo>
                  <a:cubicBezTo>
                    <a:pt x="42843" y="2842"/>
                    <a:pt x="46245" y="5536"/>
                    <a:pt x="46993" y="9408"/>
                  </a:cubicBezTo>
                  <a:cubicBezTo>
                    <a:pt x="47841" y="13797"/>
                    <a:pt x="44960" y="18059"/>
                    <a:pt x="40573" y="18908"/>
                  </a:cubicBezTo>
                  <a:lnTo>
                    <a:pt x="10002" y="24821"/>
                  </a:lnTo>
                  <a:cubicBezTo>
                    <a:pt x="9633" y="24892"/>
                    <a:pt x="9266" y="24927"/>
                    <a:pt x="8903" y="24927"/>
                  </a:cubicBezTo>
                  <a:cubicBezTo>
                    <a:pt x="6191" y="24927"/>
                    <a:pt x="3761" y="23003"/>
                    <a:pt x="3226" y="20241"/>
                  </a:cubicBezTo>
                  <a:cubicBezTo>
                    <a:pt x="2620" y="17105"/>
                    <a:pt x="4671" y="14071"/>
                    <a:pt x="7807" y="13465"/>
                  </a:cubicBezTo>
                  <a:lnTo>
                    <a:pt x="31989" y="8788"/>
                  </a:lnTo>
                  <a:cubicBezTo>
                    <a:pt x="32166" y="8754"/>
                    <a:pt x="32343" y="8737"/>
                    <a:pt x="32517" y="8737"/>
                  </a:cubicBezTo>
                  <a:cubicBezTo>
                    <a:pt x="33814" y="8737"/>
                    <a:pt x="34970" y="9655"/>
                    <a:pt x="35225" y="10976"/>
                  </a:cubicBezTo>
                  <a:cubicBezTo>
                    <a:pt x="35515" y="12471"/>
                    <a:pt x="34534" y="13923"/>
                    <a:pt x="33039" y="14212"/>
                  </a:cubicBezTo>
                  <a:lnTo>
                    <a:pt x="14558" y="17787"/>
                  </a:lnTo>
                  <a:cubicBezTo>
                    <a:pt x="13788" y="17936"/>
                    <a:pt x="13285" y="18680"/>
                    <a:pt x="13434" y="19451"/>
                  </a:cubicBezTo>
                  <a:cubicBezTo>
                    <a:pt x="13565" y="20130"/>
                    <a:pt x="14161" y="20601"/>
                    <a:pt x="14827" y="20601"/>
                  </a:cubicBezTo>
                  <a:cubicBezTo>
                    <a:pt x="14916" y="20601"/>
                    <a:pt x="15007" y="20592"/>
                    <a:pt x="15098" y="20575"/>
                  </a:cubicBezTo>
                  <a:lnTo>
                    <a:pt x="33578" y="17002"/>
                  </a:lnTo>
                  <a:cubicBezTo>
                    <a:pt x="36611" y="16414"/>
                    <a:pt x="38601" y="13469"/>
                    <a:pt x="38014" y="10437"/>
                  </a:cubicBezTo>
                  <a:cubicBezTo>
                    <a:pt x="37496" y="7758"/>
                    <a:pt x="35151" y="5897"/>
                    <a:pt x="32522" y="5897"/>
                  </a:cubicBezTo>
                  <a:cubicBezTo>
                    <a:pt x="32168" y="5897"/>
                    <a:pt x="31810" y="5931"/>
                    <a:pt x="31450" y="6000"/>
                  </a:cubicBezTo>
                  <a:lnTo>
                    <a:pt x="7267" y="10677"/>
                  </a:lnTo>
                  <a:cubicBezTo>
                    <a:pt x="5005" y="11113"/>
                    <a:pt x="3050" y="12406"/>
                    <a:pt x="1760" y="14314"/>
                  </a:cubicBezTo>
                  <a:cubicBezTo>
                    <a:pt x="470" y="16222"/>
                    <a:pt x="1" y="18519"/>
                    <a:pt x="438" y="20780"/>
                  </a:cubicBezTo>
                  <a:cubicBezTo>
                    <a:pt x="1235" y="24898"/>
                    <a:pt x="4855" y="27768"/>
                    <a:pt x="8903" y="27768"/>
                  </a:cubicBezTo>
                  <a:cubicBezTo>
                    <a:pt x="8985" y="27768"/>
                    <a:pt x="9066" y="27766"/>
                    <a:pt x="9148" y="27764"/>
                  </a:cubicBezTo>
                  <a:cubicBezTo>
                    <a:pt x="9616" y="27750"/>
                    <a:pt x="10082" y="27699"/>
                    <a:pt x="10541" y="27609"/>
                  </a:cubicBezTo>
                  <a:lnTo>
                    <a:pt x="41112" y="21696"/>
                  </a:lnTo>
                  <a:cubicBezTo>
                    <a:pt x="47037" y="20549"/>
                    <a:pt x="50927" y="14796"/>
                    <a:pt x="49781" y="8869"/>
                  </a:cubicBezTo>
                  <a:cubicBezTo>
                    <a:pt x="48771" y="3642"/>
                    <a:pt x="44174" y="0"/>
                    <a:pt x="39034" y="0"/>
                  </a:cubicBez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7" name="Google Shape;1037;p54"/>
            <p:cNvSpPr/>
            <p:nvPr/>
          </p:nvSpPr>
          <p:spPr>
            <a:xfrm>
              <a:off x="677450" y="2182275"/>
              <a:ext cx="1270075" cy="694275"/>
            </a:xfrm>
            <a:custGeom>
              <a:avLst/>
              <a:gdLst/>
              <a:ahLst/>
              <a:cxnLst/>
              <a:rect l="l" t="t" r="r" b="b"/>
              <a:pathLst>
                <a:path w="50803" h="27771" extrusionOk="0">
                  <a:moveTo>
                    <a:pt x="39522" y="0"/>
                  </a:moveTo>
                  <a:cubicBezTo>
                    <a:pt x="38823" y="0"/>
                    <a:pt x="38120" y="67"/>
                    <a:pt x="37419" y="203"/>
                  </a:cubicBezTo>
                  <a:lnTo>
                    <a:pt x="13466" y="4837"/>
                  </a:lnTo>
                  <a:cubicBezTo>
                    <a:pt x="12689" y="4981"/>
                    <a:pt x="12181" y="5729"/>
                    <a:pt x="12329" y="6503"/>
                  </a:cubicBezTo>
                  <a:cubicBezTo>
                    <a:pt x="12461" y="7182"/>
                    <a:pt x="13056" y="7653"/>
                    <a:pt x="13722" y="7653"/>
                  </a:cubicBezTo>
                  <a:cubicBezTo>
                    <a:pt x="13815" y="7653"/>
                    <a:pt x="13910" y="7644"/>
                    <a:pt x="14005" y="7625"/>
                  </a:cubicBezTo>
                  <a:lnTo>
                    <a:pt x="37960" y="2991"/>
                  </a:lnTo>
                  <a:cubicBezTo>
                    <a:pt x="38478" y="2891"/>
                    <a:pt x="38998" y="2841"/>
                    <a:pt x="39515" y="2841"/>
                  </a:cubicBezTo>
                  <a:cubicBezTo>
                    <a:pt x="41116" y="2841"/>
                    <a:pt x="42681" y="3317"/>
                    <a:pt x="44038" y="4234"/>
                  </a:cubicBezTo>
                  <a:cubicBezTo>
                    <a:pt x="45832" y="5448"/>
                    <a:pt x="47046" y="7284"/>
                    <a:pt x="47458" y="9411"/>
                  </a:cubicBezTo>
                  <a:cubicBezTo>
                    <a:pt x="47870" y="11537"/>
                    <a:pt x="47428" y="13696"/>
                    <a:pt x="46215" y="15490"/>
                  </a:cubicBezTo>
                  <a:cubicBezTo>
                    <a:pt x="45003" y="17284"/>
                    <a:pt x="43165" y="18498"/>
                    <a:pt x="41038" y="18910"/>
                  </a:cubicBezTo>
                  <a:lnTo>
                    <a:pt x="10468" y="24823"/>
                  </a:lnTo>
                  <a:cubicBezTo>
                    <a:pt x="10097" y="24894"/>
                    <a:pt x="9728" y="24929"/>
                    <a:pt x="9364" y="24929"/>
                  </a:cubicBezTo>
                  <a:cubicBezTo>
                    <a:pt x="6648" y="24929"/>
                    <a:pt x="4227" y="23007"/>
                    <a:pt x="3692" y="20242"/>
                  </a:cubicBezTo>
                  <a:cubicBezTo>
                    <a:pt x="3086" y="17112"/>
                    <a:pt x="5140" y="14072"/>
                    <a:pt x="8271" y="13466"/>
                  </a:cubicBezTo>
                  <a:lnTo>
                    <a:pt x="32454" y="8790"/>
                  </a:lnTo>
                  <a:cubicBezTo>
                    <a:pt x="32628" y="8757"/>
                    <a:pt x="32802" y="8741"/>
                    <a:pt x="32973" y="8741"/>
                  </a:cubicBezTo>
                  <a:cubicBezTo>
                    <a:pt x="34271" y="8741"/>
                    <a:pt x="35427" y="9658"/>
                    <a:pt x="35682" y="10979"/>
                  </a:cubicBezTo>
                  <a:cubicBezTo>
                    <a:pt x="35971" y="12474"/>
                    <a:pt x="34997" y="13920"/>
                    <a:pt x="33504" y="14214"/>
                  </a:cubicBezTo>
                  <a:lnTo>
                    <a:pt x="15025" y="17789"/>
                  </a:lnTo>
                  <a:cubicBezTo>
                    <a:pt x="14254" y="17937"/>
                    <a:pt x="13751" y="18682"/>
                    <a:pt x="13900" y="19452"/>
                  </a:cubicBezTo>
                  <a:cubicBezTo>
                    <a:pt x="14032" y="20131"/>
                    <a:pt x="14627" y="20603"/>
                    <a:pt x="15293" y="20603"/>
                  </a:cubicBezTo>
                  <a:cubicBezTo>
                    <a:pt x="15382" y="20603"/>
                    <a:pt x="15473" y="20594"/>
                    <a:pt x="15564" y="20576"/>
                  </a:cubicBezTo>
                  <a:lnTo>
                    <a:pt x="34043" y="17003"/>
                  </a:lnTo>
                  <a:cubicBezTo>
                    <a:pt x="37104" y="16438"/>
                    <a:pt x="39117" y="13486"/>
                    <a:pt x="38526" y="10429"/>
                  </a:cubicBezTo>
                  <a:cubicBezTo>
                    <a:pt x="38008" y="7748"/>
                    <a:pt x="35659" y="5890"/>
                    <a:pt x="33031" y="5890"/>
                  </a:cubicBezTo>
                  <a:cubicBezTo>
                    <a:pt x="32663" y="5890"/>
                    <a:pt x="32289" y="5926"/>
                    <a:pt x="31914" y="6002"/>
                  </a:cubicBezTo>
                  <a:lnTo>
                    <a:pt x="7732" y="10680"/>
                  </a:lnTo>
                  <a:cubicBezTo>
                    <a:pt x="3063" y="11582"/>
                    <a:pt x="0" y="16114"/>
                    <a:pt x="903" y="20783"/>
                  </a:cubicBezTo>
                  <a:cubicBezTo>
                    <a:pt x="1340" y="23044"/>
                    <a:pt x="2632" y="25001"/>
                    <a:pt x="4542" y="26290"/>
                  </a:cubicBezTo>
                  <a:cubicBezTo>
                    <a:pt x="5983" y="27264"/>
                    <a:pt x="7647" y="27771"/>
                    <a:pt x="9351" y="27771"/>
                  </a:cubicBezTo>
                  <a:cubicBezTo>
                    <a:pt x="9434" y="27771"/>
                    <a:pt x="9516" y="27770"/>
                    <a:pt x="9599" y="27767"/>
                  </a:cubicBezTo>
                  <a:cubicBezTo>
                    <a:pt x="10072" y="27753"/>
                    <a:pt x="10543" y="27702"/>
                    <a:pt x="11008" y="27611"/>
                  </a:cubicBezTo>
                  <a:lnTo>
                    <a:pt x="41577" y="21698"/>
                  </a:lnTo>
                  <a:cubicBezTo>
                    <a:pt x="44448" y="21143"/>
                    <a:pt x="46931" y="19502"/>
                    <a:pt x="48569" y="17081"/>
                  </a:cubicBezTo>
                  <a:cubicBezTo>
                    <a:pt x="50206" y="14659"/>
                    <a:pt x="50802" y="11742"/>
                    <a:pt x="50246" y="8872"/>
                  </a:cubicBezTo>
                  <a:cubicBezTo>
                    <a:pt x="49691" y="6001"/>
                    <a:pt x="48051" y="3518"/>
                    <a:pt x="45629" y="1880"/>
                  </a:cubicBezTo>
                  <a:cubicBezTo>
                    <a:pt x="43797" y="643"/>
                    <a:pt x="41685" y="0"/>
                    <a:pt x="39522" y="0"/>
                  </a:cubicBez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 name="Rectangle 6"/>
          <p:cNvSpPr/>
          <p:nvPr/>
        </p:nvSpPr>
        <p:spPr>
          <a:xfrm>
            <a:off x="2716999" y="3596588"/>
            <a:ext cx="12994297" cy="4594912"/>
          </a:xfrm>
          <a:prstGeom prst="rect">
            <a:avLst/>
          </a:prstGeom>
        </p:spPr>
        <p:txBody>
          <a:bodyPr wrap="square">
            <a:spAutoFit/>
          </a:bodyPr>
          <a:lstStyle/>
          <a:p>
            <a:pPr marL="514350" lvl="0" indent="-514350" algn="just" defTabSz="1371600">
              <a:lnSpc>
                <a:spcPct val="150000"/>
              </a:lnSpc>
              <a:spcBef>
                <a:spcPts val="1800"/>
              </a:spcBef>
              <a:spcAft>
                <a:spcPts val="1800"/>
              </a:spcAft>
              <a:buClr>
                <a:srgbClr val="000000"/>
              </a:buClr>
              <a:buFont typeface="Wingdings" panose="05000000000000000000" pitchFamily="2" charset="2"/>
              <a:buChar char="q"/>
            </a:pPr>
            <a:r>
              <a:rPr lang="vi-VN" sz="4000" kern="100" smtClean="0">
                <a:solidFill>
                  <a:srgbClr val="000000"/>
                </a:solidFill>
                <a:latin typeface="Arial"/>
                <a:ea typeface="Calibri" panose="020F0502020204030204" pitchFamily="34" charset="0"/>
                <a:cs typeface="Times New Roman" panose="02020603050405020304" pitchFamily="18" charset="0"/>
                <a:sym typeface="Arial"/>
              </a:rPr>
              <a:t>Ghi </a:t>
            </a:r>
            <a:r>
              <a:rPr lang="vi-VN" sz="4000" kern="100">
                <a:solidFill>
                  <a:srgbClr val="000000"/>
                </a:solidFill>
                <a:latin typeface="Arial"/>
                <a:ea typeface="Calibri" panose="020F0502020204030204" pitchFamily="34" charset="0"/>
                <a:cs typeface="Times New Roman" panose="02020603050405020304" pitchFamily="18" charset="0"/>
                <a:sym typeface="Arial"/>
              </a:rPr>
              <a:t>nhớ kiến thức trong </a:t>
            </a:r>
            <a:r>
              <a:rPr lang="vi-VN" sz="4000" kern="100" smtClean="0">
                <a:solidFill>
                  <a:srgbClr val="000000"/>
                </a:solidFill>
                <a:latin typeface="Arial"/>
                <a:ea typeface="Calibri" panose="020F0502020204030204" pitchFamily="34" charset="0"/>
                <a:cs typeface="Times New Roman" panose="02020603050405020304" pitchFamily="18" charset="0"/>
                <a:sym typeface="Arial"/>
              </a:rPr>
              <a:t>bài</a:t>
            </a:r>
            <a:endParaRPr lang="vi-VN" sz="4000" kern="100">
              <a:solidFill>
                <a:srgbClr val="000000"/>
              </a:solidFill>
              <a:latin typeface="Arial"/>
              <a:ea typeface="Calibri" panose="020F0502020204030204" pitchFamily="34" charset="0"/>
              <a:cs typeface="Times New Roman" panose="02020603050405020304" pitchFamily="18" charset="0"/>
              <a:sym typeface="Arial"/>
            </a:endParaRPr>
          </a:p>
          <a:p>
            <a:pPr marL="514350" lvl="0" indent="-514350" algn="just" defTabSz="1371600">
              <a:lnSpc>
                <a:spcPct val="150000"/>
              </a:lnSpc>
              <a:spcBef>
                <a:spcPts val="1800"/>
              </a:spcBef>
              <a:spcAft>
                <a:spcPts val="1800"/>
              </a:spcAft>
              <a:buClr>
                <a:srgbClr val="000000"/>
              </a:buClr>
              <a:buFont typeface="Wingdings" panose="05000000000000000000" pitchFamily="2" charset="2"/>
              <a:buChar char="q"/>
            </a:pPr>
            <a:r>
              <a:rPr lang="vi-VN" sz="4000" kern="100" smtClean="0">
                <a:solidFill>
                  <a:srgbClr val="000000"/>
                </a:solidFill>
                <a:latin typeface="Arial"/>
                <a:ea typeface="Calibri" panose="020F0502020204030204" pitchFamily="34" charset="0"/>
                <a:cs typeface="Times New Roman" panose="02020603050405020304" pitchFamily="18" charset="0"/>
                <a:sym typeface="Arial"/>
              </a:rPr>
              <a:t>Hoàn </a:t>
            </a:r>
            <a:r>
              <a:rPr lang="vi-VN" sz="4000" kern="100">
                <a:solidFill>
                  <a:srgbClr val="000000"/>
                </a:solidFill>
                <a:latin typeface="Arial"/>
                <a:ea typeface="Calibri" panose="020F0502020204030204" pitchFamily="34" charset="0"/>
                <a:cs typeface="Times New Roman" panose="02020603050405020304" pitchFamily="18" charset="0"/>
                <a:sym typeface="Arial"/>
              </a:rPr>
              <a:t>thành bài tập trong </a:t>
            </a:r>
            <a:r>
              <a:rPr lang="vi-VN" sz="4000" kern="100" smtClean="0">
                <a:solidFill>
                  <a:srgbClr val="000000"/>
                </a:solidFill>
                <a:latin typeface="Arial"/>
                <a:ea typeface="Calibri" panose="020F0502020204030204" pitchFamily="34" charset="0"/>
                <a:cs typeface="Times New Roman" panose="02020603050405020304" pitchFamily="18" charset="0"/>
                <a:sym typeface="Arial"/>
              </a:rPr>
              <a:t>SBT</a:t>
            </a:r>
            <a:endParaRPr lang="vi-VN" sz="4000" kern="100">
              <a:solidFill>
                <a:srgbClr val="000000"/>
              </a:solidFill>
              <a:latin typeface="Arial"/>
              <a:ea typeface="Calibri" panose="020F0502020204030204" pitchFamily="34" charset="0"/>
              <a:cs typeface="Times New Roman" panose="02020603050405020304" pitchFamily="18" charset="0"/>
              <a:sym typeface="Arial"/>
            </a:endParaRPr>
          </a:p>
          <a:p>
            <a:pPr marL="514350" lvl="0" indent="-514350" algn="just" defTabSz="1371600">
              <a:lnSpc>
                <a:spcPct val="150000"/>
              </a:lnSpc>
              <a:spcBef>
                <a:spcPts val="1800"/>
              </a:spcBef>
              <a:spcAft>
                <a:spcPts val="1800"/>
              </a:spcAft>
              <a:buClr>
                <a:srgbClr val="000000"/>
              </a:buClr>
              <a:buFont typeface="Wingdings" panose="05000000000000000000" pitchFamily="2" charset="2"/>
              <a:buChar char="q"/>
            </a:pPr>
            <a:r>
              <a:rPr lang="vi-VN" sz="4000" kern="100" smtClean="0">
                <a:solidFill>
                  <a:srgbClr val="000000"/>
                </a:solidFill>
                <a:latin typeface="Arial"/>
                <a:ea typeface="Calibri" panose="020F0502020204030204" pitchFamily="34" charset="0"/>
                <a:cs typeface="Times New Roman" panose="02020603050405020304" pitchFamily="18" charset="0"/>
                <a:sym typeface="Arial"/>
              </a:rPr>
              <a:t>Chuẩn </a:t>
            </a:r>
            <a:r>
              <a:rPr lang="vi-VN" sz="4000" kern="100">
                <a:solidFill>
                  <a:srgbClr val="000000"/>
                </a:solidFill>
                <a:latin typeface="Arial"/>
                <a:ea typeface="Calibri" panose="020F0502020204030204" pitchFamily="34" charset="0"/>
                <a:cs typeface="Times New Roman" panose="02020603050405020304" pitchFamily="18" charset="0"/>
                <a:sym typeface="Arial"/>
              </a:rPr>
              <a:t>bị bài sau </a:t>
            </a:r>
            <a:r>
              <a:rPr lang="vi-VN" sz="4000" b="1" i="1" kern="100">
                <a:solidFill>
                  <a:srgbClr val="000000"/>
                </a:solidFill>
                <a:latin typeface="Arial"/>
                <a:ea typeface="Calibri" panose="020F0502020204030204" pitchFamily="34" charset="0"/>
                <a:cs typeface="Times New Roman" panose="02020603050405020304" pitchFamily="18" charset="0"/>
                <a:sym typeface="Arial"/>
              </a:rPr>
              <a:t>“Giải hệ hai phương trình bậc nhất hai ẩn</a:t>
            </a:r>
            <a:r>
              <a:rPr lang="vi-VN" sz="4000" b="1" i="1" kern="100" smtClean="0">
                <a:solidFill>
                  <a:srgbClr val="000000"/>
                </a:solidFill>
                <a:latin typeface="Arial"/>
                <a:ea typeface="Calibri" panose="020F0502020204030204" pitchFamily="34" charset="0"/>
                <a:cs typeface="Times New Roman" panose="02020603050405020304" pitchFamily="18" charset="0"/>
                <a:sym typeface="Arial"/>
              </a:rPr>
              <a:t>”</a:t>
            </a:r>
            <a:endParaRPr lang="vi-VN" sz="4000" b="1" i="1" kern="100">
              <a:solidFill>
                <a:srgbClr val="000000"/>
              </a:solidFill>
              <a:latin typeface="Arial"/>
              <a:ea typeface="Calibri" panose="020F0502020204030204" pitchFamily="34" charset="0"/>
              <a:cs typeface="Times New Roman" panose="02020603050405020304" pitchFamily="18" charset="0"/>
              <a:sym typeface="Arial"/>
            </a:endParaRPr>
          </a:p>
        </p:txBody>
      </p:sp>
      <p:sp>
        <p:nvSpPr>
          <p:cNvPr id="8" name="Rectangle 7"/>
          <p:cNvSpPr/>
          <p:nvPr/>
        </p:nvSpPr>
        <p:spPr>
          <a:xfrm>
            <a:off x="4318417" y="1580971"/>
            <a:ext cx="9791463" cy="1200329"/>
          </a:xfrm>
          <a:prstGeom prst="rect">
            <a:avLst/>
          </a:prstGeom>
        </p:spPr>
        <p:txBody>
          <a:bodyPr wrap="none">
            <a:spAutoFit/>
          </a:bodyPr>
          <a:lstStyle/>
          <a:p>
            <a:pPr algn="ctr" defTabSz="1828800">
              <a:buClr>
                <a:srgbClr val="143E63"/>
              </a:buClr>
              <a:buSzPts val="3000"/>
              <a:defRPr/>
            </a:pPr>
            <a:r>
              <a:rPr lang="vi-VN" sz="7200" b="1" kern="0">
                <a:solidFill>
                  <a:srgbClr val="313F60"/>
                </a:solidFill>
                <a:latin typeface="Arial"/>
                <a:cs typeface="Arial"/>
                <a:sym typeface="Merriweather Sans"/>
              </a:rPr>
              <a:t>HƯỚNG DẪN VỀ NHÀ</a:t>
            </a:r>
          </a:p>
        </p:txBody>
      </p:sp>
    </p:spTree>
    <p:extLst>
      <p:ext uri="{BB962C8B-B14F-4D97-AF65-F5344CB8AC3E}">
        <p14:creationId xmlns:p14="http://schemas.microsoft.com/office/powerpoint/2010/main" val="18127157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grpSp>
        <p:nvGrpSpPr>
          <p:cNvPr id="1210" name="Google Shape;1210;p59"/>
          <p:cNvGrpSpPr/>
          <p:nvPr/>
        </p:nvGrpSpPr>
        <p:grpSpPr>
          <a:xfrm rot="-918224">
            <a:off x="628965" y="6835703"/>
            <a:ext cx="2222110" cy="2754930"/>
            <a:chOff x="5941675" y="2793025"/>
            <a:chExt cx="1395750" cy="1730425"/>
          </a:xfrm>
        </p:grpSpPr>
        <p:sp>
          <p:nvSpPr>
            <p:cNvPr id="1211" name="Google Shape;1211;p59"/>
            <p:cNvSpPr/>
            <p:nvPr/>
          </p:nvSpPr>
          <p:spPr>
            <a:xfrm>
              <a:off x="5941675" y="2793025"/>
              <a:ext cx="1395750" cy="1730425"/>
            </a:xfrm>
            <a:custGeom>
              <a:avLst/>
              <a:gdLst/>
              <a:ahLst/>
              <a:cxnLst/>
              <a:rect l="l" t="t" r="r" b="b"/>
              <a:pathLst>
                <a:path w="55830" h="69217" extrusionOk="0">
                  <a:moveTo>
                    <a:pt x="5437" y="1"/>
                  </a:moveTo>
                  <a:cubicBezTo>
                    <a:pt x="4710" y="1"/>
                    <a:pt x="4019" y="329"/>
                    <a:pt x="3560" y="899"/>
                  </a:cubicBezTo>
                  <a:cubicBezTo>
                    <a:pt x="3267" y="1087"/>
                    <a:pt x="3082" y="1406"/>
                    <a:pt x="3066" y="1756"/>
                  </a:cubicBezTo>
                  <a:lnTo>
                    <a:pt x="3051" y="2045"/>
                  </a:lnTo>
                  <a:cubicBezTo>
                    <a:pt x="3037" y="2128"/>
                    <a:pt x="3027" y="2215"/>
                    <a:pt x="3022" y="2300"/>
                  </a:cubicBezTo>
                  <a:lnTo>
                    <a:pt x="44" y="62671"/>
                  </a:lnTo>
                  <a:cubicBezTo>
                    <a:pt x="41" y="62729"/>
                    <a:pt x="42" y="62789"/>
                    <a:pt x="51" y="62847"/>
                  </a:cubicBezTo>
                  <a:lnTo>
                    <a:pt x="21" y="63459"/>
                  </a:lnTo>
                  <a:cubicBezTo>
                    <a:pt x="1" y="63864"/>
                    <a:pt x="207" y="64245"/>
                    <a:pt x="558" y="64449"/>
                  </a:cubicBezTo>
                  <a:lnTo>
                    <a:pt x="4735" y="66872"/>
                  </a:lnTo>
                  <a:cubicBezTo>
                    <a:pt x="4883" y="66958"/>
                    <a:pt x="5051" y="67008"/>
                    <a:pt x="5224" y="67017"/>
                  </a:cubicBezTo>
                  <a:lnTo>
                    <a:pt x="49734" y="69213"/>
                  </a:lnTo>
                  <a:cubicBezTo>
                    <a:pt x="49786" y="69216"/>
                    <a:pt x="49838" y="69217"/>
                    <a:pt x="49889" y="69217"/>
                  </a:cubicBezTo>
                  <a:cubicBezTo>
                    <a:pt x="50075" y="69217"/>
                    <a:pt x="50259" y="69200"/>
                    <a:pt x="50442" y="69166"/>
                  </a:cubicBezTo>
                  <a:cubicBezTo>
                    <a:pt x="51838" y="68912"/>
                    <a:pt x="52871" y="67729"/>
                    <a:pt x="52936" y="66311"/>
                  </a:cubicBezTo>
                  <a:lnTo>
                    <a:pt x="55788" y="8549"/>
                  </a:lnTo>
                  <a:cubicBezTo>
                    <a:pt x="55829" y="7739"/>
                    <a:pt x="55546" y="6947"/>
                    <a:pt x="55001" y="6346"/>
                  </a:cubicBezTo>
                  <a:cubicBezTo>
                    <a:pt x="54458" y="5744"/>
                    <a:pt x="53696" y="5385"/>
                    <a:pt x="52888" y="5346"/>
                  </a:cubicBezTo>
                  <a:lnTo>
                    <a:pt x="52550" y="5330"/>
                  </a:lnTo>
                  <a:cubicBezTo>
                    <a:pt x="52603" y="3664"/>
                    <a:pt x="51312" y="2262"/>
                    <a:pt x="49646" y="2180"/>
                  </a:cubicBezTo>
                  <a:lnTo>
                    <a:pt x="5557" y="4"/>
                  </a:lnTo>
                  <a:cubicBezTo>
                    <a:pt x="5516" y="2"/>
                    <a:pt x="5477" y="1"/>
                    <a:pt x="5437" y="1"/>
                  </a:cubicBezTo>
                  <a:close/>
                </a:path>
              </a:pathLst>
            </a:custGeom>
            <a:solidFill>
              <a:schemeClr val="accent4"/>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2" name="Google Shape;1212;p59"/>
            <p:cNvSpPr/>
            <p:nvPr/>
          </p:nvSpPr>
          <p:spPr>
            <a:xfrm>
              <a:off x="5969800" y="2820100"/>
              <a:ext cx="1259875" cy="1597125"/>
            </a:xfrm>
            <a:custGeom>
              <a:avLst/>
              <a:gdLst/>
              <a:ahLst/>
              <a:cxnLst/>
              <a:rect l="l" t="t" r="r" b="b"/>
              <a:pathLst>
                <a:path w="50395" h="63885" extrusionOk="0">
                  <a:moveTo>
                    <a:pt x="4314" y="1"/>
                  </a:moveTo>
                  <a:cubicBezTo>
                    <a:pt x="3607" y="1"/>
                    <a:pt x="3015" y="556"/>
                    <a:pt x="2981" y="1270"/>
                  </a:cubicBezTo>
                  <a:lnTo>
                    <a:pt x="1" y="61641"/>
                  </a:lnTo>
                  <a:lnTo>
                    <a:pt x="45423" y="63882"/>
                  </a:lnTo>
                  <a:cubicBezTo>
                    <a:pt x="45456" y="63884"/>
                    <a:pt x="45489" y="63885"/>
                    <a:pt x="45521" y="63885"/>
                  </a:cubicBezTo>
                  <a:cubicBezTo>
                    <a:pt x="46566" y="63885"/>
                    <a:pt x="47438" y="63064"/>
                    <a:pt x="47490" y="62009"/>
                  </a:cubicBezTo>
                  <a:lnTo>
                    <a:pt x="50342" y="4245"/>
                  </a:lnTo>
                  <a:cubicBezTo>
                    <a:pt x="50395" y="3157"/>
                    <a:pt x="49556" y="2232"/>
                    <a:pt x="48468" y="2179"/>
                  </a:cubicBezTo>
                  <a:lnTo>
                    <a:pt x="4378" y="2"/>
                  </a:lnTo>
                  <a:cubicBezTo>
                    <a:pt x="4357" y="1"/>
                    <a:pt x="4335" y="1"/>
                    <a:pt x="4314" y="1"/>
                  </a:cubicBez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3" name="Google Shape;1213;p59"/>
            <p:cNvSpPr/>
            <p:nvPr/>
          </p:nvSpPr>
          <p:spPr>
            <a:xfrm>
              <a:off x="5969175" y="2838225"/>
              <a:ext cx="1162250" cy="1603200"/>
            </a:xfrm>
            <a:custGeom>
              <a:avLst/>
              <a:gdLst/>
              <a:ahLst/>
              <a:cxnLst/>
              <a:rect l="l" t="t" r="r" b="b"/>
              <a:pathLst>
                <a:path w="46490" h="64128" extrusionOk="0">
                  <a:moveTo>
                    <a:pt x="3047" y="1"/>
                  </a:moveTo>
                  <a:lnTo>
                    <a:pt x="1" y="61705"/>
                  </a:lnTo>
                  <a:lnTo>
                    <a:pt x="4177" y="64127"/>
                  </a:lnTo>
                  <a:lnTo>
                    <a:pt x="44904" y="63919"/>
                  </a:lnTo>
                  <a:lnTo>
                    <a:pt x="46490" y="2144"/>
                  </a:lnTo>
                  <a:lnTo>
                    <a:pt x="3047" y="1"/>
                  </a:ln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4" name="Google Shape;1214;p59"/>
            <p:cNvSpPr/>
            <p:nvPr/>
          </p:nvSpPr>
          <p:spPr>
            <a:xfrm>
              <a:off x="6073250" y="2899250"/>
              <a:ext cx="1238175" cy="1599825"/>
            </a:xfrm>
            <a:custGeom>
              <a:avLst/>
              <a:gdLst/>
              <a:ahLst/>
              <a:cxnLst/>
              <a:rect l="l" t="t" r="r" b="b"/>
              <a:pathLst>
                <a:path w="49527" h="63993" extrusionOk="0">
                  <a:moveTo>
                    <a:pt x="3051" y="1"/>
                  </a:moveTo>
                  <a:lnTo>
                    <a:pt x="1" y="61704"/>
                  </a:lnTo>
                  <a:lnTo>
                    <a:pt x="46254" y="63992"/>
                  </a:lnTo>
                  <a:cubicBezTo>
                    <a:pt x="46257" y="63992"/>
                    <a:pt x="46260" y="63993"/>
                    <a:pt x="46263" y="63993"/>
                  </a:cubicBezTo>
                  <a:cubicBezTo>
                    <a:pt x="46385" y="63993"/>
                    <a:pt x="46487" y="63898"/>
                    <a:pt x="46491" y="63776"/>
                  </a:cubicBezTo>
                  <a:lnTo>
                    <a:pt x="49520" y="2527"/>
                  </a:lnTo>
                  <a:cubicBezTo>
                    <a:pt x="49526" y="2400"/>
                    <a:pt x="49430" y="2294"/>
                    <a:pt x="49303" y="2287"/>
                  </a:cubicBezTo>
                  <a:lnTo>
                    <a:pt x="3051" y="1"/>
                  </a:ln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5" name="Google Shape;1215;p59"/>
            <p:cNvSpPr/>
            <p:nvPr/>
          </p:nvSpPr>
          <p:spPr>
            <a:xfrm>
              <a:off x="6045350" y="2838225"/>
              <a:ext cx="1190500" cy="114175"/>
            </a:xfrm>
            <a:custGeom>
              <a:avLst/>
              <a:gdLst/>
              <a:ahLst/>
              <a:cxnLst/>
              <a:rect l="l" t="t" r="r" b="b"/>
              <a:pathLst>
                <a:path w="47620" h="4567" extrusionOk="0">
                  <a:moveTo>
                    <a:pt x="0" y="1"/>
                  </a:moveTo>
                  <a:lnTo>
                    <a:pt x="4175" y="2424"/>
                  </a:lnTo>
                  <a:lnTo>
                    <a:pt x="47619" y="4567"/>
                  </a:lnTo>
                  <a:lnTo>
                    <a:pt x="47619" y="4567"/>
                  </a:lnTo>
                  <a:lnTo>
                    <a:pt x="43443" y="2144"/>
                  </a:lnTo>
                  <a:lnTo>
                    <a:pt x="0" y="1"/>
                  </a:lnTo>
                  <a:close/>
                </a:path>
              </a:pathLst>
            </a:custGeom>
            <a:solidFill>
              <a:schemeClr val="accent4"/>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6" name="Google Shape;1216;p59"/>
            <p:cNvSpPr/>
            <p:nvPr/>
          </p:nvSpPr>
          <p:spPr>
            <a:xfrm>
              <a:off x="6300325" y="3065200"/>
              <a:ext cx="842075" cy="594525"/>
            </a:xfrm>
            <a:custGeom>
              <a:avLst/>
              <a:gdLst/>
              <a:ahLst/>
              <a:cxnLst/>
              <a:rect l="l" t="t" r="r" b="b"/>
              <a:pathLst>
                <a:path w="33683" h="23781" extrusionOk="0">
                  <a:moveTo>
                    <a:pt x="1109" y="0"/>
                  </a:moveTo>
                  <a:lnTo>
                    <a:pt x="1" y="22151"/>
                  </a:lnTo>
                  <a:lnTo>
                    <a:pt x="32577" y="23780"/>
                  </a:lnTo>
                  <a:lnTo>
                    <a:pt x="33683" y="1629"/>
                  </a:lnTo>
                  <a:lnTo>
                    <a:pt x="1109" y="0"/>
                  </a:lnTo>
                  <a:close/>
                </a:path>
              </a:pathLst>
            </a:custGeom>
            <a:solidFill>
              <a:schemeClr val="accent4"/>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7" name="Google Shape;1217;p59"/>
            <p:cNvSpPr/>
            <p:nvPr/>
          </p:nvSpPr>
          <p:spPr>
            <a:xfrm>
              <a:off x="6329200" y="3087200"/>
              <a:ext cx="772450" cy="534500"/>
            </a:xfrm>
            <a:custGeom>
              <a:avLst/>
              <a:gdLst/>
              <a:ahLst/>
              <a:cxnLst/>
              <a:rect l="l" t="t" r="r" b="b"/>
              <a:pathLst>
                <a:path w="30898" h="21380" extrusionOk="0">
                  <a:moveTo>
                    <a:pt x="2333" y="0"/>
                  </a:moveTo>
                  <a:lnTo>
                    <a:pt x="2295" y="767"/>
                  </a:lnTo>
                  <a:lnTo>
                    <a:pt x="3438" y="822"/>
                  </a:lnTo>
                  <a:lnTo>
                    <a:pt x="3476" y="57"/>
                  </a:lnTo>
                  <a:lnTo>
                    <a:pt x="2333" y="0"/>
                  </a:lnTo>
                  <a:close/>
                  <a:moveTo>
                    <a:pt x="4618" y="113"/>
                  </a:moveTo>
                  <a:lnTo>
                    <a:pt x="4580" y="879"/>
                  </a:lnTo>
                  <a:lnTo>
                    <a:pt x="5724" y="935"/>
                  </a:lnTo>
                  <a:lnTo>
                    <a:pt x="5761" y="170"/>
                  </a:lnTo>
                  <a:lnTo>
                    <a:pt x="4618" y="113"/>
                  </a:lnTo>
                  <a:close/>
                  <a:moveTo>
                    <a:pt x="6904" y="227"/>
                  </a:moveTo>
                  <a:lnTo>
                    <a:pt x="6866" y="992"/>
                  </a:lnTo>
                  <a:lnTo>
                    <a:pt x="8009" y="1049"/>
                  </a:lnTo>
                  <a:lnTo>
                    <a:pt x="8047" y="283"/>
                  </a:lnTo>
                  <a:lnTo>
                    <a:pt x="6904" y="227"/>
                  </a:lnTo>
                  <a:close/>
                  <a:moveTo>
                    <a:pt x="9190" y="340"/>
                  </a:moveTo>
                  <a:lnTo>
                    <a:pt x="9152" y="1105"/>
                  </a:lnTo>
                  <a:lnTo>
                    <a:pt x="10295" y="1162"/>
                  </a:lnTo>
                  <a:lnTo>
                    <a:pt x="10333" y="396"/>
                  </a:lnTo>
                  <a:lnTo>
                    <a:pt x="9190" y="340"/>
                  </a:lnTo>
                  <a:close/>
                  <a:moveTo>
                    <a:pt x="11475" y="453"/>
                  </a:moveTo>
                  <a:lnTo>
                    <a:pt x="11438" y="1218"/>
                  </a:lnTo>
                  <a:lnTo>
                    <a:pt x="12581" y="1275"/>
                  </a:lnTo>
                  <a:lnTo>
                    <a:pt x="12618" y="509"/>
                  </a:lnTo>
                  <a:lnTo>
                    <a:pt x="11475" y="453"/>
                  </a:lnTo>
                  <a:close/>
                  <a:moveTo>
                    <a:pt x="13761" y="566"/>
                  </a:moveTo>
                  <a:lnTo>
                    <a:pt x="13724" y="1331"/>
                  </a:lnTo>
                  <a:lnTo>
                    <a:pt x="14867" y="1386"/>
                  </a:lnTo>
                  <a:lnTo>
                    <a:pt x="14906" y="621"/>
                  </a:lnTo>
                  <a:lnTo>
                    <a:pt x="13761" y="566"/>
                  </a:lnTo>
                  <a:close/>
                  <a:moveTo>
                    <a:pt x="16047" y="678"/>
                  </a:moveTo>
                  <a:lnTo>
                    <a:pt x="16009" y="1443"/>
                  </a:lnTo>
                  <a:lnTo>
                    <a:pt x="17154" y="1499"/>
                  </a:lnTo>
                  <a:lnTo>
                    <a:pt x="17192" y="734"/>
                  </a:lnTo>
                  <a:lnTo>
                    <a:pt x="16047" y="678"/>
                  </a:lnTo>
                  <a:close/>
                  <a:moveTo>
                    <a:pt x="18333" y="791"/>
                  </a:moveTo>
                  <a:lnTo>
                    <a:pt x="18297" y="1556"/>
                  </a:lnTo>
                  <a:lnTo>
                    <a:pt x="19440" y="1613"/>
                  </a:lnTo>
                  <a:lnTo>
                    <a:pt x="19478" y="847"/>
                  </a:lnTo>
                  <a:lnTo>
                    <a:pt x="18333" y="791"/>
                  </a:lnTo>
                  <a:close/>
                  <a:moveTo>
                    <a:pt x="962" y="501"/>
                  </a:moveTo>
                  <a:lnTo>
                    <a:pt x="906" y="1643"/>
                  </a:lnTo>
                  <a:lnTo>
                    <a:pt x="1671" y="1681"/>
                  </a:lnTo>
                  <a:lnTo>
                    <a:pt x="1728" y="538"/>
                  </a:lnTo>
                  <a:lnTo>
                    <a:pt x="962" y="501"/>
                  </a:lnTo>
                  <a:close/>
                  <a:moveTo>
                    <a:pt x="20620" y="904"/>
                  </a:moveTo>
                  <a:lnTo>
                    <a:pt x="20583" y="1669"/>
                  </a:lnTo>
                  <a:lnTo>
                    <a:pt x="21726" y="1726"/>
                  </a:lnTo>
                  <a:lnTo>
                    <a:pt x="21764" y="960"/>
                  </a:lnTo>
                  <a:lnTo>
                    <a:pt x="20620" y="904"/>
                  </a:lnTo>
                  <a:close/>
                  <a:moveTo>
                    <a:pt x="22906" y="1017"/>
                  </a:moveTo>
                  <a:lnTo>
                    <a:pt x="22867" y="1782"/>
                  </a:lnTo>
                  <a:lnTo>
                    <a:pt x="24011" y="1839"/>
                  </a:lnTo>
                  <a:lnTo>
                    <a:pt x="24049" y="1074"/>
                  </a:lnTo>
                  <a:lnTo>
                    <a:pt x="22906" y="1017"/>
                  </a:lnTo>
                  <a:close/>
                  <a:moveTo>
                    <a:pt x="25190" y="1130"/>
                  </a:moveTo>
                  <a:lnTo>
                    <a:pt x="25152" y="1895"/>
                  </a:lnTo>
                  <a:lnTo>
                    <a:pt x="26297" y="1952"/>
                  </a:lnTo>
                  <a:lnTo>
                    <a:pt x="26333" y="1187"/>
                  </a:lnTo>
                  <a:lnTo>
                    <a:pt x="25190" y="1130"/>
                  </a:lnTo>
                  <a:close/>
                  <a:moveTo>
                    <a:pt x="27476" y="1242"/>
                  </a:moveTo>
                  <a:lnTo>
                    <a:pt x="27438" y="2007"/>
                  </a:lnTo>
                  <a:lnTo>
                    <a:pt x="28583" y="2064"/>
                  </a:lnTo>
                  <a:lnTo>
                    <a:pt x="28620" y="1298"/>
                  </a:lnTo>
                  <a:lnTo>
                    <a:pt x="27476" y="1242"/>
                  </a:lnTo>
                  <a:close/>
                  <a:moveTo>
                    <a:pt x="29763" y="1355"/>
                  </a:moveTo>
                  <a:lnTo>
                    <a:pt x="29726" y="2120"/>
                  </a:lnTo>
                  <a:lnTo>
                    <a:pt x="30095" y="2138"/>
                  </a:lnTo>
                  <a:lnTo>
                    <a:pt x="30095" y="2147"/>
                  </a:lnTo>
                  <a:lnTo>
                    <a:pt x="30861" y="2185"/>
                  </a:lnTo>
                  <a:lnTo>
                    <a:pt x="30897" y="1411"/>
                  </a:lnTo>
                  <a:lnTo>
                    <a:pt x="29763" y="1355"/>
                  </a:lnTo>
                  <a:close/>
                  <a:moveTo>
                    <a:pt x="849" y="2786"/>
                  </a:moveTo>
                  <a:lnTo>
                    <a:pt x="793" y="3929"/>
                  </a:lnTo>
                  <a:lnTo>
                    <a:pt x="1558" y="3967"/>
                  </a:lnTo>
                  <a:lnTo>
                    <a:pt x="1615" y="2824"/>
                  </a:lnTo>
                  <a:lnTo>
                    <a:pt x="849" y="2786"/>
                  </a:lnTo>
                  <a:close/>
                  <a:moveTo>
                    <a:pt x="30039" y="3288"/>
                  </a:moveTo>
                  <a:lnTo>
                    <a:pt x="29982" y="4431"/>
                  </a:lnTo>
                  <a:lnTo>
                    <a:pt x="30748" y="4470"/>
                  </a:lnTo>
                  <a:lnTo>
                    <a:pt x="30804" y="3325"/>
                  </a:lnTo>
                  <a:lnTo>
                    <a:pt x="30039" y="3288"/>
                  </a:lnTo>
                  <a:close/>
                  <a:moveTo>
                    <a:pt x="736" y="5072"/>
                  </a:moveTo>
                  <a:lnTo>
                    <a:pt x="679" y="6215"/>
                  </a:lnTo>
                  <a:lnTo>
                    <a:pt x="1445" y="6253"/>
                  </a:lnTo>
                  <a:lnTo>
                    <a:pt x="1501" y="5110"/>
                  </a:lnTo>
                  <a:lnTo>
                    <a:pt x="736" y="5072"/>
                  </a:lnTo>
                  <a:close/>
                  <a:moveTo>
                    <a:pt x="29926" y="5574"/>
                  </a:moveTo>
                  <a:lnTo>
                    <a:pt x="29869" y="6717"/>
                  </a:lnTo>
                  <a:lnTo>
                    <a:pt x="30634" y="6756"/>
                  </a:lnTo>
                  <a:lnTo>
                    <a:pt x="30691" y="5613"/>
                  </a:lnTo>
                  <a:lnTo>
                    <a:pt x="29926" y="5574"/>
                  </a:lnTo>
                  <a:close/>
                  <a:moveTo>
                    <a:pt x="623" y="7356"/>
                  </a:moveTo>
                  <a:lnTo>
                    <a:pt x="566" y="8501"/>
                  </a:lnTo>
                  <a:lnTo>
                    <a:pt x="1332" y="8538"/>
                  </a:lnTo>
                  <a:lnTo>
                    <a:pt x="1388" y="7395"/>
                  </a:lnTo>
                  <a:lnTo>
                    <a:pt x="623" y="7356"/>
                  </a:lnTo>
                  <a:close/>
                  <a:moveTo>
                    <a:pt x="29813" y="7859"/>
                  </a:moveTo>
                  <a:lnTo>
                    <a:pt x="29756" y="9004"/>
                  </a:lnTo>
                  <a:lnTo>
                    <a:pt x="30521" y="9042"/>
                  </a:lnTo>
                  <a:lnTo>
                    <a:pt x="30578" y="7897"/>
                  </a:lnTo>
                  <a:lnTo>
                    <a:pt x="29813" y="7859"/>
                  </a:lnTo>
                  <a:close/>
                  <a:moveTo>
                    <a:pt x="510" y="9644"/>
                  </a:moveTo>
                  <a:lnTo>
                    <a:pt x="455" y="10786"/>
                  </a:lnTo>
                  <a:lnTo>
                    <a:pt x="1220" y="10824"/>
                  </a:lnTo>
                  <a:lnTo>
                    <a:pt x="1275" y="9681"/>
                  </a:lnTo>
                  <a:lnTo>
                    <a:pt x="510" y="9644"/>
                  </a:lnTo>
                  <a:close/>
                  <a:moveTo>
                    <a:pt x="29699" y="10145"/>
                  </a:moveTo>
                  <a:lnTo>
                    <a:pt x="29643" y="11290"/>
                  </a:lnTo>
                  <a:lnTo>
                    <a:pt x="30408" y="11326"/>
                  </a:lnTo>
                  <a:lnTo>
                    <a:pt x="30465" y="10183"/>
                  </a:lnTo>
                  <a:lnTo>
                    <a:pt x="29699" y="10145"/>
                  </a:lnTo>
                  <a:close/>
                  <a:moveTo>
                    <a:pt x="397" y="11929"/>
                  </a:moveTo>
                  <a:lnTo>
                    <a:pt x="340" y="13072"/>
                  </a:lnTo>
                  <a:lnTo>
                    <a:pt x="1105" y="13110"/>
                  </a:lnTo>
                  <a:lnTo>
                    <a:pt x="1162" y="11967"/>
                  </a:lnTo>
                  <a:lnTo>
                    <a:pt x="397" y="11929"/>
                  </a:lnTo>
                  <a:close/>
                  <a:moveTo>
                    <a:pt x="29588" y="12431"/>
                  </a:moveTo>
                  <a:lnTo>
                    <a:pt x="29531" y="13576"/>
                  </a:lnTo>
                  <a:lnTo>
                    <a:pt x="30297" y="13613"/>
                  </a:lnTo>
                  <a:lnTo>
                    <a:pt x="30353" y="12469"/>
                  </a:lnTo>
                  <a:lnTo>
                    <a:pt x="29588" y="12431"/>
                  </a:lnTo>
                  <a:close/>
                  <a:moveTo>
                    <a:pt x="285" y="14215"/>
                  </a:moveTo>
                  <a:lnTo>
                    <a:pt x="229" y="15358"/>
                  </a:lnTo>
                  <a:lnTo>
                    <a:pt x="994" y="15396"/>
                  </a:lnTo>
                  <a:lnTo>
                    <a:pt x="1049" y="14252"/>
                  </a:lnTo>
                  <a:lnTo>
                    <a:pt x="285" y="14215"/>
                  </a:lnTo>
                  <a:close/>
                  <a:moveTo>
                    <a:pt x="29473" y="14717"/>
                  </a:moveTo>
                  <a:lnTo>
                    <a:pt x="29418" y="15861"/>
                  </a:lnTo>
                  <a:lnTo>
                    <a:pt x="30184" y="15899"/>
                  </a:lnTo>
                  <a:lnTo>
                    <a:pt x="30238" y="14756"/>
                  </a:lnTo>
                  <a:lnTo>
                    <a:pt x="29473" y="14717"/>
                  </a:lnTo>
                  <a:close/>
                  <a:moveTo>
                    <a:pt x="172" y="16499"/>
                  </a:moveTo>
                  <a:lnTo>
                    <a:pt x="115" y="17644"/>
                  </a:lnTo>
                  <a:lnTo>
                    <a:pt x="881" y="17682"/>
                  </a:lnTo>
                  <a:lnTo>
                    <a:pt x="937" y="16538"/>
                  </a:lnTo>
                  <a:lnTo>
                    <a:pt x="172" y="16499"/>
                  </a:lnTo>
                  <a:close/>
                  <a:moveTo>
                    <a:pt x="29362" y="17004"/>
                  </a:moveTo>
                  <a:lnTo>
                    <a:pt x="29305" y="18147"/>
                  </a:lnTo>
                  <a:lnTo>
                    <a:pt x="30070" y="18185"/>
                  </a:lnTo>
                  <a:lnTo>
                    <a:pt x="30127" y="17042"/>
                  </a:lnTo>
                  <a:lnTo>
                    <a:pt x="29362" y="17004"/>
                  </a:lnTo>
                  <a:close/>
                  <a:moveTo>
                    <a:pt x="57" y="18786"/>
                  </a:moveTo>
                  <a:lnTo>
                    <a:pt x="1" y="19950"/>
                  </a:lnTo>
                  <a:lnTo>
                    <a:pt x="1526" y="20025"/>
                  </a:lnTo>
                  <a:lnTo>
                    <a:pt x="1565" y="19260"/>
                  </a:lnTo>
                  <a:lnTo>
                    <a:pt x="804" y="19222"/>
                  </a:lnTo>
                  <a:lnTo>
                    <a:pt x="823" y="18824"/>
                  </a:lnTo>
                  <a:lnTo>
                    <a:pt x="57" y="18786"/>
                  </a:lnTo>
                  <a:close/>
                  <a:moveTo>
                    <a:pt x="2706" y="19316"/>
                  </a:moveTo>
                  <a:lnTo>
                    <a:pt x="2668" y="20082"/>
                  </a:lnTo>
                  <a:lnTo>
                    <a:pt x="3813" y="20138"/>
                  </a:lnTo>
                  <a:lnTo>
                    <a:pt x="3849" y="19373"/>
                  </a:lnTo>
                  <a:lnTo>
                    <a:pt x="2706" y="19316"/>
                  </a:lnTo>
                  <a:close/>
                  <a:moveTo>
                    <a:pt x="4992" y="19430"/>
                  </a:moveTo>
                  <a:lnTo>
                    <a:pt x="4954" y="20195"/>
                  </a:lnTo>
                  <a:lnTo>
                    <a:pt x="6099" y="20252"/>
                  </a:lnTo>
                  <a:lnTo>
                    <a:pt x="6135" y="19486"/>
                  </a:lnTo>
                  <a:lnTo>
                    <a:pt x="4992" y="19430"/>
                  </a:lnTo>
                  <a:close/>
                  <a:moveTo>
                    <a:pt x="7278" y="19543"/>
                  </a:moveTo>
                  <a:lnTo>
                    <a:pt x="7240" y="20308"/>
                  </a:lnTo>
                  <a:lnTo>
                    <a:pt x="8385" y="20365"/>
                  </a:lnTo>
                  <a:lnTo>
                    <a:pt x="8422" y="19599"/>
                  </a:lnTo>
                  <a:lnTo>
                    <a:pt x="7278" y="19543"/>
                  </a:lnTo>
                  <a:close/>
                  <a:moveTo>
                    <a:pt x="29248" y="19290"/>
                  </a:moveTo>
                  <a:lnTo>
                    <a:pt x="29192" y="20433"/>
                  </a:lnTo>
                  <a:lnTo>
                    <a:pt x="29957" y="20471"/>
                  </a:lnTo>
                  <a:lnTo>
                    <a:pt x="30014" y="19328"/>
                  </a:lnTo>
                  <a:lnTo>
                    <a:pt x="29248" y="19290"/>
                  </a:lnTo>
                  <a:close/>
                  <a:moveTo>
                    <a:pt x="9565" y="19656"/>
                  </a:moveTo>
                  <a:lnTo>
                    <a:pt x="9526" y="20421"/>
                  </a:lnTo>
                  <a:lnTo>
                    <a:pt x="10669" y="20478"/>
                  </a:lnTo>
                  <a:lnTo>
                    <a:pt x="10708" y="19712"/>
                  </a:lnTo>
                  <a:lnTo>
                    <a:pt x="9565" y="19656"/>
                  </a:lnTo>
                  <a:close/>
                  <a:moveTo>
                    <a:pt x="11851" y="19769"/>
                  </a:moveTo>
                  <a:lnTo>
                    <a:pt x="11813" y="20534"/>
                  </a:lnTo>
                  <a:lnTo>
                    <a:pt x="12956" y="20589"/>
                  </a:lnTo>
                  <a:lnTo>
                    <a:pt x="12994" y="19824"/>
                  </a:lnTo>
                  <a:lnTo>
                    <a:pt x="11851" y="19769"/>
                  </a:lnTo>
                  <a:close/>
                  <a:moveTo>
                    <a:pt x="14137" y="19880"/>
                  </a:moveTo>
                  <a:lnTo>
                    <a:pt x="14099" y="20648"/>
                  </a:lnTo>
                  <a:lnTo>
                    <a:pt x="15242" y="20702"/>
                  </a:lnTo>
                  <a:lnTo>
                    <a:pt x="15280" y="19937"/>
                  </a:lnTo>
                  <a:lnTo>
                    <a:pt x="14137" y="19880"/>
                  </a:lnTo>
                  <a:close/>
                  <a:moveTo>
                    <a:pt x="16423" y="19994"/>
                  </a:moveTo>
                  <a:lnTo>
                    <a:pt x="16385" y="20759"/>
                  </a:lnTo>
                  <a:lnTo>
                    <a:pt x="17528" y="20816"/>
                  </a:lnTo>
                  <a:lnTo>
                    <a:pt x="17568" y="20050"/>
                  </a:lnTo>
                  <a:lnTo>
                    <a:pt x="16423" y="19994"/>
                  </a:lnTo>
                  <a:close/>
                  <a:moveTo>
                    <a:pt x="18709" y="20107"/>
                  </a:moveTo>
                  <a:lnTo>
                    <a:pt x="18671" y="20872"/>
                  </a:lnTo>
                  <a:lnTo>
                    <a:pt x="19814" y="20929"/>
                  </a:lnTo>
                  <a:lnTo>
                    <a:pt x="19852" y="20163"/>
                  </a:lnTo>
                  <a:lnTo>
                    <a:pt x="18709" y="20107"/>
                  </a:lnTo>
                  <a:close/>
                  <a:moveTo>
                    <a:pt x="20994" y="20220"/>
                  </a:moveTo>
                  <a:lnTo>
                    <a:pt x="20957" y="20985"/>
                  </a:lnTo>
                  <a:lnTo>
                    <a:pt x="22100" y="21042"/>
                  </a:lnTo>
                  <a:lnTo>
                    <a:pt x="22139" y="20276"/>
                  </a:lnTo>
                  <a:lnTo>
                    <a:pt x="20994" y="20220"/>
                  </a:lnTo>
                  <a:close/>
                  <a:moveTo>
                    <a:pt x="23280" y="20333"/>
                  </a:moveTo>
                  <a:lnTo>
                    <a:pt x="23242" y="21098"/>
                  </a:lnTo>
                  <a:lnTo>
                    <a:pt x="24387" y="21155"/>
                  </a:lnTo>
                  <a:lnTo>
                    <a:pt x="24425" y="20390"/>
                  </a:lnTo>
                  <a:lnTo>
                    <a:pt x="23280" y="20333"/>
                  </a:lnTo>
                  <a:close/>
                  <a:moveTo>
                    <a:pt x="25566" y="20446"/>
                  </a:moveTo>
                  <a:lnTo>
                    <a:pt x="25528" y="21212"/>
                  </a:lnTo>
                  <a:lnTo>
                    <a:pt x="26673" y="21266"/>
                  </a:lnTo>
                  <a:lnTo>
                    <a:pt x="26709" y="20501"/>
                  </a:lnTo>
                  <a:lnTo>
                    <a:pt x="25566" y="20446"/>
                  </a:lnTo>
                  <a:close/>
                  <a:moveTo>
                    <a:pt x="27852" y="20558"/>
                  </a:moveTo>
                  <a:lnTo>
                    <a:pt x="27814" y="21323"/>
                  </a:lnTo>
                  <a:lnTo>
                    <a:pt x="28959" y="21380"/>
                  </a:lnTo>
                  <a:lnTo>
                    <a:pt x="28996" y="20614"/>
                  </a:lnTo>
                  <a:lnTo>
                    <a:pt x="27852" y="20558"/>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8" name="Google Shape;1218;p59"/>
            <p:cNvSpPr/>
            <p:nvPr/>
          </p:nvSpPr>
          <p:spPr>
            <a:xfrm>
              <a:off x="6291800" y="3034500"/>
              <a:ext cx="112925" cy="107725"/>
            </a:xfrm>
            <a:custGeom>
              <a:avLst/>
              <a:gdLst/>
              <a:ahLst/>
              <a:cxnLst/>
              <a:rect l="l" t="t" r="r" b="b"/>
              <a:pathLst>
                <a:path w="4517" h="4309" extrusionOk="0">
                  <a:moveTo>
                    <a:pt x="214" y="0"/>
                  </a:moveTo>
                  <a:lnTo>
                    <a:pt x="1" y="4303"/>
                  </a:lnTo>
                  <a:cubicBezTo>
                    <a:pt x="74" y="4307"/>
                    <a:pt x="146" y="4308"/>
                    <a:pt x="218" y="4308"/>
                  </a:cubicBezTo>
                  <a:cubicBezTo>
                    <a:pt x="2499" y="4308"/>
                    <a:pt x="4404" y="2516"/>
                    <a:pt x="4517" y="213"/>
                  </a:cubicBezTo>
                  <a:lnTo>
                    <a:pt x="214" y="0"/>
                  </a:ln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9" name="Google Shape;1219;p59"/>
            <p:cNvSpPr/>
            <p:nvPr/>
          </p:nvSpPr>
          <p:spPr>
            <a:xfrm>
              <a:off x="6267675" y="3523600"/>
              <a:ext cx="110550" cy="112900"/>
            </a:xfrm>
            <a:custGeom>
              <a:avLst/>
              <a:gdLst/>
              <a:ahLst/>
              <a:cxnLst/>
              <a:rect l="l" t="t" r="r" b="b"/>
              <a:pathLst>
                <a:path w="4422" h="4516" extrusionOk="0">
                  <a:moveTo>
                    <a:pt x="212" y="0"/>
                  </a:moveTo>
                  <a:lnTo>
                    <a:pt x="1" y="4303"/>
                  </a:lnTo>
                  <a:lnTo>
                    <a:pt x="4304" y="4516"/>
                  </a:lnTo>
                  <a:cubicBezTo>
                    <a:pt x="4422" y="2138"/>
                    <a:pt x="2590" y="117"/>
                    <a:pt x="212" y="0"/>
                  </a:cubicBez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0" name="Google Shape;1220;p59"/>
            <p:cNvSpPr/>
            <p:nvPr/>
          </p:nvSpPr>
          <p:spPr>
            <a:xfrm>
              <a:off x="7047250" y="3071650"/>
              <a:ext cx="110500" cy="112900"/>
            </a:xfrm>
            <a:custGeom>
              <a:avLst/>
              <a:gdLst/>
              <a:ahLst/>
              <a:cxnLst/>
              <a:rect l="l" t="t" r="r" b="b"/>
              <a:pathLst>
                <a:path w="4420" h="4516" extrusionOk="0">
                  <a:moveTo>
                    <a:pt x="117" y="0"/>
                  </a:moveTo>
                  <a:lnTo>
                    <a:pt x="117" y="0"/>
                  </a:lnTo>
                  <a:cubicBezTo>
                    <a:pt x="1" y="2378"/>
                    <a:pt x="1831" y="4399"/>
                    <a:pt x="4209" y="4516"/>
                  </a:cubicBezTo>
                  <a:lnTo>
                    <a:pt x="4420" y="213"/>
                  </a:lnTo>
                  <a:lnTo>
                    <a:pt x="117" y="0"/>
                  </a:ln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1" name="Google Shape;1221;p59"/>
            <p:cNvSpPr/>
            <p:nvPr/>
          </p:nvSpPr>
          <p:spPr>
            <a:xfrm>
              <a:off x="7020725" y="3565975"/>
              <a:ext cx="112900" cy="107725"/>
            </a:xfrm>
            <a:custGeom>
              <a:avLst/>
              <a:gdLst/>
              <a:ahLst/>
              <a:cxnLst/>
              <a:rect l="l" t="t" r="r" b="b"/>
              <a:pathLst>
                <a:path w="4516" h="4309" extrusionOk="0">
                  <a:moveTo>
                    <a:pt x="4296" y="0"/>
                  </a:moveTo>
                  <a:cubicBezTo>
                    <a:pt x="2016" y="0"/>
                    <a:pt x="115" y="1792"/>
                    <a:pt x="0" y="4095"/>
                  </a:cubicBezTo>
                  <a:lnTo>
                    <a:pt x="4305" y="4308"/>
                  </a:lnTo>
                  <a:lnTo>
                    <a:pt x="4516" y="6"/>
                  </a:lnTo>
                  <a:cubicBezTo>
                    <a:pt x="4442" y="2"/>
                    <a:pt x="4369" y="0"/>
                    <a:pt x="4296" y="0"/>
                  </a:cubicBez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2" name="Google Shape;1222;p59"/>
            <p:cNvSpPr/>
            <p:nvPr/>
          </p:nvSpPr>
          <p:spPr>
            <a:xfrm>
              <a:off x="6454500" y="3196050"/>
              <a:ext cx="553675" cy="49375"/>
            </a:xfrm>
            <a:custGeom>
              <a:avLst/>
              <a:gdLst/>
              <a:ahLst/>
              <a:cxnLst/>
              <a:rect l="l" t="t" r="r" b="b"/>
              <a:pathLst>
                <a:path w="22147" h="1975" extrusionOk="0">
                  <a:moveTo>
                    <a:pt x="43" y="1"/>
                  </a:moveTo>
                  <a:lnTo>
                    <a:pt x="0" y="881"/>
                  </a:lnTo>
                  <a:lnTo>
                    <a:pt x="22102" y="1974"/>
                  </a:lnTo>
                  <a:lnTo>
                    <a:pt x="22147" y="1094"/>
                  </a:lnTo>
                  <a:lnTo>
                    <a:pt x="43"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3" name="Google Shape;1223;p59"/>
            <p:cNvSpPr/>
            <p:nvPr/>
          </p:nvSpPr>
          <p:spPr>
            <a:xfrm>
              <a:off x="6451325" y="3259650"/>
              <a:ext cx="553700" cy="49325"/>
            </a:xfrm>
            <a:custGeom>
              <a:avLst/>
              <a:gdLst/>
              <a:ahLst/>
              <a:cxnLst/>
              <a:rect l="l" t="t" r="r" b="b"/>
              <a:pathLst>
                <a:path w="22148" h="1973" extrusionOk="0">
                  <a:moveTo>
                    <a:pt x="44" y="1"/>
                  </a:moveTo>
                  <a:lnTo>
                    <a:pt x="1" y="881"/>
                  </a:lnTo>
                  <a:lnTo>
                    <a:pt x="22104" y="1973"/>
                  </a:lnTo>
                  <a:lnTo>
                    <a:pt x="22147" y="1092"/>
                  </a:lnTo>
                  <a:lnTo>
                    <a:pt x="44"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4" name="Google Shape;1224;p59"/>
            <p:cNvSpPr/>
            <p:nvPr/>
          </p:nvSpPr>
          <p:spPr>
            <a:xfrm>
              <a:off x="6448200" y="3323225"/>
              <a:ext cx="553700" cy="49300"/>
            </a:xfrm>
            <a:custGeom>
              <a:avLst/>
              <a:gdLst/>
              <a:ahLst/>
              <a:cxnLst/>
              <a:rect l="l" t="t" r="r" b="b"/>
              <a:pathLst>
                <a:path w="22148" h="1972" extrusionOk="0">
                  <a:moveTo>
                    <a:pt x="44" y="0"/>
                  </a:moveTo>
                  <a:lnTo>
                    <a:pt x="1" y="880"/>
                  </a:lnTo>
                  <a:lnTo>
                    <a:pt x="22102" y="1972"/>
                  </a:lnTo>
                  <a:lnTo>
                    <a:pt x="22147" y="1092"/>
                  </a:lnTo>
                  <a:lnTo>
                    <a:pt x="4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5" name="Google Shape;1225;p59"/>
            <p:cNvSpPr/>
            <p:nvPr/>
          </p:nvSpPr>
          <p:spPr>
            <a:xfrm>
              <a:off x="6445050" y="3386775"/>
              <a:ext cx="553675" cy="49325"/>
            </a:xfrm>
            <a:custGeom>
              <a:avLst/>
              <a:gdLst/>
              <a:ahLst/>
              <a:cxnLst/>
              <a:rect l="l" t="t" r="r" b="b"/>
              <a:pathLst>
                <a:path w="22147" h="1973" extrusionOk="0">
                  <a:moveTo>
                    <a:pt x="44" y="1"/>
                  </a:moveTo>
                  <a:lnTo>
                    <a:pt x="1" y="881"/>
                  </a:lnTo>
                  <a:lnTo>
                    <a:pt x="22104" y="1972"/>
                  </a:lnTo>
                  <a:lnTo>
                    <a:pt x="22147" y="1094"/>
                  </a:lnTo>
                  <a:lnTo>
                    <a:pt x="44"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6" name="Google Shape;1226;p59"/>
            <p:cNvSpPr/>
            <p:nvPr/>
          </p:nvSpPr>
          <p:spPr>
            <a:xfrm>
              <a:off x="6441925" y="3450350"/>
              <a:ext cx="553700" cy="49350"/>
            </a:xfrm>
            <a:custGeom>
              <a:avLst/>
              <a:gdLst/>
              <a:ahLst/>
              <a:cxnLst/>
              <a:rect l="l" t="t" r="r" b="b"/>
              <a:pathLst>
                <a:path w="22148" h="1974" extrusionOk="0">
                  <a:moveTo>
                    <a:pt x="44" y="0"/>
                  </a:moveTo>
                  <a:lnTo>
                    <a:pt x="1" y="880"/>
                  </a:lnTo>
                  <a:lnTo>
                    <a:pt x="22102" y="1973"/>
                  </a:lnTo>
                  <a:lnTo>
                    <a:pt x="22147" y="1093"/>
                  </a:lnTo>
                  <a:lnTo>
                    <a:pt x="4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7" name="Google Shape;1227;p59"/>
            <p:cNvSpPr/>
            <p:nvPr/>
          </p:nvSpPr>
          <p:spPr>
            <a:xfrm>
              <a:off x="6095625" y="2931625"/>
              <a:ext cx="1183925" cy="1533800"/>
            </a:xfrm>
            <a:custGeom>
              <a:avLst/>
              <a:gdLst/>
              <a:ahLst/>
              <a:cxnLst/>
              <a:rect l="l" t="t" r="r" b="b"/>
              <a:pathLst>
                <a:path w="47357" h="61352" extrusionOk="0">
                  <a:moveTo>
                    <a:pt x="3678" y="837"/>
                  </a:moveTo>
                  <a:lnTo>
                    <a:pt x="46522" y="2952"/>
                  </a:lnTo>
                  <a:lnTo>
                    <a:pt x="43680" y="60514"/>
                  </a:lnTo>
                  <a:lnTo>
                    <a:pt x="836" y="58401"/>
                  </a:lnTo>
                  <a:lnTo>
                    <a:pt x="3678" y="837"/>
                  </a:lnTo>
                  <a:close/>
                  <a:moveTo>
                    <a:pt x="2919" y="0"/>
                  </a:moveTo>
                  <a:lnTo>
                    <a:pt x="1" y="59158"/>
                  </a:lnTo>
                  <a:lnTo>
                    <a:pt x="44438" y="61351"/>
                  </a:lnTo>
                  <a:lnTo>
                    <a:pt x="47357" y="2195"/>
                  </a:lnTo>
                  <a:lnTo>
                    <a:pt x="2919" y="0"/>
                  </a:ln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8" name="Google Shape;1228;p59"/>
            <p:cNvSpPr/>
            <p:nvPr/>
          </p:nvSpPr>
          <p:spPr>
            <a:xfrm>
              <a:off x="6253275" y="3683250"/>
              <a:ext cx="841925" cy="661375"/>
            </a:xfrm>
            <a:custGeom>
              <a:avLst/>
              <a:gdLst/>
              <a:ahLst/>
              <a:cxnLst/>
              <a:rect l="l" t="t" r="r" b="b"/>
              <a:pathLst>
                <a:path w="33677" h="26455" extrusionOk="0">
                  <a:moveTo>
                    <a:pt x="1958" y="805"/>
                  </a:moveTo>
                  <a:lnTo>
                    <a:pt x="32871" y="2331"/>
                  </a:lnTo>
                  <a:lnTo>
                    <a:pt x="31721" y="25649"/>
                  </a:lnTo>
                  <a:lnTo>
                    <a:pt x="806" y="24123"/>
                  </a:lnTo>
                  <a:lnTo>
                    <a:pt x="1958" y="805"/>
                  </a:lnTo>
                  <a:close/>
                  <a:moveTo>
                    <a:pt x="1229" y="0"/>
                  </a:moveTo>
                  <a:lnTo>
                    <a:pt x="1" y="24852"/>
                  </a:lnTo>
                  <a:lnTo>
                    <a:pt x="32450" y="26454"/>
                  </a:lnTo>
                  <a:lnTo>
                    <a:pt x="33676" y="1601"/>
                  </a:lnTo>
                  <a:lnTo>
                    <a:pt x="1229" y="0"/>
                  </a:ln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9" name="Google Shape;1229;p59"/>
            <p:cNvSpPr/>
            <p:nvPr/>
          </p:nvSpPr>
          <p:spPr>
            <a:xfrm>
              <a:off x="6167725" y="2855550"/>
              <a:ext cx="665325" cy="39450"/>
            </a:xfrm>
            <a:custGeom>
              <a:avLst/>
              <a:gdLst/>
              <a:ahLst/>
              <a:cxnLst/>
              <a:rect l="l" t="t" r="r" b="b"/>
              <a:pathLst>
                <a:path w="26613" h="1578" extrusionOk="0">
                  <a:moveTo>
                    <a:pt x="14" y="0"/>
                  </a:moveTo>
                  <a:lnTo>
                    <a:pt x="0" y="261"/>
                  </a:lnTo>
                  <a:lnTo>
                    <a:pt x="26599" y="1577"/>
                  </a:lnTo>
                  <a:lnTo>
                    <a:pt x="26613" y="1315"/>
                  </a:lnTo>
                  <a:lnTo>
                    <a:pt x="1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0" name="Google Shape;1230;p59"/>
            <p:cNvSpPr/>
            <p:nvPr/>
          </p:nvSpPr>
          <p:spPr>
            <a:xfrm>
              <a:off x="6303900" y="2883950"/>
              <a:ext cx="316750" cy="22250"/>
            </a:xfrm>
            <a:custGeom>
              <a:avLst/>
              <a:gdLst/>
              <a:ahLst/>
              <a:cxnLst/>
              <a:rect l="l" t="t" r="r" b="b"/>
              <a:pathLst>
                <a:path w="12670" h="890" extrusionOk="0">
                  <a:moveTo>
                    <a:pt x="13" y="1"/>
                  </a:moveTo>
                  <a:lnTo>
                    <a:pt x="1" y="263"/>
                  </a:lnTo>
                  <a:lnTo>
                    <a:pt x="12656" y="889"/>
                  </a:lnTo>
                  <a:lnTo>
                    <a:pt x="12670" y="626"/>
                  </a:lnTo>
                  <a:lnTo>
                    <a:pt x="13"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1" name="Google Shape;1231;p59"/>
            <p:cNvSpPr/>
            <p:nvPr/>
          </p:nvSpPr>
          <p:spPr>
            <a:xfrm>
              <a:off x="6698200" y="2910250"/>
              <a:ext cx="355350" cy="24150"/>
            </a:xfrm>
            <a:custGeom>
              <a:avLst/>
              <a:gdLst/>
              <a:ahLst/>
              <a:cxnLst/>
              <a:rect l="l" t="t" r="r" b="b"/>
              <a:pathLst>
                <a:path w="14214" h="966" extrusionOk="0">
                  <a:moveTo>
                    <a:pt x="14" y="0"/>
                  </a:moveTo>
                  <a:lnTo>
                    <a:pt x="1" y="263"/>
                  </a:lnTo>
                  <a:lnTo>
                    <a:pt x="14201" y="965"/>
                  </a:lnTo>
                  <a:lnTo>
                    <a:pt x="14214" y="702"/>
                  </a:lnTo>
                  <a:lnTo>
                    <a:pt x="1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2" name="Google Shape;1232;p59"/>
            <p:cNvSpPr/>
            <p:nvPr/>
          </p:nvSpPr>
          <p:spPr>
            <a:xfrm>
              <a:off x="6930325" y="2904625"/>
              <a:ext cx="175575" cy="15250"/>
            </a:xfrm>
            <a:custGeom>
              <a:avLst/>
              <a:gdLst/>
              <a:ahLst/>
              <a:cxnLst/>
              <a:rect l="l" t="t" r="r" b="b"/>
              <a:pathLst>
                <a:path w="7023" h="610" extrusionOk="0">
                  <a:moveTo>
                    <a:pt x="14" y="1"/>
                  </a:moveTo>
                  <a:lnTo>
                    <a:pt x="0" y="263"/>
                  </a:lnTo>
                  <a:lnTo>
                    <a:pt x="7009" y="610"/>
                  </a:lnTo>
                  <a:lnTo>
                    <a:pt x="7022" y="348"/>
                  </a:lnTo>
                  <a:lnTo>
                    <a:pt x="14"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3" name="Google Shape;1233;p59"/>
            <p:cNvSpPr/>
            <p:nvPr/>
          </p:nvSpPr>
          <p:spPr>
            <a:xfrm>
              <a:off x="7114025" y="2929050"/>
              <a:ext cx="70100" cy="10050"/>
            </a:xfrm>
            <a:custGeom>
              <a:avLst/>
              <a:gdLst/>
              <a:ahLst/>
              <a:cxnLst/>
              <a:rect l="l" t="t" r="r" b="b"/>
              <a:pathLst>
                <a:path w="2804" h="402" extrusionOk="0">
                  <a:moveTo>
                    <a:pt x="14" y="0"/>
                  </a:moveTo>
                  <a:lnTo>
                    <a:pt x="0" y="263"/>
                  </a:lnTo>
                  <a:lnTo>
                    <a:pt x="2791" y="401"/>
                  </a:lnTo>
                  <a:lnTo>
                    <a:pt x="2804" y="138"/>
                  </a:lnTo>
                  <a:lnTo>
                    <a:pt x="1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34" name="Google Shape;1234;p59"/>
          <p:cNvGrpSpPr/>
          <p:nvPr/>
        </p:nvGrpSpPr>
        <p:grpSpPr>
          <a:xfrm rot="486744">
            <a:off x="2762601" y="6867183"/>
            <a:ext cx="2172028" cy="2692496"/>
            <a:chOff x="5941675" y="2793025"/>
            <a:chExt cx="1395750" cy="1730425"/>
          </a:xfrm>
        </p:grpSpPr>
        <p:sp>
          <p:nvSpPr>
            <p:cNvPr id="1235" name="Google Shape;1235;p59"/>
            <p:cNvSpPr/>
            <p:nvPr/>
          </p:nvSpPr>
          <p:spPr>
            <a:xfrm>
              <a:off x="5941675" y="2793025"/>
              <a:ext cx="1395750" cy="1730425"/>
            </a:xfrm>
            <a:custGeom>
              <a:avLst/>
              <a:gdLst/>
              <a:ahLst/>
              <a:cxnLst/>
              <a:rect l="l" t="t" r="r" b="b"/>
              <a:pathLst>
                <a:path w="55830" h="69217" extrusionOk="0">
                  <a:moveTo>
                    <a:pt x="5437" y="1"/>
                  </a:moveTo>
                  <a:cubicBezTo>
                    <a:pt x="4710" y="1"/>
                    <a:pt x="4019" y="329"/>
                    <a:pt x="3560" y="899"/>
                  </a:cubicBezTo>
                  <a:cubicBezTo>
                    <a:pt x="3267" y="1087"/>
                    <a:pt x="3082" y="1406"/>
                    <a:pt x="3066" y="1756"/>
                  </a:cubicBezTo>
                  <a:lnTo>
                    <a:pt x="3051" y="2045"/>
                  </a:lnTo>
                  <a:cubicBezTo>
                    <a:pt x="3037" y="2128"/>
                    <a:pt x="3027" y="2215"/>
                    <a:pt x="3022" y="2300"/>
                  </a:cubicBezTo>
                  <a:lnTo>
                    <a:pt x="44" y="62671"/>
                  </a:lnTo>
                  <a:cubicBezTo>
                    <a:pt x="41" y="62729"/>
                    <a:pt x="42" y="62789"/>
                    <a:pt x="51" y="62847"/>
                  </a:cubicBezTo>
                  <a:lnTo>
                    <a:pt x="21" y="63459"/>
                  </a:lnTo>
                  <a:cubicBezTo>
                    <a:pt x="1" y="63864"/>
                    <a:pt x="207" y="64245"/>
                    <a:pt x="558" y="64449"/>
                  </a:cubicBezTo>
                  <a:lnTo>
                    <a:pt x="4735" y="66872"/>
                  </a:lnTo>
                  <a:cubicBezTo>
                    <a:pt x="4883" y="66958"/>
                    <a:pt x="5051" y="67008"/>
                    <a:pt x="5224" y="67017"/>
                  </a:cubicBezTo>
                  <a:lnTo>
                    <a:pt x="49734" y="69213"/>
                  </a:lnTo>
                  <a:cubicBezTo>
                    <a:pt x="49786" y="69216"/>
                    <a:pt x="49838" y="69217"/>
                    <a:pt x="49889" y="69217"/>
                  </a:cubicBezTo>
                  <a:cubicBezTo>
                    <a:pt x="50075" y="69217"/>
                    <a:pt x="50259" y="69200"/>
                    <a:pt x="50442" y="69166"/>
                  </a:cubicBezTo>
                  <a:cubicBezTo>
                    <a:pt x="51838" y="68912"/>
                    <a:pt x="52871" y="67729"/>
                    <a:pt x="52936" y="66311"/>
                  </a:cubicBezTo>
                  <a:lnTo>
                    <a:pt x="55788" y="8549"/>
                  </a:lnTo>
                  <a:cubicBezTo>
                    <a:pt x="55829" y="7739"/>
                    <a:pt x="55546" y="6947"/>
                    <a:pt x="55001" y="6346"/>
                  </a:cubicBezTo>
                  <a:cubicBezTo>
                    <a:pt x="54458" y="5744"/>
                    <a:pt x="53696" y="5385"/>
                    <a:pt x="52888" y="5346"/>
                  </a:cubicBezTo>
                  <a:lnTo>
                    <a:pt x="52550" y="5330"/>
                  </a:lnTo>
                  <a:cubicBezTo>
                    <a:pt x="52603" y="3664"/>
                    <a:pt x="51312" y="2262"/>
                    <a:pt x="49646" y="2180"/>
                  </a:cubicBezTo>
                  <a:lnTo>
                    <a:pt x="5557" y="4"/>
                  </a:lnTo>
                  <a:cubicBezTo>
                    <a:pt x="5516" y="2"/>
                    <a:pt x="5477" y="1"/>
                    <a:pt x="5437" y="1"/>
                  </a:cubicBezTo>
                  <a:close/>
                </a:path>
              </a:pathLst>
            </a:custGeom>
            <a:solidFill>
              <a:schemeClr val="accent4"/>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6" name="Google Shape;1236;p59"/>
            <p:cNvSpPr/>
            <p:nvPr/>
          </p:nvSpPr>
          <p:spPr>
            <a:xfrm>
              <a:off x="5969800" y="2820100"/>
              <a:ext cx="1259875" cy="1597125"/>
            </a:xfrm>
            <a:custGeom>
              <a:avLst/>
              <a:gdLst/>
              <a:ahLst/>
              <a:cxnLst/>
              <a:rect l="l" t="t" r="r" b="b"/>
              <a:pathLst>
                <a:path w="50395" h="63885" extrusionOk="0">
                  <a:moveTo>
                    <a:pt x="4314" y="1"/>
                  </a:moveTo>
                  <a:cubicBezTo>
                    <a:pt x="3607" y="1"/>
                    <a:pt x="3015" y="556"/>
                    <a:pt x="2981" y="1270"/>
                  </a:cubicBezTo>
                  <a:lnTo>
                    <a:pt x="1" y="61641"/>
                  </a:lnTo>
                  <a:lnTo>
                    <a:pt x="45423" y="63882"/>
                  </a:lnTo>
                  <a:cubicBezTo>
                    <a:pt x="45456" y="63884"/>
                    <a:pt x="45489" y="63885"/>
                    <a:pt x="45521" y="63885"/>
                  </a:cubicBezTo>
                  <a:cubicBezTo>
                    <a:pt x="46566" y="63885"/>
                    <a:pt x="47438" y="63064"/>
                    <a:pt x="47490" y="62009"/>
                  </a:cubicBezTo>
                  <a:lnTo>
                    <a:pt x="50342" y="4245"/>
                  </a:lnTo>
                  <a:cubicBezTo>
                    <a:pt x="50395" y="3157"/>
                    <a:pt x="49556" y="2232"/>
                    <a:pt x="48468" y="2179"/>
                  </a:cubicBezTo>
                  <a:lnTo>
                    <a:pt x="4378" y="2"/>
                  </a:lnTo>
                  <a:cubicBezTo>
                    <a:pt x="4357" y="1"/>
                    <a:pt x="4335" y="1"/>
                    <a:pt x="4314" y="1"/>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7" name="Google Shape;1237;p59"/>
            <p:cNvSpPr/>
            <p:nvPr/>
          </p:nvSpPr>
          <p:spPr>
            <a:xfrm>
              <a:off x="5969175" y="2838225"/>
              <a:ext cx="1162250" cy="1603200"/>
            </a:xfrm>
            <a:custGeom>
              <a:avLst/>
              <a:gdLst/>
              <a:ahLst/>
              <a:cxnLst/>
              <a:rect l="l" t="t" r="r" b="b"/>
              <a:pathLst>
                <a:path w="46490" h="64128" extrusionOk="0">
                  <a:moveTo>
                    <a:pt x="3047" y="1"/>
                  </a:moveTo>
                  <a:lnTo>
                    <a:pt x="1" y="61705"/>
                  </a:lnTo>
                  <a:lnTo>
                    <a:pt x="4177" y="64127"/>
                  </a:lnTo>
                  <a:lnTo>
                    <a:pt x="44904" y="63919"/>
                  </a:lnTo>
                  <a:lnTo>
                    <a:pt x="46490" y="2144"/>
                  </a:lnTo>
                  <a:lnTo>
                    <a:pt x="3047"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8" name="Google Shape;1238;p59"/>
            <p:cNvSpPr/>
            <p:nvPr/>
          </p:nvSpPr>
          <p:spPr>
            <a:xfrm>
              <a:off x="6073250" y="2899250"/>
              <a:ext cx="1238175" cy="1599825"/>
            </a:xfrm>
            <a:custGeom>
              <a:avLst/>
              <a:gdLst/>
              <a:ahLst/>
              <a:cxnLst/>
              <a:rect l="l" t="t" r="r" b="b"/>
              <a:pathLst>
                <a:path w="49527" h="63993" extrusionOk="0">
                  <a:moveTo>
                    <a:pt x="3051" y="1"/>
                  </a:moveTo>
                  <a:lnTo>
                    <a:pt x="1" y="61704"/>
                  </a:lnTo>
                  <a:lnTo>
                    <a:pt x="46254" y="63992"/>
                  </a:lnTo>
                  <a:cubicBezTo>
                    <a:pt x="46257" y="63992"/>
                    <a:pt x="46260" y="63993"/>
                    <a:pt x="46263" y="63993"/>
                  </a:cubicBezTo>
                  <a:cubicBezTo>
                    <a:pt x="46385" y="63993"/>
                    <a:pt x="46487" y="63898"/>
                    <a:pt x="46491" y="63776"/>
                  </a:cubicBezTo>
                  <a:lnTo>
                    <a:pt x="49520" y="2527"/>
                  </a:lnTo>
                  <a:cubicBezTo>
                    <a:pt x="49526" y="2400"/>
                    <a:pt x="49430" y="2294"/>
                    <a:pt x="49303" y="2287"/>
                  </a:cubicBezTo>
                  <a:lnTo>
                    <a:pt x="3051" y="1"/>
                  </a:ln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9" name="Google Shape;1239;p59"/>
            <p:cNvSpPr/>
            <p:nvPr/>
          </p:nvSpPr>
          <p:spPr>
            <a:xfrm>
              <a:off x="6045350" y="2838225"/>
              <a:ext cx="1190500" cy="114175"/>
            </a:xfrm>
            <a:custGeom>
              <a:avLst/>
              <a:gdLst/>
              <a:ahLst/>
              <a:cxnLst/>
              <a:rect l="l" t="t" r="r" b="b"/>
              <a:pathLst>
                <a:path w="47620" h="4567" extrusionOk="0">
                  <a:moveTo>
                    <a:pt x="0" y="1"/>
                  </a:moveTo>
                  <a:lnTo>
                    <a:pt x="4175" y="2424"/>
                  </a:lnTo>
                  <a:lnTo>
                    <a:pt x="47619" y="4567"/>
                  </a:lnTo>
                  <a:lnTo>
                    <a:pt x="47619" y="4567"/>
                  </a:lnTo>
                  <a:lnTo>
                    <a:pt x="43443" y="2144"/>
                  </a:lnTo>
                  <a:lnTo>
                    <a:pt x="0" y="1"/>
                  </a:lnTo>
                  <a:close/>
                </a:path>
              </a:pathLst>
            </a:custGeom>
            <a:solidFill>
              <a:schemeClr val="accent4"/>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0" name="Google Shape;1240;p59"/>
            <p:cNvSpPr/>
            <p:nvPr/>
          </p:nvSpPr>
          <p:spPr>
            <a:xfrm>
              <a:off x="6300325" y="3065200"/>
              <a:ext cx="842075" cy="594525"/>
            </a:xfrm>
            <a:custGeom>
              <a:avLst/>
              <a:gdLst/>
              <a:ahLst/>
              <a:cxnLst/>
              <a:rect l="l" t="t" r="r" b="b"/>
              <a:pathLst>
                <a:path w="33683" h="23781" extrusionOk="0">
                  <a:moveTo>
                    <a:pt x="1109" y="0"/>
                  </a:moveTo>
                  <a:lnTo>
                    <a:pt x="1" y="22151"/>
                  </a:lnTo>
                  <a:lnTo>
                    <a:pt x="32577" y="23780"/>
                  </a:lnTo>
                  <a:lnTo>
                    <a:pt x="33683" y="1629"/>
                  </a:lnTo>
                  <a:lnTo>
                    <a:pt x="1109" y="0"/>
                  </a:lnTo>
                  <a:close/>
                </a:path>
              </a:pathLst>
            </a:custGeom>
            <a:solidFill>
              <a:schemeClr val="l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1" name="Google Shape;1241;p59"/>
            <p:cNvSpPr/>
            <p:nvPr/>
          </p:nvSpPr>
          <p:spPr>
            <a:xfrm>
              <a:off x="6329200" y="3087200"/>
              <a:ext cx="772450" cy="534500"/>
            </a:xfrm>
            <a:custGeom>
              <a:avLst/>
              <a:gdLst/>
              <a:ahLst/>
              <a:cxnLst/>
              <a:rect l="l" t="t" r="r" b="b"/>
              <a:pathLst>
                <a:path w="30898" h="21380" extrusionOk="0">
                  <a:moveTo>
                    <a:pt x="2333" y="0"/>
                  </a:moveTo>
                  <a:lnTo>
                    <a:pt x="2295" y="767"/>
                  </a:lnTo>
                  <a:lnTo>
                    <a:pt x="3438" y="822"/>
                  </a:lnTo>
                  <a:lnTo>
                    <a:pt x="3476" y="57"/>
                  </a:lnTo>
                  <a:lnTo>
                    <a:pt x="2333" y="0"/>
                  </a:lnTo>
                  <a:close/>
                  <a:moveTo>
                    <a:pt x="4618" y="113"/>
                  </a:moveTo>
                  <a:lnTo>
                    <a:pt x="4580" y="879"/>
                  </a:lnTo>
                  <a:lnTo>
                    <a:pt x="5724" y="935"/>
                  </a:lnTo>
                  <a:lnTo>
                    <a:pt x="5761" y="170"/>
                  </a:lnTo>
                  <a:lnTo>
                    <a:pt x="4618" y="113"/>
                  </a:lnTo>
                  <a:close/>
                  <a:moveTo>
                    <a:pt x="6904" y="227"/>
                  </a:moveTo>
                  <a:lnTo>
                    <a:pt x="6866" y="992"/>
                  </a:lnTo>
                  <a:lnTo>
                    <a:pt x="8009" y="1049"/>
                  </a:lnTo>
                  <a:lnTo>
                    <a:pt x="8047" y="283"/>
                  </a:lnTo>
                  <a:lnTo>
                    <a:pt x="6904" y="227"/>
                  </a:lnTo>
                  <a:close/>
                  <a:moveTo>
                    <a:pt x="9190" y="340"/>
                  </a:moveTo>
                  <a:lnTo>
                    <a:pt x="9152" y="1105"/>
                  </a:lnTo>
                  <a:lnTo>
                    <a:pt x="10295" y="1162"/>
                  </a:lnTo>
                  <a:lnTo>
                    <a:pt x="10333" y="396"/>
                  </a:lnTo>
                  <a:lnTo>
                    <a:pt x="9190" y="340"/>
                  </a:lnTo>
                  <a:close/>
                  <a:moveTo>
                    <a:pt x="11475" y="453"/>
                  </a:moveTo>
                  <a:lnTo>
                    <a:pt x="11438" y="1218"/>
                  </a:lnTo>
                  <a:lnTo>
                    <a:pt x="12581" y="1275"/>
                  </a:lnTo>
                  <a:lnTo>
                    <a:pt x="12618" y="509"/>
                  </a:lnTo>
                  <a:lnTo>
                    <a:pt x="11475" y="453"/>
                  </a:lnTo>
                  <a:close/>
                  <a:moveTo>
                    <a:pt x="13761" y="566"/>
                  </a:moveTo>
                  <a:lnTo>
                    <a:pt x="13724" y="1331"/>
                  </a:lnTo>
                  <a:lnTo>
                    <a:pt x="14867" y="1386"/>
                  </a:lnTo>
                  <a:lnTo>
                    <a:pt x="14906" y="621"/>
                  </a:lnTo>
                  <a:lnTo>
                    <a:pt x="13761" y="566"/>
                  </a:lnTo>
                  <a:close/>
                  <a:moveTo>
                    <a:pt x="16047" y="678"/>
                  </a:moveTo>
                  <a:lnTo>
                    <a:pt x="16009" y="1443"/>
                  </a:lnTo>
                  <a:lnTo>
                    <a:pt x="17154" y="1499"/>
                  </a:lnTo>
                  <a:lnTo>
                    <a:pt x="17192" y="734"/>
                  </a:lnTo>
                  <a:lnTo>
                    <a:pt x="16047" y="678"/>
                  </a:lnTo>
                  <a:close/>
                  <a:moveTo>
                    <a:pt x="18333" y="791"/>
                  </a:moveTo>
                  <a:lnTo>
                    <a:pt x="18297" y="1556"/>
                  </a:lnTo>
                  <a:lnTo>
                    <a:pt x="19440" y="1613"/>
                  </a:lnTo>
                  <a:lnTo>
                    <a:pt x="19478" y="847"/>
                  </a:lnTo>
                  <a:lnTo>
                    <a:pt x="18333" y="791"/>
                  </a:lnTo>
                  <a:close/>
                  <a:moveTo>
                    <a:pt x="962" y="501"/>
                  </a:moveTo>
                  <a:lnTo>
                    <a:pt x="906" y="1643"/>
                  </a:lnTo>
                  <a:lnTo>
                    <a:pt x="1671" y="1681"/>
                  </a:lnTo>
                  <a:lnTo>
                    <a:pt x="1728" y="538"/>
                  </a:lnTo>
                  <a:lnTo>
                    <a:pt x="962" y="501"/>
                  </a:lnTo>
                  <a:close/>
                  <a:moveTo>
                    <a:pt x="20620" y="904"/>
                  </a:moveTo>
                  <a:lnTo>
                    <a:pt x="20583" y="1669"/>
                  </a:lnTo>
                  <a:lnTo>
                    <a:pt x="21726" y="1726"/>
                  </a:lnTo>
                  <a:lnTo>
                    <a:pt x="21764" y="960"/>
                  </a:lnTo>
                  <a:lnTo>
                    <a:pt x="20620" y="904"/>
                  </a:lnTo>
                  <a:close/>
                  <a:moveTo>
                    <a:pt x="22906" y="1017"/>
                  </a:moveTo>
                  <a:lnTo>
                    <a:pt x="22867" y="1782"/>
                  </a:lnTo>
                  <a:lnTo>
                    <a:pt x="24011" y="1839"/>
                  </a:lnTo>
                  <a:lnTo>
                    <a:pt x="24049" y="1074"/>
                  </a:lnTo>
                  <a:lnTo>
                    <a:pt x="22906" y="1017"/>
                  </a:lnTo>
                  <a:close/>
                  <a:moveTo>
                    <a:pt x="25190" y="1130"/>
                  </a:moveTo>
                  <a:lnTo>
                    <a:pt x="25152" y="1895"/>
                  </a:lnTo>
                  <a:lnTo>
                    <a:pt x="26297" y="1952"/>
                  </a:lnTo>
                  <a:lnTo>
                    <a:pt x="26333" y="1187"/>
                  </a:lnTo>
                  <a:lnTo>
                    <a:pt x="25190" y="1130"/>
                  </a:lnTo>
                  <a:close/>
                  <a:moveTo>
                    <a:pt x="27476" y="1242"/>
                  </a:moveTo>
                  <a:lnTo>
                    <a:pt x="27438" y="2007"/>
                  </a:lnTo>
                  <a:lnTo>
                    <a:pt x="28583" y="2064"/>
                  </a:lnTo>
                  <a:lnTo>
                    <a:pt x="28620" y="1298"/>
                  </a:lnTo>
                  <a:lnTo>
                    <a:pt x="27476" y="1242"/>
                  </a:lnTo>
                  <a:close/>
                  <a:moveTo>
                    <a:pt x="29763" y="1355"/>
                  </a:moveTo>
                  <a:lnTo>
                    <a:pt x="29726" y="2120"/>
                  </a:lnTo>
                  <a:lnTo>
                    <a:pt x="30095" y="2138"/>
                  </a:lnTo>
                  <a:lnTo>
                    <a:pt x="30095" y="2147"/>
                  </a:lnTo>
                  <a:lnTo>
                    <a:pt x="30861" y="2185"/>
                  </a:lnTo>
                  <a:lnTo>
                    <a:pt x="30897" y="1411"/>
                  </a:lnTo>
                  <a:lnTo>
                    <a:pt x="29763" y="1355"/>
                  </a:lnTo>
                  <a:close/>
                  <a:moveTo>
                    <a:pt x="849" y="2786"/>
                  </a:moveTo>
                  <a:lnTo>
                    <a:pt x="793" y="3929"/>
                  </a:lnTo>
                  <a:lnTo>
                    <a:pt x="1558" y="3967"/>
                  </a:lnTo>
                  <a:lnTo>
                    <a:pt x="1615" y="2824"/>
                  </a:lnTo>
                  <a:lnTo>
                    <a:pt x="849" y="2786"/>
                  </a:lnTo>
                  <a:close/>
                  <a:moveTo>
                    <a:pt x="30039" y="3288"/>
                  </a:moveTo>
                  <a:lnTo>
                    <a:pt x="29982" y="4431"/>
                  </a:lnTo>
                  <a:lnTo>
                    <a:pt x="30748" y="4470"/>
                  </a:lnTo>
                  <a:lnTo>
                    <a:pt x="30804" y="3325"/>
                  </a:lnTo>
                  <a:lnTo>
                    <a:pt x="30039" y="3288"/>
                  </a:lnTo>
                  <a:close/>
                  <a:moveTo>
                    <a:pt x="736" y="5072"/>
                  </a:moveTo>
                  <a:lnTo>
                    <a:pt x="679" y="6215"/>
                  </a:lnTo>
                  <a:lnTo>
                    <a:pt x="1445" y="6253"/>
                  </a:lnTo>
                  <a:lnTo>
                    <a:pt x="1501" y="5110"/>
                  </a:lnTo>
                  <a:lnTo>
                    <a:pt x="736" y="5072"/>
                  </a:lnTo>
                  <a:close/>
                  <a:moveTo>
                    <a:pt x="29926" y="5574"/>
                  </a:moveTo>
                  <a:lnTo>
                    <a:pt x="29869" y="6717"/>
                  </a:lnTo>
                  <a:lnTo>
                    <a:pt x="30634" y="6756"/>
                  </a:lnTo>
                  <a:lnTo>
                    <a:pt x="30691" y="5613"/>
                  </a:lnTo>
                  <a:lnTo>
                    <a:pt x="29926" y="5574"/>
                  </a:lnTo>
                  <a:close/>
                  <a:moveTo>
                    <a:pt x="623" y="7356"/>
                  </a:moveTo>
                  <a:lnTo>
                    <a:pt x="566" y="8501"/>
                  </a:lnTo>
                  <a:lnTo>
                    <a:pt x="1332" y="8538"/>
                  </a:lnTo>
                  <a:lnTo>
                    <a:pt x="1388" y="7395"/>
                  </a:lnTo>
                  <a:lnTo>
                    <a:pt x="623" y="7356"/>
                  </a:lnTo>
                  <a:close/>
                  <a:moveTo>
                    <a:pt x="29813" y="7859"/>
                  </a:moveTo>
                  <a:lnTo>
                    <a:pt x="29756" y="9004"/>
                  </a:lnTo>
                  <a:lnTo>
                    <a:pt x="30521" y="9042"/>
                  </a:lnTo>
                  <a:lnTo>
                    <a:pt x="30578" y="7897"/>
                  </a:lnTo>
                  <a:lnTo>
                    <a:pt x="29813" y="7859"/>
                  </a:lnTo>
                  <a:close/>
                  <a:moveTo>
                    <a:pt x="510" y="9644"/>
                  </a:moveTo>
                  <a:lnTo>
                    <a:pt x="455" y="10786"/>
                  </a:lnTo>
                  <a:lnTo>
                    <a:pt x="1220" y="10824"/>
                  </a:lnTo>
                  <a:lnTo>
                    <a:pt x="1275" y="9681"/>
                  </a:lnTo>
                  <a:lnTo>
                    <a:pt x="510" y="9644"/>
                  </a:lnTo>
                  <a:close/>
                  <a:moveTo>
                    <a:pt x="29699" y="10145"/>
                  </a:moveTo>
                  <a:lnTo>
                    <a:pt x="29643" y="11290"/>
                  </a:lnTo>
                  <a:lnTo>
                    <a:pt x="30408" y="11326"/>
                  </a:lnTo>
                  <a:lnTo>
                    <a:pt x="30465" y="10183"/>
                  </a:lnTo>
                  <a:lnTo>
                    <a:pt x="29699" y="10145"/>
                  </a:lnTo>
                  <a:close/>
                  <a:moveTo>
                    <a:pt x="397" y="11929"/>
                  </a:moveTo>
                  <a:lnTo>
                    <a:pt x="340" y="13072"/>
                  </a:lnTo>
                  <a:lnTo>
                    <a:pt x="1105" y="13110"/>
                  </a:lnTo>
                  <a:lnTo>
                    <a:pt x="1162" y="11967"/>
                  </a:lnTo>
                  <a:lnTo>
                    <a:pt x="397" y="11929"/>
                  </a:lnTo>
                  <a:close/>
                  <a:moveTo>
                    <a:pt x="29588" y="12431"/>
                  </a:moveTo>
                  <a:lnTo>
                    <a:pt x="29531" y="13576"/>
                  </a:lnTo>
                  <a:lnTo>
                    <a:pt x="30297" y="13613"/>
                  </a:lnTo>
                  <a:lnTo>
                    <a:pt x="30353" y="12469"/>
                  </a:lnTo>
                  <a:lnTo>
                    <a:pt x="29588" y="12431"/>
                  </a:lnTo>
                  <a:close/>
                  <a:moveTo>
                    <a:pt x="285" y="14215"/>
                  </a:moveTo>
                  <a:lnTo>
                    <a:pt x="229" y="15358"/>
                  </a:lnTo>
                  <a:lnTo>
                    <a:pt x="994" y="15396"/>
                  </a:lnTo>
                  <a:lnTo>
                    <a:pt x="1049" y="14252"/>
                  </a:lnTo>
                  <a:lnTo>
                    <a:pt x="285" y="14215"/>
                  </a:lnTo>
                  <a:close/>
                  <a:moveTo>
                    <a:pt x="29473" y="14717"/>
                  </a:moveTo>
                  <a:lnTo>
                    <a:pt x="29418" y="15861"/>
                  </a:lnTo>
                  <a:lnTo>
                    <a:pt x="30184" y="15899"/>
                  </a:lnTo>
                  <a:lnTo>
                    <a:pt x="30238" y="14756"/>
                  </a:lnTo>
                  <a:lnTo>
                    <a:pt x="29473" y="14717"/>
                  </a:lnTo>
                  <a:close/>
                  <a:moveTo>
                    <a:pt x="172" y="16499"/>
                  </a:moveTo>
                  <a:lnTo>
                    <a:pt x="115" y="17644"/>
                  </a:lnTo>
                  <a:lnTo>
                    <a:pt x="881" y="17682"/>
                  </a:lnTo>
                  <a:lnTo>
                    <a:pt x="937" y="16538"/>
                  </a:lnTo>
                  <a:lnTo>
                    <a:pt x="172" y="16499"/>
                  </a:lnTo>
                  <a:close/>
                  <a:moveTo>
                    <a:pt x="29362" y="17004"/>
                  </a:moveTo>
                  <a:lnTo>
                    <a:pt x="29305" y="18147"/>
                  </a:lnTo>
                  <a:lnTo>
                    <a:pt x="30070" y="18185"/>
                  </a:lnTo>
                  <a:lnTo>
                    <a:pt x="30127" y="17042"/>
                  </a:lnTo>
                  <a:lnTo>
                    <a:pt x="29362" y="17004"/>
                  </a:lnTo>
                  <a:close/>
                  <a:moveTo>
                    <a:pt x="57" y="18786"/>
                  </a:moveTo>
                  <a:lnTo>
                    <a:pt x="1" y="19950"/>
                  </a:lnTo>
                  <a:lnTo>
                    <a:pt x="1526" y="20025"/>
                  </a:lnTo>
                  <a:lnTo>
                    <a:pt x="1565" y="19260"/>
                  </a:lnTo>
                  <a:lnTo>
                    <a:pt x="804" y="19222"/>
                  </a:lnTo>
                  <a:lnTo>
                    <a:pt x="823" y="18824"/>
                  </a:lnTo>
                  <a:lnTo>
                    <a:pt x="57" y="18786"/>
                  </a:lnTo>
                  <a:close/>
                  <a:moveTo>
                    <a:pt x="2706" y="19316"/>
                  </a:moveTo>
                  <a:lnTo>
                    <a:pt x="2668" y="20082"/>
                  </a:lnTo>
                  <a:lnTo>
                    <a:pt x="3813" y="20138"/>
                  </a:lnTo>
                  <a:lnTo>
                    <a:pt x="3849" y="19373"/>
                  </a:lnTo>
                  <a:lnTo>
                    <a:pt x="2706" y="19316"/>
                  </a:lnTo>
                  <a:close/>
                  <a:moveTo>
                    <a:pt x="4992" y="19430"/>
                  </a:moveTo>
                  <a:lnTo>
                    <a:pt x="4954" y="20195"/>
                  </a:lnTo>
                  <a:lnTo>
                    <a:pt x="6099" y="20252"/>
                  </a:lnTo>
                  <a:lnTo>
                    <a:pt x="6135" y="19486"/>
                  </a:lnTo>
                  <a:lnTo>
                    <a:pt x="4992" y="19430"/>
                  </a:lnTo>
                  <a:close/>
                  <a:moveTo>
                    <a:pt x="7278" y="19543"/>
                  </a:moveTo>
                  <a:lnTo>
                    <a:pt x="7240" y="20308"/>
                  </a:lnTo>
                  <a:lnTo>
                    <a:pt x="8385" y="20365"/>
                  </a:lnTo>
                  <a:lnTo>
                    <a:pt x="8422" y="19599"/>
                  </a:lnTo>
                  <a:lnTo>
                    <a:pt x="7278" y="19543"/>
                  </a:lnTo>
                  <a:close/>
                  <a:moveTo>
                    <a:pt x="29248" y="19290"/>
                  </a:moveTo>
                  <a:lnTo>
                    <a:pt x="29192" y="20433"/>
                  </a:lnTo>
                  <a:lnTo>
                    <a:pt x="29957" y="20471"/>
                  </a:lnTo>
                  <a:lnTo>
                    <a:pt x="30014" y="19328"/>
                  </a:lnTo>
                  <a:lnTo>
                    <a:pt x="29248" y="19290"/>
                  </a:lnTo>
                  <a:close/>
                  <a:moveTo>
                    <a:pt x="9565" y="19656"/>
                  </a:moveTo>
                  <a:lnTo>
                    <a:pt x="9526" y="20421"/>
                  </a:lnTo>
                  <a:lnTo>
                    <a:pt x="10669" y="20478"/>
                  </a:lnTo>
                  <a:lnTo>
                    <a:pt x="10708" y="19712"/>
                  </a:lnTo>
                  <a:lnTo>
                    <a:pt x="9565" y="19656"/>
                  </a:lnTo>
                  <a:close/>
                  <a:moveTo>
                    <a:pt x="11851" y="19769"/>
                  </a:moveTo>
                  <a:lnTo>
                    <a:pt x="11813" y="20534"/>
                  </a:lnTo>
                  <a:lnTo>
                    <a:pt x="12956" y="20589"/>
                  </a:lnTo>
                  <a:lnTo>
                    <a:pt x="12994" y="19824"/>
                  </a:lnTo>
                  <a:lnTo>
                    <a:pt x="11851" y="19769"/>
                  </a:lnTo>
                  <a:close/>
                  <a:moveTo>
                    <a:pt x="14137" y="19880"/>
                  </a:moveTo>
                  <a:lnTo>
                    <a:pt x="14099" y="20648"/>
                  </a:lnTo>
                  <a:lnTo>
                    <a:pt x="15242" y="20702"/>
                  </a:lnTo>
                  <a:lnTo>
                    <a:pt x="15280" y="19937"/>
                  </a:lnTo>
                  <a:lnTo>
                    <a:pt x="14137" y="19880"/>
                  </a:lnTo>
                  <a:close/>
                  <a:moveTo>
                    <a:pt x="16423" y="19994"/>
                  </a:moveTo>
                  <a:lnTo>
                    <a:pt x="16385" y="20759"/>
                  </a:lnTo>
                  <a:lnTo>
                    <a:pt x="17528" y="20816"/>
                  </a:lnTo>
                  <a:lnTo>
                    <a:pt x="17568" y="20050"/>
                  </a:lnTo>
                  <a:lnTo>
                    <a:pt x="16423" y="19994"/>
                  </a:lnTo>
                  <a:close/>
                  <a:moveTo>
                    <a:pt x="18709" y="20107"/>
                  </a:moveTo>
                  <a:lnTo>
                    <a:pt x="18671" y="20872"/>
                  </a:lnTo>
                  <a:lnTo>
                    <a:pt x="19814" y="20929"/>
                  </a:lnTo>
                  <a:lnTo>
                    <a:pt x="19852" y="20163"/>
                  </a:lnTo>
                  <a:lnTo>
                    <a:pt x="18709" y="20107"/>
                  </a:lnTo>
                  <a:close/>
                  <a:moveTo>
                    <a:pt x="20994" y="20220"/>
                  </a:moveTo>
                  <a:lnTo>
                    <a:pt x="20957" y="20985"/>
                  </a:lnTo>
                  <a:lnTo>
                    <a:pt x="22100" y="21042"/>
                  </a:lnTo>
                  <a:lnTo>
                    <a:pt x="22139" y="20276"/>
                  </a:lnTo>
                  <a:lnTo>
                    <a:pt x="20994" y="20220"/>
                  </a:lnTo>
                  <a:close/>
                  <a:moveTo>
                    <a:pt x="23280" y="20333"/>
                  </a:moveTo>
                  <a:lnTo>
                    <a:pt x="23242" y="21098"/>
                  </a:lnTo>
                  <a:lnTo>
                    <a:pt x="24387" y="21155"/>
                  </a:lnTo>
                  <a:lnTo>
                    <a:pt x="24425" y="20390"/>
                  </a:lnTo>
                  <a:lnTo>
                    <a:pt x="23280" y="20333"/>
                  </a:lnTo>
                  <a:close/>
                  <a:moveTo>
                    <a:pt x="25566" y="20446"/>
                  </a:moveTo>
                  <a:lnTo>
                    <a:pt x="25528" y="21212"/>
                  </a:lnTo>
                  <a:lnTo>
                    <a:pt x="26673" y="21266"/>
                  </a:lnTo>
                  <a:lnTo>
                    <a:pt x="26709" y="20501"/>
                  </a:lnTo>
                  <a:lnTo>
                    <a:pt x="25566" y="20446"/>
                  </a:lnTo>
                  <a:close/>
                  <a:moveTo>
                    <a:pt x="27852" y="20558"/>
                  </a:moveTo>
                  <a:lnTo>
                    <a:pt x="27814" y="21323"/>
                  </a:lnTo>
                  <a:lnTo>
                    <a:pt x="28959" y="21380"/>
                  </a:lnTo>
                  <a:lnTo>
                    <a:pt x="28996" y="20614"/>
                  </a:lnTo>
                  <a:lnTo>
                    <a:pt x="27852" y="20558"/>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2" name="Google Shape;1242;p59"/>
            <p:cNvSpPr/>
            <p:nvPr/>
          </p:nvSpPr>
          <p:spPr>
            <a:xfrm>
              <a:off x="6291800" y="3034500"/>
              <a:ext cx="112925" cy="107725"/>
            </a:xfrm>
            <a:custGeom>
              <a:avLst/>
              <a:gdLst/>
              <a:ahLst/>
              <a:cxnLst/>
              <a:rect l="l" t="t" r="r" b="b"/>
              <a:pathLst>
                <a:path w="4517" h="4309" extrusionOk="0">
                  <a:moveTo>
                    <a:pt x="214" y="0"/>
                  </a:moveTo>
                  <a:lnTo>
                    <a:pt x="1" y="4303"/>
                  </a:lnTo>
                  <a:cubicBezTo>
                    <a:pt x="74" y="4307"/>
                    <a:pt x="146" y="4308"/>
                    <a:pt x="218" y="4308"/>
                  </a:cubicBezTo>
                  <a:cubicBezTo>
                    <a:pt x="2499" y="4308"/>
                    <a:pt x="4404" y="2516"/>
                    <a:pt x="4517" y="213"/>
                  </a:cubicBezTo>
                  <a:lnTo>
                    <a:pt x="214" y="0"/>
                  </a:ln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3" name="Google Shape;1243;p59"/>
            <p:cNvSpPr/>
            <p:nvPr/>
          </p:nvSpPr>
          <p:spPr>
            <a:xfrm>
              <a:off x="6267675" y="3523600"/>
              <a:ext cx="110550" cy="112900"/>
            </a:xfrm>
            <a:custGeom>
              <a:avLst/>
              <a:gdLst/>
              <a:ahLst/>
              <a:cxnLst/>
              <a:rect l="l" t="t" r="r" b="b"/>
              <a:pathLst>
                <a:path w="4422" h="4516" extrusionOk="0">
                  <a:moveTo>
                    <a:pt x="212" y="0"/>
                  </a:moveTo>
                  <a:lnTo>
                    <a:pt x="1" y="4303"/>
                  </a:lnTo>
                  <a:lnTo>
                    <a:pt x="4304" y="4516"/>
                  </a:lnTo>
                  <a:cubicBezTo>
                    <a:pt x="4422" y="2138"/>
                    <a:pt x="2590" y="117"/>
                    <a:pt x="212" y="0"/>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4" name="Google Shape;1244;p59"/>
            <p:cNvSpPr/>
            <p:nvPr/>
          </p:nvSpPr>
          <p:spPr>
            <a:xfrm>
              <a:off x="7047250" y="3071650"/>
              <a:ext cx="110500" cy="112900"/>
            </a:xfrm>
            <a:custGeom>
              <a:avLst/>
              <a:gdLst/>
              <a:ahLst/>
              <a:cxnLst/>
              <a:rect l="l" t="t" r="r" b="b"/>
              <a:pathLst>
                <a:path w="4420" h="4516" extrusionOk="0">
                  <a:moveTo>
                    <a:pt x="117" y="0"/>
                  </a:moveTo>
                  <a:lnTo>
                    <a:pt x="117" y="0"/>
                  </a:lnTo>
                  <a:cubicBezTo>
                    <a:pt x="1" y="2378"/>
                    <a:pt x="1831" y="4399"/>
                    <a:pt x="4209" y="4516"/>
                  </a:cubicBezTo>
                  <a:lnTo>
                    <a:pt x="4420" y="213"/>
                  </a:lnTo>
                  <a:lnTo>
                    <a:pt x="117" y="0"/>
                  </a:ln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5" name="Google Shape;1245;p59"/>
            <p:cNvSpPr/>
            <p:nvPr/>
          </p:nvSpPr>
          <p:spPr>
            <a:xfrm>
              <a:off x="7020725" y="3565975"/>
              <a:ext cx="112900" cy="107725"/>
            </a:xfrm>
            <a:custGeom>
              <a:avLst/>
              <a:gdLst/>
              <a:ahLst/>
              <a:cxnLst/>
              <a:rect l="l" t="t" r="r" b="b"/>
              <a:pathLst>
                <a:path w="4516" h="4309" extrusionOk="0">
                  <a:moveTo>
                    <a:pt x="4296" y="0"/>
                  </a:moveTo>
                  <a:cubicBezTo>
                    <a:pt x="2016" y="0"/>
                    <a:pt x="115" y="1792"/>
                    <a:pt x="0" y="4095"/>
                  </a:cubicBezTo>
                  <a:lnTo>
                    <a:pt x="4305" y="4308"/>
                  </a:lnTo>
                  <a:lnTo>
                    <a:pt x="4516" y="6"/>
                  </a:lnTo>
                  <a:cubicBezTo>
                    <a:pt x="4442" y="2"/>
                    <a:pt x="4369" y="0"/>
                    <a:pt x="4296" y="0"/>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6" name="Google Shape;1246;p59"/>
            <p:cNvSpPr/>
            <p:nvPr/>
          </p:nvSpPr>
          <p:spPr>
            <a:xfrm>
              <a:off x="6454500" y="3196050"/>
              <a:ext cx="553675" cy="49375"/>
            </a:xfrm>
            <a:custGeom>
              <a:avLst/>
              <a:gdLst/>
              <a:ahLst/>
              <a:cxnLst/>
              <a:rect l="l" t="t" r="r" b="b"/>
              <a:pathLst>
                <a:path w="22147" h="1975" extrusionOk="0">
                  <a:moveTo>
                    <a:pt x="43" y="1"/>
                  </a:moveTo>
                  <a:lnTo>
                    <a:pt x="0" y="881"/>
                  </a:lnTo>
                  <a:lnTo>
                    <a:pt x="22102" y="1974"/>
                  </a:lnTo>
                  <a:lnTo>
                    <a:pt x="22147" y="1094"/>
                  </a:lnTo>
                  <a:lnTo>
                    <a:pt x="43"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7" name="Google Shape;1247;p59"/>
            <p:cNvSpPr/>
            <p:nvPr/>
          </p:nvSpPr>
          <p:spPr>
            <a:xfrm>
              <a:off x="6451325" y="3259650"/>
              <a:ext cx="553700" cy="49325"/>
            </a:xfrm>
            <a:custGeom>
              <a:avLst/>
              <a:gdLst/>
              <a:ahLst/>
              <a:cxnLst/>
              <a:rect l="l" t="t" r="r" b="b"/>
              <a:pathLst>
                <a:path w="22148" h="1973" extrusionOk="0">
                  <a:moveTo>
                    <a:pt x="44" y="1"/>
                  </a:moveTo>
                  <a:lnTo>
                    <a:pt x="1" y="881"/>
                  </a:lnTo>
                  <a:lnTo>
                    <a:pt x="22104" y="1973"/>
                  </a:lnTo>
                  <a:lnTo>
                    <a:pt x="22147" y="1092"/>
                  </a:lnTo>
                  <a:lnTo>
                    <a:pt x="44"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8" name="Google Shape;1248;p59"/>
            <p:cNvSpPr/>
            <p:nvPr/>
          </p:nvSpPr>
          <p:spPr>
            <a:xfrm>
              <a:off x="6448200" y="3323225"/>
              <a:ext cx="553700" cy="49300"/>
            </a:xfrm>
            <a:custGeom>
              <a:avLst/>
              <a:gdLst/>
              <a:ahLst/>
              <a:cxnLst/>
              <a:rect l="l" t="t" r="r" b="b"/>
              <a:pathLst>
                <a:path w="22148" h="1972" extrusionOk="0">
                  <a:moveTo>
                    <a:pt x="44" y="0"/>
                  </a:moveTo>
                  <a:lnTo>
                    <a:pt x="1" y="880"/>
                  </a:lnTo>
                  <a:lnTo>
                    <a:pt x="22102" y="1972"/>
                  </a:lnTo>
                  <a:lnTo>
                    <a:pt x="22147" y="1092"/>
                  </a:lnTo>
                  <a:lnTo>
                    <a:pt x="4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9" name="Google Shape;1249;p59"/>
            <p:cNvSpPr/>
            <p:nvPr/>
          </p:nvSpPr>
          <p:spPr>
            <a:xfrm>
              <a:off x="6445050" y="3386775"/>
              <a:ext cx="553675" cy="49325"/>
            </a:xfrm>
            <a:custGeom>
              <a:avLst/>
              <a:gdLst/>
              <a:ahLst/>
              <a:cxnLst/>
              <a:rect l="l" t="t" r="r" b="b"/>
              <a:pathLst>
                <a:path w="22147" h="1973" extrusionOk="0">
                  <a:moveTo>
                    <a:pt x="44" y="1"/>
                  </a:moveTo>
                  <a:lnTo>
                    <a:pt x="1" y="881"/>
                  </a:lnTo>
                  <a:lnTo>
                    <a:pt x="22104" y="1972"/>
                  </a:lnTo>
                  <a:lnTo>
                    <a:pt x="22147" y="1094"/>
                  </a:lnTo>
                  <a:lnTo>
                    <a:pt x="44"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0" name="Google Shape;1250;p59"/>
            <p:cNvSpPr/>
            <p:nvPr/>
          </p:nvSpPr>
          <p:spPr>
            <a:xfrm>
              <a:off x="6441925" y="3450350"/>
              <a:ext cx="553700" cy="49350"/>
            </a:xfrm>
            <a:custGeom>
              <a:avLst/>
              <a:gdLst/>
              <a:ahLst/>
              <a:cxnLst/>
              <a:rect l="l" t="t" r="r" b="b"/>
              <a:pathLst>
                <a:path w="22148" h="1974" extrusionOk="0">
                  <a:moveTo>
                    <a:pt x="44" y="0"/>
                  </a:moveTo>
                  <a:lnTo>
                    <a:pt x="1" y="880"/>
                  </a:lnTo>
                  <a:lnTo>
                    <a:pt x="22102" y="1973"/>
                  </a:lnTo>
                  <a:lnTo>
                    <a:pt x="22147" y="1093"/>
                  </a:lnTo>
                  <a:lnTo>
                    <a:pt x="4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1" name="Google Shape;1251;p59"/>
            <p:cNvSpPr/>
            <p:nvPr/>
          </p:nvSpPr>
          <p:spPr>
            <a:xfrm>
              <a:off x="6095625" y="2931625"/>
              <a:ext cx="1183925" cy="1533800"/>
            </a:xfrm>
            <a:custGeom>
              <a:avLst/>
              <a:gdLst/>
              <a:ahLst/>
              <a:cxnLst/>
              <a:rect l="l" t="t" r="r" b="b"/>
              <a:pathLst>
                <a:path w="47357" h="61352" extrusionOk="0">
                  <a:moveTo>
                    <a:pt x="3678" y="837"/>
                  </a:moveTo>
                  <a:lnTo>
                    <a:pt x="46522" y="2952"/>
                  </a:lnTo>
                  <a:lnTo>
                    <a:pt x="43680" y="60514"/>
                  </a:lnTo>
                  <a:lnTo>
                    <a:pt x="836" y="58401"/>
                  </a:lnTo>
                  <a:lnTo>
                    <a:pt x="3678" y="837"/>
                  </a:lnTo>
                  <a:close/>
                  <a:moveTo>
                    <a:pt x="2919" y="0"/>
                  </a:moveTo>
                  <a:lnTo>
                    <a:pt x="1" y="59158"/>
                  </a:lnTo>
                  <a:lnTo>
                    <a:pt x="44438" y="61351"/>
                  </a:lnTo>
                  <a:lnTo>
                    <a:pt x="47357" y="2195"/>
                  </a:lnTo>
                  <a:lnTo>
                    <a:pt x="2919" y="0"/>
                  </a:ln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2" name="Google Shape;1252;p59"/>
            <p:cNvSpPr/>
            <p:nvPr/>
          </p:nvSpPr>
          <p:spPr>
            <a:xfrm>
              <a:off x="6253275" y="3683250"/>
              <a:ext cx="841925" cy="661375"/>
            </a:xfrm>
            <a:custGeom>
              <a:avLst/>
              <a:gdLst/>
              <a:ahLst/>
              <a:cxnLst/>
              <a:rect l="l" t="t" r="r" b="b"/>
              <a:pathLst>
                <a:path w="33677" h="26455" extrusionOk="0">
                  <a:moveTo>
                    <a:pt x="1958" y="805"/>
                  </a:moveTo>
                  <a:lnTo>
                    <a:pt x="32871" y="2331"/>
                  </a:lnTo>
                  <a:lnTo>
                    <a:pt x="31721" y="25649"/>
                  </a:lnTo>
                  <a:lnTo>
                    <a:pt x="806" y="24123"/>
                  </a:lnTo>
                  <a:lnTo>
                    <a:pt x="1958" y="805"/>
                  </a:lnTo>
                  <a:close/>
                  <a:moveTo>
                    <a:pt x="1229" y="0"/>
                  </a:moveTo>
                  <a:lnTo>
                    <a:pt x="1" y="24852"/>
                  </a:lnTo>
                  <a:lnTo>
                    <a:pt x="32450" y="26454"/>
                  </a:lnTo>
                  <a:lnTo>
                    <a:pt x="33676" y="1601"/>
                  </a:lnTo>
                  <a:lnTo>
                    <a:pt x="1229" y="0"/>
                  </a:ln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3" name="Google Shape;1253;p59"/>
            <p:cNvSpPr/>
            <p:nvPr/>
          </p:nvSpPr>
          <p:spPr>
            <a:xfrm>
              <a:off x="6167725" y="2855550"/>
              <a:ext cx="665325" cy="39450"/>
            </a:xfrm>
            <a:custGeom>
              <a:avLst/>
              <a:gdLst/>
              <a:ahLst/>
              <a:cxnLst/>
              <a:rect l="l" t="t" r="r" b="b"/>
              <a:pathLst>
                <a:path w="26613" h="1578" extrusionOk="0">
                  <a:moveTo>
                    <a:pt x="14" y="0"/>
                  </a:moveTo>
                  <a:lnTo>
                    <a:pt x="0" y="261"/>
                  </a:lnTo>
                  <a:lnTo>
                    <a:pt x="26599" y="1577"/>
                  </a:lnTo>
                  <a:lnTo>
                    <a:pt x="26613" y="1315"/>
                  </a:lnTo>
                  <a:lnTo>
                    <a:pt x="1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4" name="Google Shape;1254;p59"/>
            <p:cNvSpPr/>
            <p:nvPr/>
          </p:nvSpPr>
          <p:spPr>
            <a:xfrm>
              <a:off x="6303900" y="2883950"/>
              <a:ext cx="316750" cy="22250"/>
            </a:xfrm>
            <a:custGeom>
              <a:avLst/>
              <a:gdLst/>
              <a:ahLst/>
              <a:cxnLst/>
              <a:rect l="l" t="t" r="r" b="b"/>
              <a:pathLst>
                <a:path w="12670" h="890" extrusionOk="0">
                  <a:moveTo>
                    <a:pt x="13" y="1"/>
                  </a:moveTo>
                  <a:lnTo>
                    <a:pt x="1" y="263"/>
                  </a:lnTo>
                  <a:lnTo>
                    <a:pt x="12656" y="889"/>
                  </a:lnTo>
                  <a:lnTo>
                    <a:pt x="12670" y="626"/>
                  </a:lnTo>
                  <a:lnTo>
                    <a:pt x="13"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5" name="Google Shape;1255;p59"/>
            <p:cNvSpPr/>
            <p:nvPr/>
          </p:nvSpPr>
          <p:spPr>
            <a:xfrm>
              <a:off x="6698200" y="2910250"/>
              <a:ext cx="355350" cy="24150"/>
            </a:xfrm>
            <a:custGeom>
              <a:avLst/>
              <a:gdLst/>
              <a:ahLst/>
              <a:cxnLst/>
              <a:rect l="l" t="t" r="r" b="b"/>
              <a:pathLst>
                <a:path w="14214" h="966" extrusionOk="0">
                  <a:moveTo>
                    <a:pt x="14" y="0"/>
                  </a:moveTo>
                  <a:lnTo>
                    <a:pt x="1" y="263"/>
                  </a:lnTo>
                  <a:lnTo>
                    <a:pt x="14201" y="965"/>
                  </a:lnTo>
                  <a:lnTo>
                    <a:pt x="14214" y="702"/>
                  </a:lnTo>
                  <a:lnTo>
                    <a:pt x="1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6" name="Google Shape;1256;p59"/>
            <p:cNvSpPr/>
            <p:nvPr/>
          </p:nvSpPr>
          <p:spPr>
            <a:xfrm>
              <a:off x="6930325" y="2904625"/>
              <a:ext cx="175575" cy="15250"/>
            </a:xfrm>
            <a:custGeom>
              <a:avLst/>
              <a:gdLst/>
              <a:ahLst/>
              <a:cxnLst/>
              <a:rect l="l" t="t" r="r" b="b"/>
              <a:pathLst>
                <a:path w="7023" h="610" extrusionOk="0">
                  <a:moveTo>
                    <a:pt x="14" y="1"/>
                  </a:moveTo>
                  <a:lnTo>
                    <a:pt x="0" y="263"/>
                  </a:lnTo>
                  <a:lnTo>
                    <a:pt x="7009" y="610"/>
                  </a:lnTo>
                  <a:lnTo>
                    <a:pt x="7022" y="348"/>
                  </a:lnTo>
                  <a:lnTo>
                    <a:pt x="14" y="1"/>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7" name="Google Shape;1257;p59"/>
            <p:cNvSpPr/>
            <p:nvPr/>
          </p:nvSpPr>
          <p:spPr>
            <a:xfrm>
              <a:off x="7114025" y="2929050"/>
              <a:ext cx="70100" cy="10050"/>
            </a:xfrm>
            <a:custGeom>
              <a:avLst/>
              <a:gdLst/>
              <a:ahLst/>
              <a:cxnLst/>
              <a:rect l="l" t="t" r="r" b="b"/>
              <a:pathLst>
                <a:path w="2804" h="402" extrusionOk="0">
                  <a:moveTo>
                    <a:pt x="14" y="0"/>
                  </a:moveTo>
                  <a:lnTo>
                    <a:pt x="0" y="263"/>
                  </a:lnTo>
                  <a:lnTo>
                    <a:pt x="2791" y="401"/>
                  </a:lnTo>
                  <a:lnTo>
                    <a:pt x="2804" y="138"/>
                  </a:lnTo>
                  <a:lnTo>
                    <a:pt x="14" y="0"/>
                  </a:lnTo>
                  <a:close/>
                </a:path>
              </a:pathLst>
            </a:custGeom>
            <a:solidFill>
              <a:schemeClr val="dk1"/>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Rectangle 1"/>
          <p:cNvSpPr/>
          <p:nvPr/>
        </p:nvSpPr>
        <p:spPr>
          <a:xfrm>
            <a:off x="1716447" y="952500"/>
            <a:ext cx="14935200" cy="4431983"/>
          </a:xfrm>
          <a:prstGeom prst="rect">
            <a:avLst/>
          </a:prstGeom>
        </p:spPr>
        <p:txBody>
          <a:bodyPr wrap="square">
            <a:spAutoFit/>
          </a:bodyPr>
          <a:lstStyle/>
          <a:p>
            <a:pPr lvl="0" algn="ctr" defTabSz="1828800">
              <a:lnSpc>
                <a:spcPct val="150000"/>
              </a:lnSpc>
              <a:spcBef>
                <a:spcPts val="1200"/>
              </a:spcBef>
              <a:spcAft>
                <a:spcPts val="1200"/>
              </a:spcAft>
              <a:buClr>
                <a:srgbClr val="003849"/>
              </a:buClr>
              <a:buSzPts val="2800"/>
              <a:defRPr/>
            </a:pPr>
            <a:r>
              <a:rPr lang="vi-VN" sz="9400" b="1" kern="0">
                <a:solidFill>
                  <a:srgbClr val="003849"/>
                </a:solidFill>
                <a:sym typeface="Pangolin"/>
              </a:rPr>
              <a:t>CẢM ƠN </a:t>
            </a:r>
            <a:r>
              <a:rPr lang="en-US" sz="9400" b="1" kern="0">
                <a:solidFill>
                  <a:srgbClr val="003849"/>
                </a:solidFill>
                <a:sym typeface="Pangolin"/>
              </a:rPr>
              <a:t>TẤT CẢ </a:t>
            </a:r>
            <a:r>
              <a:rPr lang="vi-VN" sz="9400" b="1" kern="0">
                <a:solidFill>
                  <a:srgbClr val="003849"/>
                </a:solidFill>
                <a:sym typeface="Pangolin"/>
              </a:rPr>
              <a:t>CÁC EM</a:t>
            </a:r>
            <a:br>
              <a:rPr lang="vi-VN" sz="9400" b="1" kern="0">
                <a:solidFill>
                  <a:srgbClr val="003849"/>
                </a:solidFill>
                <a:sym typeface="Pangolin"/>
              </a:rPr>
            </a:br>
            <a:r>
              <a:rPr lang="vi-VN" sz="9400" b="1" kern="0">
                <a:solidFill>
                  <a:srgbClr val="003849"/>
                </a:solidFill>
                <a:sym typeface="Pangolin"/>
              </a:rPr>
              <a:t>ĐÃ THAM GIA TIẾT HỌC!</a:t>
            </a:r>
            <a:endParaRPr lang="en-US" sz="9400" b="1" kern="0">
              <a:solidFill>
                <a:srgbClr val="003849"/>
              </a:solidFill>
              <a:sym typeface="Pangolin"/>
            </a:endParaRPr>
          </a:p>
        </p:txBody>
      </p:sp>
    </p:spTree>
    <p:extLst>
      <p:ext uri="{BB962C8B-B14F-4D97-AF65-F5344CB8AC3E}">
        <p14:creationId xmlns:p14="http://schemas.microsoft.com/office/powerpoint/2010/main" val="3808866679"/>
      </p:ext>
    </p:extLst>
  </p:cSld>
  <p:clrMapOvr>
    <a:masterClrMapping/>
  </p:clrMapOvr>
  <mc:AlternateContent xmlns:mc="http://schemas.openxmlformats.org/markup-compatibility/2006" xmlns:p14="http://schemas.microsoft.com/office/powerpoint/2010/main">
    <mc:Choice Requires="p14">
      <p:transition spd="med" p14:dur="700">
        <p:blinds/>
      </p:transition>
    </mc:Choice>
    <mc:Fallback xmlns="">
      <p:transition spd="med">
        <p:blind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523"/>
        <p:cNvGrpSpPr/>
        <p:nvPr/>
      </p:nvGrpSpPr>
      <p:grpSpPr>
        <a:xfrm>
          <a:off x="0" y="0"/>
          <a:ext cx="0" cy="0"/>
          <a:chOff x="0" y="0"/>
          <a:chExt cx="0" cy="0"/>
        </a:xfrm>
      </p:grpSpPr>
      <p:grpSp>
        <p:nvGrpSpPr>
          <p:cNvPr id="2" name="Group 1"/>
          <p:cNvGrpSpPr/>
          <p:nvPr/>
        </p:nvGrpSpPr>
        <p:grpSpPr>
          <a:xfrm>
            <a:off x="434422" y="876300"/>
            <a:ext cx="17186633" cy="8989724"/>
            <a:chOff x="440324" y="1253933"/>
            <a:chExt cx="17186633" cy="8989724"/>
          </a:xfrm>
        </p:grpSpPr>
        <p:grpSp>
          <p:nvGrpSpPr>
            <p:cNvPr id="71" name="Google Shape;1558;p62"/>
            <p:cNvGrpSpPr/>
            <p:nvPr/>
          </p:nvGrpSpPr>
          <p:grpSpPr>
            <a:xfrm rot="-613048">
              <a:off x="440324" y="1253933"/>
              <a:ext cx="17186633" cy="8989724"/>
              <a:chOff x="2702725" y="738000"/>
              <a:chExt cx="1636900" cy="1676850"/>
            </a:xfrm>
          </p:grpSpPr>
          <p:sp>
            <p:nvSpPr>
              <p:cNvPr id="72" name="Google Shape;1559;p62"/>
              <p:cNvSpPr/>
              <p:nvPr/>
            </p:nvSpPr>
            <p:spPr>
              <a:xfrm>
                <a:off x="2702725" y="738000"/>
                <a:ext cx="1636900" cy="1676850"/>
              </a:xfrm>
              <a:custGeom>
                <a:avLst/>
                <a:gdLst/>
                <a:ahLst/>
                <a:cxnLst/>
                <a:rect l="l" t="t" r="r" b="b"/>
                <a:pathLst>
                  <a:path w="65476" h="67074" extrusionOk="0">
                    <a:moveTo>
                      <a:pt x="43461" y="1"/>
                    </a:moveTo>
                    <a:cubicBezTo>
                      <a:pt x="42901" y="1"/>
                      <a:pt x="42341" y="177"/>
                      <a:pt x="41869" y="532"/>
                    </a:cubicBezTo>
                    <a:lnTo>
                      <a:pt x="40612" y="1475"/>
                    </a:lnTo>
                    <a:cubicBezTo>
                      <a:pt x="40469" y="1582"/>
                      <a:pt x="40339" y="1703"/>
                      <a:pt x="40222" y="1835"/>
                    </a:cubicBezTo>
                    <a:lnTo>
                      <a:pt x="37289" y="5137"/>
                    </a:lnTo>
                    <a:lnTo>
                      <a:pt x="17773" y="1298"/>
                    </a:lnTo>
                    <a:lnTo>
                      <a:pt x="17770" y="1298"/>
                    </a:lnTo>
                    <a:lnTo>
                      <a:pt x="16459" y="1039"/>
                    </a:lnTo>
                    <a:cubicBezTo>
                      <a:pt x="16285" y="1005"/>
                      <a:pt x="16113" y="989"/>
                      <a:pt x="15943" y="989"/>
                    </a:cubicBezTo>
                    <a:cubicBezTo>
                      <a:pt x="14635" y="989"/>
                      <a:pt x="13485" y="1961"/>
                      <a:pt x="13314" y="3311"/>
                    </a:cubicBezTo>
                    <a:cubicBezTo>
                      <a:pt x="11364" y="18757"/>
                      <a:pt x="7448" y="33891"/>
                      <a:pt x="1658" y="48342"/>
                    </a:cubicBezTo>
                    <a:cubicBezTo>
                      <a:pt x="1182" y="49507"/>
                      <a:pt x="698" y="50685"/>
                      <a:pt x="204" y="51877"/>
                    </a:cubicBezTo>
                    <a:cubicBezTo>
                      <a:pt x="183" y="51929"/>
                      <a:pt x="166" y="51982"/>
                      <a:pt x="148" y="52034"/>
                    </a:cubicBezTo>
                    <a:cubicBezTo>
                      <a:pt x="136" y="52072"/>
                      <a:pt x="120" y="52108"/>
                      <a:pt x="108" y="52146"/>
                    </a:cubicBezTo>
                    <a:cubicBezTo>
                      <a:pt x="91" y="52204"/>
                      <a:pt x="79" y="52262"/>
                      <a:pt x="67" y="52321"/>
                    </a:cubicBezTo>
                    <a:cubicBezTo>
                      <a:pt x="60" y="52357"/>
                      <a:pt x="47" y="52392"/>
                      <a:pt x="41" y="52429"/>
                    </a:cubicBezTo>
                    <a:cubicBezTo>
                      <a:pt x="25" y="52523"/>
                      <a:pt x="12" y="52619"/>
                      <a:pt x="6" y="52714"/>
                    </a:cubicBezTo>
                    <a:cubicBezTo>
                      <a:pt x="5" y="52745"/>
                      <a:pt x="6" y="52777"/>
                      <a:pt x="5" y="52807"/>
                    </a:cubicBezTo>
                    <a:cubicBezTo>
                      <a:pt x="3" y="52872"/>
                      <a:pt x="0" y="52938"/>
                      <a:pt x="3" y="53003"/>
                    </a:cubicBezTo>
                    <a:cubicBezTo>
                      <a:pt x="3" y="53038"/>
                      <a:pt x="9" y="53074"/>
                      <a:pt x="12" y="53109"/>
                    </a:cubicBezTo>
                    <a:cubicBezTo>
                      <a:pt x="17" y="53170"/>
                      <a:pt x="22" y="53231"/>
                      <a:pt x="31" y="53290"/>
                    </a:cubicBezTo>
                    <a:cubicBezTo>
                      <a:pt x="35" y="53328"/>
                      <a:pt x="46" y="53365"/>
                      <a:pt x="52" y="53401"/>
                    </a:cubicBezTo>
                    <a:cubicBezTo>
                      <a:pt x="64" y="53459"/>
                      <a:pt x="73" y="53516"/>
                      <a:pt x="88" y="53574"/>
                    </a:cubicBezTo>
                    <a:cubicBezTo>
                      <a:pt x="99" y="53612"/>
                      <a:pt x="114" y="53650"/>
                      <a:pt x="125" y="53688"/>
                    </a:cubicBezTo>
                    <a:cubicBezTo>
                      <a:pt x="143" y="53741"/>
                      <a:pt x="158" y="53796"/>
                      <a:pt x="180" y="53849"/>
                    </a:cubicBezTo>
                    <a:cubicBezTo>
                      <a:pt x="195" y="53889"/>
                      <a:pt x="213" y="53928"/>
                      <a:pt x="231" y="53966"/>
                    </a:cubicBezTo>
                    <a:cubicBezTo>
                      <a:pt x="249" y="54010"/>
                      <a:pt x="266" y="54054"/>
                      <a:pt x="287" y="54097"/>
                    </a:cubicBezTo>
                    <a:cubicBezTo>
                      <a:pt x="292" y="54103"/>
                      <a:pt x="297" y="54109"/>
                      <a:pt x="300" y="54117"/>
                    </a:cubicBezTo>
                    <a:cubicBezTo>
                      <a:pt x="304" y="54124"/>
                      <a:pt x="306" y="54130"/>
                      <a:pt x="309" y="54136"/>
                    </a:cubicBezTo>
                    <a:cubicBezTo>
                      <a:pt x="327" y="54170"/>
                      <a:pt x="347" y="54200"/>
                      <a:pt x="366" y="54232"/>
                    </a:cubicBezTo>
                    <a:cubicBezTo>
                      <a:pt x="392" y="54278"/>
                      <a:pt x="420" y="54325"/>
                      <a:pt x="448" y="54369"/>
                    </a:cubicBezTo>
                    <a:cubicBezTo>
                      <a:pt x="474" y="54407"/>
                      <a:pt x="502" y="54442"/>
                      <a:pt x="529" y="54478"/>
                    </a:cubicBezTo>
                    <a:cubicBezTo>
                      <a:pt x="559" y="54521"/>
                      <a:pt x="590" y="54562"/>
                      <a:pt x="625" y="54601"/>
                    </a:cubicBezTo>
                    <a:cubicBezTo>
                      <a:pt x="654" y="54636"/>
                      <a:pt x="686" y="54670"/>
                      <a:pt x="716" y="54703"/>
                    </a:cubicBezTo>
                    <a:cubicBezTo>
                      <a:pt x="751" y="54741"/>
                      <a:pt x="786" y="54777"/>
                      <a:pt x="822" y="54812"/>
                    </a:cubicBezTo>
                    <a:cubicBezTo>
                      <a:pt x="856" y="54844"/>
                      <a:pt x="891" y="54873"/>
                      <a:pt x="926" y="54904"/>
                    </a:cubicBezTo>
                    <a:cubicBezTo>
                      <a:pt x="964" y="54935"/>
                      <a:pt x="1002" y="54969"/>
                      <a:pt x="1041" y="54999"/>
                    </a:cubicBezTo>
                    <a:cubicBezTo>
                      <a:pt x="1077" y="55028"/>
                      <a:pt x="1115" y="55052"/>
                      <a:pt x="1153" y="55078"/>
                    </a:cubicBezTo>
                    <a:cubicBezTo>
                      <a:pt x="1194" y="55107"/>
                      <a:pt x="1237" y="55136"/>
                      <a:pt x="1280" y="55162"/>
                    </a:cubicBezTo>
                    <a:cubicBezTo>
                      <a:pt x="1319" y="55186"/>
                      <a:pt x="1360" y="55207"/>
                      <a:pt x="1401" y="55230"/>
                    </a:cubicBezTo>
                    <a:cubicBezTo>
                      <a:pt x="1445" y="55253"/>
                      <a:pt x="1489" y="55277"/>
                      <a:pt x="1533" y="55299"/>
                    </a:cubicBezTo>
                    <a:cubicBezTo>
                      <a:pt x="1576" y="55317"/>
                      <a:pt x="1620" y="55335"/>
                      <a:pt x="1662" y="55353"/>
                    </a:cubicBezTo>
                    <a:cubicBezTo>
                      <a:pt x="1709" y="55371"/>
                      <a:pt x="1755" y="55390"/>
                      <a:pt x="1804" y="55406"/>
                    </a:cubicBezTo>
                    <a:cubicBezTo>
                      <a:pt x="1851" y="55422"/>
                      <a:pt x="1895" y="55434"/>
                      <a:pt x="1940" y="55447"/>
                    </a:cubicBezTo>
                    <a:cubicBezTo>
                      <a:pt x="1971" y="55455"/>
                      <a:pt x="2000" y="55466"/>
                      <a:pt x="2030" y="55473"/>
                    </a:cubicBezTo>
                    <a:lnTo>
                      <a:pt x="49817" y="66998"/>
                    </a:lnTo>
                    <a:cubicBezTo>
                      <a:pt x="50026" y="67049"/>
                      <a:pt x="50235" y="67073"/>
                      <a:pt x="50442" y="67073"/>
                    </a:cubicBezTo>
                    <a:cubicBezTo>
                      <a:pt x="51492" y="67073"/>
                      <a:pt x="52472" y="66445"/>
                      <a:pt x="52889" y="65438"/>
                    </a:cubicBezTo>
                    <a:cubicBezTo>
                      <a:pt x="60382" y="47407"/>
                      <a:pt x="63539" y="28050"/>
                      <a:pt x="65454" y="13203"/>
                    </a:cubicBezTo>
                    <a:lnTo>
                      <a:pt x="65454" y="13197"/>
                    </a:lnTo>
                    <a:cubicBezTo>
                      <a:pt x="65454" y="13197"/>
                      <a:pt x="65454" y="13197"/>
                      <a:pt x="65454" y="13195"/>
                    </a:cubicBezTo>
                    <a:cubicBezTo>
                      <a:pt x="65455" y="13183"/>
                      <a:pt x="65455" y="13169"/>
                      <a:pt x="65457" y="13156"/>
                    </a:cubicBezTo>
                    <a:cubicBezTo>
                      <a:pt x="65464" y="13084"/>
                      <a:pt x="65470" y="13011"/>
                      <a:pt x="65474" y="12938"/>
                    </a:cubicBezTo>
                    <a:cubicBezTo>
                      <a:pt x="65475" y="12923"/>
                      <a:pt x="65474" y="12908"/>
                      <a:pt x="65474" y="12893"/>
                    </a:cubicBezTo>
                    <a:cubicBezTo>
                      <a:pt x="65474" y="12823"/>
                      <a:pt x="65474" y="12753"/>
                      <a:pt x="65469" y="12683"/>
                    </a:cubicBezTo>
                    <a:cubicBezTo>
                      <a:pt x="65467" y="12662"/>
                      <a:pt x="65464" y="12640"/>
                      <a:pt x="65461" y="12618"/>
                    </a:cubicBezTo>
                    <a:cubicBezTo>
                      <a:pt x="65457" y="12557"/>
                      <a:pt x="65451" y="12495"/>
                      <a:pt x="65440" y="12434"/>
                    </a:cubicBezTo>
                    <a:cubicBezTo>
                      <a:pt x="65436" y="12403"/>
                      <a:pt x="65428" y="12375"/>
                      <a:pt x="65422" y="12344"/>
                    </a:cubicBezTo>
                    <a:cubicBezTo>
                      <a:pt x="65411" y="12293"/>
                      <a:pt x="65402" y="12242"/>
                      <a:pt x="65390" y="12192"/>
                    </a:cubicBezTo>
                    <a:cubicBezTo>
                      <a:pt x="65379" y="12156"/>
                      <a:pt x="65367" y="12121"/>
                      <a:pt x="65357" y="12086"/>
                    </a:cubicBezTo>
                    <a:cubicBezTo>
                      <a:pt x="65343" y="12043"/>
                      <a:pt x="65331" y="11999"/>
                      <a:pt x="65316" y="11957"/>
                    </a:cubicBezTo>
                    <a:cubicBezTo>
                      <a:pt x="65300" y="11916"/>
                      <a:pt x="65284" y="11878"/>
                      <a:pt x="65267" y="11838"/>
                    </a:cubicBezTo>
                    <a:cubicBezTo>
                      <a:pt x="65252" y="11802"/>
                      <a:pt x="65238" y="11765"/>
                      <a:pt x="65221" y="11732"/>
                    </a:cubicBezTo>
                    <a:cubicBezTo>
                      <a:pt x="65202" y="11688"/>
                      <a:pt x="65177" y="11647"/>
                      <a:pt x="65156" y="11606"/>
                    </a:cubicBezTo>
                    <a:cubicBezTo>
                      <a:pt x="65139" y="11575"/>
                      <a:pt x="65124" y="11545"/>
                      <a:pt x="65107" y="11515"/>
                    </a:cubicBezTo>
                    <a:cubicBezTo>
                      <a:pt x="65080" y="11469"/>
                      <a:pt x="65050" y="11424"/>
                      <a:pt x="65019" y="11379"/>
                    </a:cubicBezTo>
                    <a:cubicBezTo>
                      <a:pt x="65004" y="11357"/>
                      <a:pt x="64990" y="11332"/>
                      <a:pt x="64974" y="11311"/>
                    </a:cubicBezTo>
                    <a:cubicBezTo>
                      <a:pt x="64939" y="11263"/>
                      <a:pt x="64901" y="11217"/>
                      <a:pt x="64863" y="11171"/>
                    </a:cubicBezTo>
                    <a:cubicBezTo>
                      <a:pt x="64849" y="11155"/>
                      <a:pt x="64837" y="11136"/>
                      <a:pt x="64823" y="11120"/>
                    </a:cubicBezTo>
                    <a:cubicBezTo>
                      <a:pt x="64782" y="11074"/>
                      <a:pt x="64738" y="11030"/>
                      <a:pt x="64694" y="10986"/>
                    </a:cubicBezTo>
                    <a:cubicBezTo>
                      <a:pt x="64680" y="10972"/>
                      <a:pt x="64668" y="10957"/>
                      <a:pt x="64653" y="10943"/>
                    </a:cubicBezTo>
                    <a:cubicBezTo>
                      <a:pt x="64608" y="10899"/>
                      <a:pt x="64559" y="10858"/>
                      <a:pt x="64509" y="10817"/>
                    </a:cubicBezTo>
                    <a:cubicBezTo>
                      <a:pt x="64495" y="10805"/>
                      <a:pt x="64483" y="10793"/>
                      <a:pt x="64468" y="10782"/>
                    </a:cubicBezTo>
                    <a:cubicBezTo>
                      <a:pt x="64412" y="10737"/>
                      <a:pt x="64352" y="10696"/>
                      <a:pt x="64292" y="10655"/>
                    </a:cubicBezTo>
                    <a:cubicBezTo>
                      <a:pt x="64284" y="10650"/>
                      <a:pt x="64276" y="10643"/>
                      <a:pt x="64269" y="10638"/>
                    </a:cubicBezTo>
                    <a:cubicBezTo>
                      <a:pt x="64211" y="10600"/>
                      <a:pt x="64152" y="10567"/>
                      <a:pt x="64091" y="10535"/>
                    </a:cubicBezTo>
                    <a:cubicBezTo>
                      <a:pt x="64079" y="10527"/>
                      <a:pt x="64067" y="10520"/>
                      <a:pt x="64053" y="10512"/>
                    </a:cubicBezTo>
                    <a:cubicBezTo>
                      <a:pt x="63988" y="10479"/>
                      <a:pt x="63921" y="10448"/>
                      <a:pt x="63852" y="10419"/>
                    </a:cubicBezTo>
                    <a:cubicBezTo>
                      <a:pt x="63843" y="10415"/>
                      <a:pt x="63834" y="10410"/>
                      <a:pt x="63825" y="10407"/>
                    </a:cubicBezTo>
                    <a:cubicBezTo>
                      <a:pt x="63763" y="10381"/>
                      <a:pt x="63697" y="10360"/>
                      <a:pt x="63632" y="10339"/>
                    </a:cubicBezTo>
                    <a:cubicBezTo>
                      <a:pt x="63617" y="10333"/>
                      <a:pt x="63602" y="10327"/>
                      <a:pt x="63585" y="10322"/>
                    </a:cubicBezTo>
                    <a:cubicBezTo>
                      <a:pt x="63503" y="10298"/>
                      <a:pt x="63419" y="10277"/>
                      <a:pt x="63333" y="10260"/>
                    </a:cubicBezTo>
                    <a:lnTo>
                      <a:pt x="47851" y="7215"/>
                    </a:lnTo>
                    <a:cubicBezTo>
                      <a:pt x="48148" y="6583"/>
                      <a:pt x="48407" y="5933"/>
                      <a:pt x="48607" y="5269"/>
                    </a:cubicBezTo>
                    <a:cubicBezTo>
                      <a:pt x="48932" y="4184"/>
                      <a:pt x="48534" y="3013"/>
                      <a:pt x="47616" y="2352"/>
                    </a:cubicBezTo>
                    <a:cubicBezTo>
                      <a:pt x="47504" y="2271"/>
                      <a:pt x="47385" y="2200"/>
                      <a:pt x="47260" y="2136"/>
                    </a:cubicBezTo>
                    <a:cubicBezTo>
                      <a:pt x="47139" y="1987"/>
                      <a:pt x="47001" y="1852"/>
                      <a:pt x="46849" y="1732"/>
                    </a:cubicBezTo>
                    <a:cubicBezTo>
                      <a:pt x="46718" y="1629"/>
                      <a:pt x="46577" y="1538"/>
                      <a:pt x="46428" y="1460"/>
                    </a:cubicBezTo>
                    <a:cubicBezTo>
                      <a:pt x="46092" y="1050"/>
                      <a:pt x="45642" y="749"/>
                      <a:pt x="45135" y="596"/>
                    </a:cubicBezTo>
                    <a:cubicBezTo>
                      <a:pt x="44648" y="200"/>
                      <a:pt x="44055" y="1"/>
                      <a:pt x="43461" y="1"/>
                    </a:cubicBezTo>
                    <a:close/>
                  </a:path>
                </a:pathLst>
              </a:custGeom>
              <a:solidFill>
                <a:srgbClr val="FFFFFF"/>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3" name="Google Shape;1560;p62"/>
              <p:cNvSpPr/>
              <p:nvPr/>
            </p:nvSpPr>
            <p:spPr>
              <a:xfrm>
                <a:off x="2769025" y="835525"/>
                <a:ext cx="1504275" cy="1512950"/>
              </a:xfrm>
              <a:custGeom>
                <a:avLst/>
                <a:gdLst/>
                <a:ahLst/>
                <a:cxnLst/>
                <a:rect l="l" t="t" r="r" b="b"/>
                <a:pathLst>
                  <a:path w="60171" h="60518" extrusionOk="0">
                    <a:moveTo>
                      <a:pt x="14609" y="1"/>
                    </a:moveTo>
                    <a:cubicBezTo>
                      <a:pt x="12339" y="17609"/>
                      <a:pt x="6804" y="32622"/>
                      <a:pt x="1" y="48994"/>
                    </a:cubicBezTo>
                    <a:lnTo>
                      <a:pt x="47788" y="60518"/>
                    </a:lnTo>
                    <a:cubicBezTo>
                      <a:pt x="54592" y="44146"/>
                      <a:pt x="57901" y="26571"/>
                      <a:pt x="60170" y="8961"/>
                    </a:cubicBezTo>
                    <a:lnTo>
                      <a:pt x="14609" y="1"/>
                    </a:ln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4" name="Google Shape;1561;p62"/>
              <p:cNvSpPr/>
              <p:nvPr/>
            </p:nvSpPr>
            <p:spPr>
              <a:xfrm>
                <a:off x="2769025" y="829075"/>
                <a:ext cx="1504275" cy="1461825"/>
              </a:xfrm>
              <a:custGeom>
                <a:avLst/>
                <a:gdLst/>
                <a:ahLst/>
                <a:cxnLst/>
                <a:rect l="l" t="t" r="r" b="b"/>
                <a:pathLst>
                  <a:path w="60171" h="58473" extrusionOk="0">
                    <a:moveTo>
                      <a:pt x="13295" y="0"/>
                    </a:moveTo>
                    <a:cubicBezTo>
                      <a:pt x="11152" y="16951"/>
                      <a:pt x="6678" y="33525"/>
                      <a:pt x="1" y="49252"/>
                    </a:cubicBezTo>
                    <a:lnTo>
                      <a:pt x="46877" y="58473"/>
                    </a:lnTo>
                    <a:cubicBezTo>
                      <a:pt x="53555" y="42747"/>
                      <a:pt x="58028" y="26171"/>
                      <a:pt x="60170" y="9221"/>
                    </a:cubicBezTo>
                    <a:lnTo>
                      <a:pt x="13295" y="0"/>
                    </a:ln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75" name="Google Shape;1562;p62"/>
              <p:cNvSpPr/>
              <p:nvPr/>
            </p:nvSpPr>
            <p:spPr>
              <a:xfrm>
                <a:off x="3571700" y="804350"/>
                <a:ext cx="282700" cy="304550"/>
              </a:xfrm>
              <a:custGeom>
                <a:avLst/>
                <a:gdLst/>
                <a:ahLst/>
                <a:cxnLst/>
                <a:rect l="l" t="t" r="r" b="b"/>
                <a:pathLst>
                  <a:path w="11308" h="12182" extrusionOk="0">
                    <a:moveTo>
                      <a:pt x="8703" y="0"/>
                    </a:moveTo>
                    <a:lnTo>
                      <a:pt x="7447" y="942"/>
                    </a:lnTo>
                    <a:lnTo>
                      <a:pt x="718" y="8520"/>
                    </a:lnTo>
                    <a:cubicBezTo>
                      <a:pt x="428" y="9102"/>
                      <a:pt x="188" y="9707"/>
                      <a:pt x="1" y="10330"/>
                    </a:cubicBezTo>
                    <a:cubicBezTo>
                      <a:pt x="508" y="9971"/>
                      <a:pt x="1031" y="9637"/>
                      <a:pt x="1567" y="9327"/>
                    </a:cubicBezTo>
                    <a:lnTo>
                      <a:pt x="1567" y="9327"/>
                    </a:lnTo>
                    <a:cubicBezTo>
                      <a:pt x="1315" y="9885"/>
                      <a:pt x="1081" y="10448"/>
                      <a:pt x="861" y="11020"/>
                    </a:cubicBezTo>
                    <a:cubicBezTo>
                      <a:pt x="1350" y="10681"/>
                      <a:pt x="1857" y="10369"/>
                      <a:pt x="2380" y="10084"/>
                    </a:cubicBezTo>
                    <a:lnTo>
                      <a:pt x="2380" y="10084"/>
                    </a:lnTo>
                    <a:cubicBezTo>
                      <a:pt x="2161" y="10626"/>
                      <a:pt x="1933" y="11165"/>
                      <a:pt x="1698" y="11700"/>
                    </a:cubicBezTo>
                    <a:cubicBezTo>
                      <a:pt x="2207" y="11349"/>
                      <a:pt x="2726" y="11015"/>
                      <a:pt x="3255" y="10694"/>
                    </a:cubicBezTo>
                    <a:lnTo>
                      <a:pt x="3255" y="10694"/>
                    </a:lnTo>
                    <a:cubicBezTo>
                      <a:pt x="3085" y="11210"/>
                      <a:pt x="2868" y="11706"/>
                      <a:pt x="2606" y="12182"/>
                    </a:cubicBezTo>
                    <a:lnTo>
                      <a:pt x="3861" y="11240"/>
                    </a:lnTo>
                    <a:lnTo>
                      <a:pt x="10590" y="3662"/>
                    </a:lnTo>
                    <a:cubicBezTo>
                      <a:pt x="10880" y="3080"/>
                      <a:pt x="11120" y="2474"/>
                      <a:pt x="11307" y="1852"/>
                    </a:cubicBezTo>
                    <a:lnTo>
                      <a:pt x="11307" y="1852"/>
                    </a:lnTo>
                    <a:cubicBezTo>
                      <a:pt x="10800" y="2209"/>
                      <a:pt x="10279" y="2544"/>
                      <a:pt x="9742" y="2855"/>
                    </a:cubicBezTo>
                    <a:cubicBezTo>
                      <a:pt x="9993" y="2297"/>
                      <a:pt x="10229" y="1732"/>
                      <a:pt x="10449" y="1163"/>
                    </a:cubicBezTo>
                    <a:lnTo>
                      <a:pt x="10449" y="1163"/>
                    </a:lnTo>
                    <a:cubicBezTo>
                      <a:pt x="9958" y="1500"/>
                      <a:pt x="9451" y="1813"/>
                      <a:pt x="8930" y="2097"/>
                    </a:cubicBezTo>
                    <a:cubicBezTo>
                      <a:pt x="9147" y="1556"/>
                      <a:pt x="9375" y="1017"/>
                      <a:pt x="9612" y="482"/>
                    </a:cubicBezTo>
                    <a:lnTo>
                      <a:pt x="9612" y="482"/>
                    </a:lnTo>
                    <a:cubicBezTo>
                      <a:pt x="9101" y="833"/>
                      <a:pt x="8582" y="1167"/>
                      <a:pt x="8055" y="1488"/>
                    </a:cubicBezTo>
                    <a:cubicBezTo>
                      <a:pt x="8223" y="973"/>
                      <a:pt x="8440" y="474"/>
                      <a:pt x="8703"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sp>
          <p:nvSpPr>
            <p:cNvPr id="78" name="Rectangle 77"/>
            <p:cNvSpPr/>
            <p:nvPr/>
          </p:nvSpPr>
          <p:spPr>
            <a:xfrm>
              <a:off x="3733800" y="3686466"/>
              <a:ext cx="11082643" cy="3785652"/>
            </a:xfrm>
            <a:prstGeom prst="rect">
              <a:avLst/>
            </a:prstGeom>
          </p:spPr>
          <p:txBody>
            <a:bodyPr wrap="square">
              <a:spAutoFit/>
            </a:bodyPr>
            <a:lstStyle/>
            <a:p>
              <a:pPr algn="ctr">
                <a:lnSpc>
                  <a:spcPct val="150000"/>
                </a:lnSpc>
                <a:defRPr/>
              </a:pPr>
              <a:r>
                <a:rPr lang="en-US" sz="8500" b="1" smtClean="0">
                  <a:solidFill>
                    <a:srgbClr val="313F60"/>
                  </a:solidFill>
                  <a:latin typeface="Arial" panose="020B0604020202020204" pitchFamily="34" charset="0"/>
                  <a:cs typeface="Arial" panose="020B0604020202020204" pitchFamily="34" charset="0"/>
                  <a:sym typeface="Arial"/>
                </a:rPr>
                <a:t>1. PHƯƠNG TRÌNH </a:t>
              </a:r>
            </a:p>
            <a:p>
              <a:pPr algn="ctr">
                <a:lnSpc>
                  <a:spcPct val="150000"/>
                </a:lnSpc>
                <a:defRPr/>
              </a:pPr>
              <a:r>
                <a:rPr lang="en-US" sz="8500" b="1" smtClean="0">
                  <a:solidFill>
                    <a:srgbClr val="313F60"/>
                  </a:solidFill>
                  <a:latin typeface="Arial" panose="020B0604020202020204" pitchFamily="34" charset="0"/>
                  <a:cs typeface="Arial" panose="020B0604020202020204" pitchFamily="34" charset="0"/>
                  <a:sym typeface="Arial"/>
                </a:rPr>
                <a:t>BẬC NHẤT HAI ẨN</a:t>
              </a:r>
              <a:endParaRPr lang="en-US" sz="8500" b="1" dirty="0">
                <a:solidFill>
                  <a:srgbClr val="313F60"/>
                </a:solidFill>
                <a:latin typeface="Arial" panose="020B0604020202020204" pitchFamily="34" charset="0"/>
                <a:cs typeface="Arial" panose="020B0604020202020204" pitchFamily="34" charset="0"/>
                <a:sym typeface="Arial"/>
              </a:endParaRPr>
            </a:p>
          </p:txBody>
        </p:sp>
      </p:grpSp>
      <p:grpSp>
        <p:nvGrpSpPr>
          <p:cNvPr id="79" name="Google Shape;532;p41"/>
          <p:cNvGrpSpPr/>
          <p:nvPr/>
        </p:nvGrpSpPr>
        <p:grpSpPr>
          <a:xfrm>
            <a:off x="16324373" y="7576232"/>
            <a:ext cx="1296682" cy="2253944"/>
            <a:chOff x="5100475" y="841475"/>
            <a:chExt cx="845625" cy="1469900"/>
          </a:xfrm>
        </p:grpSpPr>
        <p:sp>
          <p:nvSpPr>
            <p:cNvPr id="80" name="Google Shape;533;p41"/>
            <p:cNvSpPr/>
            <p:nvPr/>
          </p:nvSpPr>
          <p:spPr>
            <a:xfrm>
              <a:off x="5100475" y="841475"/>
              <a:ext cx="845625" cy="1469900"/>
            </a:xfrm>
            <a:custGeom>
              <a:avLst/>
              <a:gdLst/>
              <a:ahLst/>
              <a:cxnLst/>
              <a:rect l="l" t="t" r="r" b="b"/>
              <a:pathLst>
                <a:path w="33825" h="58796" extrusionOk="0">
                  <a:moveTo>
                    <a:pt x="16883" y="0"/>
                  </a:moveTo>
                  <a:cubicBezTo>
                    <a:pt x="12413" y="0"/>
                    <a:pt x="9106" y="1649"/>
                    <a:pt x="8354" y="4574"/>
                  </a:cubicBezTo>
                  <a:cubicBezTo>
                    <a:pt x="8310" y="4746"/>
                    <a:pt x="8275" y="4921"/>
                    <a:pt x="8250" y="5097"/>
                  </a:cubicBezTo>
                  <a:cubicBezTo>
                    <a:pt x="8187" y="5262"/>
                    <a:pt x="8132" y="5431"/>
                    <a:pt x="8088" y="5603"/>
                  </a:cubicBezTo>
                  <a:cubicBezTo>
                    <a:pt x="7536" y="7745"/>
                    <a:pt x="8480" y="9952"/>
                    <a:pt x="10652" y="11859"/>
                  </a:cubicBezTo>
                  <a:lnTo>
                    <a:pt x="4900" y="23594"/>
                  </a:lnTo>
                  <a:cubicBezTo>
                    <a:pt x="2881" y="23735"/>
                    <a:pt x="1180" y="25153"/>
                    <a:pt x="677" y="27111"/>
                  </a:cubicBezTo>
                  <a:lnTo>
                    <a:pt x="367" y="28313"/>
                  </a:lnTo>
                  <a:cubicBezTo>
                    <a:pt x="1" y="29732"/>
                    <a:pt x="853" y="31180"/>
                    <a:pt x="2274" y="31546"/>
                  </a:cubicBezTo>
                  <a:lnTo>
                    <a:pt x="9551" y="33422"/>
                  </a:lnTo>
                  <a:cubicBezTo>
                    <a:pt x="8753" y="38591"/>
                    <a:pt x="7185" y="48539"/>
                    <a:pt x="6046" y="55728"/>
                  </a:cubicBezTo>
                  <a:cubicBezTo>
                    <a:pt x="5830" y="57094"/>
                    <a:pt x="6699" y="58397"/>
                    <a:pt x="8044" y="58721"/>
                  </a:cubicBezTo>
                  <a:cubicBezTo>
                    <a:pt x="8253" y="58772"/>
                    <a:pt x="8462" y="58796"/>
                    <a:pt x="8669" y="58796"/>
                  </a:cubicBezTo>
                  <a:cubicBezTo>
                    <a:pt x="9790" y="58796"/>
                    <a:pt x="10823" y="58080"/>
                    <a:pt x="11187" y="56971"/>
                  </a:cubicBezTo>
                  <a:lnTo>
                    <a:pt x="18189" y="35649"/>
                  </a:lnTo>
                  <a:lnTo>
                    <a:pt x="25333" y="37491"/>
                  </a:lnTo>
                  <a:cubicBezTo>
                    <a:pt x="25555" y="37548"/>
                    <a:pt x="25778" y="37575"/>
                    <a:pt x="25998" y="37575"/>
                  </a:cubicBezTo>
                  <a:cubicBezTo>
                    <a:pt x="27179" y="37575"/>
                    <a:pt x="28256" y="36781"/>
                    <a:pt x="28565" y="35584"/>
                  </a:cubicBezTo>
                  <a:lnTo>
                    <a:pt x="28875" y="34381"/>
                  </a:lnTo>
                  <a:cubicBezTo>
                    <a:pt x="29393" y="32369"/>
                    <a:pt x="28555" y="30305"/>
                    <a:pt x="26827" y="29221"/>
                  </a:cubicBezTo>
                  <a:lnTo>
                    <a:pt x="27226" y="16265"/>
                  </a:lnTo>
                  <a:cubicBezTo>
                    <a:pt x="30151" y="15683"/>
                    <a:pt x="32211" y="14197"/>
                    <a:pt x="32787" y="11968"/>
                  </a:cubicBezTo>
                  <a:cubicBezTo>
                    <a:pt x="32831" y="11792"/>
                    <a:pt x="32866" y="11614"/>
                    <a:pt x="32891" y="11434"/>
                  </a:cubicBezTo>
                  <a:cubicBezTo>
                    <a:pt x="32954" y="11273"/>
                    <a:pt x="33007" y="11107"/>
                    <a:pt x="33051" y="10940"/>
                  </a:cubicBezTo>
                  <a:cubicBezTo>
                    <a:pt x="33824" y="7939"/>
                    <a:pt x="31675" y="4807"/>
                    <a:pt x="27298" y="2558"/>
                  </a:cubicBezTo>
                  <a:cubicBezTo>
                    <a:pt x="25841" y="1809"/>
                    <a:pt x="24229" y="1206"/>
                    <a:pt x="22506" y="761"/>
                  </a:cubicBezTo>
                  <a:cubicBezTo>
                    <a:pt x="20511" y="247"/>
                    <a:pt x="18610" y="0"/>
                    <a:pt x="16883" y="0"/>
                  </a:cubicBezTo>
                  <a:close/>
                </a:path>
              </a:pathLst>
            </a:custGeom>
            <a:solidFill>
              <a:srgbClr val="FFFFFF"/>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1" name="Google Shape;534;p41"/>
            <p:cNvSpPr/>
            <p:nvPr/>
          </p:nvSpPr>
          <p:spPr>
            <a:xfrm>
              <a:off x="5173700" y="1486850"/>
              <a:ext cx="596850" cy="227975"/>
            </a:xfrm>
            <a:custGeom>
              <a:avLst/>
              <a:gdLst/>
              <a:ahLst/>
              <a:cxnLst/>
              <a:rect l="l" t="t" r="r" b="b"/>
              <a:pathLst>
                <a:path w="23874" h="9119" extrusionOk="0">
                  <a:moveTo>
                    <a:pt x="887" y="0"/>
                  </a:moveTo>
                  <a:cubicBezTo>
                    <a:pt x="848" y="0"/>
                    <a:pt x="812" y="26"/>
                    <a:pt x="802" y="65"/>
                  </a:cubicBezTo>
                  <a:lnTo>
                    <a:pt x="1" y="3172"/>
                  </a:lnTo>
                  <a:lnTo>
                    <a:pt x="23060" y="9119"/>
                  </a:lnTo>
                  <a:lnTo>
                    <a:pt x="23861" y="6012"/>
                  </a:lnTo>
                  <a:cubicBezTo>
                    <a:pt x="23873" y="5965"/>
                    <a:pt x="23846" y="5918"/>
                    <a:pt x="23797" y="5904"/>
                  </a:cubicBezTo>
                  <a:lnTo>
                    <a:pt x="909" y="3"/>
                  </a:lnTo>
                  <a:cubicBezTo>
                    <a:pt x="902" y="1"/>
                    <a:pt x="894" y="0"/>
                    <a:pt x="887" y="0"/>
                  </a:cubicBez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2" name="Google Shape;535;p41"/>
            <p:cNvSpPr/>
            <p:nvPr/>
          </p:nvSpPr>
          <p:spPr>
            <a:xfrm>
              <a:off x="5317175" y="1598575"/>
              <a:ext cx="204400" cy="646475"/>
            </a:xfrm>
            <a:custGeom>
              <a:avLst/>
              <a:gdLst/>
              <a:ahLst/>
              <a:cxnLst/>
              <a:rect l="l" t="t" r="r" b="b"/>
              <a:pathLst>
                <a:path w="8176" h="25859" extrusionOk="0">
                  <a:moveTo>
                    <a:pt x="4031" y="1"/>
                  </a:moveTo>
                  <a:cubicBezTo>
                    <a:pt x="4028" y="438"/>
                    <a:pt x="0" y="25859"/>
                    <a:pt x="0" y="25859"/>
                  </a:cubicBezTo>
                  <a:lnTo>
                    <a:pt x="8175" y="959"/>
                  </a:lnTo>
                  <a:lnTo>
                    <a:pt x="4031" y="1"/>
                  </a:ln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3" name="Google Shape;536;p41"/>
            <p:cNvSpPr/>
            <p:nvPr/>
          </p:nvSpPr>
          <p:spPr>
            <a:xfrm>
              <a:off x="5249550" y="1067175"/>
              <a:ext cx="469075" cy="577350"/>
            </a:xfrm>
            <a:custGeom>
              <a:avLst/>
              <a:gdLst/>
              <a:ahLst/>
              <a:cxnLst/>
              <a:rect l="l" t="t" r="r" b="b"/>
              <a:pathLst>
                <a:path w="18763" h="23094" extrusionOk="0">
                  <a:moveTo>
                    <a:pt x="9031" y="1"/>
                  </a:moveTo>
                  <a:lnTo>
                    <a:pt x="1" y="18423"/>
                  </a:lnTo>
                  <a:lnTo>
                    <a:pt x="18120" y="23094"/>
                  </a:lnTo>
                  <a:lnTo>
                    <a:pt x="18762" y="2290"/>
                  </a:lnTo>
                  <a:lnTo>
                    <a:pt x="9031" y="1"/>
                  </a:ln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4" name="Google Shape;537;p41"/>
            <p:cNvSpPr/>
            <p:nvPr/>
          </p:nvSpPr>
          <p:spPr>
            <a:xfrm>
              <a:off x="5359675" y="933850"/>
              <a:ext cx="504125" cy="254750"/>
            </a:xfrm>
            <a:custGeom>
              <a:avLst/>
              <a:gdLst/>
              <a:ahLst/>
              <a:cxnLst/>
              <a:rect l="l" t="t" r="r" b="b"/>
              <a:pathLst>
                <a:path w="20165" h="10190" extrusionOk="0">
                  <a:moveTo>
                    <a:pt x="6234" y="1"/>
                  </a:moveTo>
                  <a:cubicBezTo>
                    <a:pt x="5431" y="1"/>
                    <a:pt x="4671" y="60"/>
                    <a:pt x="3975" y="182"/>
                  </a:cubicBezTo>
                  <a:cubicBezTo>
                    <a:pt x="1925" y="539"/>
                    <a:pt x="605" y="1399"/>
                    <a:pt x="303" y="2573"/>
                  </a:cubicBezTo>
                  <a:cubicBezTo>
                    <a:pt x="0" y="3748"/>
                    <a:pt x="740" y="5139"/>
                    <a:pt x="2360" y="6441"/>
                  </a:cubicBezTo>
                  <a:cubicBezTo>
                    <a:pt x="3979" y="7745"/>
                    <a:pt x="6346" y="8852"/>
                    <a:pt x="8941" y="9522"/>
                  </a:cubicBezTo>
                  <a:cubicBezTo>
                    <a:pt x="10653" y="9964"/>
                    <a:pt x="12371" y="10190"/>
                    <a:pt x="13930" y="10190"/>
                  </a:cubicBezTo>
                  <a:cubicBezTo>
                    <a:pt x="14733" y="10190"/>
                    <a:pt x="15494" y="10130"/>
                    <a:pt x="16190" y="10008"/>
                  </a:cubicBezTo>
                  <a:cubicBezTo>
                    <a:pt x="18238" y="9651"/>
                    <a:pt x="19559" y="8792"/>
                    <a:pt x="19862" y="7617"/>
                  </a:cubicBezTo>
                  <a:cubicBezTo>
                    <a:pt x="20164" y="6443"/>
                    <a:pt x="19424" y="5051"/>
                    <a:pt x="17805" y="3749"/>
                  </a:cubicBezTo>
                  <a:cubicBezTo>
                    <a:pt x="16185" y="2446"/>
                    <a:pt x="13817" y="1338"/>
                    <a:pt x="11223" y="668"/>
                  </a:cubicBezTo>
                  <a:cubicBezTo>
                    <a:pt x="9511" y="227"/>
                    <a:pt x="7793" y="1"/>
                    <a:pt x="6234"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85" name="Google Shape;538;p41"/>
            <p:cNvSpPr/>
            <p:nvPr/>
          </p:nvSpPr>
          <p:spPr>
            <a:xfrm>
              <a:off x="5366275" y="908100"/>
              <a:ext cx="504150" cy="254750"/>
            </a:xfrm>
            <a:custGeom>
              <a:avLst/>
              <a:gdLst/>
              <a:ahLst/>
              <a:cxnLst/>
              <a:rect l="l" t="t" r="r" b="b"/>
              <a:pathLst>
                <a:path w="20166" h="10190" extrusionOk="0">
                  <a:moveTo>
                    <a:pt x="6230" y="1"/>
                  </a:moveTo>
                  <a:cubicBezTo>
                    <a:pt x="5429" y="1"/>
                    <a:pt x="4670" y="61"/>
                    <a:pt x="3975" y="182"/>
                  </a:cubicBezTo>
                  <a:cubicBezTo>
                    <a:pt x="1927" y="540"/>
                    <a:pt x="607" y="1400"/>
                    <a:pt x="304" y="2573"/>
                  </a:cubicBezTo>
                  <a:cubicBezTo>
                    <a:pt x="1" y="3747"/>
                    <a:pt x="740" y="5139"/>
                    <a:pt x="2362" y="6443"/>
                  </a:cubicBezTo>
                  <a:cubicBezTo>
                    <a:pt x="3981" y="7746"/>
                    <a:pt x="6348" y="8854"/>
                    <a:pt x="8942" y="9522"/>
                  </a:cubicBezTo>
                  <a:cubicBezTo>
                    <a:pt x="10654" y="9964"/>
                    <a:pt x="12372" y="10190"/>
                    <a:pt x="13932" y="10190"/>
                  </a:cubicBezTo>
                  <a:cubicBezTo>
                    <a:pt x="14735" y="10190"/>
                    <a:pt x="15496" y="10130"/>
                    <a:pt x="16192" y="10008"/>
                  </a:cubicBezTo>
                  <a:cubicBezTo>
                    <a:pt x="18239" y="9651"/>
                    <a:pt x="19560" y="8791"/>
                    <a:pt x="19864" y="7617"/>
                  </a:cubicBezTo>
                  <a:cubicBezTo>
                    <a:pt x="20166" y="6444"/>
                    <a:pt x="19426" y="5053"/>
                    <a:pt x="17807" y="3749"/>
                  </a:cubicBezTo>
                  <a:cubicBezTo>
                    <a:pt x="16185" y="2445"/>
                    <a:pt x="13818" y="1338"/>
                    <a:pt x="11225" y="669"/>
                  </a:cubicBezTo>
                  <a:cubicBezTo>
                    <a:pt x="9511" y="228"/>
                    <a:pt x="7791" y="1"/>
                    <a:pt x="6230" y="1"/>
                  </a:cubicBezTo>
                  <a:close/>
                </a:path>
              </a:pathLst>
            </a:custGeom>
            <a:solidFill>
              <a:schemeClr val="accent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spTree>
    <p:extLst>
      <p:ext uri="{BB962C8B-B14F-4D97-AF65-F5344CB8AC3E}">
        <p14:creationId xmlns:p14="http://schemas.microsoft.com/office/powerpoint/2010/main" val="2396578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2286000" y="876300"/>
                <a:ext cx="13982516" cy="3074688"/>
              </a:xfrm>
              <a:prstGeom prst="rect">
                <a:avLst/>
              </a:prstGeom>
            </p:spPr>
            <p:txBody>
              <a:bodyPr wrap="square">
                <a:spAutoFit/>
              </a:bodyPr>
              <a:lstStyle/>
              <a:p>
                <a:pPr marL="571500" indent="-571500" algn="just">
                  <a:lnSpc>
                    <a:spcPct val="170000"/>
                  </a:lnSpc>
                  <a:buFont typeface="Wingdings" panose="05000000000000000000" pitchFamily="2" charset="2"/>
                  <a:buChar char="q"/>
                  <a:tabLst>
                    <a:tab pos="361950" algn="l"/>
                  </a:tabLst>
                </a:pPr>
                <a:r>
                  <a:rPr lang="vi-VN" sz="3800" b="1">
                    <a:solidFill>
                      <a:srgbClr val="000000"/>
                    </a:solidFill>
                    <a:ea typeface="Times New Roman" panose="02020603050405020304" pitchFamily="18" charset="0"/>
                    <a:cs typeface="Times New Roman" panose="02020603050405020304" pitchFamily="18" charset="0"/>
                  </a:rPr>
                  <a:t>HĐ1: </a:t>
                </a:r>
                <a:r>
                  <a:rPr lang="vi-VN" sz="3800">
                    <a:solidFill>
                      <a:srgbClr val="000000"/>
                    </a:solidFill>
                    <a:ea typeface="Times New Roman" panose="02020603050405020304" pitchFamily="18" charset="0"/>
                    <a:cs typeface="Times New Roman" panose="02020603050405020304" pitchFamily="18" charset="0"/>
                  </a:rPr>
                  <a:t>Câu “Quýt, cam mười bảy quả tươi” có nghĩa là tổng số cam và số quýt là 17. Hãy viết hệ thức với hai biến </a:t>
                </a:r>
                <a14:m>
                  <m:oMath xmlns:m="http://schemas.openxmlformats.org/officeDocument/2006/math">
                    <m:r>
                      <a:rPr lang="vi-VN" sz="38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3800">
                    <a:solidFill>
                      <a:srgbClr val="000000"/>
                    </a:solidFill>
                    <a:ea typeface="Times New Roman" panose="02020603050405020304" pitchFamily="18" charset="0"/>
                    <a:cs typeface="Times New Roman" panose="02020603050405020304" pitchFamily="18" charset="0"/>
                  </a:rPr>
                  <a:t> và </a:t>
                </a:r>
                <a14:m>
                  <m:oMath xmlns:m="http://schemas.openxmlformats.org/officeDocument/2006/math">
                    <m:r>
                      <a:rPr lang="vi-VN" sz="38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oMath>
                </a14:m>
                <a:r>
                  <a:rPr lang="vi-VN" sz="3800">
                    <a:solidFill>
                      <a:srgbClr val="000000"/>
                    </a:solidFill>
                    <a:ea typeface="Times New Roman" panose="02020603050405020304" pitchFamily="18" charset="0"/>
                    <a:cs typeface="Times New Roman" panose="02020603050405020304" pitchFamily="18" charset="0"/>
                  </a:rPr>
                  <a:t> biểu thị giả thiết này.</a:t>
                </a:r>
                <a:endParaRPr lang="en-US" sz="3800">
                  <a:solidFill>
                    <a:srgbClr val="000000"/>
                  </a:solidFill>
                  <a:effectLs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286000" y="876300"/>
                <a:ext cx="13982516" cy="3074688"/>
              </a:xfrm>
              <a:prstGeom prst="rect">
                <a:avLst/>
              </a:prstGeom>
              <a:blipFill>
                <a:blip r:embed="rId3"/>
                <a:stretch>
                  <a:fillRect l="-1264" r="-1439" b="-2579"/>
                </a:stretch>
              </a:blipFill>
            </p:spPr>
            <p:txBody>
              <a:bodyPr/>
              <a:lstStyle/>
              <a:p>
                <a:r>
                  <a:rPr lang="en-US">
                    <a:noFill/>
                  </a:rPr>
                  <a:t> </a:t>
                </a:r>
              </a:p>
            </p:txBody>
          </p:sp>
        </mc:Fallback>
      </mc:AlternateContent>
      <p:grpSp>
        <p:nvGrpSpPr>
          <p:cNvPr id="13" name="Group 12"/>
          <p:cNvGrpSpPr/>
          <p:nvPr/>
        </p:nvGrpSpPr>
        <p:grpSpPr>
          <a:xfrm>
            <a:off x="533400" y="495300"/>
            <a:ext cx="165316" cy="9225426"/>
            <a:chOff x="8745443" y="310101"/>
            <a:chExt cx="82658" cy="4612713"/>
          </a:xfrm>
        </p:grpSpPr>
        <p:cxnSp>
          <p:nvCxnSpPr>
            <p:cNvPr id="7" name="Straight Connector 6"/>
            <p:cNvCxnSpPr/>
            <p:nvPr/>
          </p:nvCxnSpPr>
          <p:spPr>
            <a:xfrm>
              <a:off x="8745443" y="31010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828101" y="311432"/>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698716" y="9738773"/>
            <a:ext cx="16222318" cy="165986"/>
            <a:chOff x="604298" y="4921483"/>
            <a:chExt cx="8111159" cy="82993"/>
          </a:xfrm>
        </p:grpSpPr>
        <p:cxnSp>
          <p:nvCxnSpPr>
            <p:cNvPr id="33" name="Straight Connector 32"/>
            <p:cNvCxnSpPr/>
            <p:nvPr/>
          </p:nvCxnSpPr>
          <p:spPr>
            <a:xfrm flipH="1" flipV="1">
              <a:off x="604299" y="4921483"/>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604298" y="5002199"/>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8447322" y="4672633"/>
            <a:ext cx="1659871" cy="677108"/>
          </a:xfrm>
          <a:prstGeom prst="rect">
            <a:avLst/>
          </a:prstGeom>
        </p:spPr>
        <p:txBody>
          <a:bodyPr wrap="square">
            <a:spAutoFit/>
          </a:bodyPr>
          <a:lstStyle/>
          <a:p>
            <a:pPr algn="ctr" defTabSz="1828800">
              <a:buClr>
                <a:srgbClr val="000000"/>
              </a:buClr>
              <a:tabLst>
                <a:tab pos="723900" algn="l"/>
              </a:tabLst>
            </a:pPr>
            <a:r>
              <a:rPr lang="en-US" sz="3800" b="1" i="1" u="sng" kern="100">
                <a:solidFill>
                  <a:schemeClr val="accent3">
                    <a:lumMod val="50000"/>
                  </a:schemeClr>
                </a:solidFill>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6" name="Rectangle 5"/>
              <p:cNvSpPr/>
              <p:nvPr/>
            </p:nvSpPr>
            <p:spPr>
              <a:xfrm>
                <a:off x="2971800" y="6350901"/>
                <a:ext cx="13296716" cy="2000548"/>
              </a:xfrm>
              <a:prstGeom prst="rect">
                <a:avLst/>
              </a:prstGeom>
            </p:spPr>
            <p:txBody>
              <a:bodyPr wrap="square">
                <a:spAutoFit/>
              </a:bodyPr>
              <a:lstStyle/>
              <a:p>
                <a:pPr>
                  <a:lnSpc>
                    <a:spcPct val="150000"/>
                  </a:lnSpc>
                  <a:spcBef>
                    <a:spcPts val="600"/>
                  </a:spcBef>
                  <a:spcAft>
                    <a:spcPts val="600"/>
                  </a:spcAft>
                </a:pPr>
                <a:r>
                  <a:rPr lang="en-US" sz="3800" smtClean="0">
                    <a:solidFill>
                      <a:srgbClr val="000000"/>
                    </a:solidFill>
                    <a:ea typeface="Times New Roman" panose="02020603050405020304" pitchFamily="18" charset="0"/>
                    <a:cs typeface="Times New Roman" panose="02020603050405020304" pitchFamily="18" charset="0"/>
                  </a:rPr>
                  <a:t>H</a:t>
                </a:r>
                <a:r>
                  <a:rPr lang="vi-VN" sz="3800" smtClean="0">
                    <a:solidFill>
                      <a:srgbClr val="000000"/>
                    </a:solidFill>
                    <a:ea typeface="Times New Roman" panose="02020603050405020304" pitchFamily="18" charset="0"/>
                    <a:cs typeface="Times New Roman" panose="02020603050405020304" pitchFamily="18" charset="0"/>
                  </a:rPr>
                  <a:t>ệ </a:t>
                </a:r>
                <a:r>
                  <a:rPr lang="vi-VN" sz="3800">
                    <a:solidFill>
                      <a:srgbClr val="000000"/>
                    </a:solidFill>
                    <a:ea typeface="Times New Roman" panose="02020603050405020304" pitchFamily="18" charset="0"/>
                    <a:cs typeface="Times New Roman" panose="02020603050405020304" pitchFamily="18" charset="0"/>
                  </a:rPr>
                  <a:t>thức với hai biến </a:t>
                </a:r>
                <a14:m>
                  <m:oMath xmlns:m="http://schemas.openxmlformats.org/officeDocument/2006/math">
                    <m:r>
                      <a:rPr lang="vi-VN" sz="3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3800">
                    <a:solidFill>
                      <a:srgbClr val="000000"/>
                    </a:solidFill>
                    <a:ea typeface="Times New Roman" panose="02020603050405020304" pitchFamily="18" charset="0"/>
                    <a:cs typeface="Times New Roman" panose="02020603050405020304" pitchFamily="18" charset="0"/>
                  </a:rPr>
                  <a:t> và </a:t>
                </a:r>
                <a14:m>
                  <m:oMath xmlns:m="http://schemas.openxmlformats.org/officeDocument/2006/math">
                    <m:r>
                      <a:rPr lang="vi-VN" sz="3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oMath>
                </a14:m>
                <a:r>
                  <a:rPr lang="vi-VN" sz="3800">
                    <a:solidFill>
                      <a:srgbClr val="000000"/>
                    </a:solidFill>
                    <a:ea typeface="Times New Roman" panose="02020603050405020304" pitchFamily="18" charset="0"/>
                    <a:cs typeface="Times New Roman" panose="02020603050405020304" pitchFamily="18" charset="0"/>
                  </a:rPr>
                  <a:t> biểu thị giả thiết </a:t>
                </a:r>
                <a:r>
                  <a:rPr lang="en-US" sz="3800" smtClean="0">
                    <a:solidFill>
                      <a:srgbClr val="000000"/>
                    </a:solidFill>
                    <a:ea typeface="Times New Roman" panose="02020603050405020304" pitchFamily="18" charset="0"/>
                    <a:cs typeface="Times New Roman" panose="02020603050405020304" pitchFamily="18" charset="0"/>
                  </a:rPr>
                  <a:t>trên là</a:t>
                </a:r>
              </a:p>
              <a:p>
                <a:pPr lvl="0">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vi-VN"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=17</m:t>
                      </m:r>
                    </m:oMath>
                  </m:oMathPara>
                </a14:m>
                <a:endParaRPr lang="en-US" sz="3800">
                  <a:solidFill>
                    <a:srgbClr val="000000"/>
                  </a:solidFill>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971800" y="6350901"/>
                <a:ext cx="13296716" cy="2000548"/>
              </a:xfrm>
              <a:prstGeom prst="rect">
                <a:avLst/>
              </a:prstGeom>
              <a:blipFill>
                <a:blip r:embed="rId4"/>
                <a:stretch>
                  <a:fillRect l="-1513"/>
                </a:stretch>
              </a:blipFill>
            </p:spPr>
            <p:txBody>
              <a:bodyPr/>
              <a:lstStyle/>
              <a:p>
                <a:r>
                  <a:rPr lang="en-US">
                    <a:noFill/>
                  </a:rPr>
                  <a:t> </a:t>
                </a:r>
              </a:p>
            </p:txBody>
          </p:sp>
        </mc:Fallback>
      </mc:AlternateContent>
      <p:pic>
        <p:nvPicPr>
          <p:cNvPr id="8" name="Picture 7"/>
          <p:cNvPicPr>
            <a:picLocks noChangeAspect="1"/>
          </p:cNvPicPr>
          <p:nvPr/>
        </p:nvPicPr>
        <p:blipFill>
          <a:blip r:embed="rId5"/>
          <a:stretch>
            <a:fillRect/>
          </a:stretch>
        </p:blipFill>
        <p:spPr>
          <a:xfrm rot="17593382">
            <a:off x="16155516" y="7449167"/>
            <a:ext cx="2566566" cy="2571092"/>
          </a:xfrm>
          <a:prstGeom prst="rect">
            <a:avLst/>
          </a:prstGeom>
        </p:spPr>
      </p:pic>
    </p:spTree>
    <p:extLst>
      <p:ext uri="{BB962C8B-B14F-4D97-AF65-F5344CB8AC3E}">
        <p14:creationId xmlns:p14="http://schemas.microsoft.com/office/powerpoint/2010/main" val="424390617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9" dur="500"/>
                                        <p:tgtEl>
                                          <p:spTgt spid="6">
                                            <p:txEl>
                                              <p:pRg st="0" end="0"/>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1219200" y="800100"/>
                <a:ext cx="15468600" cy="2249975"/>
              </a:xfrm>
              <a:prstGeom prst="rect">
                <a:avLst/>
              </a:prstGeom>
            </p:spPr>
            <p:txBody>
              <a:bodyPr wrap="square">
                <a:spAutoFit/>
              </a:bodyPr>
              <a:lstStyle/>
              <a:p>
                <a:pPr marL="571500" indent="-571500" algn="just">
                  <a:lnSpc>
                    <a:spcPct val="200000"/>
                  </a:lnSpc>
                  <a:buFont typeface="Wingdings" panose="05000000000000000000" pitchFamily="2" charset="2"/>
                  <a:buChar char="q"/>
                  <a:tabLst>
                    <a:tab pos="361950" algn="l"/>
                  </a:tabLst>
                </a:pPr>
                <a:r>
                  <a:rPr lang="vi-VN" sz="3800" b="1" smtClean="0">
                    <a:solidFill>
                      <a:srgbClr val="000000"/>
                    </a:solidFill>
                    <a:ea typeface="Times New Roman" panose="02020603050405020304" pitchFamily="18" charset="0"/>
                    <a:cs typeface="Times New Roman" panose="02020603050405020304" pitchFamily="18" charset="0"/>
                  </a:rPr>
                  <a:t>HĐ2: </a:t>
                </a:r>
                <a:r>
                  <a:rPr lang="vi-VN" sz="3800">
                    <a:solidFill>
                      <a:srgbClr val="000000"/>
                    </a:solidFill>
                    <a:ea typeface="Times New Roman" panose="02020603050405020304" pitchFamily="18" charset="0"/>
                    <a:cs typeface="Times New Roman" panose="02020603050405020304" pitchFamily="18" charset="0"/>
                  </a:rPr>
                  <a:t>Tương tự, hãy viết hệ thức với hai biến </a:t>
                </a:r>
                <a14:m>
                  <m:oMath xmlns:m="http://schemas.openxmlformats.org/officeDocument/2006/math">
                    <m:r>
                      <a:rPr lang="vi-VN" sz="38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3800">
                    <a:solidFill>
                      <a:srgbClr val="000000"/>
                    </a:solidFill>
                    <a:ea typeface="Times New Roman" panose="02020603050405020304" pitchFamily="18" charset="0"/>
                    <a:cs typeface="Times New Roman" panose="02020603050405020304" pitchFamily="18" charset="0"/>
                  </a:rPr>
                  <a:t> và </a:t>
                </a:r>
                <a14:m>
                  <m:oMath xmlns:m="http://schemas.openxmlformats.org/officeDocument/2006/math">
                    <m:r>
                      <a:rPr lang="vi-VN" sz="38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oMath>
                </a14:m>
                <a:r>
                  <a:rPr lang="vi-VN" sz="3800">
                    <a:solidFill>
                      <a:srgbClr val="000000"/>
                    </a:solidFill>
                    <a:ea typeface="Times New Roman" panose="02020603050405020304" pitchFamily="18" charset="0"/>
                    <a:cs typeface="Times New Roman" panose="02020603050405020304" pitchFamily="18" charset="0"/>
                  </a:rPr>
                  <a:t> biểu thị giả thiết cho bởi các câu thơ thứ ba, thứ tư và thứ năm</a:t>
                </a:r>
                <a:r>
                  <a:rPr lang="vi-VN" sz="3800" smtClean="0">
                    <a:solidFill>
                      <a:srgbClr val="000000"/>
                    </a:solidFill>
                    <a:ea typeface="Times New Roman" panose="02020603050405020304" pitchFamily="18" charset="0"/>
                    <a:cs typeface="Times New Roman" panose="02020603050405020304" pitchFamily="18" charset="0"/>
                  </a:rPr>
                  <a:t>.</a:t>
                </a:r>
                <a:endParaRPr lang="vi-VN" sz="3800">
                  <a:solidFill>
                    <a:srgbClr val="000000"/>
                  </a:solidFill>
                  <a:ea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219200" y="800100"/>
                <a:ext cx="15468600" cy="2249975"/>
              </a:xfrm>
              <a:prstGeom prst="rect">
                <a:avLst/>
              </a:prstGeom>
              <a:blipFill>
                <a:blip r:embed="rId3"/>
                <a:stretch>
                  <a:fillRect l="-1143" r="-1261" b="-10298"/>
                </a:stretch>
              </a:blipFill>
            </p:spPr>
            <p:txBody>
              <a:bodyPr/>
              <a:lstStyle/>
              <a:p>
                <a:r>
                  <a:rPr lang="en-US">
                    <a:noFill/>
                  </a:rPr>
                  <a:t> </a:t>
                </a:r>
              </a:p>
            </p:txBody>
          </p:sp>
        </mc:Fallback>
      </mc:AlternateContent>
      <p:sp>
        <p:nvSpPr>
          <p:cNvPr id="6" name="Rectangle 5"/>
          <p:cNvSpPr/>
          <p:nvPr/>
        </p:nvSpPr>
        <p:spPr>
          <a:xfrm>
            <a:off x="8320955" y="3834316"/>
            <a:ext cx="1265090" cy="677108"/>
          </a:xfrm>
          <a:prstGeom prst="rect">
            <a:avLst/>
          </a:prstGeom>
        </p:spPr>
        <p:txBody>
          <a:bodyPr wrap="none">
            <a:spAutoFit/>
          </a:bodyPr>
          <a:lstStyle/>
          <a:p>
            <a:pPr algn="ctr" defTabSz="1828800">
              <a:buClr>
                <a:srgbClr val="000000"/>
              </a:buClr>
              <a:tabLst>
                <a:tab pos="723900" algn="l"/>
              </a:tabLst>
            </a:pPr>
            <a:r>
              <a:rPr lang="en-US" sz="3800" b="1" i="1" u="sng" kern="100">
                <a:solidFill>
                  <a:srgbClr val="C00000"/>
                </a:solidFill>
                <a:latin typeface="Arial"/>
                <a:ea typeface="Calibri" panose="020F0502020204030204" pitchFamily="34" charset="0"/>
                <a:cs typeface="Times New Roman" panose="02020603050405020304" pitchFamily="18" charset="0"/>
                <a:sym typeface="Arial"/>
              </a:rPr>
              <a:t>Giải:</a:t>
            </a:r>
          </a:p>
        </p:txBody>
      </p:sp>
      <p:grpSp>
        <p:nvGrpSpPr>
          <p:cNvPr id="9" name="Group 8"/>
          <p:cNvGrpSpPr/>
          <p:nvPr/>
        </p:nvGrpSpPr>
        <p:grpSpPr>
          <a:xfrm>
            <a:off x="17769758" y="524791"/>
            <a:ext cx="137242" cy="9225426"/>
            <a:chOff x="8759480" y="310101"/>
            <a:chExt cx="68621" cy="4612713"/>
          </a:xfrm>
        </p:grpSpPr>
        <p:cxnSp>
          <p:nvCxnSpPr>
            <p:cNvPr id="10" name="Straight Connector 9"/>
            <p:cNvCxnSpPr/>
            <p:nvPr/>
          </p:nvCxnSpPr>
          <p:spPr>
            <a:xfrm>
              <a:off x="8759480" y="310101"/>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828101" y="311432"/>
              <a:ext cx="0" cy="4611382"/>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 name="Rectangle 4"/>
              <p:cNvSpPr/>
              <p:nvPr/>
            </p:nvSpPr>
            <p:spPr>
              <a:xfrm>
                <a:off x="1219200" y="5295666"/>
                <a:ext cx="15521854" cy="3600986"/>
              </a:xfrm>
              <a:prstGeom prst="rect">
                <a:avLst/>
              </a:prstGeom>
            </p:spPr>
            <p:txBody>
              <a:bodyPr wrap="square">
                <a:spAutoFit/>
              </a:bodyPr>
              <a:lstStyle/>
              <a:p>
                <a:pPr marL="571500" indent="-571500" algn="just">
                  <a:lnSpc>
                    <a:spcPct val="200000"/>
                  </a:lnSpc>
                  <a:buFontTx/>
                  <a:buChar char="-"/>
                </a:pPr>
                <a:r>
                  <a:rPr lang="da-DK" sz="3800" smtClean="0">
                    <a:solidFill>
                      <a:srgbClr val="000000"/>
                    </a:solidFill>
                    <a:ea typeface="Calibri" panose="020F0502020204030204" pitchFamily="34" charset="0"/>
                    <a:cs typeface="Times New Roman" panose="02020603050405020304" pitchFamily="18" charset="0"/>
                  </a:rPr>
                  <a:t>Một </a:t>
                </a:r>
                <a:r>
                  <a:rPr lang="da-DK" sz="3800">
                    <a:solidFill>
                      <a:srgbClr val="000000"/>
                    </a:solidFill>
                    <a:ea typeface="Calibri" panose="020F0502020204030204" pitchFamily="34" charset="0"/>
                    <a:cs typeface="Times New Roman" panose="02020603050405020304" pitchFamily="18" charset="0"/>
                  </a:rPr>
                  <a:t>quả quýt được chia làm 3 miếng hay đại lượng biểu thị là </a:t>
                </a:r>
                <a14:m>
                  <m:oMath xmlns:m="http://schemas.openxmlformats.org/officeDocument/2006/math">
                    <m:r>
                      <a:rPr lang="da-DK"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da-DK"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800" smtClean="0">
                  <a:solidFill>
                    <a:srgbClr val="000000"/>
                  </a:solidFill>
                  <a:effectLst/>
                  <a:ea typeface="Calibri" panose="020F0502020204030204" pitchFamily="34" charset="0"/>
                  <a:cs typeface="Times New Roman" panose="02020603050405020304" pitchFamily="18" charset="0"/>
                </a:endParaRPr>
              </a:p>
              <a:p>
                <a:pPr marL="571500" indent="-571500" algn="just">
                  <a:lnSpc>
                    <a:spcPct val="200000"/>
                  </a:lnSpc>
                  <a:buFontTx/>
                  <a:buChar char="-"/>
                </a:pPr>
                <a:r>
                  <a:rPr lang="da-DK" sz="3800" smtClean="0">
                    <a:solidFill>
                      <a:srgbClr val="000000"/>
                    </a:solidFill>
                    <a:effectLst/>
                    <a:ea typeface="Calibri" panose="020F0502020204030204" pitchFamily="34" charset="0"/>
                    <a:cs typeface="Times New Roman" panose="02020603050405020304" pitchFamily="18" charset="0"/>
                  </a:rPr>
                  <a:t>Một </a:t>
                </a:r>
                <a:r>
                  <a:rPr lang="da-DK" sz="3800">
                    <a:solidFill>
                      <a:srgbClr val="000000"/>
                    </a:solidFill>
                    <a:effectLst/>
                    <a:ea typeface="Calibri" panose="020F0502020204030204" pitchFamily="34" charset="0"/>
                    <a:cs typeface="Times New Roman" panose="02020603050405020304" pitchFamily="18" charset="0"/>
                  </a:rPr>
                  <a:t>quả cam được chia làm 10 miếng hay đại lượng biểu thị là </a:t>
                </a:r>
                <a14:m>
                  <m:oMath xmlns:m="http://schemas.openxmlformats.org/officeDocument/2006/math">
                    <m:r>
                      <a:rPr lang="da-DK"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oMath>
                </a14:m>
                <a:r>
                  <a:rPr lang="da-DK" sz="3800" smtClean="0">
                    <a:solidFill>
                      <a:srgbClr val="000000"/>
                    </a:solidFill>
                    <a:effectLst/>
                    <a:ea typeface="Calibri" panose="020F0502020204030204" pitchFamily="34" charset="0"/>
                    <a:cs typeface="Times New Roman" panose="02020603050405020304" pitchFamily="18" charset="0"/>
                  </a:rPr>
                  <a:t>.</a:t>
                </a:r>
                <a:endParaRPr lang="en-US" sz="3800" smtClean="0">
                  <a:ea typeface="Calibri" panose="020F0502020204030204" pitchFamily="34" charset="0"/>
                  <a:cs typeface="Times New Roman" panose="02020603050405020304" pitchFamily="18" charset="0"/>
                </a:endParaRPr>
              </a:p>
              <a:p>
                <a:pPr marL="571500" indent="-571500" algn="just">
                  <a:lnSpc>
                    <a:spcPct val="200000"/>
                  </a:lnSpc>
                  <a:buFontTx/>
                  <a:buChar char="-"/>
                </a:pPr>
                <a:r>
                  <a:rPr lang="da-DK" sz="3800" smtClean="0">
                    <a:solidFill>
                      <a:srgbClr val="000000"/>
                    </a:solidFill>
                    <a:effectLst/>
                    <a:ea typeface="Calibri" panose="020F0502020204030204" pitchFamily="34" charset="0"/>
                    <a:cs typeface="Times New Roman" panose="02020603050405020304" pitchFamily="18" charset="0"/>
                  </a:rPr>
                  <a:t>Biểu </a:t>
                </a:r>
                <a:r>
                  <a:rPr lang="da-DK" sz="3800">
                    <a:solidFill>
                      <a:srgbClr val="000000"/>
                    </a:solidFill>
                    <a:effectLst/>
                    <a:ea typeface="Calibri" panose="020F0502020204030204" pitchFamily="34" charset="0"/>
                    <a:cs typeface="Times New Roman" panose="02020603050405020304" pitchFamily="18" charset="0"/>
                  </a:rPr>
                  <a:t>thức liên hệ là: </a:t>
                </a:r>
                <a14:m>
                  <m:oMath xmlns:m="http://schemas.openxmlformats.org/officeDocument/2006/math">
                    <m:r>
                      <a:rPr lang="da-DK"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da-DK"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da-DK"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=100</m:t>
                    </m:r>
                  </m:oMath>
                </a14:m>
                <a:r>
                  <a:rPr lang="da-DK" sz="3800">
                    <a:solidFill>
                      <a:srgbClr val="000000"/>
                    </a:solidFill>
                    <a:effectLst/>
                    <a:ea typeface="Calibri" panose="020F0502020204030204" pitchFamily="34" charset="0"/>
                    <a:cs typeface="Times New Roman" panose="02020603050405020304" pitchFamily="18" charset="0"/>
                  </a:rPr>
                  <a:t>.</a:t>
                </a:r>
                <a:endParaRPr lang="en-US" sz="3800">
                  <a:effectLs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19200" y="5295666"/>
                <a:ext cx="15521854" cy="3600986"/>
              </a:xfrm>
              <a:prstGeom prst="rect">
                <a:avLst/>
              </a:prstGeom>
              <a:blipFill>
                <a:blip r:embed="rId4"/>
                <a:stretch>
                  <a:fillRect l="-1178" b="-1017"/>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844742C5-9DB2-FEBD-248D-1CA334A750C2}"/>
              </a:ext>
            </a:extLst>
          </p:cNvPr>
          <p:cNvPicPr>
            <a:picLocks noChangeAspect="1"/>
          </p:cNvPicPr>
          <p:nvPr/>
        </p:nvPicPr>
        <p:blipFill>
          <a:blip r:embed="rId5"/>
          <a:stretch>
            <a:fillRect/>
          </a:stretch>
        </p:blipFill>
        <p:spPr>
          <a:xfrm>
            <a:off x="16754882" y="8856150"/>
            <a:ext cx="1164150" cy="1164150"/>
          </a:xfrm>
          <a:prstGeom prst="rect">
            <a:avLst/>
          </a:prstGeom>
        </p:spPr>
      </p:pic>
    </p:spTree>
    <p:extLst>
      <p:ext uri="{BB962C8B-B14F-4D97-AF65-F5344CB8AC3E}">
        <p14:creationId xmlns:p14="http://schemas.microsoft.com/office/powerpoint/2010/main" val="115666075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left)">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left)">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wipe(left)">
                                      <p:cBhvr>
                                        <p:cTn id="2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6" name="Rectangle 5"/>
          <p:cNvSpPr/>
          <p:nvPr/>
        </p:nvSpPr>
        <p:spPr>
          <a:xfrm>
            <a:off x="1030705" y="699581"/>
            <a:ext cx="13585770" cy="938719"/>
          </a:xfrm>
          <a:prstGeom prst="rect">
            <a:avLst/>
          </a:prstGeom>
        </p:spPr>
        <p:txBody>
          <a:bodyPr wrap="none">
            <a:spAutoFit/>
          </a:bodyPr>
          <a:lstStyle/>
          <a:p>
            <a:pPr lvl="0" algn="ctr">
              <a:defRPr/>
            </a:pPr>
            <a:r>
              <a:rPr lang="vi-VN" sz="5500" b="1">
                <a:solidFill>
                  <a:srgbClr val="C00000"/>
                </a:solidFill>
                <a:cs typeface="Arial" panose="020B0604020202020204" pitchFamily="34" charset="0"/>
              </a:rPr>
              <a:t>Khái niệm phương trình bậc nhất hai ẩn</a:t>
            </a:r>
            <a:endParaRPr kumimoji="0" lang="en-US" sz="55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030705" y="2051872"/>
                <a:ext cx="15544800" cy="5758628"/>
              </a:xfrm>
              <a:prstGeom prst="rect">
                <a:avLst/>
              </a:prstGeom>
            </p:spPr>
            <p:txBody>
              <a:bodyPr wrap="square">
                <a:spAutoFit/>
              </a:bodyPr>
              <a:lstStyle/>
              <a:p>
                <a:pPr marL="571500" lvl="0" indent="-571500" algn="just">
                  <a:lnSpc>
                    <a:spcPct val="200000"/>
                  </a:lnSpc>
                  <a:buFont typeface="Arial" panose="020B0604020202020204" pitchFamily="34" charset="0"/>
                  <a:buChar char="•"/>
                  <a:tabLst>
                    <a:tab pos="186690" algn="l"/>
                  </a:tabLst>
                </a:pPr>
                <a:r>
                  <a:rPr lang="da-DK" sz="3800" smtClean="0">
                    <a:solidFill>
                      <a:srgbClr val="000000"/>
                    </a:solidFill>
                    <a:latin typeface="+mj-lt"/>
                    <a:ea typeface="Malgun Gothic" panose="020B0503020000020004" pitchFamily="34" charset="-127"/>
                    <a:cs typeface="Times New Roman" panose="02020603050405020304" pitchFamily="18" charset="0"/>
                  </a:rPr>
                  <a:t>Phương trình bậc nhất hai ẩn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oMath>
                </a14:m>
                <a:r>
                  <a:rPr lang="da-DK" sz="3800">
                    <a:solidFill>
                      <a:srgbClr val="000000"/>
                    </a:solidFill>
                    <a:latin typeface="+mj-lt"/>
                    <a:ea typeface="Malgun Gothic" panose="020B0503020000020004" pitchFamily="34" charset="-127"/>
                    <a:cs typeface="Times New Roman" panose="02020603050405020304" pitchFamily="18" charset="0"/>
                  </a:rPr>
                  <a:t> và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oMath>
                </a14:m>
                <a:r>
                  <a:rPr lang="da-DK" sz="3800">
                    <a:solidFill>
                      <a:srgbClr val="000000"/>
                    </a:solidFill>
                    <a:latin typeface="+mj-lt"/>
                    <a:ea typeface="Malgun Gothic" panose="020B0503020000020004" pitchFamily="34" charset="-127"/>
                    <a:cs typeface="Times New Roman" panose="02020603050405020304" pitchFamily="18" charset="0"/>
                  </a:rPr>
                  <a:t> là hệ thức dạng</a:t>
                </a:r>
                <a:endParaRPr lang="en-US" sz="3800">
                  <a:solidFill>
                    <a:srgbClr val="000000"/>
                  </a:solidFill>
                  <a:latin typeface="+mj-lt"/>
                  <a:ea typeface="Calibri" panose="020F0502020204030204" pitchFamily="34" charset="0"/>
                  <a:cs typeface="Times New Roman" panose="02020603050405020304" pitchFamily="18" charset="0"/>
                </a:endParaRPr>
              </a:p>
              <a:p>
                <a:pPr marL="2540" algn="just">
                  <a:lnSpc>
                    <a:spcPct val="200000"/>
                  </a:lnSpc>
                  <a:tabLst>
                    <a:tab pos="186690" algn="l"/>
                  </a:tabLst>
                </a:pPr>
                <a14:m>
                  <m:oMathPara xmlns:m="http://schemas.openxmlformats.org/officeDocument/2006/math">
                    <m:oMathParaPr>
                      <m:jc m:val="centerGroup"/>
                    </m:oMathParaPr>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𝑎𝑥</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𝑏𝑦</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𝑐</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(1)</m:t>
                      </m:r>
                    </m:oMath>
                  </m:oMathPara>
                </a14:m>
                <a:endParaRPr lang="en-US" sz="3800">
                  <a:solidFill>
                    <a:srgbClr val="000000"/>
                  </a:solidFill>
                  <a:latin typeface="+mj-lt"/>
                  <a:ea typeface="Calibri" panose="020F0502020204030204" pitchFamily="34" charset="0"/>
                  <a:cs typeface="Times New Roman" panose="02020603050405020304" pitchFamily="18" charset="0"/>
                </a:endParaRPr>
              </a:p>
              <a:p>
                <a:pPr algn="just">
                  <a:lnSpc>
                    <a:spcPct val="200000"/>
                  </a:lnSpc>
                  <a:tabLst>
                    <a:tab pos="186690" algn="l"/>
                  </a:tabLst>
                </a:pPr>
                <a:r>
                  <a:rPr lang="da-DK" sz="3800">
                    <a:solidFill>
                      <a:srgbClr val="000000"/>
                    </a:solidFill>
                    <a:latin typeface="+mj-lt"/>
                    <a:ea typeface="Malgun Gothic" panose="020B0503020000020004" pitchFamily="34" charset="-127"/>
                    <a:cs typeface="Times New Roman" panose="02020603050405020304" pitchFamily="18" charset="0"/>
                  </a:rPr>
                  <a:t> Trong đó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𝑎</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𝑏</m:t>
                    </m:r>
                  </m:oMath>
                </a14:m>
                <a:r>
                  <a:rPr lang="da-DK" sz="3800">
                    <a:solidFill>
                      <a:srgbClr val="000000"/>
                    </a:solidFill>
                    <a:latin typeface="+mj-lt"/>
                    <a:ea typeface="Malgun Gothic" panose="020B0503020000020004" pitchFamily="34" charset="-127"/>
                    <a:cs typeface="Times New Roman" panose="02020603050405020304" pitchFamily="18" charset="0"/>
                  </a:rPr>
                  <a:t> và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𝑐</m:t>
                    </m:r>
                  </m:oMath>
                </a14:m>
                <a:r>
                  <a:rPr lang="da-DK" sz="3800">
                    <a:solidFill>
                      <a:srgbClr val="000000"/>
                    </a:solidFill>
                    <a:latin typeface="+mj-lt"/>
                    <a:ea typeface="Malgun Gothic" panose="020B0503020000020004" pitchFamily="34" charset="-127"/>
                    <a:cs typeface="Times New Roman" panose="02020603050405020304" pitchFamily="18" charset="0"/>
                  </a:rPr>
                  <a:t> là các số đã biết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𝑎</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oMath>
                </a14:m>
                <a:r>
                  <a:rPr lang="da-DK" sz="3800">
                    <a:solidFill>
                      <a:srgbClr val="000000"/>
                    </a:solidFill>
                    <a:latin typeface="+mj-lt"/>
                    <a:ea typeface="Malgun Gothic" panose="020B0503020000020004" pitchFamily="34" charset="-127"/>
                    <a:cs typeface="Times New Roman" panose="02020603050405020304" pitchFamily="18" charset="0"/>
                  </a:rPr>
                  <a:t> hoặc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𝑏</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oMath>
                </a14:m>
                <a:r>
                  <a:rPr lang="da-DK" sz="3800">
                    <a:solidFill>
                      <a:srgbClr val="000000"/>
                    </a:solidFill>
                    <a:latin typeface="+mj-lt"/>
                    <a:ea typeface="Malgun Gothic" panose="020B0503020000020004" pitchFamily="34" charset="-127"/>
                    <a:cs typeface="Times New Roman" panose="02020603050405020304" pitchFamily="18" charset="0"/>
                  </a:rPr>
                  <a:t>).</a:t>
                </a:r>
                <a:endParaRPr lang="en-US" sz="3800">
                  <a:solidFill>
                    <a:srgbClr val="000000"/>
                  </a:solidFill>
                  <a:latin typeface="+mj-lt"/>
                  <a:ea typeface="Calibri" panose="020F0502020204030204" pitchFamily="34" charset="0"/>
                  <a:cs typeface="Times New Roman" panose="02020603050405020304" pitchFamily="18" charset="0"/>
                </a:endParaRPr>
              </a:p>
              <a:p>
                <a:pPr marL="571500" lvl="0" indent="-571500" algn="just">
                  <a:lnSpc>
                    <a:spcPct val="200000"/>
                  </a:lnSpc>
                  <a:buFont typeface="Arial" panose="020B0604020202020204" pitchFamily="34" charset="0"/>
                  <a:buChar char="•"/>
                  <a:tabLst>
                    <a:tab pos="186690" algn="l"/>
                  </a:tabLst>
                </a:pPr>
                <a:r>
                  <a:rPr lang="da-DK" sz="3800">
                    <a:solidFill>
                      <a:srgbClr val="000000"/>
                    </a:solidFill>
                    <a:latin typeface="+mj-lt"/>
                    <a:ea typeface="Malgun Gothic" panose="020B0503020000020004" pitchFamily="34" charset="-127"/>
                    <a:cs typeface="Times New Roman" panose="02020603050405020304" pitchFamily="18" charset="0"/>
                  </a:rPr>
                  <a:t>Nếu tại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e>
                      <m:sub>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sub>
                    </m:sSub>
                  </m:oMath>
                </a14:m>
                <a:r>
                  <a:rPr lang="da-DK" sz="3800">
                    <a:solidFill>
                      <a:srgbClr val="000000"/>
                    </a:solidFill>
                    <a:latin typeface="+mj-lt"/>
                    <a:ea typeface="Malgun Gothic" panose="020B0503020000020004" pitchFamily="34" charset="-127"/>
                    <a:cs typeface="Times New Roman" panose="02020603050405020304" pitchFamily="18" charset="0"/>
                  </a:rPr>
                  <a:t> và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e>
                      <m:sub>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sub>
                    </m:sSub>
                  </m:oMath>
                </a14:m>
                <a:r>
                  <a:rPr lang="da-DK" sz="3800">
                    <a:solidFill>
                      <a:srgbClr val="000000"/>
                    </a:solidFill>
                    <a:latin typeface="+mj-lt"/>
                    <a:ea typeface="Malgun Gothic" panose="020B0503020000020004" pitchFamily="34" charset="-127"/>
                    <a:cs typeface="Times New Roman" panose="02020603050405020304" pitchFamily="18" charset="0"/>
                  </a:rPr>
                  <a:t> ta có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𝑎</m:t>
                    </m:r>
                    <m:sSub>
                      <m:sSubPr>
                        <m:ctrlPr>
                          <a:rPr lang="en-US"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e>
                      <m:sub>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sub>
                    </m:sSub>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𝑏</m:t>
                    </m:r>
                    <m:sSub>
                      <m:sSubPr>
                        <m:ctrlPr>
                          <a:rPr lang="en-US"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e>
                      <m:sub>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sub>
                    </m:sSub>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𝑐</m:t>
                    </m:r>
                  </m:oMath>
                </a14:m>
                <a:r>
                  <a:rPr lang="da-DK" sz="3800">
                    <a:solidFill>
                      <a:srgbClr val="000000"/>
                    </a:solidFill>
                    <a:latin typeface="+mj-lt"/>
                    <a:ea typeface="Malgun Gothic" panose="020B0503020000020004" pitchFamily="34" charset="-127"/>
                    <a:cs typeface="Times New Roman" panose="02020603050405020304" pitchFamily="18" charset="0"/>
                  </a:rPr>
                  <a:t> là một khẳng định đúng thì cặp số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𝑥</m:t>
                        </m:r>
                      </m:e>
                      <m:sub>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sub>
                    </m:sSub>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𝑦</m:t>
                        </m:r>
                      </m:e>
                      <m:sub>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0</m:t>
                        </m:r>
                      </m:sub>
                    </m:sSub>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da-DK" sz="3800">
                    <a:solidFill>
                      <a:srgbClr val="000000"/>
                    </a:solidFill>
                    <a:latin typeface="+mj-lt"/>
                    <a:ea typeface="Malgun Gothic" panose="020B0503020000020004" pitchFamily="34" charset="-127"/>
                    <a:cs typeface="Times New Roman" panose="02020603050405020304" pitchFamily="18" charset="0"/>
                  </a:rPr>
                  <a:t> được gọi là một nghiệm của phương trình </a:t>
                </a:r>
                <a14:m>
                  <m:oMath xmlns:m="http://schemas.openxmlformats.org/officeDocument/2006/math">
                    <m:r>
                      <a:rPr lang="da-DK" sz="38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(1)</m:t>
                    </m:r>
                  </m:oMath>
                </a14:m>
                <a:r>
                  <a:rPr lang="en-US" sz="3800" smtClean="0">
                    <a:solidFill>
                      <a:srgbClr val="000000"/>
                    </a:solidFill>
                    <a:latin typeface="+mj-lt"/>
                    <a:ea typeface="Calibri" panose="020F0502020204030204" pitchFamily="34" charset="0"/>
                    <a:cs typeface="Times New Roman" panose="02020603050405020304" pitchFamily="18" charset="0"/>
                  </a:rPr>
                  <a:t>.</a:t>
                </a:r>
                <a:endParaRPr lang="en-US" sz="3800">
                  <a:solidFill>
                    <a:srgbClr val="000000"/>
                  </a:solidFill>
                  <a:latin typeface="+mj-lt"/>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30705" y="2051872"/>
                <a:ext cx="15544800" cy="5758628"/>
              </a:xfrm>
              <a:prstGeom prst="rect">
                <a:avLst/>
              </a:prstGeom>
              <a:blipFill>
                <a:blip r:embed="rId3"/>
                <a:stretch>
                  <a:fillRect l="-1176" r="-1294" b="-3390"/>
                </a:stretch>
              </a:blipFill>
            </p:spPr>
            <p:txBody>
              <a:bodyPr/>
              <a:lstStyle/>
              <a:p>
                <a:r>
                  <a:rPr lang="en-US">
                    <a:noFill/>
                  </a:rPr>
                  <a:t> </a:t>
                </a:r>
              </a:p>
            </p:txBody>
          </p:sp>
        </mc:Fallback>
      </mc:AlternateContent>
      <p:pic>
        <p:nvPicPr>
          <p:cNvPr id="9" name="Picture 8"/>
          <p:cNvPicPr>
            <a:picLocks noChangeAspect="1"/>
          </p:cNvPicPr>
          <p:nvPr/>
        </p:nvPicPr>
        <p:blipFill>
          <a:blip r:embed="rId4"/>
          <a:stretch>
            <a:fillRect/>
          </a:stretch>
        </p:blipFill>
        <p:spPr>
          <a:xfrm>
            <a:off x="15355570" y="8343900"/>
            <a:ext cx="2932430" cy="1548518"/>
          </a:xfrm>
          <a:prstGeom prst="rect">
            <a:avLst/>
          </a:prstGeom>
        </p:spPr>
      </p:pic>
    </p:spTree>
    <p:extLst>
      <p:ext uri="{BB962C8B-B14F-4D97-AF65-F5344CB8AC3E}">
        <p14:creationId xmlns:p14="http://schemas.microsoft.com/office/powerpoint/2010/main" val="2970711736"/>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grpSp>
        <p:nvGrpSpPr>
          <p:cNvPr id="12" name="Group 11"/>
          <p:cNvGrpSpPr/>
          <p:nvPr/>
        </p:nvGrpSpPr>
        <p:grpSpPr>
          <a:xfrm>
            <a:off x="305632" y="9791700"/>
            <a:ext cx="17670379" cy="152400"/>
            <a:chOff x="604298" y="4921483"/>
            <a:chExt cx="8111159" cy="108454"/>
          </a:xfrm>
        </p:grpSpPr>
        <p:cxnSp>
          <p:nvCxnSpPr>
            <p:cNvPr id="33" name="Straight Connector 32"/>
            <p:cNvCxnSpPr/>
            <p:nvPr/>
          </p:nvCxnSpPr>
          <p:spPr>
            <a:xfrm flipH="1" flipV="1">
              <a:off x="604299" y="4921483"/>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604298" y="5027660"/>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Flowchart: Terminator 2"/>
          <p:cNvSpPr/>
          <p:nvPr/>
        </p:nvSpPr>
        <p:spPr>
          <a:xfrm>
            <a:off x="-533400" y="419100"/>
            <a:ext cx="2895600" cy="11430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800" b="1" smtClean="0">
                <a:solidFill>
                  <a:schemeClr val="tx2">
                    <a:lumMod val="20000"/>
                    <a:lumOff val="80000"/>
                  </a:schemeClr>
                </a:solidFill>
              </a:rPr>
              <a:t>Ví dụ 1.</a:t>
            </a:r>
            <a:endParaRPr lang="en-US" sz="3800" b="1">
              <a:solidFill>
                <a:schemeClr val="tx2">
                  <a:lumMod val="20000"/>
                  <a:lumOff val="80000"/>
                </a:schemeClr>
              </a:solidFill>
            </a:endParaRPr>
          </a:p>
        </p:txBody>
      </p:sp>
      <mc:AlternateContent xmlns:mc="http://schemas.openxmlformats.org/markup-compatibility/2006" xmlns:a14="http://schemas.microsoft.com/office/drawing/2010/main">
        <mc:Choice Requires="a14">
          <p:sp>
            <p:nvSpPr>
              <p:cNvPr id="4" name="Rectangle 3"/>
              <p:cNvSpPr/>
              <p:nvPr/>
            </p:nvSpPr>
            <p:spPr>
              <a:xfrm>
                <a:off x="297609" y="5753100"/>
                <a:ext cx="17678400" cy="3330912"/>
              </a:xfrm>
              <a:prstGeom prst="rect">
                <a:avLst/>
              </a:prstGeom>
            </p:spPr>
            <p:txBody>
              <a:bodyPr wrap="square">
                <a:spAutoFit/>
              </a:bodyPr>
              <a:lstStyle/>
              <a:p>
                <a:pPr algn="just">
                  <a:lnSpc>
                    <a:spcPct val="160000"/>
                  </a:lnSpc>
                </a:pPr>
                <a:r>
                  <a:rPr lang="vi-VN" sz="3400" smtClean="0">
                    <a:solidFill>
                      <a:srgbClr val="000000"/>
                    </a:solidFill>
                  </a:rPr>
                  <a:t>a) Cả </a:t>
                </a:r>
                <a:r>
                  <a:rPr lang="vi-VN" sz="3400">
                    <a:solidFill>
                      <a:srgbClr val="000000"/>
                    </a:solidFill>
                  </a:rPr>
                  <a:t>ba hệ thức đều có dạng </a:t>
                </a:r>
                <a14:m>
                  <m:oMath xmlns:m="http://schemas.openxmlformats.org/officeDocument/2006/math">
                    <m:r>
                      <a:rPr lang="vi-VN" sz="3400" i="1" smtClean="0">
                        <a:solidFill>
                          <a:srgbClr val="000000"/>
                        </a:solidFill>
                        <a:latin typeface="Cambria Math" panose="02040503050406030204" pitchFamily="18" charset="0"/>
                      </a:rPr>
                      <m:t>𝑎𝑥</m:t>
                    </m:r>
                    <m:r>
                      <a:rPr lang="vi-VN" sz="340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𝑏𝑦</m:t>
                    </m:r>
                    <m:r>
                      <a:rPr lang="vi-VN" sz="340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𝑐</m:t>
                    </m:r>
                  </m:oMath>
                </a14:m>
                <a:r>
                  <a:rPr lang="vi-VN" sz="3400">
                    <a:solidFill>
                      <a:srgbClr val="000000"/>
                    </a:solidFill>
                  </a:rPr>
                  <a:t>. Nhưng chỉ có hai hệ thức </a:t>
                </a:r>
                <a14:m>
                  <m:oMath xmlns:m="http://schemas.openxmlformats.org/officeDocument/2006/math">
                    <m:r>
                      <a:rPr lang="vi-VN" sz="3400" i="1" smtClean="0">
                        <a:solidFill>
                          <a:srgbClr val="000000"/>
                        </a:solidFill>
                        <a:latin typeface="Cambria Math" panose="02040503050406030204" pitchFamily="18" charset="0"/>
                      </a:rPr>
                      <m:t>4</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+3</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=5</m:t>
                    </m:r>
                  </m:oMath>
                </a14:m>
                <a:r>
                  <a:rPr lang="vi-VN" sz="3400">
                    <a:solidFill>
                      <a:srgbClr val="000000"/>
                    </a:solidFill>
                  </a:rPr>
                  <a:t> và </a:t>
                </a:r>
                <a:r>
                  <a:rPr lang="en-US" sz="3400" smtClean="0">
                    <a:solidFill>
                      <a:srgbClr val="000000"/>
                    </a:solidFill>
                  </a:rPr>
                  <a:t>      </a:t>
                </a:r>
                <a14:m>
                  <m:oMath xmlns:m="http://schemas.openxmlformats.org/officeDocument/2006/math">
                    <m:r>
                      <a:rPr lang="vi-VN" sz="3400" i="1" smtClean="0">
                        <a:solidFill>
                          <a:srgbClr val="000000"/>
                        </a:solidFill>
                        <a:latin typeface="Cambria Math" panose="02040503050406030204" pitchFamily="18" charset="0"/>
                      </a:rPr>
                      <m:t>0</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=−1 </m:t>
                    </m:r>
                  </m:oMath>
                </a14:m>
                <a:r>
                  <a:rPr lang="vi-VN" sz="3400">
                    <a:solidFill>
                      <a:srgbClr val="000000"/>
                    </a:solidFill>
                  </a:rPr>
                  <a:t>thoả mãn điều kiện </a:t>
                </a:r>
                <a14:m>
                  <m:oMath xmlns:m="http://schemas.openxmlformats.org/officeDocument/2006/math">
                    <m:r>
                      <a:rPr lang="vi-VN" sz="3400" i="1" smtClean="0">
                        <a:solidFill>
                          <a:srgbClr val="000000"/>
                        </a:solidFill>
                        <a:latin typeface="Cambria Math" panose="02040503050406030204" pitchFamily="18" charset="0"/>
                      </a:rPr>
                      <m:t>𝑎</m:t>
                    </m:r>
                    <m:r>
                      <a:rPr lang="vi-VN" sz="3400" i="1" smtClean="0">
                        <a:solidFill>
                          <a:srgbClr val="000000"/>
                        </a:solidFill>
                        <a:latin typeface="Cambria Math" panose="02040503050406030204" pitchFamily="18" charset="0"/>
                      </a:rPr>
                      <m:t>≠0</m:t>
                    </m:r>
                  </m:oMath>
                </a14:m>
                <a:r>
                  <a:rPr lang="vi-VN" sz="3400">
                    <a:solidFill>
                      <a:srgbClr val="000000"/>
                    </a:solidFill>
                  </a:rPr>
                  <a:t> hoặc </a:t>
                </a:r>
                <a14:m>
                  <m:oMath xmlns:m="http://schemas.openxmlformats.org/officeDocument/2006/math">
                    <m:r>
                      <a:rPr lang="vi-VN" sz="3400" i="1" smtClean="0">
                        <a:solidFill>
                          <a:srgbClr val="000000"/>
                        </a:solidFill>
                        <a:latin typeface="Cambria Math" panose="02040503050406030204" pitchFamily="18" charset="0"/>
                      </a:rPr>
                      <m:t>𝑏</m:t>
                    </m:r>
                    <m:r>
                      <a:rPr lang="vi-VN" sz="3400" i="1">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0</m:t>
                    </m:r>
                  </m:oMath>
                </a14:m>
                <a:r>
                  <a:rPr lang="vi-VN" sz="3400">
                    <a:solidFill>
                      <a:srgbClr val="000000"/>
                    </a:solidFill>
                  </a:rPr>
                  <a:t> nên là phương trình bậc nhất hai ẩn. </a:t>
                </a:r>
                <a:endParaRPr lang="en-US" sz="3400" smtClean="0">
                  <a:solidFill>
                    <a:srgbClr val="000000"/>
                  </a:solidFill>
                </a:endParaRPr>
              </a:p>
              <a:p>
                <a:pPr algn="just">
                  <a:lnSpc>
                    <a:spcPct val="160000"/>
                  </a:lnSpc>
                </a:pPr>
                <a:r>
                  <a:rPr lang="vi-VN" sz="3400" smtClean="0">
                    <a:solidFill>
                      <a:srgbClr val="000000"/>
                    </a:solidFill>
                  </a:rPr>
                  <a:t>Hệ </a:t>
                </a:r>
                <a:r>
                  <a:rPr lang="vi-VN" sz="3400">
                    <a:solidFill>
                      <a:srgbClr val="000000"/>
                    </a:solidFill>
                  </a:rPr>
                  <a:t>thức </a:t>
                </a:r>
                <a14:m>
                  <m:oMath xmlns:m="http://schemas.openxmlformats.org/officeDocument/2006/math">
                    <m:r>
                      <a:rPr lang="en-US" sz="3400" b="0" i="1" smtClean="0">
                        <a:solidFill>
                          <a:srgbClr val="000000"/>
                        </a:solidFill>
                        <a:latin typeface="Cambria Math" panose="02040503050406030204" pitchFamily="18" charset="0"/>
                      </a:rPr>
                      <m:t>0</m:t>
                    </m:r>
                    <m:r>
                      <a:rPr lang="en-US" sz="3400" b="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m:t>
                    </m:r>
                    <m:r>
                      <a:rPr lang="en-US" sz="3400" b="0" i="1" smtClean="0">
                        <a:solidFill>
                          <a:srgbClr val="000000"/>
                        </a:solidFill>
                        <a:latin typeface="Cambria Math" panose="02040503050406030204" pitchFamily="18" charset="0"/>
                      </a:rPr>
                      <m:t>0</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=3 </m:t>
                    </m:r>
                  </m:oMath>
                </a14:m>
                <a:r>
                  <a:rPr lang="vi-VN" sz="3400">
                    <a:solidFill>
                      <a:srgbClr val="000000"/>
                    </a:solidFill>
                  </a:rPr>
                  <a:t>có </a:t>
                </a:r>
                <a14:m>
                  <m:oMath xmlns:m="http://schemas.openxmlformats.org/officeDocument/2006/math">
                    <m:r>
                      <a:rPr lang="vi-VN" sz="3400" i="1" smtClean="0">
                        <a:solidFill>
                          <a:srgbClr val="000000"/>
                        </a:solidFill>
                        <a:latin typeface="Cambria Math" panose="02040503050406030204" pitchFamily="18" charset="0"/>
                      </a:rPr>
                      <m:t>𝑎</m:t>
                    </m:r>
                    <m:r>
                      <a:rPr lang="vi-VN" sz="340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𝑏</m:t>
                    </m:r>
                    <m:r>
                      <a:rPr lang="vi-VN" sz="3400" i="1" smtClean="0">
                        <a:solidFill>
                          <a:srgbClr val="000000"/>
                        </a:solidFill>
                        <a:latin typeface="Cambria Math" panose="02040503050406030204" pitchFamily="18" charset="0"/>
                      </a:rPr>
                      <m:t>=0</m:t>
                    </m:r>
                  </m:oMath>
                </a14:m>
                <a:r>
                  <a:rPr lang="vi-VN" sz="3400">
                    <a:solidFill>
                      <a:srgbClr val="000000"/>
                    </a:solidFill>
                  </a:rPr>
                  <a:t>, không thoả mãn điều kiện trên nên hệ thức đó không phải là phương trình bậc nhất hai ẩn</a:t>
                </a:r>
                <a:r>
                  <a:rPr lang="vi-VN" sz="3400" smtClean="0">
                    <a:solidFill>
                      <a:srgbClr val="000000"/>
                    </a:solidFill>
                  </a:rPr>
                  <a:t>.</a:t>
                </a:r>
                <a:endParaRPr lang="vi-VN" sz="3400">
                  <a:solidFill>
                    <a:srgbClr val="0000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297609" y="5753100"/>
                <a:ext cx="17678400" cy="3330912"/>
              </a:xfrm>
              <a:prstGeom prst="rect">
                <a:avLst/>
              </a:prstGeom>
              <a:blipFill>
                <a:blip r:embed="rId3"/>
                <a:stretch>
                  <a:fillRect l="-966" r="-966" b="-54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05633" y="1803026"/>
                <a:ext cx="17678400" cy="2349874"/>
              </a:xfrm>
              <a:prstGeom prst="rect">
                <a:avLst/>
              </a:prstGeom>
            </p:spPr>
            <p:txBody>
              <a:bodyPr wrap="square">
                <a:spAutoFit/>
              </a:bodyPr>
              <a:lstStyle/>
              <a:p>
                <a:pPr lvl="0" algn="just">
                  <a:lnSpc>
                    <a:spcPct val="150000"/>
                  </a:lnSpc>
                </a:pPr>
                <a:r>
                  <a:rPr lang="vi-VN" sz="3400" smtClean="0">
                    <a:solidFill>
                      <a:srgbClr val="000000"/>
                    </a:solidFill>
                  </a:rPr>
                  <a:t>a) Trong các hệ thức </a:t>
                </a:r>
                <a14:m>
                  <m:oMath xmlns:m="http://schemas.openxmlformats.org/officeDocument/2006/math">
                    <m:r>
                      <a:rPr lang="vi-VN" sz="3400" i="1" smtClean="0">
                        <a:solidFill>
                          <a:srgbClr val="000000"/>
                        </a:solidFill>
                        <a:latin typeface="Cambria Math" panose="02040503050406030204" pitchFamily="18" charset="0"/>
                      </a:rPr>
                      <m:t>4</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+3</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=5; 0</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=−1; 0</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+0</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=3</m:t>
                    </m:r>
                  </m:oMath>
                </a14:m>
                <a:r>
                  <a:rPr lang="vi-VN" sz="3400">
                    <a:solidFill>
                      <a:srgbClr val="000000"/>
                    </a:solidFill>
                  </a:rPr>
                  <a:t>, hệ thức nào là phương trình bậc nhất hai ẩn? Hệ thức nào không là phương trình bậc nhất hai ẩn?</a:t>
                </a:r>
              </a:p>
              <a:p>
                <a:pPr lvl="0" algn="just">
                  <a:lnSpc>
                    <a:spcPct val="150000"/>
                  </a:lnSpc>
                </a:pPr>
                <a:r>
                  <a:rPr lang="vi-VN" sz="3400">
                    <a:solidFill>
                      <a:srgbClr val="000000"/>
                    </a:solidFill>
                  </a:rPr>
                  <a:t>b) Trong các cặp số </a:t>
                </a:r>
                <a14:m>
                  <m:oMath xmlns:m="http://schemas.openxmlformats.org/officeDocument/2006/math">
                    <m:r>
                      <a:rPr lang="vi-VN" sz="3400" i="1" smtClean="0">
                        <a:solidFill>
                          <a:srgbClr val="000000"/>
                        </a:solidFill>
                        <a:latin typeface="Cambria Math" panose="02040503050406030204" pitchFamily="18" charset="0"/>
                      </a:rPr>
                      <m:t>(2;−1) </m:t>
                    </m:r>
                  </m:oMath>
                </a14:m>
                <a:r>
                  <a:rPr lang="vi-VN" sz="3400">
                    <a:solidFill>
                      <a:srgbClr val="000000"/>
                    </a:solidFill>
                  </a:rPr>
                  <a:t>và </a:t>
                </a:r>
                <a14:m>
                  <m:oMath xmlns:m="http://schemas.openxmlformats.org/officeDocument/2006/math">
                    <m:r>
                      <a:rPr lang="vi-VN" sz="3400" i="1" smtClean="0">
                        <a:solidFill>
                          <a:srgbClr val="000000"/>
                        </a:solidFill>
                        <a:latin typeface="Cambria Math" panose="02040503050406030204" pitchFamily="18" charset="0"/>
                      </a:rPr>
                      <m:t>(1;0), </m:t>
                    </m:r>
                  </m:oMath>
                </a14:m>
                <a:r>
                  <a:rPr lang="vi-VN" sz="3400">
                    <a:solidFill>
                      <a:srgbClr val="000000"/>
                    </a:solidFill>
                  </a:rPr>
                  <a:t>cặp số nào là nghiệm của phương trình </a:t>
                </a:r>
                <a14:m>
                  <m:oMath xmlns:m="http://schemas.openxmlformats.org/officeDocument/2006/math">
                    <m:r>
                      <a:rPr lang="vi-VN" sz="3400" i="1" smtClean="0">
                        <a:solidFill>
                          <a:srgbClr val="000000"/>
                        </a:solidFill>
                        <a:latin typeface="Cambria Math" panose="02040503050406030204" pitchFamily="18" charset="0"/>
                      </a:rPr>
                      <m:t>4</m:t>
                    </m:r>
                    <m:r>
                      <a:rPr lang="vi-VN" sz="3400" i="1" smtClean="0">
                        <a:solidFill>
                          <a:srgbClr val="000000"/>
                        </a:solidFill>
                        <a:latin typeface="Cambria Math" panose="02040503050406030204" pitchFamily="18" charset="0"/>
                      </a:rPr>
                      <m:t>𝑥</m:t>
                    </m:r>
                    <m:r>
                      <a:rPr lang="vi-VN" sz="3400" i="1" smtClean="0">
                        <a:solidFill>
                          <a:srgbClr val="000000"/>
                        </a:solidFill>
                        <a:latin typeface="Cambria Math" panose="02040503050406030204" pitchFamily="18" charset="0"/>
                      </a:rPr>
                      <m:t>+3</m:t>
                    </m:r>
                    <m:r>
                      <a:rPr lang="vi-VN" sz="3400" i="1" smtClean="0">
                        <a:solidFill>
                          <a:srgbClr val="000000"/>
                        </a:solidFill>
                        <a:latin typeface="Cambria Math" panose="02040503050406030204" pitchFamily="18" charset="0"/>
                      </a:rPr>
                      <m:t>𝑦</m:t>
                    </m:r>
                    <m:r>
                      <a:rPr lang="vi-VN" sz="3400" i="1" smtClean="0">
                        <a:solidFill>
                          <a:srgbClr val="000000"/>
                        </a:solidFill>
                        <a:latin typeface="Cambria Math" panose="02040503050406030204" pitchFamily="18" charset="0"/>
                      </a:rPr>
                      <m:t>=5</m:t>
                    </m:r>
                  </m:oMath>
                </a14:m>
                <a:r>
                  <a:rPr lang="vi-VN" sz="3400">
                    <a:solidFill>
                      <a:srgbClr val="000000"/>
                    </a:solidFill>
                  </a:rPr>
                  <a:t>? </a:t>
                </a:r>
              </a:p>
            </p:txBody>
          </p:sp>
        </mc:Choice>
        <mc:Fallback xmlns="">
          <p:sp>
            <p:nvSpPr>
              <p:cNvPr id="6" name="Rectangle 5"/>
              <p:cNvSpPr>
                <a:spLocks noRot="1" noChangeAspect="1" noMove="1" noResize="1" noEditPoints="1" noAdjustHandles="1" noChangeArrowheads="1" noChangeShapeType="1" noTextEdit="1"/>
              </p:cNvSpPr>
              <p:nvPr/>
            </p:nvSpPr>
            <p:spPr>
              <a:xfrm>
                <a:off x="305633" y="1803026"/>
                <a:ext cx="17678400" cy="2349874"/>
              </a:xfrm>
              <a:prstGeom prst="rect">
                <a:avLst/>
              </a:prstGeom>
              <a:blipFill>
                <a:blip r:embed="rId4"/>
                <a:stretch>
                  <a:fillRect l="-966" r="-966" b="-8312"/>
                </a:stretch>
              </a:blipFill>
            </p:spPr>
            <p:txBody>
              <a:bodyPr/>
              <a:lstStyle/>
              <a:p>
                <a:r>
                  <a:rPr lang="en-US">
                    <a:noFill/>
                  </a:rPr>
                  <a:t> </a:t>
                </a:r>
              </a:p>
            </p:txBody>
          </p:sp>
        </mc:Fallback>
      </mc:AlternateContent>
      <p:sp>
        <p:nvSpPr>
          <p:cNvPr id="11" name="Rectangle 10"/>
          <p:cNvSpPr/>
          <p:nvPr/>
        </p:nvSpPr>
        <p:spPr>
          <a:xfrm>
            <a:off x="8566790" y="4756547"/>
            <a:ext cx="1156086" cy="615553"/>
          </a:xfrm>
          <a:prstGeom prst="rect">
            <a:avLst/>
          </a:prstGeom>
        </p:spPr>
        <p:txBody>
          <a:bodyPr wrap="none">
            <a:spAutoFit/>
          </a:bodyPr>
          <a:lstStyle/>
          <a:p>
            <a:pPr algn="ctr" defTabSz="1828800">
              <a:buClr>
                <a:srgbClr val="000000"/>
              </a:buClr>
              <a:tabLst>
                <a:tab pos="723900" algn="l"/>
              </a:tabLst>
            </a:pPr>
            <a:r>
              <a:rPr lang="en-US" sz="3400" b="1" i="1" u="sng" kern="100">
                <a:solidFill>
                  <a:schemeClr val="accent3">
                    <a:lumMod val="50000"/>
                  </a:schemeClr>
                </a:solidFill>
                <a:latin typeface="Arial"/>
                <a:ea typeface="Calibri" panose="020F0502020204030204" pitchFamily="34" charset="0"/>
                <a:cs typeface="Times New Roman" panose="02020603050405020304" pitchFamily="18" charset="0"/>
                <a:sym typeface="Arial"/>
              </a:rPr>
              <a:t>Giải:</a:t>
            </a:r>
          </a:p>
        </p:txBody>
      </p:sp>
      <p:pic>
        <p:nvPicPr>
          <p:cNvPr id="7" name="Picture 6"/>
          <p:cNvPicPr>
            <a:picLocks noChangeAspect="1"/>
          </p:cNvPicPr>
          <p:nvPr/>
        </p:nvPicPr>
        <p:blipFill>
          <a:blip r:embed="rId5"/>
          <a:stretch>
            <a:fillRect/>
          </a:stretch>
        </p:blipFill>
        <p:spPr>
          <a:xfrm rot="13688240">
            <a:off x="14834855" y="-1787962"/>
            <a:ext cx="3569629" cy="3575924"/>
          </a:xfrm>
          <a:prstGeom prst="rect">
            <a:avLst/>
          </a:prstGeom>
        </p:spPr>
      </p:pic>
    </p:spTree>
    <p:extLst>
      <p:ext uri="{BB962C8B-B14F-4D97-AF65-F5344CB8AC3E}">
        <p14:creationId xmlns:p14="http://schemas.microsoft.com/office/powerpoint/2010/main" val="198153326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1" grpId="0"/>
    </p:bldLst>
  </p:timing>
</p:sld>
</file>

<file path=ppt/theme/theme1.xml><?xml version="1.0" encoding="utf-8"?>
<a:theme xmlns:a="http://schemas.openxmlformats.org/drawingml/2006/main" name="News Report Writing Tips for Students by Slidesgo">
  <a:themeElements>
    <a:clrScheme name="Simple Light">
      <a:dk1>
        <a:srgbClr val="313F60"/>
      </a:dk1>
      <a:lt1>
        <a:srgbClr val="F1EFE7"/>
      </a:lt1>
      <a:dk2>
        <a:srgbClr val="E0D8C7"/>
      </a:dk2>
      <a:lt2>
        <a:srgbClr val="F7DE78"/>
      </a:lt2>
      <a:accent1>
        <a:srgbClr val="EC7951"/>
      </a:accent1>
      <a:accent2>
        <a:srgbClr val="F5A7DB"/>
      </a:accent2>
      <a:accent3>
        <a:srgbClr val="4CA1F1"/>
      </a:accent3>
      <a:accent4>
        <a:srgbClr val="FFFFFF"/>
      </a:accent4>
      <a:accent5>
        <a:srgbClr val="FFFFFF"/>
      </a:accent5>
      <a:accent6>
        <a:srgbClr val="FFFFFF"/>
      </a:accent6>
      <a:hlink>
        <a:srgbClr val="313F6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ews Report Writing Tips for Students by Slidesgo">
  <a:themeElements>
    <a:clrScheme name="Simple Light">
      <a:dk1>
        <a:srgbClr val="313F60"/>
      </a:dk1>
      <a:lt1>
        <a:srgbClr val="F1EFE7"/>
      </a:lt1>
      <a:dk2>
        <a:srgbClr val="E0D8C7"/>
      </a:dk2>
      <a:lt2>
        <a:srgbClr val="F7DE78"/>
      </a:lt2>
      <a:accent1>
        <a:srgbClr val="EC7951"/>
      </a:accent1>
      <a:accent2>
        <a:srgbClr val="F5A7DB"/>
      </a:accent2>
      <a:accent3>
        <a:srgbClr val="4CA1F1"/>
      </a:accent3>
      <a:accent4>
        <a:srgbClr val="FFFFFF"/>
      </a:accent4>
      <a:accent5>
        <a:srgbClr val="FFFFFF"/>
      </a:accent5>
      <a:accent6>
        <a:srgbClr val="FFFFFF"/>
      </a:accent6>
      <a:hlink>
        <a:srgbClr val="313F6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5044</TotalTime>
  <Words>3096</Words>
  <Application>Microsoft Office PowerPoint</Application>
  <PresentationFormat>Custom</PresentationFormat>
  <Paragraphs>339</Paragraphs>
  <Slides>48</Slides>
  <Notes>48</Notes>
  <HiddenSlides>0</HiddenSlides>
  <MMClips>6</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48</vt:i4>
      </vt:variant>
    </vt:vector>
  </HeadingPairs>
  <TitlesOfParts>
    <vt:vector size="64" baseType="lpstr">
      <vt:lpstr>Cambria Math</vt:lpstr>
      <vt:lpstr>Times New Roman</vt:lpstr>
      <vt:lpstr>Anaheim</vt:lpstr>
      <vt:lpstr>DM Sans</vt:lpstr>
      <vt:lpstr>Krona One</vt:lpstr>
      <vt:lpstr>Bebas Neue</vt:lpstr>
      <vt:lpstr>Malgun Gothic</vt:lpstr>
      <vt:lpstr>Calibri</vt:lpstr>
      <vt:lpstr>Courier New</vt:lpstr>
      <vt:lpstr>Nunito Light</vt:lpstr>
      <vt:lpstr>Wingdings</vt:lpstr>
      <vt:lpstr>Merriweather Sans</vt:lpstr>
      <vt:lpstr>Arial</vt:lpstr>
      <vt:lpstr>Pangolin</vt:lpstr>
      <vt:lpstr>News Report Writing Tips for Students by Slidesgo</vt:lpstr>
      <vt:lpstr>1_News Report Writing Tips for Students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Soạn bài</dc:title>
  <dc:creator>Hà Ngân</dc:creator>
  <cp:lastModifiedBy>Admin</cp:lastModifiedBy>
  <cp:revision>84</cp:revision>
  <dcterms:created xsi:type="dcterms:W3CDTF">2006-08-16T00:00:00Z</dcterms:created>
  <dcterms:modified xsi:type="dcterms:W3CDTF">2024-06-05T13:55:56Z</dcterms:modified>
  <dc:identifier>DAGAyUl9Dnw</dc:identifier>
</cp:coreProperties>
</file>