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30"/>
  </p:notesMasterIdLst>
  <p:sldIdLst>
    <p:sldId id="256" r:id="rId2"/>
    <p:sldId id="257" r:id="rId3"/>
    <p:sldId id="259" r:id="rId4"/>
    <p:sldId id="260" r:id="rId5"/>
    <p:sldId id="278" r:id="rId6"/>
    <p:sldId id="261" r:id="rId7"/>
    <p:sldId id="295" r:id="rId8"/>
    <p:sldId id="298" r:id="rId9"/>
    <p:sldId id="296" r:id="rId10"/>
    <p:sldId id="297" r:id="rId11"/>
    <p:sldId id="286" r:id="rId12"/>
    <p:sldId id="287" r:id="rId13"/>
    <p:sldId id="288" r:id="rId14"/>
    <p:sldId id="289" r:id="rId15"/>
    <p:sldId id="279" r:id="rId16"/>
    <p:sldId id="291" r:id="rId17"/>
    <p:sldId id="284" r:id="rId18"/>
    <p:sldId id="283" r:id="rId19"/>
    <p:sldId id="300" r:id="rId20"/>
    <p:sldId id="301" r:id="rId21"/>
    <p:sldId id="293" r:id="rId22"/>
    <p:sldId id="290" r:id="rId23"/>
    <p:sldId id="299" r:id="rId24"/>
    <p:sldId id="281" r:id="rId25"/>
    <p:sldId id="294" r:id="rId26"/>
    <p:sldId id="285" r:id="rId27"/>
    <p:sldId id="280" r:id="rId28"/>
    <p:sldId id="277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ulish" panose="020B060402020202020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Tilt Warp" panose="020B0604020202020204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568C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ADDFF2-290D-4796-85B3-132685990FBB}">
  <a:tblStyle styleId="{74ADDFF2-290D-4796-85B3-132685990F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8"/>
    <p:restoredTop sz="94715"/>
  </p:normalViewPr>
  <p:slideViewPr>
    <p:cSldViewPr snapToGrid="0">
      <p:cViewPr varScale="1">
        <p:scale>
          <a:sx n="109" d="100"/>
          <a:sy n="109" d="100"/>
        </p:scale>
        <p:origin x="9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9995a2e821_0_9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9995a2e821_0_9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8" name="Google Shape;4338;g29b05d0ee60_0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9" name="Google Shape;4339;g29b05d0ee60_0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9a7d506fe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29a7d506fe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29995a2e821_0_2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8" name="Google Shape;918;g29995a2e821_0_2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29a7d506fe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29a7d506fe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9a7d506fe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29a7d506fe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997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29a7d506fe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" name="Google Shape;1344;g29a7d506fe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118617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29a7d506fe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29a7d506fe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095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29a7d506fe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29a7d506fe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89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526" y="-32100"/>
            <a:ext cx="9182026" cy="5175600"/>
            <a:chOff x="-9526" y="-32100"/>
            <a:chExt cx="9182026" cy="5175600"/>
          </a:xfrm>
        </p:grpSpPr>
        <p:pic>
          <p:nvPicPr>
            <p:cNvPr id="10" name="Google Shape;10;p2"/>
            <p:cNvPicPr preferRelativeResize="0"/>
            <p:nvPr/>
          </p:nvPicPr>
          <p:blipFill rotWithShape="1">
            <a:blip r:embed="rId2">
              <a:alphaModFix/>
            </a:blip>
            <a:srcRect l="51841" t="3361" r="3776" b="47855"/>
            <a:stretch/>
          </p:blipFill>
          <p:spPr>
            <a:xfrm rot="10800000">
              <a:off x="-9526" y="2305049"/>
              <a:ext cx="4591051" cy="2838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"/>
            <p:cNvPicPr preferRelativeResize="0"/>
            <p:nvPr/>
          </p:nvPicPr>
          <p:blipFill rotWithShape="1">
            <a:blip r:embed="rId2">
              <a:alphaModFix/>
            </a:blip>
            <a:srcRect t="47848" r="66666"/>
            <a:stretch/>
          </p:blipFill>
          <p:spPr>
            <a:xfrm rot="10800000">
              <a:off x="5724526" y="-32100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18000" y="742950"/>
            <a:ext cx="4497000" cy="313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Tilt Warp"/>
                <a:ea typeface="Tilt Warp"/>
                <a:cs typeface="Tilt Warp"/>
                <a:sym typeface="Tilt Warp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818000" y="3918000"/>
            <a:ext cx="44970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Mulish"/>
                <a:ea typeface="Mulish"/>
                <a:cs typeface="Mulish"/>
                <a:sym typeface="Muli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6"/>
          <p:cNvGrpSpPr/>
          <p:nvPr/>
        </p:nvGrpSpPr>
        <p:grpSpPr>
          <a:xfrm flipH="1">
            <a:off x="0" y="2679999"/>
            <a:ext cx="9144001" cy="2463502"/>
            <a:chOff x="0" y="2679999"/>
            <a:chExt cx="9144001" cy="2463502"/>
          </a:xfrm>
        </p:grpSpPr>
        <p:pic>
          <p:nvPicPr>
            <p:cNvPr id="323" name="Google Shape;323;p16"/>
            <p:cNvPicPr preferRelativeResize="0"/>
            <p:nvPr/>
          </p:nvPicPr>
          <p:blipFill rotWithShape="1">
            <a:blip r:embed="rId2">
              <a:alphaModFix/>
            </a:blip>
            <a:srcRect l="55625" t="9986" r="1467" b="47856"/>
            <a:stretch/>
          </p:blipFill>
          <p:spPr>
            <a:xfrm rot="10800000" flipH="1">
              <a:off x="4705350" y="2679999"/>
              <a:ext cx="4438651" cy="24529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16"/>
            <p:cNvPicPr preferRelativeResize="0"/>
            <p:nvPr/>
          </p:nvPicPr>
          <p:blipFill rotWithShape="1">
            <a:blip r:embed="rId2">
              <a:alphaModFix/>
            </a:blip>
            <a:srcRect l="9646" t="57001" r="64888" b="681"/>
            <a:stretch/>
          </p:blipFill>
          <p:spPr>
            <a:xfrm>
              <a:off x="0" y="2681325"/>
              <a:ext cx="2634101" cy="24621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5" name="Google Shape;325;p16"/>
          <p:cNvSpPr txBox="1">
            <a:spLocks noGrp="1"/>
          </p:cNvSpPr>
          <p:nvPr>
            <p:ph type="subTitle" idx="1"/>
          </p:nvPr>
        </p:nvSpPr>
        <p:spPr>
          <a:xfrm>
            <a:off x="728350" y="1407900"/>
            <a:ext cx="3538800" cy="28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subTitle" idx="2"/>
          </p:nvPr>
        </p:nvSpPr>
        <p:spPr>
          <a:xfrm>
            <a:off x="4430363" y="1407900"/>
            <a:ext cx="3538800" cy="28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6"/>
          <p:cNvSpPr txBox="1">
            <a:spLocks noGrp="1"/>
          </p:cNvSpPr>
          <p:nvPr>
            <p:ph type="title"/>
          </p:nvPr>
        </p:nvSpPr>
        <p:spPr>
          <a:xfrm>
            <a:off x="720000" y="41327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17"/>
          <p:cNvGrpSpPr/>
          <p:nvPr/>
        </p:nvGrpSpPr>
        <p:grpSpPr>
          <a:xfrm>
            <a:off x="-9526" y="2305049"/>
            <a:ext cx="9153527" cy="2838451"/>
            <a:chOff x="-9526" y="2305049"/>
            <a:chExt cx="9153527" cy="2838451"/>
          </a:xfrm>
        </p:grpSpPr>
        <p:pic>
          <p:nvPicPr>
            <p:cNvPr id="330" name="Google Shape;330;p17"/>
            <p:cNvPicPr preferRelativeResize="0"/>
            <p:nvPr/>
          </p:nvPicPr>
          <p:blipFill rotWithShape="1">
            <a:blip r:embed="rId2">
              <a:alphaModFix/>
            </a:blip>
            <a:srcRect l="7868" t="47848" r="66665" b="9834"/>
            <a:stretch/>
          </p:blipFill>
          <p:spPr>
            <a:xfrm flipH="1">
              <a:off x="6509900" y="2681325"/>
              <a:ext cx="2634101" cy="2462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17"/>
            <p:cNvPicPr preferRelativeResize="0"/>
            <p:nvPr/>
          </p:nvPicPr>
          <p:blipFill rotWithShape="1">
            <a:blip r:embed="rId2">
              <a:alphaModFix/>
            </a:blip>
            <a:srcRect l="51841" t="3361" r="3776" b="47855"/>
            <a:stretch/>
          </p:blipFill>
          <p:spPr>
            <a:xfrm rot="10800000">
              <a:off x="-9526" y="2305049"/>
              <a:ext cx="4591051" cy="28384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2" name="Google Shape;332;p17"/>
          <p:cNvSpPr txBox="1">
            <a:spLocks noGrp="1"/>
          </p:cNvSpPr>
          <p:nvPr>
            <p:ph type="subTitle" idx="1"/>
          </p:nvPr>
        </p:nvSpPr>
        <p:spPr>
          <a:xfrm>
            <a:off x="1069800" y="3333750"/>
            <a:ext cx="2259600" cy="9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333" name="Google Shape;333;p17"/>
          <p:cNvSpPr txBox="1">
            <a:spLocks noGrp="1"/>
          </p:cNvSpPr>
          <p:nvPr>
            <p:ph type="subTitle" idx="2"/>
          </p:nvPr>
        </p:nvSpPr>
        <p:spPr>
          <a:xfrm>
            <a:off x="5814594" y="3333750"/>
            <a:ext cx="2259600" cy="9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334" name="Google Shape;334;p17"/>
          <p:cNvSpPr txBox="1">
            <a:spLocks noGrp="1"/>
          </p:cNvSpPr>
          <p:nvPr>
            <p:ph type="subTitle" idx="3"/>
          </p:nvPr>
        </p:nvSpPr>
        <p:spPr>
          <a:xfrm>
            <a:off x="3442197" y="3333750"/>
            <a:ext cx="2259600" cy="9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335" name="Google Shape;335;p17"/>
          <p:cNvSpPr txBox="1">
            <a:spLocks noGrp="1"/>
          </p:cNvSpPr>
          <p:nvPr>
            <p:ph type="title"/>
          </p:nvPr>
        </p:nvSpPr>
        <p:spPr>
          <a:xfrm>
            <a:off x="720000" y="413275"/>
            <a:ext cx="7704000" cy="104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18"/>
          <p:cNvGrpSpPr/>
          <p:nvPr/>
        </p:nvGrpSpPr>
        <p:grpSpPr>
          <a:xfrm rot="10800000">
            <a:off x="2" y="2124075"/>
            <a:ext cx="9143998" cy="3034400"/>
            <a:chOff x="2" y="0"/>
            <a:chExt cx="9143998" cy="3034400"/>
          </a:xfrm>
        </p:grpSpPr>
        <p:pic>
          <p:nvPicPr>
            <p:cNvPr id="338" name="Google Shape;338;p18"/>
            <p:cNvPicPr preferRelativeResize="0"/>
            <p:nvPr/>
          </p:nvPicPr>
          <p:blipFill rotWithShape="1">
            <a:blip r:embed="rId2">
              <a:alphaModFix/>
            </a:blip>
            <a:srcRect l="7646" t="47848" r="59020"/>
            <a:stretch/>
          </p:blipFill>
          <p:spPr>
            <a:xfrm rot="10800000">
              <a:off x="5696026" y="0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" name="Google Shape;339;p18"/>
            <p:cNvPicPr preferRelativeResize="0"/>
            <p:nvPr/>
          </p:nvPicPr>
          <p:blipFill rotWithShape="1">
            <a:blip r:embed="rId2">
              <a:alphaModFix/>
            </a:blip>
            <a:srcRect l="51841" t="6531" r="8288" b="47856"/>
            <a:stretch/>
          </p:blipFill>
          <p:spPr>
            <a:xfrm flipH="1">
              <a:off x="2" y="0"/>
              <a:ext cx="4124323" cy="26539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0" name="Google Shape;340;p18"/>
          <p:cNvSpPr txBox="1">
            <a:spLocks noGrp="1"/>
          </p:cNvSpPr>
          <p:nvPr>
            <p:ph type="title"/>
          </p:nvPr>
        </p:nvSpPr>
        <p:spPr>
          <a:xfrm>
            <a:off x="720000" y="41327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8"/>
          <p:cNvSpPr txBox="1">
            <a:spLocks noGrp="1"/>
          </p:cNvSpPr>
          <p:nvPr>
            <p:ph type="subTitle" idx="1"/>
          </p:nvPr>
        </p:nvSpPr>
        <p:spPr>
          <a:xfrm>
            <a:off x="719975" y="1703550"/>
            <a:ext cx="2305500" cy="9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342" name="Google Shape;342;p18"/>
          <p:cNvSpPr txBox="1">
            <a:spLocks noGrp="1"/>
          </p:cNvSpPr>
          <p:nvPr>
            <p:ph type="subTitle" idx="2"/>
          </p:nvPr>
        </p:nvSpPr>
        <p:spPr>
          <a:xfrm>
            <a:off x="3419248" y="1703550"/>
            <a:ext cx="2305500" cy="9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343" name="Google Shape;343;p18"/>
          <p:cNvSpPr txBox="1">
            <a:spLocks noGrp="1"/>
          </p:cNvSpPr>
          <p:nvPr>
            <p:ph type="subTitle" idx="3"/>
          </p:nvPr>
        </p:nvSpPr>
        <p:spPr>
          <a:xfrm>
            <a:off x="6118525" y="1703550"/>
            <a:ext cx="2305500" cy="9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344" name="Google Shape;344;p18"/>
          <p:cNvSpPr txBox="1">
            <a:spLocks noGrp="1"/>
          </p:cNvSpPr>
          <p:nvPr>
            <p:ph type="subTitle" idx="4"/>
          </p:nvPr>
        </p:nvSpPr>
        <p:spPr>
          <a:xfrm>
            <a:off x="719975" y="3513675"/>
            <a:ext cx="2305500" cy="9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345" name="Google Shape;345;p18"/>
          <p:cNvSpPr txBox="1">
            <a:spLocks noGrp="1"/>
          </p:cNvSpPr>
          <p:nvPr>
            <p:ph type="subTitle" idx="5"/>
          </p:nvPr>
        </p:nvSpPr>
        <p:spPr>
          <a:xfrm>
            <a:off x="3419248" y="3513675"/>
            <a:ext cx="2305500" cy="9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346" name="Google Shape;346;p18"/>
          <p:cNvSpPr txBox="1">
            <a:spLocks noGrp="1"/>
          </p:cNvSpPr>
          <p:nvPr>
            <p:ph type="subTitle" idx="6"/>
          </p:nvPr>
        </p:nvSpPr>
        <p:spPr>
          <a:xfrm>
            <a:off x="6118525" y="3513675"/>
            <a:ext cx="2305500" cy="9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lt Warp"/>
              <a:buNone/>
              <a:defRPr sz="2000"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grpSp>
        <p:nvGrpSpPr>
          <p:cNvPr id="347" name="Google Shape;347;p18"/>
          <p:cNvGrpSpPr/>
          <p:nvPr/>
        </p:nvGrpSpPr>
        <p:grpSpPr>
          <a:xfrm>
            <a:off x="40903" y="272618"/>
            <a:ext cx="9006136" cy="1195772"/>
            <a:chOff x="40903" y="272618"/>
            <a:chExt cx="9006136" cy="1195772"/>
          </a:xfrm>
        </p:grpSpPr>
        <p:grpSp>
          <p:nvGrpSpPr>
            <p:cNvPr id="348" name="Google Shape;348;p18"/>
            <p:cNvGrpSpPr/>
            <p:nvPr/>
          </p:nvGrpSpPr>
          <p:grpSpPr>
            <a:xfrm>
              <a:off x="40903" y="1058380"/>
              <a:ext cx="517157" cy="410009"/>
              <a:chOff x="10646478" y="390586"/>
              <a:chExt cx="639176" cy="506747"/>
            </a:xfrm>
          </p:grpSpPr>
          <p:sp>
            <p:nvSpPr>
              <p:cNvPr id="349" name="Google Shape;349;p18"/>
              <p:cNvSpPr/>
              <p:nvPr/>
            </p:nvSpPr>
            <p:spPr>
              <a:xfrm>
                <a:off x="10646478" y="390586"/>
                <a:ext cx="639176" cy="506747"/>
              </a:xfrm>
              <a:custGeom>
                <a:avLst/>
                <a:gdLst/>
                <a:ahLst/>
                <a:cxnLst/>
                <a:rect l="l" t="t" r="r" b="b"/>
                <a:pathLst>
                  <a:path w="639176" h="506747" extrusionOk="0">
                    <a:moveTo>
                      <a:pt x="377157" y="506748"/>
                    </a:moveTo>
                    <a:cubicBezTo>
                      <a:pt x="415209" y="506748"/>
                      <a:pt x="452452" y="501485"/>
                      <a:pt x="486456" y="490555"/>
                    </a:cubicBezTo>
                    <a:cubicBezTo>
                      <a:pt x="554465" y="468695"/>
                      <a:pt x="599399" y="427000"/>
                      <a:pt x="613972" y="373969"/>
                    </a:cubicBezTo>
                    <a:lnTo>
                      <a:pt x="635022" y="295840"/>
                    </a:lnTo>
                    <a:lnTo>
                      <a:pt x="635022" y="295436"/>
                    </a:lnTo>
                    <a:cubicBezTo>
                      <a:pt x="648381" y="241191"/>
                      <a:pt x="629355" y="182088"/>
                      <a:pt x="580372" y="129058"/>
                    </a:cubicBezTo>
                    <a:cubicBezTo>
                      <a:pt x="482003" y="22592"/>
                      <a:pt x="290122" y="-28414"/>
                      <a:pt x="152486" y="16115"/>
                    </a:cubicBezTo>
                    <a:cubicBezTo>
                      <a:pt x="84477" y="37975"/>
                      <a:pt x="39543" y="79266"/>
                      <a:pt x="25374" y="132701"/>
                    </a:cubicBezTo>
                    <a:cubicBezTo>
                      <a:pt x="25374" y="132701"/>
                      <a:pt x="25374" y="132701"/>
                      <a:pt x="25374" y="133106"/>
                    </a:cubicBezTo>
                    <a:cubicBezTo>
                      <a:pt x="25374" y="133106"/>
                      <a:pt x="25374" y="133106"/>
                      <a:pt x="25374" y="133511"/>
                    </a:cubicBezTo>
                    <a:lnTo>
                      <a:pt x="4729" y="211235"/>
                    </a:lnTo>
                    <a:cubicBezTo>
                      <a:pt x="-9844" y="265075"/>
                      <a:pt x="9587" y="324177"/>
                      <a:pt x="58569" y="377613"/>
                    </a:cubicBezTo>
                    <a:cubicBezTo>
                      <a:pt x="132650" y="458170"/>
                      <a:pt x="260166" y="506748"/>
                      <a:pt x="377157" y="50674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0" name="Google Shape;350;p18"/>
              <p:cNvGrpSpPr/>
              <p:nvPr/>
            </p:nvGrpSpPr>
            <p:grpSpPr>
              <a:xfrm>
                <a:off x="10646478" y="390586"/>
                <a:ext cx="639176" cy="506747"/>
                <a:chOff x="6059362" y="539692"/>
                <a:chExt cx="639176" cy="506747"/>
              </a:xfrm>
            </p:grpSpPr>
            <p:grpSp>
              <p:nvGrpSpPr>
                <p:cNvPr id="351" name="Google Shape;351;p18"/>
                <p:cNvGrpSpPr/>
                <p:nvPr/>
              </p:nvGrpSpPr>
              <p:grpSpPr>
                <a:xfrm>
                  <a:off x="6069114" y="549415"/>
                  <a:ext cx="619650" cy="487224"/>
                  <a:chOff x="6069114" y="549415"/>
                  <a:chExt cx="619650" cy="487224"/>
                </a:xfrm>
              </p:grpSpPr>
              <p:sp>
                <p:nvSpPr>
                  <p:cNvPr id="352" name="Google Shape;352;p18"/>
                  <p:cNvSpPr/>
                  <p:nvPr/>
                </p:nvSpPr>
                <p:spPr>
                  <a:xfrm>
                    <a:off x="6069114" y="549415"/>
                    <a:ext cx="619650" cy="487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650" h="487224" extrusionOk="0">
                        <a:moveTo>
                          <a:pt x="615149" y="284094"/>
                        </a:moveTo>
                        <a:cubicBezTo>
                          <a:pt x="615149" y="283689"/>
                          <a:pt x="615554" y="283689"/>
                          <a:pt x="615554" y="283284"/>
                        </a:cubicBezTo>
                        <a:lnTo>
                          <a:pt x="594504" y="361413"/>
                        </a:lnTo>
                        <a:cubicBezTo>
                          <a:pt x="581550" y="409586"/>
                          <a:pt x="540259" y="450067"/>
                          <a:pt x="473465" y="471522"/>
                        </a:cubicBezTo>
                        <a:cubicBezTo>
                          <a:pt x="339067" y="514837"/>
                          <a:pt x="151639" y="465450"/>
                          <a:pt x="55699" y="361413"/>
                        </a:cubicBezTo>
                        <a:cubicBezTo>
                          <a:pt x="7526" y="308787"/>
                          <a:pt x="-8667" y="252518"/>
                          <a:pt x="4288" y="203941"/>
                        </a:cubicBezTo>
                        <a:lnTo>
                          <a:pt x="24933" y="127026"/>
                        </a:lnTo>
                        <a:cubicBezTo>
                          <a:pt x="24933" y="126622"/>
                          <a:pt x="25338" y="126217"/>
                          <a:pt x="25338" y="125812"/>
                        </a:cubicBezTo>
                        <a:cubicBezTo>
                          <a:pt x="37887" y="77639"/>
                          <a:pt x="79583" y="37158"/>
                          <a:pt x="146377" y="15703"/>
                        </a:cubicBezTo>
                        <a:cubicBezTo>
                          <a:pt x="280774" y="-27612"/>
                          <a:pt x="468203" y="21775"/>
                          <a:pt x="564143" y="125812"/>
                        </a:cubicBezTo>
                        <a:cubicBezTo>
                          <a:pt x="612316" y="178842"/>
                          <a:pt x="628508" y="235516"/>
                          <a:pt x="615149" y="28409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" name="Google Shape;353;p18"/>
                  <p:cNvSpPr/>
                  <p:nvPr/>
                </p:nvSpPr>
                <p:spPr>
                  <a:xfrm>
                    <a:off x="6187443" y="590073"/>
                    <a:ext cx="292271" cy="231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271" h="231523" extrusionOk="0">
                        <a:moveTo>
                          <a:pt x="70148" y="17955"/>
                        </a:moveTo>
                        <a:cubicBezTo>
                          <a:pt x="49502" y="28480"/>
                          <a:pt x="29667" y="41434"/>
                          <a:pt x="16308" y="60460"/>
                        </a:cubicBezTo>
                        <a:cubicBezTo>
                          <a:pt x="-5148" y="90821"/>
                          <a:pt x="-4742" y="133731"/>
                          <a:pt x="13474" y="166116"/>
                        </a:cubicBezTo>
                        <a:cubicBezTo>
                          <a:pt x="31691" y="198501"/>
                          <a:pt x="66100" y="220361"/>
                          <a:pt x="102533" y="228053"/>
                        </a:cubicBezTo>
                        <a:cubicBezTo>
                          <a:pt x="138966" y="235744"/>
                          <a:pt x="177423" y="230077"/>
                          <a:pt x="212237" y="216718"/>
                        </a:cubicBezTo>
                        <a:cubicBezTo>
                          <a:pt x="242193" y="205383"/>
                          <a:pt x="271744" y="186357"/>
                          <a:pt x="285103" y="157210"/>
                        </a:cubicBezTo>
                        <a:cubicBezTo>
                          <a:pt x="300081" y="124016"/>
                          <a:pt x="290366" y="83534"/>
                          <a:pt x="267291" y="55602"/>
                        </a:cubicBezTo>
                        <a:cubicBezTo>
                          <a:pt x="244217" y="27670"/>
                          <a:pt x="209808" y="11478"/>
                          <a:pt x="174185" y="3382"/>
                        </a:cubicBezTo>
                        <a:cubicBezTo>
                          <a:pt x="138156" y="-4310"/>
                          <a:pt x="102533" y="1358"/>
                          <a:pt x="70148" y="1795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4" name="Google Shape;354;p18"/>
                  <p:cNvSpPr/>
                  <p:nvPr/>
                </p:nvSpPr>
                <p:spPr>
                  <a:xfrm>
                    <a:off x="6250305" y="634341"/>
                    <a:ext cx="277296" cy="2392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296" h="239244" extrusionOk="0">
                        <a:moveTo>
                          <a:pt x="277297" y="213336"/>
                        </a:moveTo>
                        <a:lnTo>
                          <a:pt x="197143" y="239244"/>
                        </a:lnTo>
                        <a:lnTo>
                          <a:pt x="0" y="25908"/>
                        </a:lnTo>
                        <a:lnTo>
                          <a:pt x="8055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5" name="Google Shape;355;p18"/>
                <p:cNvGrpSpPr/>
                <p:nvPr/>
              </p:nvGrpSpPr>
              <p:grpSpPr>
                <a:xfrm>
                  <a:off x="6059362" y="539692"/>
                  <a:ext cx="639176" cy="506747"/>
                  <a:chOff x="6059362" y="539692"/>
                  <a:chExt cx="639176" cy="506747"/>
                </a:xfrm>
              </p:grpSpPr>
              <p:sp>
                <p:nvSpPr>
                  <p:cNvPr id="356" name="Google Shape;356;p18"/>
                  <p:cNvSpPr/>
                  <p:nvPr/>
                </p:nvSpPr>
                <p:spPr>
                  <a:xfrm>
                    <a:off x="6059362" y="539692"/>
                    <a:ext cx="639176" cy="506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176" h="506747" extrusionOk="0">
                        <a:moveTo>
                          <a:pt x="580372" y="129058"/>
                        </a:moveTo>
                        <a:cubicBezTo>
                          <a:pt x="482003" y="22592"/>
                          <a:pt x="290122" y="-28414"/>
                          <a:pt x="152486" y="16115"/>
                        </a:cubicBezTo>
                        <a:cubicBezTo>
                          <a:pt x="84477" y="37975"/>
                          <a:pt x="39543" y="79266"/>
                          <a:pt x="25374" y="132701"/>
                        </a:cubicBezTo>
                        <a:lnTo>
                          <a:pt x="25374" y="132701"/>
                        </a:lnTo>
                        <a:lnTo>
                          <a:pt x="25374" y="132701"/>
                        </a:lnTo>
                        <a:lnTo>
                          <a:pt x="25374" y="132701"/>
                        </a:lnTo>
                        <a:cubicBezTo>
                          <a:pt x="25374" y="132701"/>
                          <a:pt x="25374" y="132701"/>
                          <a:pt x="25374" y="133106"/>
                        </a:cubicBezTo>
                        <a:cubicBezTo>
                          <a:pt x="25374" y="133106"/>
                          <a:pt x="25374" y="133106"/>
                          <a:pt x="25374" y="133511"/>
                        </a:cubicBezTo>
                        <a:lnTo>
                          <a:pt x="4729" y="211235"/>
                        </a:lnTo>
                        <a:cubicBezTo>
                          <a:pt x="-9844" y="265075"/>
                          <a:pt x="9587" y="324177"/>
                          <a:pt x="58569" y="377613"/>
                        </a:cubicBezTo>
                        <a:cubicBezTo>
                          <a:pt x="132650" y="458170"/>
                          <a:pt x="260166" y="506748"/>
                          <a:pt x="377157" y="506748"/>
                        </a:cubicBezTo>
                        <a:cubicBezTo>
                          <a:pt x="415209" y="506748"/>
                          <a:pt x="452452" y="501485"/>
                          <a:pt x="486456" y="490555"/>
                        </a:cubicBezTo>
                        <a:cubicBezTo>
                          <a:pt x="554465" y="468695"/>
                          <a:pt x="599399" y="427000"/>
                          <a:pt x="613972" y="373969"/>
                        </a:cubicBezTo>
                        <a:lnTo>
                          <a:pt x="635022" y="295840"/>
                        </a:lnTo>
                        <a:lnTo>
                          <a:pt x="635022" y="295840"/>
                        </a:lnTo>
                        <a:lnTo>
                          <a:pt x="635022" y="295840"/>
                        </a:lnTo>
                        <a:lnTo>
                          <a:pt x="635022" y="295436"/>
                        </a:lnTo>
                        <a:cubicBezTo>
                          <a:pt x="648381" y="241191"/>
                          <a:pt x="629355" y="182088"/>
                          <a:pt x="580372" y="129058"/>
                        </a:cubicBezTo>
                        <a:close/>
                        <a:moveTo>
                          <a:pt x="594946" y="369111"/>
                        </a:moveTo>
                        <a:cubicBezTo>
                          <a:pt x="582396" y="416070"/>
                          <a:pt x="541510" y="452908"/>
                          <a:pt x="479979" y="472744"/>
                        </a:cubicBezTo>
                        <a:cubicBezTo>
                          <a:pt x="348820" y="515249"/>
                          <a:pt x="165845" y="466671"/>
                          <a:pt x="71928" y="365063"/>
                        </a:cubicBezTo>
                        <a:cubicBezTo>
                          <a:pt x="27398" y="316891"/>
                          <a:pt x="9992" y="263860"/>
                          <a:pt x="22541" y="216497"/>
                        </a:cubicBezTo>
                        <a:lnTo>
                          <a:pt x="24970" y="205567"/>
                        </a:lnTo>
                        <a:cubicBezTo>
                          <a:pt x="33066" y="237547"/>
                          <a:pt x="50878" y="269528"/>
                          <a:pt x="78810" y="299484"/>
                        </a:cubicBezTo>
                        <a:cubicBezTo>
                          <a:pt x="152890" y="380041"/>
                          <a:pt x="280002" y="428619"/>
                          <a:pt x="397397" y="428619"/>
                        </a:cubicBezTo>
                        <a:cubicBezTo>
                          <a:pt x="435450" y="428619"/>
                          <a:pt x="472692" y="423356"/>
                          <a:pt x="506697" y="412426"/>
                        </a:cubicBezTo>
                        <a:cubicBezTo>
                          <a:pt x="543939" y="400282"/>
                          <a:pt x="574300" y="382470"/>
                          <a:pt x="596565" y="359801"/>
                        </a:cubicBezTo>
                        <a:lnTo>
                          <a:pt x="594946" y="369111"/>
                        </a:lnTo>
                        <a:close/>
                        <a:moveTo>
                          <a:pt x="615996" y="290173"/>
                        </a:moveTo>
                        <a:cubicBezTo>
                          <a:pt x="603447" y="337131"/>
                          <a:pt x="562561" y="374374"/>
                          <a:pt x="501029" y="394210"/>
                        </a:cubicBezTo>
                        <a:cubicBezTo>
                          <a:pt x="369870" y="436715"/>
                          <a:pt x="186895" y="388138"/>
                          <a:pt x="92978" y="286530"/>
                        </a:cubicBezTo>
                        <a:cubicBezTo>
                          <a:pt x="48449" y="238357"/>
                          <a:pt x="31042" y="185731"/>
                          <a:pt x="43591" y="138368"/>
                        </a:cubicBezTo>
                        <a:cubicBezTo>
                          <a:pt x="56140" y="91410"/>
                          <a:pt x="97026" y="54167"/>
                          <a:pt x="158558" y="34332"/>
                        </a:cubicBezTo>
                        <a:cubicBezTo>
                          <a:pt x="190943" y="23806"/>
                          <a:pt x="226161" y="18949"/>
                          <a:pt x="262594" y="18949"/>
                        </a:cubicBezTo>
                        <a:cubicBezTo>
                          <a:pt x="374323" y="18949"/>
                          <a:pt x="495767" y="65097"/>
                          <a:pt x="566609" y="142012"/>
                        </a:cubicBezTo>
                        <a:cubicBezTo>
                          <a:pt x="610733" y="190184"/>
                          <a:pt x="628545" y="242810"/>
                          <a:pt x="615996" y="29017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7" name="Google Shape;357;p18"/>
                  <p:cNvSpPr/>
                  <p:nvPr/>
                </p:nvSpPr>
                <p:spPr>
                  <a:xfrm>
                    <a:off x="6241493" y="624888"/>
                    <a:ext cx="295323" cy="258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323" h="258816" extrusionOk="0">
                        <a:moveTo>
                          <a:pt x="96251" y="2975"/>
                        </a:moveTo>
                        <a:cubicBezTo>
                          <a:pt x="93822" y="142"/>
                          <a:pt x="89774" y="-668"/>
                          <a:pt x="86535" y="547"/>
                        </a:cubicBezTo>
                        <a:lnTo>
                          <a:pt x="6383" y="26454"/>
                        </a:lnTo>
                        <a:cubicBezTo>
                          <a:pt x="3144" y="27264"/>
                          <a:pt x="1120" y="30098"/>
                          <a:pt x="310" y="32932"/>
                        </a:cubicBezTo>
                        <a:cubicBezTo>
                          <a:pt x="-500" y="36170"/>
                          <a:pt x="310" y="39409"/>
                          <a:pt x="2334" y="41837"/>
                        </a:cubicBezTo>
                        <a:lnTo>
                          <a:pt x="199073" y="255578"/>
                        </a:lnTo>
                        <a:cubicBezTo>
                          <a:pt x="200693" y="257602"/>
                          <a:pt x="203526" y="258817"/>
                          <a:pt x="205955" y="258817"/>
                        </a:cubicBezTo>
                        <a:cubicBezTo>
                          <a:pt x="206765" y="258817"/>
                          <a:pt x="207979" y="258817"/>
                          <a:pt x="208789" y="258412"/>
                        </a:cubicBezTo>
                        <a:lnTo>
                          <a:pt x="288941" y="232504"/>
                        </a:lnTo>
                        <a:cubicBezTo>
                          <a:pt x="292180" y="231694"/>
                          <a:pt x="294204" y="228861"/>
                          <a:pt x="295014" y="226027"/>
                        </a:cubicBezTo>
                        <a:cubicBezTo>
                          <a:pt x="295824" y="222789"/>
                          <a:pt x="295014" y="219550"/>
                          <a:pt x="292990" y="217121"/>
                        </a:cubicBezTo>
                        <a:lnTo>
                          <a:pt x="96251" y="2975"/>
                        </a:lnTo>
                        <a:close/>
                        <a:moveTo>
                          <a:pt x="208789" y="238171"/>
                        </a:moveTo>
                        <a:lnTo>
                          <a:pt x="25813" y="39813"/>
                        </a:lnTo>
                        <a:lnTo>
                          <a:pt x="86535" y="20382"/>
                        </a:lnTo>
                        <a:lnTo>
                          <a:pt x="269511" y="218740"/>
                        </a:lnTo>
                        <a:lnTo>
                          <a:pt x="208789" y="23817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58" name="Google Shape;358;p18"/>
            <p:cNvGrpSpPr/>
            <p:nvPr/>
          </p:nvGrpSpPr>
          <p:grpSpPr>
            <a:xfrm>
              <a:off x="8490698" y="272618"/>
              <a:ext cx="556340" cy="468628"/>
              <a:chOff x="12094596" y="406790"/>
              <a:chExt cx="687604" cy="579197"/>
            </a:xfrm>
          </p:grpSpPr>
          <p:sp>
            <p:nvSpPr>
              <p:cNvPr id="359" name="Google Shape;359;p18"/>
              <p:cNvSpPr/>
              <p:nvPr/>
            </p:nvSpPr>
            <p:spPr>
              <a:xfrm>
                <a:off x="12094596" y="406790"/>
                <a:ext cx="687604" cy="579197"/>
              </a:xfrm>
              <a:custGeom>
                <a:avLst/>
                <a:gdLst/>
                <a:ahLst/>
                <a:cxnLst/>
                <a:rect l="l" t="t" r="r" b="b"/>
                <a:pathLst>
                  <a:path w="687604" h="579197" extrusionOk="0">
                    <a:moveTo>
                      <a:pt x="657993" y="155764"/>
                    </a:moveTo>
                    <a:cubicBezTo>
                      <a:pt x="657993" y="155359"/>
                      <a:pt x="657588" y="155359"/>
                      <a:pt x="657588" y="154954"/>
                    </a:cubicBezTo>
                    <a:cubicBezTo>
                      <a:pt x="647468" y="120950"/>
                      <a:pt x="627227" y="90589"/>
                      <a:pt x="597675" y="65491"/>
                    </a:cubicBezTo>
                    <a:cubicBezTo>
                      <a:pt x="488376" y="-27211"/>
                      <a:pt x="280303" y="-20734"/>
                      <a:pt x="134165" y="80064"/>
                    </a:cubicBezTo>
                    <a:cubicBezTo>
                      <a:pt x="52798" y="135928"/>
                      <a:pt x="4220" y="211628"/>
                      <a:pt x="172" y="287328"/>
                    </a:cubicBezTo>
                    <a:cubicBezTo>
                      <a:pt x="-637" y="307164"/>
                      <a:pt x="1387" y="326190"/>
                      <a:pt x="6649" y="344811"/>
                    </a:cubicBezTo>
                    <a:cubicBezTo>
                      <a:pt x="6649" y="345216"/>
                      <a:pt x="6649" y="346026"/>
                      <a:pt x="7054" y="346430"/>
                    </a:cubicBezTo>
                    <a:lnTo>
                      <a:pt x="29724" y="423750"/>
                    </a:lnTo>
                    <a:cubicBezTo>
                      <a:pt x="39844" y="458159"/>
                      <a:pt x="60085" y="488520"/>
                      <a:pt x="90041" y="514023"/>
                    </a:cubicBezTo>
                    <a:cubicBezTo>
                      <a:pt x="141857" y="557743"/>
                      <a:pt x="215533" y="579198"/>
                      <a:pt x="294471" y="579198"/>
                    </a:cubicBezTo>
                    <a:cubicBezTo>
                      <a:pt x="382315" y="579198"/>
                      <a:pt x="476637" y="552480"/>
                      <a:pt x="553551" y="499450"/>
                    </a:cubicBezTo>
                    <a:cubicBezTo>
                      <a:pt x="657183" y="427798"/>
                      <a:pt x="706975" y="323356"/>
                      <a:pt x="680662" y="233083"/>
                    </a:cubicBezTo>
                    <a:lnTo>
                      <a:pt x="657993" y="155764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0" name="Google Shape;360;p18"/>
              <p:cNvGrpSpPr/>
              <p:nvPr/>
            </p:nvGrpSpPr>
            <p:grpSpPr>
              <a:xfrm>
                <a:off x="12094596" y="406790"/>
                <a:ext cx="687604" cy="579197"/>
                <a:chOff x="7507480" y="555896"/>
                <a:chExt cx="687604" cy="579197"/>
              </a:xfrm>
            </p:grpSpPr>
            <p:grpSp>
              <p:nvGrpSpPr>
                <p:cNvPr id="361" name="Google Shape;361;p18"/>
                <p:cNvGrpSpPr/>
                <p:nvPr/>
              </p:nvGrpSpPr>
              <p:grpSpPr>
                <a:xfrm>
                  <a:off x="7517773" y="565589"/>
                  <a:ext cx="668018" cy="560532"/>
                  <a:chOff x="7517773" y="565589"/>
                  <a:chExt cx="668018" cy="560532"/>
                </a:xfrm>
              </p:grpSpPr>
              <p:sp>
                <p:nvSpPr>
                  <p:cNvPr id="362" name="Google Shape;362;p18"/>
                  <p:cNvSpPr/>
                  <p:nvPr/>
                </p:nvSpPr>
                <p:spPr>
                  <a:xfrm>
                    <a:off x="7517773" y="565589"/>
                    <a:ext cx="668018" cy="560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8018" h="560532" extrusionOk="0">
                        <a:moveTo>
                          <a:pt x="661463" y="226224"/>
                        </a:moveTo>
                        <a:lnTo>
                          <a:pt x="638794" y="148905"/>
                        </a:lnTo>
                        <a:cubicBezTo>
                          <a:pt x="638794" y="149310"/>
                          <a:pt x="638794" y="149714"/>
                          <a:pt x="639199" y="150119"/>
                        </a:cubicBezTo>
                        <a:cubicBezTo>
                          <a:pt x="629888" y="118139"/>
                          <a:pt x="610862" y="88183"/>
                          <a:pt x="581715" y="63489"/>
                        </a:cubicBezTo>
                        <a:cubicBezTo>
                          <a:pt x="475250" y="-26784"/>
                          <a:pt x="272843" y="-19902"/>
                          <a:pt x="129944" y="78467"/>
                        </a:cubicBezTo>
                        <a:cubicBezTo>
                          <a:pt x="25908" y="150119"/>
                          <a:pt x="-18217" y="250513"/>
                          <a:pt x="6882" y="334714"/>
                        </a:cubicBezTo>
                        <a:lnTo>
                          <a:pt x="6882" y="334309"/>
                        </a:lnTo>
                        <a:lnTo>
                          <a:pt x="29551" y="411628"/>
                        </a:lnTo>
                        <a:cubicBezTo>
                          <a:pt x="38861" y="443203"/>
                          <a:pt x="57888" y="472755"/>
                          <a:pt x="87034" y="497043"/>
                        </a:cubicBezTo>
                        <a:cubicBezTo>
                          <a:pt x="193500" y="587317"/>
                          <a:pt x="395906" y="580435"/>
                          <a:pt x="538805" y="482065"/>
                        </a:cubicBezTo>
                        <a:cubicBezTo>
                          <a:pt x="642032" y="410414"/>
                          <a:pt x="685752" y="310020"/>
                          <a:pt x="661463" y="22622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" name="Google Shape;363;p18"/>
                  <p:cNvSpPr/>
                  <p:nvPr/>
                </p:nvSpPr>
                <p:spPr>
                  <a:xfrm>
                    <a:off x="7570499" y="605934"/>
                    <a:ext cx="340014" cy="299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014" h="299158" extrusionOk="0">
                        <a:moveTo>
                          <a:pt x="72765" y="94796"/>
                        </a:moveTo>
                        <a:cubicBezTo>
                          <a:pt x="37951" y="127990"/>
                          <a:pt x="11234" y="170496"/>
                          <a:pt x="2327" y="217859"/>
                        </a:cubicBezTo>
                        <a:cubicBezTo>
                          <a:pt x="-506" y="232837"/>
                          <a:pt x="-1316" y="248625"/>
                          <a:pt x="3137" y="263603"/>
                        </a:cubicBezTo>
                        <a:cubicBezTo>
                          <a:pt x="7590" y="278581"/>
                          <a:pt x="18115" y="291939"/>
                          <a:pt x="32284" y="296797"/>
                        </a:cubicBezTo>
                        <a:cubicBezTo>
                          <a:pt x="52120" y="304084"/>
                          <a:pt x="74789" y="293559"/>
                          <a:pt x="89362" y="278176"/>
                        </a:cubicBezTo>
                        <a:cubicBezTo>
                          <a:pt x="103936" y="262793"/>
                          <a:pt x="112437" y="242957"/>
                          <a:pt x="122962" y="224336"/>
                        </a:cubicBezTo>
                        <a:cubicBezTo>
                          <a:pt x="152108" y="172520"/>
                          <a:pt x="197852" y="130419"/>
                          <a:pt x="251692" y="105321"/>
                        </a:cubicBezTo>
                        <a:cubicBezTo>
                          <a:pt x="272338" y="96010"/>
                          <a:pt x="293792" y="88724"/>
                          <a:pt x="313224" y="77389"/>
                        </a:cubicBezTo>
                        <a:cubicBezTo>
                          <a:pt x="326987" y="69293"/>
                          <a:pt x="341156" y="56339"/>
                          <a:pt x="339941" y="40146"/>
                        </a:cubicBezTo>
                        <a:cubicBezTo>
                          <a:pt x="339132" y="23549"/>
                          <a:pt x="322129" y="12214"/>
                          <a:pt x="306342" y="6547"/>
                        </a:cubicBezTo>
                        <a:cubicBezTo>
                          <a:pt x="263431" y="-8027"/>
                          <a:pt x="226189" y="3713"/>
                          <a:pt x="187732" y="22334"/>
                        </a:cubicBezTo>
                        <a:cubicBezTo>
                          <a:pt x="146441" y="42170"/>
                          <a:pt x="106769" y="62816"/>
                          <a:pt x="72765" y="94796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" name="Google Shape;364;p18"/>
                  <p:cNvSpPr/>
                  <p:nvPr/>
                </p:nvSpPr>
                <p:spPr>
                  <a:xfrm>
                    <a:off x="7661885" y="679275"/>
                    <a:ext cx="356235" cy="255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235" h="255436" extrusionOk="0">
                        <a:moveTo>
                          <a:pt x="356235" y="53840"/>
                        </a:moveTo>
                        <a:lnTo>
                          <a:pt x="252603" y="125087"/>
                        </a:lnTo>
                        <a:lnTo>
                          <a:pt x="329922" y="190667"/>
                        </a:lnTo>
                        <a:lnTo>
                          <a:pt x="244507" y="249364"/>
                        </a:lnTo>
                        <a:lnTo>
                          <a:pt x="167592" y="183785"/>
                        </a:lnTo>
                        <a:lnTo>
                          <a:pt x="63961" y="255437"/>
                        </a:lnTo>
                        <a:lnTo>
                          <a:pt x="0" y="201597"/>
                        </a:lnTo>
                        <a:lnTo>
                          <a:pt x="103632" y="130350"/>
                        </a:lnTo>
                        <a:lnTo>
                          <a:pt x="26718" y="64770"/>
                        </a:lnTo>
                        <a:lnTo>
                          <a:pt x="112133" y="6072"/>
                        </a:lnTo>
                        <a:lnTo>
                          <a:pt x="189048" y="71247"/>
                        </a:lnTo>
                        <a:lnTo>
                          <a:pt x="29268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5" name="Google Shape;365;p18"/>
                <p:cNvGrpSpPr/>
                <p:nvPr/>
              </p:nvGrpSpPr>
              <p:grpSpPr>
                <a:xfrm>
                  <a:off x="7507480" y="555896"/>
                  <a:ext cx="687604" cy="579197"/>
                  <a:chOff x="7507480" y="555896"/>
                  <a:chExt cx="687604" cy="579197"/>
                </a:xfrm>
              </p:grpSpPr>
              <p:sp>
                <p:nvSpPr>
                  <p:cNvPr id="366" name="Google Shape;366;p18"/>
                  <p:cNvSpPr/>
                  <p:nvPr/>
                </p:nvSpPr>
                <p:spPr>
                  <a:xfrm>
                    <a:off x="7652980" y="669809"/>
                    <a:ext cx="374856" cy="274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856" h="274212" extrusionOk="0">
                        <a:moveTo>
                          <a:pt x="66389" y="271784"/>
                        </a:moveTo>
                        <a:cubicBezTo>
                          <a:pt x="68009" y="273403"/>
                          <a:pt x="70437" y="274213"/>
                          <a:pt x="72462" y="274213"/>
                        </a:cubicBezTo>
                        <a:cubicBezTo>
                          <a:pt x="74486" y="274213"/>
                          <a:pt x="76105" y="273808"/>
                          <a:pt x="77724" y="272594"/>
                        </a:cubicBezTo>
                        <a:lnTo>
                          <a:pt x="175284" y="205395"/>
                        </a:lnTo>
                        <a:lnTo>
                          <a:pt x="246936" y="266117"/>
                        </a:lnTo>
                        <a:cubicBezTo>
                          <a:pt x="250174" y="268950"/>
                          <a:pt x="255032" y="268950"/>
                          <a:pt x="258271" y="266521"/>
                        </a:cubicBezTo>
                        <a:lnTo>
                          <a:pt x="343686" y="207824"/>
                        </a:lnTo>
                        <a:cubicBezTo>
                          <a:pt x="346115" y="206204"/>
                          <a:pt x="347734" y="203371"/>
                          <a:pt x="347734" y="200537"/>
                        </a:cubicBezTo>
                        <a:cubicBezTo>
                          <a:pt x="347734" y="197703"/>
                          <a:pt x="346519" y="194870"/>
                          <a:pt x="344495" y="192846"/>
                        </a:cubicBezTo>
                        <a:lnTo>
                          <a:pt x="277297" y="135362"/>
                        </a:lnTo>
                        <a:lnTo>
                          <a:pt x="370808" y="70997"/>
                        </a:lnTo>
                        <a:cubicBezTo>
                          <a:pt x="373237" y="69378"/>
                          <a:pt x="374856" y="66544"/>
                          <a:pt x="374856" y="63710"/>
                        </a:cubicBezTo>
                        <a:cubicBezTo>
                          <a:pt x="374856" y="60877"/>
                          <a:pt x="373642" y="58043"/>
                          <a:pt x="371618" y="56019"/>
                        </a:cubicBezTo>
                        <a:lnTo>
                          <a:pt x="308062" y="2179"/>
                        </a:lnTo>
                        <a:cubicBezTo>
                          <a:pt x="304824" y="-655"/>
                          <a:pt x="299966" y="-655"/>
                          <a:pt x="296728" y="1774"/>
                        </a:cubicBezTo>
                        <a:lnTo>
                          <a:pt x="199168" y="68973"/>
                        </a:lnTo>
                        <a:lnTo>
                          <a:pt x="127516" y="8251"/>
                        </a:lnTo>
                        <a:cubicBezTo>
                          <a:pt x="124277" y="5417"/>
                          <a:pt x="119420" y="5417"/>
                          <a:pt x="116181" y="7846"/>
                        </a:cubicBezTo>
                        <a:lnTo>
                          <a:pt x="30766" y="66544"/>
                        </a:lnTo>
                        <a:cubicBezTo>
                          <a:pt x="28337" y="68163"/>
                          <a:pt x="26718" y="70997"/>
                          <a:pt x="26718" y="73831"/>
                        </a:cubicBezTo>
                        <a:cubicBezTo>
                          <a:pt x="26718" y="76664"/>
                          <a:pt x="27932" y="79498"/>
                          <a:pt x="29956" y="81522"/>
                        </a:cubicBezTo>
                        <a:lnTo>
                          <a:pt x="97560" y="139005"/>
                        </a:lnTo>
                        <a:lnTo>
                          <a:pt x="4048" y="203371"/>
                        </a:lnTo>
                        <a:cubicBezTo>
                          <a:pt x="1619" y="204990"/>
                          <a:pt x="0" y="207824"/>
                          <a:pt x="0" y="210657"/>
                        </a:cubicBezTo>
                        <a:cubicBezTo>
                          <a:pt x="0" y="213491"/>
                          <a:pt x="1215" y="216325"/>
                          <a:pt x="3239" y="218349"/>
                        </a:cubicBezTo>
                        <a:lnTo>
                          <a:pt x="66389" y="271784"/>
                        </a:lnTo>
                        <a:close/>
                        <a:moveTo>
                          <a:pt x="118205" y="147506"/>
                        </a:moveTo>
                        <a:cubicBezTo>
                          <a:pt x="120634" y="145887"/>
                          <a:pt x="122253" y="143054"/>
                          <a:pt x="122253" y="140220"/>
                        </a:cubicBezTo>
                        <a:cubicBezTo>
                          <a:pt x="122253" y="137386"/>
                          <a:pt x="121039" y="134552"/>
                          <a:pt x="119015" y="132528"/>
                        </a:cubicBezTo>
                        <a:lnTo>
                          <a:pt x="51411" y="75045"/>
                        </a:lnTo>
                        <a:lnTo>
                          <a:pt x="120634" y="27277"/>
                        </a:lnTo>
                        <a:lnTo>
                          <a:pt x="192286" y="87999"/>
                        </a:lnTo>
                        <a:cubicBezTo>
                          <a:pt x="195525" y="90833"/>
                          <a:pt x="200382" y="90833"/>
                          <a:pt x="203621" y="88404"/>
                        </a:cubicBezTo>
                        <a:lnTo>
                          <a:pt x="301181" y="21205"/>
                        </a:lnTo>
                        <a:lnTo>
                          <a:pt x="349758" y="62496"/>
                        </a:lnTo>
                        <a:lnTo>
                          <a:pt x="256247" y="126861"/>
                        </a:lnTo>
                        <a:cubicBezTo>
                          <a:pt x="253817" y="128480"/>
                          <a:pt x="252198" y="131314"/>
                          <a:pt x="252198" y="134148"/>
                        </a:cubicBezTo>
                        <a:cubicBezTo>
                          <a:pt x="252198" y="136981"/>
                          <a:pt x="253413" y="139815"/>
                          <a:pt x="255437" y="141839"/>
                        </a:cubicBezTo>
                        <a:lnTo>
                          <a:pt x="323041" y="199322"/>
                        </a:lnTo>
                        <a:lnTo>
                          <a:pt x="253817" y="247090"/>
                        </a:lnTo>
                        <a:lnTo>
                          <a:pt x="182166" y="186368"/>
                        </a:lnTo>
                        <a:cubicBezTo>
                          <a:pt x="178927" y="183535"/>
                          <a:pt x="174069" y="183535"/>
                          <a:pt x="170831" y="185964"/>
                        </a:cubicBezTo>
                        <a:lnTo>
                          <a:pt x="73271" y="253163"/>
                        </a:lnTo>
                        <a:lnTo>
                          <a:pt x="24693" y="211872"/>
                        </a:lnTo>
                        <a:lnTo>
                          <a:pt x="118205" y="14750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" name="Google Shape;367;p18"/>
                  <p:cNvSpPr/>
                  <p:nvPr/>
                </p:nvSpPr>
                <p:spPr>
                  <a:xfrm>
                    <a:off x="7507480" y="555896"/>
                    <a:ext cx="687604" cy="579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7604" h="579197" extrusionOk="0">
                        <a:moveTo>
                          <a:pt x="680662" y="233083"/>
                        </a:moveTo>
                        <a:lnTo>
                          <a:pt x="657993" y="155764"/>
                        </a:lnTo>
                        <a:cubicBezTo>
                          <a:pt x="657993" y="155359"/>
                          <a:pt x="657588" y="155359"/>
                          <a:pt x="657588" y="154954"/>
                        </a:cubicBezTo>
                        <a:cubicBezTo>
                          <a:pt x="647468" y="120950"/>
                          <a:pt x="627227" y="90589"/>
                          <a:pt x="597675" y="65491"/>
                        </a:cubicBezTo>
                        <a:cubicBezTo>
                          <a:pt x="488376" y="-27211"/>
                          <a:pt x="280303" y="-20734"/>
                          <a:pt x="134165" y="80064"/>
                        </a:cubicBezTo>
                        <a:cubicBezTo>
                          <a:pt x="52798" y="135928"/>
                          <a:pt x="4220" y="211628"/>
                          <a:pt x="172" y="287328"/>
                        </a:cubicBezTo>
                        <a:cubicBezTo>
                          <a:pt x="-637" y="307164"/>
                          <a:pt x="1387" y="326190"/>
                          <a:pt x="6649" y="344811"/>
                        </a:cubicBezTo>
                        <a:cubicBezTo>
                          <a:pt x="6649" y="345216"/>
                          <a:pt x="6649" y="346026"/>
                          <a:pt x="7054" y="346430"/>
                        </a:cubicBezTo>
                        <a:lnTo>
                          <a:pt x="29724" y="423750"/>
                        </a:lnTo>
                        <a:cubicBezTo>
                          <a:pt x="39844" y="458159"/>
                          <a:pt x="60085" y="488520"/>
                          <a:pt x="90041" y="514023"/>
                        </a:cubicBezTo>
                        <a:cubicBezTo>
                          <a:pt x="141857" y="557743"/>
                          <a:pt x="215533" y="579198"/>
                          <a:pt x="294471" y="579198"/>
                        </a:cubicBezTo>
                        <a:cubicBezTo>
                          <a:pt x="382315" y="579198"/>
                          <a:pt x="476637" y="552480"/>
                          <a:pt x="553551" y="499450"/>
                        </a:cubicBezTo>
                        <a:cubicBezTo>
                          <a:pt x="657183" y="427798"/>
                          <a:pt x="706975" y="323356"/>
                          <a:pt x="680662" y="233083"/>
                        </a:cubicBezTo>
                        <a:close/>
                        <a:moveTo>
                          <a:pt x="19199" y="288542"/>
                        </a:moveTo>
                        <a:cubicBezTo>
                          <a:pt x="22842" y="218510"/>
                          <a:pt x="68586" y="148477"/>
                          <a:pt x="145095" y="95852"/>
                        </a:cubicBezTo>
                        <a:cubicBezTo>
                          <a:pt x="219176" y="44845"/>
                          <a:pt x="309449" y="18937"/>
                          <a:pt x="393650" y="18937"/>
                        </a:cubicBezTo>
                        <a:cubicBezTo>
                          <a:pt x="467731" y="18937"/>
                          <a:pt x="536954" y="39178"/>
                          <a:pt x="585531" y="80064"/>
                        </a:cubicBezTo>
                        <a:cubicBezTo>
                          <a:pt x="627632" y="115687"/>
                          <a:pt x="648682" y="161836"/>
                          <a:pt x="645848" y="213652"/>
                        </a:cubicBezTo>
                        <a:cubicBezTo>
                          <a:pt x="642205" y="283685"/>
                          <a:pt x="596461" y="353717"/>
                          <a:pt x="519952" y="406343"/>
                        </a:cubicBezTo>
                        <a:lnTo>
                          <a:pt x="519952" y="406343"/>
                        </a:lnTo>
                        <a:cubicBezTo>
                          <a:pt x="380291" y="502283"/>
                          <a:pt x="182743" y="509570"/>
                          <a:pt x="79515" y="422130"/>
                        </a:cubicBezTo>
                        <a:cubicBezTo>
                          <a:pt x="37820" y="386507"/>
                          <a:pt x="16769" y="340358"/>
                          <a:pt x="19199" y="288542"/>
                        </a:cubicBezTo>
                        <a:close/>
                        <a:moveTo>
                          <a:pt x="543026" y="483662"/>
                        </a:moveTo>
                        <a:cubicBezTo>
                          <a:pt x="403365" y="579603"/>
                          <a:pt x="205817" y="586889"/>
                          <a:pt x="102590" y="499450"/>
                        </a:cubicBezTo>
                        <a:cubicBezTo>
                          <a:pt x="75467" y="476780"/>
                          <a:pt x="57251" y="449253"/>
                          <a:pt x="48345" y="418487"/>
                        </a:cubicBezTo>
                        <a:lnTo>
                          <a:pt x="48345" y="417677"/>
                        </a:lnTo>
                        <a:cubicBezTo>
                          <a:pt x="54417" y="424155"/>
                          <a:pt x="60894" y="430631"/>
                          <a:pt x="67776" y="436704"/>
                        </a:cubicBezTo>
                        <a:cubicBezTo>
                          <a:pt x="119592" y="480423"/>
                          <a:pt x="193268" y="501878"/>
                          <a:pt x="272207" y="501878"/>
                        </a:cubicBezTo>
                        <a:cubicBezTo>
                          <a:pt x="360051" y="501878"/>
                          <a:pt x="454372" y="475161"/>
                          <a:pt x="531287" y="422130"/>
                        </a:cubicBezTo>
                        <a:cubicBezTo>
                          <a:pt x="604558" y="371934"/>
                          <a:pt x="651111" y="305544"/>
                          <a:pt x="662445" y="237536"/>
                        </a:cubicBezTo>
                        <a:lnTo>
                          <a:pt x="662851" y="238346"/>
                        </a:lnTo>
                        <a:cubicBezTo>
                          <a:pt x="686734" y="320927"/>
                          <a:pt x="639776" y="417273"/>
                          <a:pt x="543026" y="48366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med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376;p20"/>
          <p:cNvGrpSpPr/>
          <p:nvPr/>
        </p:nvGrpSpPr>
        <p:grpSpPr>
          <a:xfrm>
            <a:off x="-47626" y="-41625"/>
            <a:ext cx="9182026" cy="5175600"/>
            <a:chOff x="-9526" y="-32100"/>
            <a:chExt cx="9182026" cy="5175600"/>
          </a:xfrm>
        </p:grpSpPr>
        <p:pic>
          <p:nvPicPr>
            <p:cNvPr id="377" name="Google Shape;377;p20"/>
            <p:cNvPicPr preferRelativeResize="0"/>
            <p:nvPr/>
          </p:nvPicPr>
          <p:blipFill rotWithShape="1">
            <a:blip r:embed="rId2">
              <a:alphaModFix/>
            </a:blip>
            <a:srcRect l="51841" t="3361" r="3776" b="47855"/>
            <a:stretch/>
          </p:blipFill>
          <p:spPr>
            <a:xfrm rot="10800000">
              <a:off x="-9526" y="2305049"/>
              <a:ext cx="4591051" cy="2838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20"/>
            <p:cNvPicPr preferRelativeResize="0"/>
            <p:nvPr/>
          </p:nvPicPr>
          <p:blipFill rotWithShape="1">
            <a:blip r:embed="rId2">
              <a:alphaModFix/>
            </a:blip>
            <a:srcRect t="47848" r="66666"/>
            <a:stretch/>
          </p:blipFill>
          <p:spPr>
            <a:xfrm rot="10800000">
              <a:off x="5724526" y="-32100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9" name="Google Shape;379;p20"/>
          <p:cNvGrpSpPr/>
          <p:nvPr/>
        </p:nvGrpSpPr>
        <p:grpSpPr>
          <a:xfrm>
            <a:off x="65448" y="175655"/>
            <a:ext cx="8974002" cy="4793298"/>
            <a:chOff x="65448" y="175655"/>
            <a:chExt cx="8974002" cy="4793298"/>
          </a:xfrm>
        </p:grpSpPr>
        <p:grpSp>
          <p:nvGrpSpPr>
            <p:cNvPr id="380" name="Google Shape;380;p20"/>
            <p:cNvGrpSpPr/>
            <p:nvPr/>
          </p:nvGrpSpPr>
          <p:grpSpPr>
            <a:xfrm>
              <a:off x="65448" y="175655"/>
              <a:ext cx="556340" cy="468628"/>
              <a:chOff x="12094596" y="406790"/>
              <a:chExt cx="687604" cy="579197"/>
            </a:xfrm>
          </p:grpSpPr>
          <p:sp>
            <p:nvSpPr>
              <p:cNvPr id="381" name="Google Shape;381;p20"/>
              <p:cNvSpPr/>
              <p:nvPr/>
            </p:nvSpPr>
            <p:spPr>
              <a:xfrm>
                <a:off x="12094596" y="406790"/>
                <a:ext cx="687604" cy="579197"/>
              </a:xfrm>
              <a:custGeom>
                <a:avLst/>
                <a:gdLst/>
                <a:ahLst/>
                <a:cxnLst/>
                <a:rect l="l" t="t" r="r" b="b"/>
                <a:pathLst>
                  <a:path w="687604" h="579197" extrusionOk="0">
                    <a:moveTo>
                      <a:pt x="657993" y="155764"/>
                    </a:moveTo>
                    <a:cubicBezTo>
                      <a:pt x="657993" y="155359"/>
                      <a:pt x="657588" y="155359"/>
                      <a:pt x="657588" y="154954"/>
                    </a:cubicBezTo>
                    <a:cubicBezTo>
                      <a:pt x="647468" y="120950"/>
                      <a:pt x="627227" y="90589"/>
                      <a:pt x="597675" y="65491"/>
                    </a:cubicBezTo>
                    <a:cubicBezTo>
                      <a:pt x="488376" y="-27211"/>
                      <a:pt x="280303" y="-20734"/>
                      <a:pt x="134165" y="80064"/>
                    </a:cubicBezTo>
                    <a:cubicBezTo>
                      <a:pt x="52798" y="135928"/>
                      <a:pt x="4220" y="211628"/>
                      <a:pt x="172" y="287328"/>
                    </a:cubicBezTo>
                    <a:cubicBezTo>
                      <a:pt x="-637" y="307164"/>
                      <a:pt x="1387" y="326190"/>
                      <a:pt x="6649" y="344811"/>
                    </a:cubicBezTo>
                    <a:cubicBezTo>
                      <a:pt x="6649" y="345216"/>
                      <a:pt x="6649" y="346026"/>
                      <a:pt x="7054" y="346430"/>
                    </a:cubicBezTo>
                    <a:lnTo>
                      <a:pt x="29724" y="423750"/>
                    </a:lnTo>
                    <a:cubicBezTo>
                      <a:pt x="39844" y="458159"/>
                      <a:pt x="60085" y="488520"/>
                      <a:pt x="90041" y="514023"/>
                    </a:cubicBezTo>
                    <a:cubicBezTo>
                      <a:pt x="141857" y="557743"/>
                      <a:pt x="215533" y="579198"/>
                      <a:pt x="294471" y="579198"/>
                    </a:cubicBezTo>
                    <a:cubicBezTo>
                      <a:pt x="382315" y="579198"/>
                      <a:pt x="476637" y="552480"/>
                      <a:pt x="553551" y="499450"/>
                    </a:cubicBezTo>
                    <a:cubicBezTo>
                      <a:pt x="657183" y="427798"/>
                      <a:pt x="706975" y="323356"/>
                      <a:pt x="680662" y="233083"/>
                    </a:cubicBezTo>
                    <a:lnTo>
                      <a:pt x="657993" y="155764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82" name="Google Shape;382;p20"/>
              <p:cNvGrpSpPr/>
              <p:nvPr/>
            </p:nvGrpSpPr>
            <p:grpSpPr>
              <a:xfrm>
                <a:off x="12094596" y="406790"/>
                <a:ext cx="687604" cy="579197"/>
                <a:chOff x="7507480" y="555896"/>
                <a:chExt cx="687604" cy="579197"/>
              </a:xfrm>
            </p:grpSpPr>
            <p:grpSp>
              <p:nvGrpSpPr>
                <p:cNvPr id="383" name="Google Shape;383;p20"/>
                <p:cNvGrpSpPr/>
                <p:nvPr/>
              </p:nvGrpSpPr>
              <p:grpSpPr>
                <a:xfrm>
                  <a:off x="7517773" y="565589"/>
                  <a:ext cx="668018" cy="560532"/>
                  <a:chOff x="7517773" y="565589"/>
                  <a:chExt cx="668018" cy="560532"/>
                </a:xfrm>
              </p:grpSpPr>
              <p:sp>
                <p:nvSpPr>
                  <p:cNvPr id="384" name="Google Shape;384;p20"/>
                  <p:cNvSpPr/>
                  <p:nvPr/>
                </p:nvSpPr>
                <p:spPr>
                  <a:xfrm>
                    <a:off x="7517773" y="565589"/>
                    <a:ext cx="668018" cy="560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8018" h="560532" extrusionOk="0">
                        <a:moveTo>
                          <a:pt x="661463" y="226224"/>
                        </a:moveTo>
                        <a:lnTo>
                          <a:pt x="638794" y="148905"/>
                        </a:lnTo>
                        <a:cubicBezTo>
                          <a:pt x="638794" y="149310"/>
                          <a:pt x="638794" y="149714"/>
                          <a:pt x="639199" y="150119"/>
                        </a:cubicBezTo>
                        <a:cubicBezTo>
                          <a:pt x="629888" y="118139"/>
                          <a:pt x="610862" y="88183"/>
                          <a:pt x="581715" y="63489"/>
                        </a:cubicBezTo>
                        <a:cubicBezTo>
                          <a:pt x="475250" y="-26784"/>
                          <a:pt x="272843" y="-19902"/>
                          <a:pt x="129944" y="78467"/>
                        </a:cubicBezTo>
                        <a:cubicBezTo>
                          <a:pt x="25908" y="150119"/>
                          <a:pt x="-18217" y="250513"/>
                          <a:pt x="6882" y="334714"/>
                        </a:cubicBezTo>
                        <a:lnTo>
                          <a:pt x="6882" y="334309"/>
                        </a:lnTo>
                        <a:lnTo>
                          <a:pt x="29551" y="411628"/>
                        </a:lnTo>
                        <a:cubicBezTo>
                          <a:pt x="38861" y="443203"/>
                          <a:pt x="57888" y="472755"/>
                          <a:pt x="87034" y="497043"/>
                        </a:cubicBezTo>
                        <a:cubicBezTo>
                          <a:pt x="193500" y="587317"/>
                          <a:pt x="395906" y="580435"/>
                          <a:pt x="538805" y="482065"/>
                        </a:cubicBezTo>
                        <a:cubicBezTo>
                          <a:pt x="642032" y="410414"/>
                          <a:pt x="685752" y="310020"/>
                          <a:pt x="661463" y="22622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" name="Google Shape;385;p20"/>
                  <p:cNvSpPr/>
                  <p:nvPr/>
                </p:nvSpPr>
                <p:spPr>
                  <a:xfrm>
                    <a:off x="7570499" y="605934"/>
                    <a:ext cx="340014" cy="299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014" h="299158" extrusionOk="0">
                        <a:moveTo>
                          <a:pt x="72765" y="94796"/>
                        </a:moveTo>
                        <a:cubicBezTo>
                          <a:pt x="37951" y="127990"/>
                          <a:pt x="11234" y="170496"/>
                          <a:pt x="2327" y="217859"/>
                        </a:cubicBezTo>
                        <a:cubicBezTo>
                          <a:pt x="-506" y="232837"/>
                          <a:pt x="-1316" y="248625"/>
                          <a:pt x="3137" y="263603"/>
                        </a:cubicBezTo>
                        <a:cubicBezTo>
                          <a:pt x="7590" y="278581"/>
                          <a:pt x="18115" y="291939"/>
                          <a:pt x="32284" y="296797"/>
                        </a:cubicBezTo>
                        <a:cubicBezTo>
                          <a:pt x="52120" y="304084"/>
                          <a:pt x="74789" y="293559"/>
                          <a:pt x="89362" y="278176"/>
                        </a:cubicBezTo>
                        <a:cubicBezTo>
                          <a:pt x="103936" y="262793"/>
                          <a:pt x="112437" y="242957"/>
                          <a:pt x="122962" y="224336"/>
                        </a:cubicBezTo>
                        <a:cubicBezTo>
                          <a:pt x="152108" y="172520"/>
                          <a:pt x="197852" y="130419"/>
                          <a:pt x="251692" y="105321"/>
                        </a:cubicBezTo>
                        <a:cubicBezTo>
                          <a:pt x="272338" y="96010"/>
                          <a:pt x="293792" y="88724"/>
                          <a:pt x="313224" y="77389"/>
                        </a:cubicBezTo>
                        <a:cubicBezTo>
                          <a:pt x="326987" y="69293"/>
                          <a:pt x="341156" y="56339"/>
                          <a:pt x="339941" y="40146"/>
                        </a:cubicBezTo>
                        <a:cubicBezTo>
                          <a:pt x="339132" y="23549"/>
                          <a:pt x="322129" y="12214"/>
                          <a:pt x="306342" y="6547"/>
                        </a:cubicBezTo>
                        <a:cubicBezTo>
                          <a:pt x="263431" y="-8027"/>
                          <a:pt x="226189" y="3713"/>
                          <a:pt x="187732" y="22334"/>
                        </a:cubicBezTo>
                        <a:cubicBezTo>
                          <a:pt x="146441" y="42170"/>
                          <a:pt x="106769" y="62816"/>
                          <a:pt x="72765" y="94796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" name="Google Shape;386;p20"/>
                  <p:cNvSpPr/>
                  <p:nvPr/>
                </p:nvSpPr>
                <p:spPr>
                  <a:xfrm>
                    <a:off x="7661885" y="679275"/>
                    <a:ext cx="356235" cy="255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235" h="255436" extrusionOk="0">
                        <a:moveTo>
                          <a:pt x="356235" y="53840"/>
                        </a:moveTo>
                        <a:lnTo>
                          <a:pt x="252603" y="125087"/>
                        </a:lnTo>
                        <a:lnTo>
                          <a:pt x="329922" y="190667"/>
                        </a:lnTo>
                        <a:lnTo>
                          <a:pt x="244507" y="249364"/>
                        </a:lnTo>
                        <a:lnTo>
                          <a:pt x="167592" y="183785"/>
                        </a:lnTo>
                        <a:lnTo>
                          <a:pt x="63961" y="255437"/>
                        </a:lnTo>
                        <a:lnTo>
                          <a:pt x="0" y="201597"/>
                        </a:lnTo>
                        <a:lnTo>
                          <a:pt x="103632" y="130350"/>
                        </a:lnTo>
                        <a:lnTo>
                          <a:pt x="26718" y="64770"/>
                        </a:lnTo>
                        <a:lnTo>
                          <a:pt x="112133" y="6072"/>
                        </a:lnTo>
                        <a:lnTo>
                          <a:pt x="189048" y="71247"/>
                        </a:lnTo>
                        <a:lnTo>
                          <a:pt x="29268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" name="Google Shape;387;p20"/>
                <p:cNvGrpSpPr/>
                <p:nvPr/>
              </p:nvGrpSpPr>
              <p:grpSpPr>
                <a:xfrm>
                  <a:off x="7507480" y="555896"/>
                  <a:ext cx="687604" cy="579197"/>
                  <a:chOff x="7507480" y="555896"/>
                  <a:chExt cx="687604" cy="579197"/>
                </a:xfrm>
              </p:grpSpPr>
              <p:sp>
                <p:nvSpPr>
                  <p:cNvPr id="388" name="Google Shape;388;p20"/>
                  <p:cNvSpPr/>
                  <p:nvPr/>
                </p:nvSpPr>
                <p:spPr>
                  <a:xfrm>
                    <a:off x="7652980" y="669809"/>
                    <a:ext cx="374856" cy="274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856" h="274212" extrusionOk="0">
                        <a:moveTo>
                          <a:pt x="66389" y="271784"/>
                        </a:moveTo>
                        <a:cubicBezTo>
                          <a:pt x="68009" y="273403"/>
                          <a:pt x="70437" y="274213"/>
                          <a:pt x="72462" y="274213"/>
                        </a:cubicBezTo>
                        <a:cubicBezTo>
                          <a:pt x="74486" y="274213"/>
                          <a:pt x="76105" y="273808"/>
                          <a:pt x="77724" y="272594"/>
                        </a:cubicBezTo>
                        <a:lnTo>
                          <a:pt x="175284" y="205395"/>
                        </a:lnTo>
                        <a:lnTo>
                          <a:pt x="246936" y="266117"/>
                        </a:lnTo>
                        <a:cubicBezTo>
                          <a:pt x="250174" y="268950"/>
                          <a:pt x="255032" y="268950"/>
                          <a:pt x="258271" y="266521"/>
                        </a:cubicBezTo>
                        <a:lnTo>
                          <a:pt x="343686" y="207824"/>
                        </a:lnTo>
                        <a:cubicBezTo>
                          <a:pt x="346115" y="206204"/>
                          <a:pt x="347734" y="203371"/>
                          <a:pt x="347734" y="200537"/>
                        </a:cubicBezTo>
                        <a:cubicBezTo>
                          <a:pt x="347734" y="197703"/>
                          <a:pt x="346519" y="194870"/>
                          <a:pt x="344495" y="192846"/>
                        </a:cubicBezTo>
                        <a:lnTo>
                          <a:pt x="277297" y="135362"/>
                        </a:lnTo>
                        <a:lnTo>
                          <a:pt x="370808" y="70997"/>
                        </a:lnTo>
                        <a:cubicBezTo>
                          <a:pt x="373237" y="69378"/>
                          <a:pt x="374856" y="66544"/>
                          <a:pt x="374856" y="63710"/>
                        </a:cubicBezTo>
                        <a:cubicBezTo>
                          <a:pt x="374856" y="60877"/>
                          <a:pt x="373642" y="58043"/>
                          <a:pt x="371618" y="56019"/>
                        </a:cubicBezTo>
                        <a:lnTo>
                          <a:pt x="308062" y="2179"/>
                        </a:lnTo>
                        <a:cubicBezTo>
                          <a:pt x="304824" y="-655"/>
                          <a:pt x="299966" y="-655"/>
                          <a:pt x="296728" y="1774"/>
                        </a:cubicBezTo>
                        <a:lnTo>
                          <a:pt x="199168" y="68973"/>
                        </a:lnTo>
                        <a:lnTo>
                          <a:pt x="127516" y="8251"/>
                        </a:lnTo>
                        <a:cubicBezTo>
                          <a:pt x="124277" y="5417"/>
                          <a:pt x="119420" y="5417"/>
                          <a:pt x="116181" y="7846"/>
                        </a:cubicBezTo>
                        <a:lnTo>
                          <a:pt x="30766" y="66544"/>
                        </a:lnTo>
                        <a:cubicBezTo>
                          <a:pt x="28337" y="68163"/>
                          <a:pt x="26718" y="70997"/>
                          <a:pt x="26718" y="73831"/>
                        </a:cubicBezTo>
                        <a:cubicBezTo>
                          <a:pt x="26718" y="76664"/>
                          <a:pt x="27932" y="79498"/>
                          <a:pt x="29956" y="81522"/>
                        </a:cubicBezTo>
                        <a:lnTo>
                          <a:pt x="97560" y="139005"/>
                        </a:lnTo>
                        <a:lnTo>
                          <a:pt x="4048" y="203371"/>
                        </a:lnTo>
                        <a:cubicBezTo>
                          <a:pt x="1619" y="204990"/>
                          <a:pt x="0" y="207824"/>
                          <a:pt x="0" y="210657"/>
                        </a:cubicBezTo>
                        <a:cubicBezTo>
                          <a:pt x="0" y="213491"/>
                          <a:pt x="1215" y="216325"/>
                          <a:pt x="3239" y="218349"/>
                        </a:cubicBezTo>
                        <a:lnTo>
                          <a:pt x="66389" y="271784"/>
                        </a:lnTo>
                        <a:close/>
                        <a:moveTo>
                          <a:pt x="118205" y="147506"/>
                        </a:moveTo>
                        <a:cubicBezTo>
                          <a:pt x="120634" y="145887"/>
                          <a:pt x="122253" y="143054"/>
                          <a:pt x="122253" y="140220"/>
                        </a:cubicBezTo>
                        <a:cubicBezTo>
                          <a:pt x="122253" y="137386"/>
                          <a:pt x="121039" y="134552"/>
                          <a:pt x="119015" y="132528"/>
                        </a:cubicBezTo>
                        <a:lnTo>
                          <a:pt x="51411" y="75045"/>
                        </a:lnTo>
                        <a:lnTo>
                          <a:pt x="120634" y="27277"/>
                        </a:lnTo>
                        <a:lnTo>
                          <a:pt x="192286" y="87999"/>
                        </a:lnTo>
                        <a:cubicBezTo>
                          <a:pt x="195525" y="90833"/>
                          <a:pt x="200382" y="90833"/>
                          <a:pt x="203621" y="88404"/>
                        </a:cubicBezTo>
                        <a:lnTo>
                          <a:pt x="301181" y="21205"/>
                        </a:lnTo>
                        <a:lnTo>
                          <a:pt x="349758" y="62496"/>
                        </a:lnTo>
                        <a:lnTo>
                          <a:pt x="256247" y="126861"/>
                        </a:lnTo>
                        <a:cubicBezTo>
                          <a:pt x="253817" y="128480"/>
                          <a:pt x="252198" y="131314"/>
                          <a:pt x="252198" y="134148"/>
                        </a:cubicBezTo>
                        <a:cubicBezTo>
                          <a:pt x="252198" y="136981"/>
                          <a:pt x="253413" y="139815"/>
                          <a:pt x="255437" y="141839"/>
                        </a:cubicBezTo>
                        <a:lnTo>
                          <a:pt x="323041" y="199322"/>
                        </a:lnTo>
                        <a:lnTo>
                          <a:pt x="253817" y="247090"/>
                        </a:lnTo>
                        <a:lnTo>
                          <a:pt x="182166" y="186368"/>
                        </a:lnTo>
                        <a:cubicBezTo>
                          <a:pt x="178927" y="183535"/>
                          <a:pt x="174069" y="183535"/>
                          <a:pt x="170831" y="185964"/>
                        </a:cubicBezTo>
                        <a:lnTo>
                          <a:pt x="73271" y="253163"/>
                        </a:lnTo>
                        <a:lnTo>
                          <a:pt x="24693" y="211872"/>
                        </a:lnTo>
                        <a:lnTo>
                          <a:pt x="118205" y="14750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" name="Google Shape;389;p20"/>
                  <p:cNvSpPr/>
                  <p:nvPr/>
                </p:nvSpPr>
                <p:spPr>
                  <a:xfrm>
                    <a:off x="7507480" y="555896"/>
                    <a:ext cx="687604" cy="579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7604" h="579197" extrusionOk="0">
                        <a:moveTo>
                          <a:pt x="680662" y="233083"/>
                        </a:moveTo>
                        <a:lnTo>
                          <a:pt x="657993" y="155764"/>
                        </a:lnTo>
                        <a:cubicBezTo>
                          <a:pt x="657993" y="155359"/>
                          <a:pt x="657588" y="155359"/>
                          <a:pt x="657588" y="154954"/>
                        </a:cubicBezTo>
                        <a:cubicBezTo>
                          <a:pt x="647468" y="120950"/>
                          <a:pt x="627227" y="90589"/>
                          <a:pt x="597675" y="65491"/>
                        </a:cubicBezTo>
                        <a:cubicBezTo>
                          <a:pt x="488376" y="-27211"/>
                          <a:pt x="280303" y="-20734"/>
                          <a:pt x="134165" y="80064"/>
                        </a:cubicBezTo>
                        <a:cubicBezTo>
                          <a:pt x="52798" y="135928"/>
                          <a:pt x="4220" y="211628"/>
                          <a:pt x="172" y="287328"/>
                        </a:cubicBezTo>
                        <a:cubicBezTo>
                          <a:pt x="-637" y="307164"/>
                          <a:pt x="1387" y="326190"/>
                          <a:pt x="6649" y="344811"/>
                        </a:cubicBezTo>
                        <a:cubicBezTo>
                          <a:pt x="6649" y="345216"/>
                          <a:pt x="6649" y="346026"/>
                          <a:pt x="7054" y="346430"/>
                        </a:cubicBezTo>
                        <a:lnTo>
                          <a:pt x="29724" y="423750"/>
                        </a:lnTo>
                        <a:cubicBezTo>
                          <a:pt x="39844" y="458159"/>
                          <a:pt x="60085" y="488520"/>
                          <a:pt x="90041" y="514023"/>
                        </a:cubicBezTo>
                        <a:cubicBezTo>
                          <a:pt x="141857" y="557743"/>
                          <a:pt x="215533" y="579198"/>
                          <a:pt x="294471" y="579198"/>
                        </a:cubicBezTo>
                        <a:cubicBezTo>
                          <a:pt x="382315" y="579198"/>
                          <a:pt x="476637" y="552480"/>
                          <a:pt x="553551" y="499450"/>
                        </a:cubicBezTo>
                        <a:cubicBezTo>
                          <a:pt x="657183" y="427798"/>
                          <a:pt x="706975" y="323356"/>
                          <a:pt x="680662" y="233083"/>
                        </a:cubicBezTo>
                        <a:close/>
                        <a:moveTo>
                          <a:pt x="19199" y="288542"/>
                        </a:moveTo>
                        <a:cubicBezTo>
                          <a:pt x="22842" y="218510"/>
                          <a:pt x="68586" y="148477"/>
                          <a:pt x="145095" y="95852"/>
                        </a:cubicBezTo>
                        <a:cubicBezTo>
                          <a:pt x="219176" y="44845"/>
                          <a:pt x="309449" y="18937"/>
                          <a:pt x="393650" y="18937"/>
                        </a:cubicBezTo>
                        <a:cubicBezTo>
                          <a:pt x="467731" y="18937"/>
                          <a:pt x="536954" y="39178"/>
                          <a:pt x="585531" y="80064"/>
                        </a:cubicBezTo>
                        <a:cubicBezTo>
                          <a:pt x="627632" y="115687"/>
                          <a:pt x="648682" y="161836"/>
                          <a:pt x="645848" y="213652"/>
                        </a:cubicBezTo>
                        <a:cubicBezTo>
                          <a:pt x="642205" y="283685"/>
                          <a:pt x="596461" y="353717"/>
                          <a:pt x="519952" y="406343"/>
                        </a:cubicBezTo>
                        <a:lnTo>
                          <a:pt x="519952" y="406343"/>
                        </a:lnTo>
                        <a:cubicBezTo>
                          <a:pt x="380291" y="502283"/>
                          <a:pt x="182743" y="509570"/>
                          <a:pt x="79515" y="422130"/>
                        </a:cubicBezTo>
                        <a:cubicBezTo>
                          <a:pt x="37820" y="386507"/>
                          <a:pt x="16769" y="340358"/>
                          <a:pt x="19199" y="288542"/>
                        </a:cubicBezTo>
                        <a:close/>
                        <a:moveTo>
                          <a:pt x="543026" y="483662"/>
                        </a:moveTo>
                        <a:cubicBezTo>
                          <a:pt x="403365" y="579603"/>
                          <a:pt x="205817" y="586889"/>
                          <a:pt x="102590" y="499450"/>
                        </a:cubicBezTo>
                        <a:cubicBezTo>
                          <a:pt x="75467" y="476780"/>
                          <a:pt x="57251" y="449253"/>
                          <a:pt x="48345" y="418487"/>
                        </a:cubicBezTo>
                        <a:lnTo>
                          <a:pt x="48345" y="417677"/>
                        </a:lnTo>
                        <a:cubicBezTo>
                          <a:pt x="54417" y="424155"/>
                          <a:pt x="60894" y="430631"/>
                          <a:pt x="67776" y="436704"/>
                        </a:cubicBezTo>
                        <a:cubicBezTo>
                          <a:pt x="119592" y="480423"/>
                          <a:pt x="193268" y="501878"/>
                          <a:pt x="272207" y="501878"/>
                        </a:cubicBezTo>
                        <a:cubicBezTo>
                          <a:pt x="360051" y="501878"/>
                          <a:pt x="454372" y="475161"/>
                          <a:pt x="531287" y="422130"/>
                        </a:cubicBezTo>
                        <a:cubicBezTo>
                          <a:pt x="604558" y="371934"/>
                          <a:pt x="651111" y="305544"/>
                          <a:pt x="662445" y="237536"/>
                        </a:cubicBezTo>
                        <a:lnTo>
                          <a:pt x="662851" y="238346"/>
                        </a:lnTo>
                        <a:cubicBezTo>
                          <a:pt x="686734" y="320927"/>
                          <a:pt x="639776" y="417273"/>
                          <a:pt x="543026" y="48366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90" name="Google Shape;390;p20"/>
            <p:cNvGrpSpPr/>
            <p:nvPr/>
          </p:nvGrpSpPr>
          <p:grpSpPr>
            <a:xfrm>
              <a:off x="8527885" y="4492609"/>
              <a:ext cx="511565" cy="476344"/>
              <a:chOff x="13461949" y="348200"/>
              <a:chExt cx="622342" cy="579494"/>
            </a:xfrm>
          </p:grpSpPr>
          <p:sp>
            <p:nvSpPr>
              <p:cNvPr id="391" name="Google Shape;391;p20"/>
              <p:cNvSpPr/>
              <p:nvPr/>
            </p:nvSpPr>
            <p:spPr>
              <a:xfrm>
                <a:off x="13461949" y="348200"/>
                <a:ext cx="622342" cy="579494"/>
              </a:xfrm>
              <a:custGeom>
                <a:avLst/>
                <a:gdLst/>
                <a:ahLst/>
                <a:cxnLst/>
                <a:rect l="l" t="t" r="r" b="b"/>
                <a:pathLst>
                  <a:path w="622342" h="579494" extrusionOk="0">
                    <a:moveTo>
                      <a:pt x="622068" y="231760"/>
                    </a:moveTo>
                    <a:cubicBezTo>
                      <a:pt x="620043" y="197351"/>
                      <a:pt x="609923" y="166586"/>
                      <a:pt x="591707" y="140273"/>
                    </a:cubicBezTo>
                    <a:lnTo>
                      <a:pt x="549201" y="79146"/>
                    </a:lnTo>
                    <a:lnTo>
                      <a:pt x="548796" y="78741"/>
                    </a:lnTo>
                    <a:cubicBezTo>
                      <a:pt x="537462" y="62549"/>
                      <a:pt x="523698" y="48785"/>
                      <a:pt x="506696" y="37046"/>
                    </a:cubicBezTo>
                    <a:cubicBezTo>
                      <a:pt x="447998" y="-3840"/>
                      <a:pt x="363393" y="-11127"/>
                      <a:pt x="274738" y="16400"/>
                    </a:cubicBezTo>
                    <a:cubicBezTo>
                      <a:pt x="116457" y="66192"/>
                      <a:pt x="-6607" y="214758"/>
                      <a:pt x="275" y="347942"/>
                    </a:cubicBezTo>
                    <a:cubicBezTo>
                      <a:pt x="2704" y="394495"/>
                      <a:pt x="20921" y="434976"/>
                      <a:pt x="52497" y="464932"/>
                    </a:cubicBezTo>
                    <a:lnTo>
                      <a:pt x="73141" y="500556"/>
                    </a:lnTo>
                    <a:cubicBezTo>
                      <a:pt x="108765" y="551967"/>
                      <a:pt x="171916" y="579494"/>
                      <a:pt x="245187" y="579494"/>
                    </a:cubicBezTo>
                    <a:cubicBezTo>
                      <a:pt x="277572" y="579494"/>
                      <a:pt x="312386" y="574232"/>
                      <a:pt x="347604" y="562897"/>
                    </a:cubicBezTo>
                    <a:cubicBezTo>
                      <a:pt x="505887" y="513105"/>
                      <a:pt x="628949" y="364539"/>
                      <a:pt x="622068" y="23176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2" name="Google Shape;392;p20"/>
              <p:cNvGrpSpPr/>
              <p:nvPr/>
            </p:nvGrpSpPr>
            <p:grpSpPr>
              <a:xfrm>
                <a:off x="13461949" y="348200"/>
                <a:ext cx="622342" cy="579494"/>
                <a:chOff x="8874833" y="497306"/>
                <a:chExt cx="622342" cy="579494"/>
              </a:xfrm>
            </p:grpSpPr>
            <p:grpSp>
              <p:nvGrpSpPr>
                <p:cNvPr id="393" name="Google Shape;393;p20"/>
                <p:cNvGrpSpPr/>
                <p:nvPr/>
              </p:nvGrpSpPr>
              <p:grpSpPr>
                <a:xfrm>
                  <a:off x="8884542" y="506719"/>
                  <a:ext cx="603298" cy="561037"/>
                  <a:chOff x="8884542" y="506719"/>
                  <a:chExt cx="603298" cy="561037"/>
                </a:xfrm>
              </p:grpSpPr>
              <p:sp>
                <p:nvSpPr>
                  <p:cNvPr id="394" name="Google Shape;394;p20"/>
                  <p:cNvSpPr/>
                  <p:nvPr/>
                </p:nvSpPr>
                <p:spPr>
                  <a:xfrm>
                    <a:off x="8884542" y="506719"/>
                    <a:ext cx="603298" cy="561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3298" h="561037" extrusionOk="0">
                        <a:moveTo>
                          <a:pt x="603048" y="222753"/>
                        </a:moveTo>
                        <a:cubicBezTo>
                          <a:pt x="601429" y="189154"/>
                          <a:pt x="591308" y="160007"/>
                          <a:pt x="574307" y="136123"/>
                        </a:cubicBezTo>
                        <a:lnTo>
                          <a:pt x="531801" y="74996"/>
                        </a:lnTo>
                        <a:cubicBezTo>
                          <a:pt x="531801" y="75401"/>
                          <a:pt x="532205" y="75401"/>
                          <a:pt x="532205" y="75806"/>
                        </a:cubicBezTo>
                        <a:cubicBezTo>
                          <a:pt x="484843" y="6583"/>
                          <a:pt x="382830" y="-20134"/>
                          <a:pt x="267863" y="16299"/>
                        </a:cubicBezTo>
                        <a:cubicBezTo>
                          <a:pt x="113224" y="64876"/>
                          <a:pt x="-6599" y="208989"/>
                          <a:pt x="282" y="338125"/>
                        </a:cubicBezTo>
                        <a:cubicBezTo>
                          <a:pt x="2306" y="372534"/>
                          <a:pt x="12831" y="402490"/>
                          <a:pt x="30643" y="426779"/>
                        </a:cubicBezTo>
                        <a:cubicBezTo>
                          <a:pt x="30238" y="425969"/>
                          <a:pt x="71529" y="485881"/>
                          <a:pt x="71529" y="485881"/>
                        </a:cubicBezTo>
                        <a:cubicBezTo>
                          <a:pt x="119297" y="554295"/>
                          <a:pt x="220905" y="581012"/>
                          <a:pt x="335467" y="544984"/>
                        </a:cubicBezTo>
                        <a:cubicBezTo>
                          <a:pt x="489700" y="496001"/>
                          <a:pt x="609525" y="351888"/>
                          <a:pt x="603048" y="222753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" name="Google Shape;395;p20"/>
                  <p:cNvSpPr/>
                  <p:nvPr/>
                </p:nvSpPr>
                <p:spPr>
                  <a:xfrm>
                    <a:off x="8941013" y="572401"/>
                    <a:ext cx="230896" cy="341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896" h="341220" extrusionOk="0">
                        <a:moveTo>
                          <a:pt x="6558" y="211316"/>
                        </a:moveTo>
                        <a:cubicBezTo>
                          <a:pt x="1295" y="232366"/>
                          <a:pt x="-1944" y="254226"/>
                          <a:pt x="1295" y="275681"/>
                        </a:cubicBezTo>
                        <a:cubicBezTo>
                          <a:pt x="4534" y="297136"/>
                          <a:pt x="15058" y="318186"/>
                          <a:pt x="32465" y="330735"/>
                        </a:cubicBezTo>
                        <a:cubicBezTo>
                          <a:pt x="50278" y="343285"/>
                          <a:pt x="75780" y="345309"/>
                          <a:pt x="93592" y="332759"/>
                        </a:cubicBezTo>
                        <a:cubicBezTo>
                          <a:pt x="104117" y="325068"/>
                          <a:pt x="111000" y="313328"/>
                          <a:pt x="116261" y="301184"/>
                        </a:cubicBezTo>
                        <a:cubicBezTo>
                          <a:pt x="132859" y="262322"/>
                          <a:pt x="134478" y="218197"/>
                          <a:pt x="152290" y="179740"/>
                        </a:cubicBezTo>
                        <a:cubicBezTo>
                          <a:pt x="162005" y="158690"/>
                          <a:pt x="176579" y="139664"/>
                          <a:pt x="191557" y="121852"/>
                        </a:cubicBezTo>
                        <a:cubicBezTo>
                          <a:pt x="203701" y="107684"/>
                          <a:pt x="216655" y="93515"/>
                          <a:pt x="224347" y="76108"/>
                        </a:cubicBezTo>
                        <a:cubicBezTo>
                          <a:pt x="232038" y="59106"/>
                          <a:pt x="234062" y="38056"/>
                          <a:pt x="224347" y="21863"/>
                        </a:cubicBezTo>
                        <a:cubicBezTo>
                          <a:pt x="215846" y="8100"/>
                          <a:pt x="199653" y="3"/>
                          <a:pt x="183866" y="3"/>
                        </a:cubicBezTo>
                        <a:cubicBezTo>
                          <a:pt x="150266" y="-401"/>
                          <a:pt x="112618" y="34413"/>
                          <a:pt x="90354" y="56677"/>
                        </a:cubicBezTo>
                        <a:cubicBezTo>
                          <a:pt x="63636" y="83800"/>
                          <a:pt x="42181" y="115780"/>
                          <a:pt x="26798" y="150594"/>
                        </a:cubicBezTo>
                        <a:cubicBezTo>
                          <a:pt x="18297" y="170834"/>
                          <a:pt x="11415" y="190670"/>
                          <a:pt x="6558" y="211316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96" name="Google Shape;396;p20"/>
                  <p:cNvGrpSpPr/>
                  <p:nvPr/>
                </p:nvGrpSpPr>
                <p:grpSpPr>
                  <a:xfrm>
                    <a:off x="9004648" y="599451"/>
                    <a:ext cx="320612" cy="313860"/>
                    <a:chOff x="9004648" y="599451"/>
                    <a:chExt cx="320612" cy="313860"/>
                  </a:xfrm>
                </p:grpSpPr>
                <p:sp>
                  <p:nvSpPr>
                    <p:cNvPr id="397" name="Google Shape;397;p20"/>
                    <p:cNvSpPr/>
                    <p:nvPr/>
                  </p:nvSpPr>
                  <p:spPr>
                    <a:xfrm rot="-2088241">
                      <a:off x="9109141" y="621858"/>
                      <a:ext cx="101067" cy="71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204" h="72057" extrusionOk="0">
                          <a:moveTo>
                            <a:pt x="101205" y="36029"/>
                          </a:moveTo>
                          <a:cubicBezTo>
                            <a:pt x="101205" y="55927"/>
                            <a:pt x="78549" y="72058"/>
                            <a:pt x="50602" y="72058"/>
                          </a:cubicBezTo>
                          <a:cubicBezTo>
                            <a:pt x="22655" y="72058"/>
                            <a:pt x="0" y="55927"/>
                            <a:pt x="0" y="36029"/>
                          </a:cubicBezTo>
                          <a:cubicBezTo>
                            <a:pt x="0" y="16131"/>
                            <a:pt x="22655" y="0"/>
                            <a:pt x="50602" y="0"/>
                          </a:cubicBezTo>
                          <a:cubicBezTo>
                            <a:pt x="78549" y="0"/>
                            <a:pt x="101205" y="16131"/>
                            <a:pt x="101205" y="3602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98" name="Google Shape;398;p20"/>
                    <p:cNvSpPr/>
                    <p:nvPr/>
                  </p:nvSpPr>
                  <p:spPr>
                    <a:xfrm rot="-2088241">
                      <a:off x="9119667" y="818945"/>
                      <a:ext cx="101067" cy="71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204" h="72057" extrusionOk="0">
                          <a:moveTo>
                            <a:pt x="101205" y="36029"/>
                          </a:moveTo>
                          <a:cubicBezTo>
                            <a:pt x="101205" y="55927"/>
                            <a:pt x="78550" y="72058"/>
                            <a:pt x="50603" y="72058"/>
                          </a:cubicBezTo>
                          <a:cubicBezTo>
                            <a:pt x="22656" y="72058"/>
                            <a:pt x="0" y="55927"/>
                            <a:pt x="0" y="36029"/>
                          </a:cubicBezTo>
                          <a:cubicBezTo>
                            <a:pt x="0" y="16131"/>
                            <a:pt x="22656" y="0"/>
                            <a:pt x="50603" y="0"/>
                          </a:cubicBezTo>
                          <a:cubicBezTo>
                            <a:pt x="78550" y="0"/>
                            <a:pt x="101205" y="16131"/>
                            <a:pt x="101205" y="3602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99" name="Google Shape;399;p20"/>
                    <p:cNvSpPr/>
                    <p:nvPr/>
                  </p:nvSpPr>
                  <p:spPr>
                    <a:xfrm>
                      <a:off x="9004648" y="668345"/>
                      <a:ext cx="320612" cy="1764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612" h="176498" extrusionOk="0">
                          <a:moveTo>
                            <a:pt x="316564" y="0"/>
                          </a:moveTo>
                          <a:lnTo>
                            <a:pt x="320612" y="76914"/>
                          </a:lnTo>
                          <a:lnTo>
                            <a:pt x="4048" y="176498"/>
                          </a:lnTo>
                          <a:lnTo>
                            <a:pt x="0" y="99179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00" name="Google Shape;400;p20"/>
                <p:cNvGrpSpPr/>
                <p:nvPr/>
              </p:nvGrpSpPr>
              <p:grpSpPr>
                <a:xfrm>
                  <a:off x="8874833" y="497306"/>
                  <a:ext cx="622342" cy="579494"/>
                  <a:chOff x="8874833" y="497306"/>
                  <a:chExt cx="622342" cy="579494"/>
                </a:xfrm>
              </p:grpSpPr>
              <p:sp>
                <p:nvSpPr>
                  <p:cNvPr id="401" name="Google Shape;401;p20"/>
                  <p:cNvSpPr/>
                  <p:nvPr/>
                </p:nvSpPr>
                <p:spPr>
                  <a:xfrm>
                    <a:off x="9114675" y="804559"/>
                    <a:ext cx="111489" cy="10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489" h="101410" extrusionOk="0">
                        <a:moveTo>
                          <a:pt x="95618" y="7494"/>
                        </a:moveTo>
                        <a:cubicBezTo>
                          <a:pt x="83879" y="-602"/>
                          <a:pt x="67687" y="-2221"/>
                          <a:pt x="50685" y="3041"/>
                        </a:cubicBezTo>
                        <a:cubicBezTo>
                          <a:pt x="20728" y="12352"/>
                          <a:pt x="-1537" y="39879"/>
                          <a:pt x="83" y="65787"/>
                        </a:cubicBezTo>
                        <a:cubicBezTo>
                          <a:pt x="892" y="77527"/>
                          <a:pt x="6155" y="87242"/>
                          <a:pt x="15465" y="93719"/>
                        </a:cubicBezTo>
                        <a:cubicBezTo>
                          <a:pt x="22752" y="98577"/>
                          <a:pt x="31658" y="101411"/>
                          <a:pt x="41374" y="101411"/>
                        </a:cubicBezTo>
                        <a:cubicBezTo>
                          <a:pt x="47446" y="101411"/>
                          <a:pt x="53922" y="100196"/>
                          <a:pt x="60805" y="98172"/>
                        </a:cubicBezTo>
                        <a:cubicBezTo>
                          <a:pt x="90761" y="88861"/>
                          <a:pt x="113025" y="61334"/>
                          <a:pt x="111406" y="35426"/>
                        </a:cubicBezTo>
                        <a:cubicBezTo>
                          <a:pt x="110192" y="23687"/>
                          <a:pt x="104929" y="13971"/>
                          <a:pt x="95618" y="7494"/>
                        </a:cubicBezTo>
                        <a:close/>
                        <a:moveTo>
                          <a:pt x="54733" y="79956"/>
                        </a:moveTo>
                        <a:cubicBezTo>
                          <a:pt x="43398" y="83599"/>
                          <a:pt x="32872" y="82789"/>
                          <a:pt x="25991" y="77932"/>
                        </a:cubicBezTo>
                        <a:cubicBezTo>
                          <a:pt x="21537" y="74693"/>
                          <a:pt x="19109" y="70240"/>
                          <a:pt x="18704" y="64168"/>
                        </a:cubicBezTo>
                        <a:cubicBezTo>
                          <a:pt x="17894" y="47166"/>
                          <a:pt x="34896" y="27330"/>
                          <a:pt x="56352" y="20448"/>
                        </a:cubicBezTo>
                        <a:cubicBezTo>
                          <a:pt x="61209" y="18829"/>
                          <a:pt x="65662" y="18424"/>
                          <a:pt x="70115" y="18424"/>
                        </a:cubicBezTo>
                        <a:cubicBezTo>
                          <a:pt x="76187" y="18424"/>
                          <a:pt x="81450" y="19639"/>
                          <a:pt x="85094" y="22472"/>
                        </a:cubicBezTo>
                        <a:cubicBezTo>
                          <a:pt x="89546" y="25711"/>
                          <a:pt x="91975" y="30164"/>
                          <a:pt x="92379" y="36236"/>
                        </a:cubicBezTo>
                        <a:cubicBezTo>
                          <a:pt x="93190" y="53643"/>
                          <a:pt x="75783" y="73479"/>
                          <a:pt x="54733" y="7995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2" name="Google Shape;402;p20"/>
                  <p:cNvSpPr/>
                  <p:nvPr/>
                </p:nvSpPr>
                <p:spPr>
                  <a:xfrm>
                    <a:off x="8995300" y="659034"/>
                    <a:ext cx="339309" cy="195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309" h="195119" extrusionOk="0">
                        <a:moveTo>
                          <a:pt x="8135" y="193500"/>
                        </a:moveTo>
                        <a:cubicBezTo>
                          <a:pt x="9754" y="194715"/>
                          <a:pt x="11778" y="195120"/>
                          <a:pt x="13397" y="195120"/>
                        </a:cubicBezTo>
                        <a:cubicBezTo>
                          <a:pt x="14207" y="195120"/>
                          <a:pt x="15421" y="195120"/>
                          <a:pt x="16231" y="194715"/>
                        </a:cubicBezTo>
                        <a:lnTo>
                          <a:pt x="332794" y="95131"/>
                        </a:lnTo>
                        <a:cubicBezTo>
                          <a:pt x="336842" y="93917"/>
                          <a:pt x="339676" y="89868"/>
                          <a:pt x="339271" y="85820"/>
                        </a:cubicBezTo>
                        <a:lnTo>
                          <a:pt x="335223" y="8906"/>
                        </a:lnTo>
                        <a:cubicBezTo>
                          <a:pt x="335223" y="6072"/>
                          <a:pt x="333604" y="3239"/>
                          <a:pt x="331174" y="1619"/>
                        </a:cubicBezTo>
                        <a:cubicBezTo>
                          <a:pt x="328746" y="0"/>
                          <a:pt x="325913" y="-405"/>
                          <a:pt x="323078" y="405"/>
                        </a:cubicBezTo>
                        <a:lnTo>
                          <a:pt x="6515" y="99989"/>
                        </a:lnTo>
                        <a:cubicBezTo>
                          <a:pt x="2467" y="101203"/>
                          <a:pt x="-367" y="105251"/>
                          <a:pt x="39" y="109299"/>
                        </a:cubicBezTo>
                        <a:lnTo>
                          <a:pt x="4087" y="186214"/>
                        </a:lnTo>
                        <a:cubicBezTo>
                          <a:pt x="4087" y="189047"/>
                          <a:pt x="5706" y="191881"/>
                          <a:pt x="8135" y="193500"/>
                        </a:cubicBezTo>
                        <a:close/>
                        <a:moveTo>
                          <a:pt x="317006" y="21860"/>
                        </a:moveTo>
                        <a:lnTo>
                          <a:pt x="320245" y="79343"/>
                        </a:lnTo>
                        <a:lnTo>
                          <a:pt x="22303" y="173260"/>
                        </a:lnTo>
                        <a:lnTo>
                          <a:pt x="19065" y="115776"/>
                        </a:lnTo>
                        <a:lnTo>
                          <a:pt x="317006" y="2186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" name="Google Shape;403;p20"/>
                  <p:cNvSpPr/>
                  <p:nvPr/>
                </p:nvSpPr>
                <p:spPr>
                  <a:xfrm>
                    <a:off x="9104555" y="607415"/>
                    <a:ext cx="111084" cy="10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84" h="101410" extrusionOk="0">
                        <a:moveTo>
                          <a:pt x="15061" y="93719"/>
                        </a:moveTo>
                        <a:cubicBezTo>
                          <a:pt x="22348" y="98577"/>
                          <a:pt x="31253" y="101411"/>
                          <a:pt x="40969" y="101411"/>
                        </a:cubicBezTo>
                        <a:cubicBezTo>
                          <a:pt x="47041" y="101411"/>
                          <a:pt x="53518" y="100196"/>
                          <a:pt x="60400" y="98172"/>
                        </a:cubicBezTo>
                        <a:cubicBezTo>
                          <a:pt x="90355" y="88862"/>
                          <a:pt x="112620" y="61334"/>
                          <a:pt x="111001" y="35426"/>
                        </a:cubicBezTo>
                        <a:cubicBezTo>
                          <a:pt x="110192" y="23687"/>
                          <a:pt x="104929" y="13566"/>
                          <a:pt x="95618" y="7494"/>
                        </a:cubicBezTo>
                        <a:cubicBezTo>
                          <a:pt x="83879" y="-602"/>
                          <a:pt x="67281" y="-2221"/>
                          <a:pt x="50685" y="3041"/>
                        </a:cubicBezTo>
                        <a:cubicBezTo>
                          <a:pt x="20728" y="12352"/>
                          <a:pt x="-1537" y="39879"/>
                          <a:pt x="83" y="65787"/>
                        </a:cubicBezTo>
                        <a:cubicBezTo>
                          <a:pt x="83" y="77122"/>
                          <a:pt x="5750" y="87242"/>
                          <a:pt x="15061" y="93719"/>
                        </a:cubicBezTo>
                        <a:close/>
                        <a:moveTo>
                          <a:pt x="55946" y="20853"/>
                        </a:moveTo>
                        <a:cubicBezTo>
                          <a:pt x="67281" y="17210"/>
                          <a:pt x="77807" y="18019"/>
                          <a:pt x="84688" y="22877"/>
                        </a:cubicBezTo>
                        <a:cubicBezTo>
                          <a:pt x="89142" y="26116"/>
                          <a:pt x="91570" y="30569"/>
                          <a:pt x="91975" y="36641"/>
                        </a:cubicBezTo>
                        <a:cubicBezTo>
                          <a:pt x="92785" y="53643"/>
                          <a:pt x="75783" y="73479"/>
                          <a:pt x="54328" y="80360"/>
                        </a:cubicBezTo>
                        <a:cubicBezTo>
                          <a:pt x="42993" y="84004"/>
                          <a:pt x="32468" y="83194"/>
                          <a:pt x="25585" y="78336"/>
                        </a:cubicBezTo>
                        <a:cubicBezTo>
                          <a:pt x="21133" y="75098"/>
                          <a:pt x="18704" y="70645"/>
                          <a:pt x="18300" y="64573"/>
                        </a:cubicBezTo>
                        <a:cubicBezTo>
                          <a:pt x="17489" y="47571"/>
                          <a:pt x="34492" y="27735"/>
                          <a:pt x="55946" y="2085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4" name="Google Shape;404;p20"/>
                  <p:cNvSpPr/>
                  <p:nvPr/>
                </p:nvSpPr>
                <p:spPr>
                  <a:xfrm>
                    <a:off x="8874833" y="497306"/>
                    <a:ext cx="622342" cy="579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342" h="579494" extrusionOk="0">
                        <a:moveTo>
                          <a:pt x="622068" y="231760"/>
                        </a:moveTo>
                        <a:cubicBezTo>
                          <a:pt x="620043" y="197351"/>
                          <a:pt x="609923" y="166586"/>
                          <a:pt x="591707" y="140273"/>
                        </a:cubicBezTo>
                        <a:lnTo>
                          <a:pt x="549201" y="79146"/>
                        </a:lnTo>
                        <a:lnTo>
                          <a:pt x="548796" y="78741"/>
                        </a:lnTo>
                        <a:cubicBezTo>
                          <a:pt x="537462" y="62549"/>
                          <a:pt x="523698" y="48785"/>
                          <a:pt x="506696" y="37046"/>
                        </a:cubicBezTo>
                        <a:cubicBezTo>
                          <a:pt x="447998" y="-3840"/>
                          <a:pt x="363393" y="-11127"/>
                          <a:pt x="274738" y="16400"/>
                        </a:cubicBezTo>
                        <a:cubicBezTo>
                          <a:pt x="116457" y="66192"/>
                          <a:pt x="-6607" y="214758"/>
                          <a:pt x="275" y="347942"/>
                        </a:cubicBezTo>
                        <a:cubicBezTo>
                          <a:pt x="2704" y="394495"/>
                          <a:pt x="20921" y="434976"/>
                          <a:pt x="52497" y="464932"/>
                        </a:cubicBezTo>
                        <a:lnTo>
                          <a:pt x="73141" y="500556"/>
                        </a:lnTo>
                        <a:cubicBezTo>
                          <a:pt x="108765" y="551967"/>
                          <a:pt x="171916" y="579494"/>
                          <a:pt x="245187" y="579494"/>
                        </a:cubicBezTo>
                        <a:cubicBezTo>
                          <a:pt x="277572" y="579494"/>
                          <a:pt x="312386" y="574232"/>
                          <a:pt x="347604" y="562897"/>
                        </a:cubicBezTo>
                        <a:cubicBezTo>
                          <a:pt x="505887" y="513105"/>
                          <a:pt x="628949" y="364539"/>
                          <a:pt x="622068" y="231760"/>
                        </a:cubicBezTo>
                        <a:close/>
                        <a:moveTo>
                          <a:pt x="280406" y="34212"/>
                        </a:moveTo>
                        <a:cubicBezTo>
                          <a:pt x="314005" y="23687"/>
                          <a:pt x="346795" y="18424"/>
                          <a:pt x="377561" y="18424"/>
                        </a:cubicBezTo>
                        <a:cubicBezTo>
                          <a:pt x="422900" y="18424"/>
                          <a:pt x="463785" y="29759"/>
                          <a:pt x="496170" y="52024"/>
                        </a:cubicBezTo>
                        <a:cubicBezTo>
                          <a:pt x="535842" y="79551"/>
                          <a:pt x="558107" y="120842"/>
                          <a:pt x="560940" y="171443"/>
                        </a:cubicBezTo>
                        <a:cubicBezTo>
                          <a:pt x="567418" y="296530"/>
                          <a:pt x="450427" y="436596"/>
                          <a:pt x="299836" y="483959"/>
                        </a:cubicBezTo>
                        <a:cubicBezTo>
                          <a:pt x="294169" y="485578"/>
                          <a:pt x="288907" y="487197"/>
                          <a:pt x="283240" y="488816"/>
                        </a:cubicBezTo>
                        <a:cubicBezTo>
                          <a:pt x="206729" y="509057"/>
                          <a:pt x="134674" y="500961"/>
                          <a:pt x="84476" y="466147"/>
                        </a:cubicBezTo>
                        <a:cubicBezTo>
                          <a:pt x="69498" y="455622"/>
                          <a:pt x="56545" y="443073"/>
                          <a:pt x="46829" y="428904"/>
                        </a:cubicBezTo>
                        <a:lnTo>
                          <a:pt x="46829" y="428904"/>
                        </a:lnTo>
                        <a:lnTo>
                          <a:pt x="46829" y="428904"/>
                        </a:lnTo>
                        <a:cubicBezTo>
                          <a:pt x="30636" y="405830"/>
                          <a:pt x="21730" y="378303"/>
                          <a:pt x="20112" y="347132"/>
                        </a:cubicBezTo>
                        <a:cubicBezTo>
                          <a:pt x="12825" y="222045"/>
                          <a:pt x="129815" y="81575"/>
                          <a:pt x="280406" y="34212"/>
                        </a:cubicBezTo>
                        <a:close/>
                        <a:moveTo>
                          <a:pt x="341937" y="545085"/>
                        </a:moveTo>
                        <a:cubicBezTo>
                          <a:pt x="236281" y="578280"/>
                          <a:pt x="137911" y="557634"/>
                          <a:pt x="90549" y="492055"/>
                        </a:cubicBezTo>
                        <a:cubicBezTo>
                          <a:pt x="93382" y="493674"/>
                          <a:pt x="96216" y="494889"/>
                          <a:pt x="99454" y="496508"/>
                        </a:cubicBezTo>
                        <a:cubicBezTo>
                          <a:pt x="103098" y="498127"/>
                          <a:pt x="106741" y="499746"/>
                          <a:pt x="110385" y="501366"/>
                        </a:cubicBezTo>
                        <a:cubicBezTo>
                          <a:pt x="111194" y="501770"/>
                          <a:pt x="112004" y="502175"/>
                          <a:pt x="113218" y="502580"/>
                        </a:cubicBezTo>
                        <a:cubicBezTo>
                          <a:pt x="140341" y="513105"/>
                          <a:pt x="170702" y="518772"/>
                          <a:pt x="203087" y="518772"/>
                        </a:cubicBezTo>
                        <a:cubicBezTo>
                          <a:pt x="235877" y="518772"/>
                          <a:pt x="270286" y="513105"/>
                          <a:pt x="305504" y="502175"/>
                        </a:cubicBezTo>
                        <a:cubicBezTo>
                          <a:pt x="463785" y="452383"/>
                          <a:pt x="586849" y="303817"/>
                          <a:pt x="579967" y="170634"/>
                        </a:cubicBezTo>
                        <a:cubicBezTo>
                          <a:pt x="579562" y="164157"/>
                          <a:pt x="579157" y="158084"/>
                          <a:pt x="577943" y="152012"/>
                        </a:cubicBezTo>
                        <a:cubicBezTo>
                          <a:pt x="592112" y="174682"/>
                          <a:pt x="601827" y="204233"/>
                          <a:pt x="603446" y="232570"/>
                        </a:cubicBezTo>
                        <a:cubicBezTo>
                          <a:pt x="609923" y="357657"/>
                          <a:pt x="492528" y="497722"/>
                          <a:pt x="341937" y="54508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med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21"/>
          <p:cNvGrpSpPr/>
          <p:nvPr/>
        </p:nvGrpSpPr>
        <p:grpSpPr>
          <a:xfrm>
            <a:off x="109728" y="4596305"/>
            <a:ext cx="8870837" cy="410009"/>
            <a:chOff x="109728" y="4596305"/>
            <a:chExt cx="8870837" cy="410009"/>
          </a:xfrm>
        </p:grpSpPr>
        <p:grpSp>
          <p:nvGrpSpPr>
            <p:cNvPr id="407" name="Google Shape;407;p21"/>
            <p:cNvGrpSpPr/>
            <p:nvPr/>
          </p:nvGrpSpPr>
          <p:grpSpPr>
            <a:xfrm flipH="1">
              <a:off x="8423100" y="4599558"/>
              <a:ext cx="557465" cy="403527"/>
              <a:chOff x="9402904" y="399137"/>
              <a:chExt cx="678181" cy="490909"/>
            </a:xfrm>
          </p:grpSpPr>
          <p:sp>
            <p:nvSpPr>
              <p:cNvPr id="408" name="Google Shape;408;p21"/>
              <p:cNvSpPr/>
              <p:nvPr/>
            </p:nvSpPr>
            <p:spPr>
              <a:xfrm>
                <a:off x="9402904" y="399137"/>
                <a:ext cx="678181" cy="490909"/>
              </a:xfrm>
              <a:custGeom>
                <a:avLst/>
                <a:gdLst/>
                <a:ahLst/>
                <a:cxnLst/>
                <a:rect l="l" t="t" r="r" b="b"/>
                <a:pathLst>
                  <a:path w="678181" h="490909" extrusionOk="0">
                    <a:moveTo>
                      <a:pt x="591698" y="83264"/>
                    </a:moveTo>
                    <a:cubicBezTo>
                      <a:pt x="469849" y="-4986"/>
                      <a:pt x="260156" y="-26441"/>
                      <a:pt x="123734" y="35091"/>
                    </a:cubicBezTo>
                    <a:cubicBezTo>
                      <a:pt x="56535" y="65452"/>
                      <a:pt x="16054" y="111600"/>
                      <a:pt x="10386" y="164631"/>
                    </a:cubicBezTo>
                    <a:lnTo>
                      <a:pt x="671" y="255714"/>
                    </a:lnTo>
                    <a:cubicBezTo>
                      <a:pt x="-4996" y="309554"/>
                      <a:pt x="25365" y="363799"/>
                      <a:pt x="86491" y="407923"/>
                    </a:cubicBezTo>
                    <a:cubicBezTo>
                      <a:pt x="161382" y="462168"/>
                      <a:pt x="269466" y="490910"/>
                      <a:pt x="373503" y="490910"/>
                    </a:cubicBezTo>
                    <a:cubicBezTo>
                      <a:pt x="438678" y="490910"/>
                      <a:pt x="501829" y="479575"/>
                      <a:pt x="554454" y="455691"/>
                    </a:cubicBezTo>
                    <a:cubicBezTo>
                      <a:pt x="622058" y="425330"/>
                      <a:pt x="662134" y="379182"/>
                      <a:pt x="667802" y="325746"/>
                    </a:cubicBezTo>
                    <a:lnTo>
                      <a:pt x="677518" y="234663"/>
                    </a:lnTo>
                    <a:lnTo>
                      <a:pt x="677518" y="234259"/>
                    </a:lnTo>
                    <a:cubicBezTo>
                      <a:pt x="683185" y="180823"/>
                      <a:pt x="652419" y="126983"/>
                      <a:pt x="591698" y="8326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9" name="Google Shape;409;p21"/>
              <p:cNvGrpSpPr/>
              <p:nvPr/>
            </p:nvGrpSpPr>
            <p:grpSpPr>
              <a:xfrm>
                <a:off x="9402904" y="399137"/>
                <a:ext cx="678181" cy="490909"/>
                <a:chOff x="4815788" y="548243"/>
                <a:chExt cx="678181" cy="490909"/>
              </a:xfrm>
            </p:grpSpPr>
            <p:grpSp>
              <p:nvGrpSpPr>
                <p:cNvPr id="410" name="Google Shape;410;p21"/>
                <p:cNvGrpSpPr/>
                <p:nvPr/>
              </p:nvGrpSpPr>
              <p:grpSpPr>
                <a:xfrm>
                  <a:off x="4825128" y="557544"/>
                  <a:ext cx="659514" cy="473284"/>
                  <a:chOff x="4825128" y="557544"/>
                  <a:chExt cx="659514" cy="473284"/>
                </a:xfrm>
              </p:grpSpPr>
              <p:sp>
                <p:nvSpPr>
                  <p:cNvPr id="411" name="Google Shape;411;p21"/>
                  <p:cNvSpPr/>
                  <p:nvPr/>
                </p:nvSpPr>
                <p:spPr>
                  <a:xfrm>
                    <a:off x="4825128" y="557544"/>
                    <a:ext cx="659514" cy="4732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514" h="473284" extrusionOk="0">
                        <a:moveTo>
                          <a:pt x="576689" y="81654"/>
                        </a:moveTo>
                        <a:cubicBezTo>
                          <a:pt x="457270" y="-4976"/>
                          <a:pt x="251625" y="-26026"/>
                          <a:pt x="118037" y="34696"/>
                        </a:cubicBezTo>
                        <a:cubicBezTo>
                          <a:pt x="51242" y="64652"/>
                          <a:pt x="15214" y="109182"/>
                          <a:pt x="10356" y="157354"/>
                        </a:cubicBezTo>
                        <a:lnTo>
                          <a:pt x="10356" y="156949"/>
                        </a:lnTo>
                        <a:lnTo>
                          <a:pt x="641" y="248032"/>
                        </a:lnTo>
                        <a:cubicBezTo>
                          <a:pt x="-4621" y="296205"/>
                          <a:pt x="22501" y="348021"/>
                          <a:pt x="82818" y="391741"/>
                        </a:cubicBezTo>
                        <a:cubicBezTo>
                          <a:pt x="202238" y="477966"/>
                          <a:pt x="407477" y="499421"/>
                          <a:pt x="541470" y="438699"/>
                        </a:cubicBezTo>
                        <a:cubicBezTo>
                          <a:pt x="607860" y="408743"/>
                          <a:pt x="644293" y="364213"/>
                          <a:pt x="649151" y="316446"/>
                        </a:cubicBezTo>
                        <a:lnTo>
                          <a:pt x="658866" y="225363"/>
                        </a:lnTo>
                        <a:cubicBezTo>
                          <a:pt x="658866" y="225768"/>
                          <a:pt x="658866" y="225768"/>
                          <a:pt x="658866" y="226172"/>
                        </a:cubicBezTo>
                        <a:cubicBezTo>
                          <a:pt x="664129" y="177190"/>
                          <a:pt x="637411" y="125374"/>
                          <a:pt x="576689" y="816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21"/>
                  <p:cNvSpPr/>
                  <p:nvPr/>
                </p:nvSpPr>
                <p:spPr>
                  <a:xfrm>
                    <a:off x="4911578" y="587888"/>
                    <a:ext cx="279383" cy="2474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383" h="247466" extrusionOk="0">
                        <a:moveTo>
                          <a:pt x="25514" y="81672"/>
                        </a:moveTo>
                        <a:cubicBezTo>
                          <a:pt x="10132" y="105555"/>
                          <a:pt x="-394" y="133083"/>
                          <a:pt x="11" y="161420"/>
                        </a:cubicBezTo>
                        <a:cubicBezTo>
                          <a:pt x="416" y="189757"/>
                          <a:pt x="13775" y="218498"/>
                          <a:pt x="37254" y="233881"/>
                        </a:cubicBezTo>
                        <a:cubicBezTo>
                          <a:pt x="60328" y="248859"/>
                          <a:pt x="89879" y="249669"/>
                          <a:pt x="117002" y="244811"/>
                        </a:cubicBezTo>
                        <a:cubicBezTo>
                          <a:pt x="157483" y="237929"/>
                          <a:pt x="195940" y="219308"/>
                          <a:pt x="226706" y="192185"/>
                        </a:cubicBezTo>
                        <a:cubicBezTo>
                          <a:pt x="251400" y="170325"/>
                          <a:pt x="271640" y="141989"/>
                          <a:pt x="277713" y="109604"/>
                        </a:cubicBezTo>
                        <a:cubicBezTo>
                          <a:pt x="283785" y="77219"/>
                          <a:pt x="273260" y="40785"/>
                          <a:pt x="246947" y="20950"/>
                        </a:cubicBezTo>
                        <a:cubicBezTo>
                          <a:pt x="227111" y="6376"/>
                          <a:pt x="201608" y="2328"/>
                          <a:pt x="176914" y="304"/>
                        </a:cubicBezTo>
                        <a:cubicBezTo>
                          <a:pt x="118216" y="-3744"/>
                          <a:pt x="56685" y="33094"/>
                          <a:pt x="25514" y="8167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413;p21"/>
                  <p:cNvSpPr/>
                  <p:nvPr/>
                </p:nvSpPr>
                <p:spPr>
                  <a:xfrm>
                    <a:off x="4973526" y="636770"/>
                    <a:ext cx="372427" cy="223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427" h="223456" extrusionOk="0">
                        <a:moveTo>
                          <a:pt x="372428" y="99584"/>
                        </a:moveTo>
                        <a:lnTo>
                          <a:pt x="366355" y="161520"/>
                        </a:lnTo>
                        <a:lnTo>
                          <a:pt x="236815" y="148161"/>
                        </a:lnTo>
                        <a:lnTo>
                          <a:pt x="229529" y="223456"/>
                        </a:lnTo>
                        <a:lnTo>
                          <a:pt x="122658" y="212122"/>
                        </a:lnTo>
                        <a:lnTo>
                          <a:pt x="129945" y="137231"/>
                        </a:lnTo>
                        <a:lnTo>
                          <a:pt x="0" y="123873"/>
                        </a:lnTo>
                        <a:lnTo>
                          <a:pt x="6072" y="61936"/>
                        </a:lnTo>
                        <a:lnTo>
                          <a:pt x="135612" y="75295"/>
                        </a:lnTo>
                        <a:lnTo>
                          <a:pt x="142899" y="0"/>
                        </a:lnTo>
                        <a:lnTo>
                          <a:pt x="249770" y="10930"/>
                        </a:lnTo>
                        <a:lnTo>
                          <a:pt x="242483" y="86225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4" name="Google Shape;414;p21"/>
                <p:cNvGrpSpPr/>
                <p:nvPr/>
              </p:nvGrpSpPr>
              <p:grpSpPr>
                <a:xfrm>
                  <a:off x="4815788" y="548243"/>
                  <a:ext cx="678181" cy="490909"/>
                  <a:chOff x="4815788" y="548243"/>
                  <a:chExt cx="678181" cy="490909"/>
                </a:xfrm>
              </p:grpSpPr>
              <p:sp>
                <p:nvSpPr>
                  <p:cNvPr id="415" name="Google Shape;415;p21"/>
                  <p:cNvSpPr/>
                  <p:nvPr/>
                </p:nvSpPr>
                <p:spPr>
                  <a:xfrm>
                    <a:off x="4815788" y="548243"/>
                    <a:ext cx="678181" cy="490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8181" h="490909" extrusionOk="0">
                        <a:moveTo>
                          <a:pt x="591698" y="83264"/>
                        </a:moveTo>
                        <a:cubicBezTo>
                          <a:pt x="469849" y="-4986"/>
                          <a:pt x="260156" y="-26441"/>
                          <a:pt x="123734" y="35091"/>
                        </a:cubicBezTo>
                        <a:cubicBezTo>
                          <a:pt x="56535" y="65452"/>
                          <a:pt x="16054" y="111600"/>
                          <a:pt x="10386" y="164631"/>
                        </a:cubicBezTo>
                        <a:lnTo>
                          <a:pt x="10386" y="164631"/>
                        </a:lnTo>
                        <a:lnTo>
                          <a:pt x="10386" y="164631"/>
                        </a:lnTo>
                        <a:lnTo>
                          <a:pt x="671" y="255714"/>
                        </a:lnTo>
                        <a:cubicBezTo>
                          <a:pt x="-4996" y="309554"/>
                          <a:pt x="25365" y="363799"/>
                          <a:pt x="86491" y="407923"/>
                        </a:cubicBezTo>
                        <a:cubicBezTo>
                          <a:pt x="161382" y="462168"/>
                          <a:pt x="269466" y="490910"/>
                          <a:pt x="373503" y="490910"/>
                        </a:cubicBezTo>
                        <a:cubicBezTo>
                          <a:pt x="438678" y="490910"/>
                          <a:pt x="501829" y="479575"/>
                          <a:pt x="554454" y="455691"/>
                        </a:cubicBezTo>
                        <a:cubicBezTo>
                          <a:pt x="622058" y="425330"/>
                          <a:pt x="662134" y="379182"/>
                          <a:pt x="667802" y="325746"/>
                        </a:cubicBez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259"/>
                        </a:lnTo>
                        <a:cubicBezTo>
                          <a:pt x="683185" y="180823"/>
                          <a:pt x="652419" y="126983"/>
                          <a:pt x="591698" y="83264"/>
                        </a:cubicBezTo>
                        <a:close/>
                        <a:moveTo>
                          <a:pt x="649181" y="324532"/>
                        </a:moveTo>
                        <a:cubicBezTo>
                          <a:pt x="644323" y="370680"/>
                          <a:pt x="607890" y="411567"/>
                          <a:pt x="546763" y="439094"/>
                        </a:cubicBezTo>
                        <a:cubicBezTo>
                          <a:pt x="416009" y="498196"/>
                          <a:pt x="214412" y="477551"/>
                          <a:pt x="97421" y="392945"/>
                        </a:cubicBezTo>
                        <a:cubicBezTo>
                          <a:pt x="41962" y="352869"/>
                          <a:pt x="14434" y="305101"/>
                          <a:pt x="19293" y="258143"/>
                        </a:cubicBezTo>
                        <a:lnTo>
                          <a:pt x="21721" y="231830"/>
                        </a:lnTo>
                        <a:cubicBezTo>
                          <a:pt x="35485" y="262191"/>
                          <a:pt x="60583" y="291337"/>
                          <a:pt x="96207" y="317245"/>
                        </a:cubicBezTo>
                        <a:cubicBezTo>
                          <a:pt x="171097" y="371490"/>
                          <a:pt x="279182" y="400232"/>
                          <a:pt x="383219" y="400232"/>
                        </a:cubicBezTo>
                        <a:cubicBezTo>
                          <a:pt x="448394" y="400232"/>
                          <a:pt x="511544" y="388897"/>
                          <a:pt x="564170" y="365013"/>
                        </a:cubicBezTo>
                        <a:lnTo>
                          <a:pt x="564170" y="365013"/>
                        </a:lnTo>
                        <a:cubicBezTo>
                          <a:pt x="602223" y="347606"/>
                          <a:pt x="631774" y="325341"/>
                          <a:pt x="651205" y="299838"/>
                        </a:cubicBezTo>
                        <a:lnTo>
                          <a:pt x="649181" y="324532"/>
                        </a:lnTo>
                        <a:close/>
                        <a:moveTo>
                          <a:pt x="658896" y="233044"/>
                        </a:moveTo>
                        <a:cubicBezTo>
                          <a:pt x="654038" y="279598"/>
                          <a:pt x="618010" y="320484"/>
                          <a:pt x="556479" y="348011"/>
                        </a:cubicBezTo>
                        <a:cubicBezTo>
                          <a:pt x="425724" y="407114"/>
                          <a:pt x="224128" y="386468"/>
                          <a:pt x="107137" y="301862"/>
                        </a:cubicBezTo>
                        <a:cubicBezTo>
                          <a:pt x="52082" y="261786"/>
                          <a:pt x="24150" y="214018"/>
                          <a:pt x="29008" y="167465"/>
                        </a:cubicBezTo>
                        <a:cubicBezTo>
                          <a:pt x="33866" y="120911"/>
                          <a:pt x="70299" y="80025"/>
                          <a:pt x="131425" y="52093"/>
                        </a:cubicBezTo>
                        <a:cubicBezTo>
                          <a:pt x="181622" y="29424"/>
                          <a:pt x="242749" y="18494"/>
                          <a:pt x="305090" y="18494"/>
                        </a:cubicBezTo>
                        <a:cubicBezTo>
                          <a:pt x="404674" y="18494"/>
                          <a:pt x="508711" y="46426"/>
                          <a:pt x="580767" y="98242"/>
                        </a:cubicBezTo>
                        <a:cubicBezTo>
                          <a:pt x="635822" y="138318"/>
                          <a:pt x="663349" y="186086"/>
                          <a:pt x="658896" y="23304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" name="Google Shape;416;p21"/>
                  <p:cNvSpPr/>
                  <p:nvPr/>
                </p:nvSpPr>
                <p:spPr>
                  <a:xfrm>
                    <a:off x="4964185" y="626951"/>
                    <a:ext cx="391183" cy="242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183" h="242181" extrusionOk="0">
                        <a:moveTo>
                          <a:pt x="382983" y="99687"/>
                        </a:moveTo>
                        <a:lnTo>
                          <a:pt x="262349" y="87138"/>
                        </a:lnTo>
                        <a:lnTo>
                          <a:pt x="268826" y="21153"/>
                        </a:lnTo>
                        <a:cubicBezTo>
                          <a:pt x="269231" y="15891"/>
                          <a:pt x="265588" y="11438"/>
                          <a:pt x="260325" y="11033"/>
                        </a:cubicBezTo>
                        <a:lnTo>
                          <a:pt x="153454" y="103"/>
                        </a:lnTo>
                        <a:cubicBezTo>
                          <a:pt x="151026" y="-302"/>
                          <a:pt x="148597" y="508"/>
                          <a:pt x="146573" y="2127"/>
                        </a:cubicBezTo>
                        <a:cubicBezTo>
                          <a:pt x="144549" y="3746"/>
                          <a:pt x="143334" y="6175"/>
                          <a:pt x="143334" y="8604"/>
                        </a:cubicBezTo>
                        <a:lnTo>
                          <a:pt x="136452" y="74589"/>
                        </a:lnTo>
                        <a:lnTo>
                          <a:pt x="16223" y="62039"/>
                        </a:lnTo>
                        <a:cubicBezTo>
                          <a:pt x="13794" y="61635"/>
                          <a:pt x="11365" y="62444"/>
                          <a:pt x="9341" y="64064"/>
                        </a:cubicBezTo>
                        <a:cubicBezTo>
                          <a:pt x="7317" y="65683"/>
                          <a:pt x="6103" y="68112"/>
                          <a:pt x="6103" y="70541"/>
                        </a:cubicBezTo>
                        <a:lnTo>
                          <a:pt x="31" y="132477"/>
                        </a:lnTo>
                        <a:cubicBezTo>
                          <a:pt x="-374" y="137739"/>
                          <a:pt x="3269" y="142192"/>
                          <a:pt x="8532" y="142597"/>
                        </a:cubicBezTo>
                        <a:lnTo>
                          <a:pt x="129166" y="155146"/>
                        </a:lnTo>
                        <a:lnTo>
                          <a:pt x="122689" y="221131"/>
                        </a:lnTo>
                        <a:cubicBezTo>
                          <a:pt x="122284" y="226393"/>
                          <a:pt x="125927" y="230846"/>
                          <a:pt x="131190" y="231251"/>
                        </a:cubicBezTo>
                        <a:lnTo>
                          <a:pt x="238060" y="242181"/>
                        </a:lnTo>
                        <a:cubicBezTo>
                          <a:pt x="238465" y="242181"/>
                          <a:pt x="238870" y="242181"/>
                          <a:pt x="238870" y="242181"/>
                        </a:cubicBezTo>
                        <a:cubicBezTo>
                          <a:pt x="240894" y="242181"/>
                          <a:pt x="243323" y="241371"/>
                          <a:pt x="244942" y="240157"/>
                        </a:cubicBezTo>
                        <a:cubicBezTo>
                          <a:pt x="246966" y="238538"/>
                          <a:pt x="248181" y="236109"/>
                          <a:pt x="248181" y="233680"/>
                        </a:cubicBezTo>
                        <a:lnTo>
                          <a:pt x="254657" y="167696"/>
                        </a:lnTo>
                        <a:lnTo>
                          <a:pt x="374887" y="180245"/>
                        </a:lnTo>
                        <a:cubicBezTo>
                          <a:pt x="377316" y="180650"/>
                          <a:pt x="379745" y="179840"/>
                          <a:pt x="381769" y="178221"/>
                        </a:cubicBezTo>
                        <a:cubicBezTo>
                          <a:pt x="383793" y="176601"/>
                          <a:pt x="385007" y="174173"/>
                          <a:pt x="385007" y="171744"/>
                        </a:cubicBezTo>
                        <a:lnTo>
                          <a:pt x="391080" y="109807"/>
                        </a:lnTo>
                        <a:cubicBezTo>
                          <a:pt x="391889" y="104950"/>
                          <a:pt x="387841" y="100497"/>
                          <a:pt x="382983" y="99687"/>
                        </a:cubicBezTo>
                        <a:close/>
                        <a:moveTo>
                          <a:pt x="367195" y="160814"/>
                        </a:moveTo>
                        <a:lnTo>
                          <a:pt x="246966" y="148265"/>
                        </a:lnTo>
                        <a:cubicBezTo>
                          <a:pt x="244537" y="147860"/>
                          <a:pt x="242108" y="148669"/>
                          <a:pt x="240084" y="150289"/>
                        </a:cubicBezTo>
                        <a:cubicBezTo>
                          <a:pt x="238060" y="151908"/>
                          <a:pt x="236846" y="154337"/>
                          <a:pt x="236846" y="156766"/>
                        </a:cubicBezTo>
                        <a:lnTo>
                          <a:pt x="230369" y="222750"/>
                        </a:lnTo>
                        <a:lnTo>
                          <a:pt x="142120" y="213844"/>
                        </a:lnTo>
                        <a:lnTo>
                          <a:pt x="148597" y="147860"/>
                        </a:lnTo>
                        <a:cubicBezTo>
                          <a:pt x="149001" y="142597"/>
                          <a:pt x="145358" y="138144"/>
                          <a:pt x="140096" y="137739"/>
                        </a:cubicBezTo>
                        <a:lnTo>
                          <a:pt x="19461" y="125190"/>
                        </a:lnTo>
                        <a:lnTo>
                          <a:pt x="23510" y="81875"/>
                        </a:lnTo>
                        <a:lnTo>
                          <a:pt x="143739" y="94424"/>
                        </a:lnTo>
                        <a:cubicBezTo>
                          <a:pt x="146168" y="94829"/>
                          <a:pt x="148597" y="94020"/>
                          <a:pt x="150621" y="92400"/>
                        </a:cubicBezTo>
                        <a:cubicBezTo>
                          <a:pt x="152645" y="90781"/>
                          <a:pt x="153859" y="88352"/>
                          <a:pt x="153859" y="85923"/>
                        </a:cubicBezTo>
                        <a:lnTo>
                          <a:pt x="160336" y="19939"/>
                        </a:lnTo>
                        <a:lnTo>
                          <a:pt x="248585" y="28845"/>
                        </a:lnTo>
                        <a:lnTo>
                          <a:pt x="242108" y="94829"/>
                        </a:lnTo>
                        <a:cubicBezTo>
                          <a:pt x="241704" y="100092"/>
                          <a:pt x="245347" y="104545"/>
                          <a:pt x="250609" y="104950"/>
                        </a:cubicBezTo>
                        <a:lnTo>
                          <a:pt x="371244" y="117499"/>
                        </a:lnTo>
                        <a:lnTo>
                          <a:pt x="367195" y="16081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417" name="Google Shape;417;p21"/>
            <p:cNvGrpSpPr/>
            <p:nvPr/>
          </p:nvGrpSpPr>
          <p:grpSpPr>
            <a:xfrm>
              <a:off x="109728" y="4596305"/>
              <a:ext cx="517157" cy="410009"/>
              <a:chOff x="10646478" y="390586"/>
              <a:chExt cx="639176" cy="506747"/>
            </a:xfrm>
          </p:grpSpPr>
          <p:sp>
            <p:nvSpPr>
              <p:cNvPr id="418" name="Google Shape;418;p21"/>
              <p:cNvSpPr/>
              <p:nvPr/>
            </p:nvSpPr>
            <p:spPr>
              <a:xfrm>
                <a:off x="10646478" y="390586"/>
                <a:ext cx="639176" cy="506747"/>
              </a:xfrm>
              <a:custGeom>
                <a:avLst/>
                <a:gdLst/>
                <a:ahLst/>
                <a:cxnLst/>
                <a:rect l="l" t="t" r="r" b="b"/>
                <a:pathLst>
                  <a:path w="639176" h="506747" extrusionOk="0">
                    <a:moveTo>
                      <a:pt x="377157" y="506748"/>
                    </a:moveTo>
                    <a:cubicBezTo>
                      <a:pt x="415209" y="506748"/>
                      <a:pt x="452452" y="501485"/>
                      <a:pt x="486456" y="490555"/>
                    </a:cubicBezTo>
                    <a:cubicBezTo>
                      <a:pt x="554465" y="468695"/>
                      <a:pt x="599399" y="427000"/>
                      <a:pt x="613972" y="373969"/>
                    </a:cubicBezTo>
                    <a:lnTo>
                      <a:pt x="635022" y="295840"/>
                    </a:lnTo>
                    <a:lnTo>
                      <a:pt x="635022" y="295436"/>
                    </a:lnTo>
                    <a:cubicBezTo>
                      <a:pt x="648381" y="241191"/>
                      <a:pt x="629355" y="182088"/>
                      <a:pt x="580372" y="129058"/>
                    </a:cubicBezTo>
                    <a:cubicBezTo>
                      <a:pt x="482003" y="22592"/>
                      <a:pt x="290122" y="-28414"/>
                      <a:pt x="152486" y="16115"/>
                    </a:cubicBezTo>
                    <a:cubicBezTo>
                      <a:pt x="84477" y="37975"/>
                      <a:pt x="39543" y="79266"/>
                      <a:pt x="25374" y="132701"/>
                    </a:cubicBezTo>
                    <a:cubicBezTo>
                      <a:pt x="25374" y="132701"/>
                      <a:pt x="25374" y="132701"/>
                      <a:pt x="25374" y="133106"/>
                    </a:cubicBezTo>
                    <a:cubicBezTo>
                      <a:pt x="25374" y="133106"/>
                      <a:pt x="25374" y="133106"/>
                      <a:pt x="25374" y="133511"/>
                    </a:cubicBezTo>
                    <a:lnTo>
                      <a:pt x="4729" y="211235"/>
                    </a:lnTo>
                    <a:cubicBezTo>
                      <a:pt x="-9844" y="265075"/>
                      <a:pt x="9587" y="324177"/>
                      <a:pt x="58569" y="377613"/>
                    </a:cubicBezTo>
                    <a:cubicBezTo>
                      <a:pt x="132650" y="458170"/>
                      <a:pt x="260166" y="506748"/>
                      <a:pt x="377157" y="50674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9" name="Google Shape;419;p21"/>
              <p:cNvGrpSpPr/>
              <p:nvPr/>
            </p:nvGrpSpPr>
            <p:grpSpPr>
              <a:xfrm>
                <a:off x="10646478" y="390586"/>
                <a:ext cx="639176" cy="506747"/>
                <a:chOff x="6059362" y="539692"/>
                <a:chExt cx="639176" cy="506747"/>
              </a:xfrm>
            </p:grpSpPr>
            <p:grpSp>
              <p:nvGrpSpPr>
                <p:cNvPr id="420" name="Google Shape;420;p21"/>
                <p:cNvGrpSpPr/>
                <p:nvPr/>
              </p:nvGrpSpPr>
              <p:grpSpPr>
                <a:xfrm>
                  <a:off x="6069114" y="549415"/>
                  <a:ext cx="619650" cy="487224"/>
                  <a:chOff x="6069114" y="549415"/>
                  <a:chExt cx="619650" cy="487224"/>
                </a:xfrm>
              </p:grpSpPr>
              <p:sp>
                <p:nvSpPr>
                  <p:cNvPr id="421" name="Google Shape;421;p21"/>
                  <p:cNvSpPr/>
                  <p:nvPr/>
                </p:nvSpPr>
                <p:spPr>
                  <a:xfrm>
                    <a:off x="6069114" y="549415"/>
                    <a:ext cx="619650" cy="487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650" h="487224" extrusionOk="0">
                        <a:moveTo>
                          <a:pt x="615149" y="284094"/>
                        </a:moveTo>
                        <a:cubicBezTo>
                          <a:pt x="615149" y="283689"/>
                          <a:pt x="615554" y="283689"/>
                          <a:pt x="615554" y="283284"/>
                        </a:cubicBezTo>
                        <a:lnTo>
                          <a:pt x="594504" y="361413"/>
                        </a:lnTo>
                        <a:cubicBezTo>
                          <a:pt x="581550" y="409586"/>
                          <a:pt x="540259" y="450067"/>
                          <a:pt x="473465" y="471522"/>
                        </a:cubicBezTo>
                        <a:cubicBezTo>
                          <a:pt x="339067" y="514837"/>
                          <a:pt x="151639" y="465450"/>
                          <a:pt x="55699" y="361413"/>
                        </a:cubicBezTo>
                        <a:cubicBezTo>
                          <a:pt x="7526" y="308787"/>
                          <a:pt x="-8667" y="252518"/>
                          <a:pt x="4288" y="203941"/>
                        </a:cubicBezTo>
                        <a:lnTo>
                          <a:pt x="24933" y="127026"/>
                        </a:lnTo>
                        <a:cubicBezTo>
                          <a:pt x="24933" y="126622"/>
                          <a:pt x="25338" y="126217"/>
                          <a:pt x="25338" y="125812"/>
                        </a:cubicBezTo>
                        <a:cubicBezTo>
                          <a:pt x="37887" y="77639"/>
                          <a:pt x="79583" y="37158"/>
                          <a:pt x="146377" y="15703"/>
                        </a:cubicBezTo>
                        <a:cubicBezTo>
                          <a:pt x="280774" y="-27612"/>
                          <a:pt x="468203" y="21775"/>
                          <a:pt x="564143" y="125812"/>
                        </a:cubicBezTo>
                        <a:cubicBezTo>
                          <a:pt x="612316" y="178842"/>
                          <a:pt x="628508" y="235516"/>
                          <a:pt x="615149" y="28409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" name="Google Shape;422;p21"/>
                  <p:cNvSpPr/>
                  <p:nvPr/>
                </p:nvSpPr>
                <p:spPr>
                  <a:xfrm>
                    <a:off x="6187443" y="590073"/>
                    <a:ext cx="292271" cy="231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271" h="231523" extrusionOk="0">
                        <a:moveTo>
                          <a:pt x="70148" y="17955"/>
                        </a:moveTo>
                        <a:cubicBezTo>
                          <a:pt x="49502" y="28480"/>
                          <a:pt x="29667" y="41434"/>
                          <a:pt x="16308" y="60460"/>
                        </a:cubicBezTo>
                        <a:cubicBezTo>
                          <a:pt x="-5148" y="90821"/>
                          <a:pt x="-4742" y="133731"/>
                          <a:pt x="13474" y="166116"/>
                        </a:cubicBezTo>
                        <a:cubicBezTo>
                          <a:pt x="31691" y="198501"/>
                          <a:pt x="66100" y="220361"/>
                          <a:pt x="102533" y="228053"/>
                        </a:cubicBezTo>
                        <a:cubicBezTo>
                          <a:pt x="138966" y="235744"/>
                          <a:pt x="177423" y="230077"/>
                          <a:pt x="212237" y="216718"/>
                        </a:cubicBezTo>
                        <a:cubicBezTo>
                          <a:pt x="242193" y="205383"/>
                          <a:pt x="271744" y="186357"/>
                          <a:pt x="285103" y="157210"/>
                        </a:cubicBezTo>
                        <a:cubicBezTo>
                          <a:pt x="300081" y="124016"/>
                          <a:pt x="290366" y="83534"/>
                          <a:pt x="267291" y="55602"/>
                        </a:cubicBezTo>
                        <a:cubicBezTo>
                          <a:pt x="244217" y="27670"/>
                          <a:pt x="209808" y="11478"/>
                          <a:pt x="174185" y="3382"/>
                        </a:cubicBezTo>
                        <a:cubicBezTo>
                          <a:pt x="138156" y="-4310"/>
                          <a:pt x="102533" y="1358"/>
                          <a:pt x="70148" y="1795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" name="Google Shape;423;p21"/>
                  <p:cNvSpPr/>
                  <p:nvPr/>
                </p:nvSpPr>
                <p:spPr>
                  <a:xfrm>
                    <a:off x="6250305" y="634341"/>
                    <a:ext cx="277296" cy="2392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296" h="239244" extrusionOk="0">
                        <a:moveTo>
                          <a:pt x="277297" y="213336"/>
                        </a:moveTo>
                        <a:lnTo>
                          <a:pt x="197143" y="239244"/>
                        </a:lnTo>
                        <a:lnTo>
                          <a:pt x="0" y="25908"/>
                        </a:lnTo>
                        <a:lnTo>
                          <a:pt x="8055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4" name="Google Shape;424;p21"/>
                <p:cNvGrpSpPr/>
                <p:nvPr/>
              </p:nvGrpSpPr>
              <p:grpSpPr>
                <a:xfrm>
                  <a:off x="6059362" y="539692"/>
                  <a:ext cx="639176" cy="506747"/>
                  <a:chOff x="6059362" y="539692"/>
                  <a:chExt cx="639176" cy="506747"/>
                </a:xfrm>
              </p:grpSpPr>
              <p:sp>
                <p:nvSpPr>
                  <p:cNvPr id="425" name="Google Shape;425;p21"/>
                  <p:cNvSpPr/>
                  <p:nvPr/>
                </p:nvSpPr>
                <p:spPr>
                  <a:xfrm>
                    <a:off x="6059362" y="539692"/>
                    <a:ext cx="639176" cy="506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176" h="506747" extrusionOk="0">
                        <a:moveTo>
                          <a:pt x="580372" y="129058"/>
                        </a:moveTo>
                        <a:cubicBezTo>
                          <a:pt x="482003" y="22592"/>
                          <a:pt x="290122" y="-28414"/>
                          <a:pt x="152486" y="16115"/>
                        </a:cubicBezTo>
                        <a:cubicBezTo>
                          <a:pt x="84477" y="37975"/>
                          <a:pt x="39543" y="79266"/>
                          <a:pt x="25374" y="132701"/>
                        </a:cubicBezTo>
                        <a:lnTo>
                          <a:pt x="25374" y="132701"/>
                        </a:lnTo>
                        <a:lnTo>
                          <a:pt x="25374" y="132701"/>
                        </a:lnTo>
                        <a:lnTo>
                          <a:pt x="25374" y="132701"/>
                        </a:lnTo>
                        <a:cubicBezTo>
                          <a:pt x="25374" y="132701"/>
                          <a:pt x="25374" y="132701"/>
                          <a:pt x="25374" y="133106"/>
                        </a:cubicBezTo>
                        <a:cubicBezTo>
                          <a:pt x="25374" y="133106"/>
                          <a:pt x="25374" y="133106"/>
                          <a:pt x="25374" y="133511"/>
                        </a:cubicBezTo>
                        <a:lnTo>
                          <a:pt x="4729" y="211235"/>
                        </a:lnTo>
                        <a:cubicBezTo>
                          <a:pt x="-9844" y="265075"/>
                          <a:pt x="9587" y="324177"/>
                          <a:pt x="58569" y="377613"/>
                        </a:cubicBezTo>
                        <a:cubicBezTo>
                          <a:pt x="132650" y="458170"/>
                          <a:pt x="260166" y="506748"/>
                          <a:pt x="377157" y="506748"/>
                        </a:cubicBezTo>
                        <a:cubicBezTo>
                          <a:pt x="415209" y="506748"/>
                          <a:pt x="452452" y="501485"/>
                          <a:pt x="486456" y="490555"/>
                        </a:cubicBezTo>
                        <a:cubicBezTo>
                          <a:pt x="554465" y="468695"/>
                          <a:pt x="599399" y="427000"/>
                          <a:pt x="613972" y="373969"/>
                        </a:cubicBezTo>
                        <a:lnTo>
                          <a:pt x="635022" y="295840"/>
                        </a:lnTo>
                        <a:lnTo>
                          <a:pt x="635022" y="295840"/>
                        </a:lnTo>
                        <a:lnTo>
                          <a:pt x="635022" y="295840"/>
                        </a:lnTo>
                        <a:lnTo>
                          <a:pt x="635022" y="295436"/>
                        </a:lnTo>
                        <a:cubicBezTo>
                          <a:pt x="648381" y="241191"/>
                          <a:pt x="629355" y="182088"/>
                          <a:pt x="580372" y="129058"/>
                        </a:cubicBezTo>
                        <a:close/>
                        <a:moveTo>
                          <a:pt x="594946" y="369111"/>
                        </a:moveTo>
                        <a:cubicBezTo>
                          <a:pt x="582396" y="416070"/>
                          <a:pt x="541510" y="452908"/>
                          <a:pt x="479979" y="472744"/>
                        </a:cubicBezTo>
                        <a:cubicBezTo>
                          <a:pt x="348820" y="515249"/>
                          <a:pt x="165845" y="466671"/>
                          <a:pt x="71928" y="365063"/>
                        </a:cubicBezTo>
                        <a:cubicBezTo>
                          <a:pt x="27398" y="316891"/>
                          <a:pt x="9992" y="263860"/>
                          <a:pt x="22541" y="216497"/>
                        </a:cubicBezTo>
                        <a:lnTo>
                          <a:pt x="24970" y="205567"/>
                        </a:lnTo>
                        <a:cubicBezTo>
                          <a:pt x="33066" y="237547"/>
                          <a:pt x="50878" y="269528"/>
                          <a:pt x="78810" y="299484"/>
                        </a:cubicBezTo>
                        <a:cubicBezTo>
                          <a:pt x="152890" y="380041"/>
                          <a:pt x="280002" y="428619"/>
                          <a:pt x="397397" y="428619"/>
                        </a:cubicBezTo>
                        <a:cubicBezTo>
                          <a:pt x="435450" y="428619"/>
                          <a:pt x="472692" y="423356"/>
                          <a:pt x="506697" y="412426"/>
                        </a:cubicBezTo>
                        <a:cubicBezTo>
                          <a:pt x="543939" y="400282"/>
                          <a:pt x="574300" y="382470"/>
                          <a:pt x="596565" y="359801"/>
                        </a:cubicBezTo>
                        <a:lnTo>
                          <a:pt x="594946" y="369111"/>
                        </a:lnTo>
                        <a:close/>
                        <a:moveTo>
                          <a:pt x="615996" y="290173"/>
                        </a:moveTo>
                        <a:cubicBezTo>
                          <a:pt x="603447" y="337131"/>
                          <a:pt x="562561" y="374374"/>
                          <a:pt x="501029" y="394210"/>
                        </a:cubicBezTo>
                        <a:cubicBezTo>
                          <a:pt x="369870" y="436715"/>
                          <a:pt x="186895" y="388138"/>
                          <a:pt x="92978" y="286530"/>
                        </a:cubicBezTo>
                        <a:cubicBezTo>
                          <a:pt x="48449" y="238357"/>
                          <a:pt x="31042" y="185731"/>
                          <a:pt x="43591" y="138368"/>
                        </a:cubicBezTo>
                        <a:cubicBezTo>
                          <a:pt x="56140" y="91410"/>
                          <a:pt x="97026" y="54167"/>
                          <a:pt x="158558" y="34332"/>
                        </a:cubicBezTo>
                        <a:cubicBezTo>
                          <a:pt x="190943" y="23806"/>
                          <a:pt x="226161" y="18949"/>
                          <a:pt x="262594" y="18949"/>
                        </a:cubicBezTo>
                        <a:cubicBezTo>
                          <a:pt x="374323" y="18949"/>
                          <a:pt x="495767" y="65097"/>
                          <a:pt x="566609" y="142012"/>
                        </a:cubicBezTo>
                        <a:cubicBezTo>
                          <a:pt x="610733" y="190184"/>
                          <a:pt x="628545" y="242810"/>
                          <a:pt x="615996" y="29017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" name="Google Shape;426;p21"/>
                  <p:cNvSpPr/>
                  <p:nvPr/>
                </p:nvSpPr>
                <p:spPr>
                  <a:xfrm>
                    <a:off x="6241493" y="624888"/>
                    <a:ext cx="295323" cy="258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323" h="258816" extrusionOk="0">
                        <a:moveTo>
                          <a:pt x="96251" y="2975"/>
                        </a:moveTo>
                        <a:cubicBezTo>
                          <a:pt x="93822" y="142"/>
                          <a:pt x="89774" y="-668"/>
                          <a:pt x="86535" y="547"/>
                        </a:cubicBezTo>
                        <a:lnTo>
                          <a:pt x="6383" y="26454"/>
                        </a:lnTo>
                        <a:cubicBezTo>
                          <a:pt x="3144" y="27264"/>
                          <a:pt x="1120" y="30098"/>
                          <a:pt x="310" y="32932"/>
                        </a:cubicBezTo>
                        <a:cubicBezTo>
                          <a:pt x="-500" y="36170"/>
                          <a:pt x="310" y="39409"/>
                          <a:pt x="2334" y="41837"/>
                        </a:cubicBezTo>
                        <a:lnTo>
                          <a:pt x="199073" y="255578"/>
                        </a:lnTo>
                        <a:cubicBezTo>
                          <a:pt x="200693" y="257602"/>
                          <a:pt x="203526" y="258817"/>
                          <a:pt x="205955" y="258817"/>
                        </a:cubicBezTo>
                        <a:cubicBezTo>
                          <a:pt x="206765" y="258817"/>
                          <a:pt x="207979" y="258817"/>
                          <a:pt x="208789" y="258412"/>
                        </a:cubicBezTo>
                        <a:lnTo>
                          <a:pt x="288941" y="232504"/>
                        </a:lnTo>
                        <a:cubicBezTo>
                          <a:pt x="292180" y="231694"/>
                          <a:pt x="294204" y="228861"/>
                          <a:pt x="295014" y="226027"/>
                        </a:cubicBezTo>
                        <a:cubicBezTo>
                          <a:pt x="295824" y="222789"/>
                          <a:pt x="295014" y="219550"/>
                          <a:pt x="292990" y="217121"/>
                        </a:cubicBezTo>
                        <a:lnTo>
                          <a:pt x="96251" y="2975"/>
                        </a:lnTo>
                        <a:close/>
                        <a:moveTo>
                          <a:pt x="208789" y="238171"/>
                        </a:moveTo>
                        <a:lnTo>
                          <a:pt x="25813" y="39813"/>
                        </a:lnTo>
                        <a:lnTo>
                          <a:pt x="86535" y="20382"/>
                        </a:lnTo>
                        <a:lnTo>
                          <a:pt x="269511" y="218740"/>
                        </a:lnTo>
                        <a:lnTo>
                          <a:pt x="208789" y="23817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427" name="Google Shape;427;p21"/>
          <p:cNvGrpSpPr/>
          <p:nvPr/>
        </p:nvGrpSpPr>
        <p:grpSpPr>
          <a:xfrm>
            <a:off x="-1" y="-41625"/>
            <a:ext cx="9134401" cy="3034400"/>
            <a:chOff x="-1" y="-41625"/>
            <a:chExt cx="9134401" cy="3034400"/>
          </a:xfrm>
        </p:grpSpPr>
        <p:pic>
          <p:nvPicPr>
            <p:cNvPr id="428" name="Google Shape;428;p21"/>
            <p:cNvPicPr preferRelativeResize="0"/>
            <p:nvPr/>
          </p:nvPicPr>
          <p:blipFill rotWithShape="1">
            <a:blip r:embed="rId2">
              <a:alphaModFix/>
            </a:blip>
            <a:srcRect t="47848" r="66666"/>
            <a:stretch/>
          </p:blipFill>
          <p:spPr>
            <a:xfrm rot="10800000">
              <a:off x="5686426" y="-41625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21"/>
            <p:cNvPicPr preferRelativeResize="0"/>
            <p:nvPr/>
          </p:nvPicPr>
          <p:blipFill rotWithShape="1">
            <a:blip r:embed="rId2">
              <a:alphaModFix/>
            </a:blip>
            <a:srcRect l="51841" t="3361" r="3776" b="47855"/>
            <a:stretch/>
          </p:blipFill>
          <p:spPr>
            <a:xfrm flipH="1">
              <a:off x="-1" y="-1"/>
              <a:ext cx="4591051" cy="28384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22"/>
          <p:cNvGrpSpPr/>
          <p:nvPr/>
        </p:nvGrpSpPr>
        <p:grpSpPr>
          <a:xfrm>
            <a:off x="-1" y="539499"/>
            <a:ext cx="9143989" cy="4604013"/>
            <a:chOff x="-1" y="539499"/>
            <a:chExt cx="9143989" cy="4604013"/>
          </a:xfrm>
        </p:grpSpPr>
        <p:pic>
          <p:nvPicPr>
            <p:cNvPr id="432" name="Google Shape;432;p22"/>
            <p:cNvPicPr preferRelativeResize="0"/>
            <p:nvPr/>
          </p:nvPicPr>
          <p:blipFill rotWithShape="1">
            <a:blip r:embed="rId2">
              <a:alphaModFix/>
            </a:blip>
            <a:srcRect t="47848" r="66666"/>
            <a:stretch/>
          </p:blipFill>
          <p:spPr>
            <a:xfrm rot="-5400000">
              <a:off x="5902801" y="1902325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3" name="Google Shape;433;p22"/>
            <p:cNvPicPr preferRelativeResize="0"/>
            <p:nvPr/>
          </p:nvPicPr>
          <p:blipFill rotWithShape="1">
            <a:blip r:embed="rId2">
              <a:alphaModFix/>
            </a:blip>
            <a:srcRect l="51841" t="3361" r="3776" b="47855"/>
            <a:stretch/>
          </p:blipFill>
          <p:spPr>
            <a:xfrm rot="-5400000" flipH="1">
              <a:off x="-876301" y="1415799"/>
              <a:ext cx="4591051" cy="2838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4" name="Google Shape;434;p22"/>
          <p:cNvGrpSpPr/>
          <p:nvPr/>
        </p:nvGrpSpPr>
        <p:grpSpPr>
          <a:xfrm flipH="1">
            <a:off x="91900" y="222008"/>
            <a:ext cx="557465" cy="403527"/>
            <a:chOff x="9402904" y="399137"/>
            <a:chExt cx="678181" cy="490909"/>
          </a:xfrm>
        </p:grpSpPr>
        <p:sp>
          <p:nvSpPr>
            <p:cNvPr id="435" name="Google Shape;435;p22"/>
            <p:cNvSpPr/>
            <p:nvPr/>
          </p:nvSpPr>
          <p:spPr>
            <a:xfrm>
              <a:off x="9402904" y="399137"/>
              <a:ext cx="678181" cy="490909"/>
            </a:xfrm>
            <a:custGeom>
              <a:avLst/>
              <a:gdLst/>
              <a:ahLst/>
              <a:cxnLst/>
              <a:rect l="l" t="t" r="r" b="b"/>
              <a:pathLst>
                <a:path w="678181" h="490909" extrusionOk="0">
                  <a:moveTo>
                    <a:pt x="591698" y="83264"/>
                  </a:moveTo>
                  <a:cubicBezTo>
                    <a:pt x="469849" y="-4986"/>
                    <a:pt x="260156" y="-26441"/>
                    <a:pt x="123734" y="35091"/>
                  </a:cubicBezTo>
                  <a:cubicBezTo>
                    <a:pt x="56535" y="65452"/>
                    <a:pt x="16054" y="111600"/>
                    <a:pt x="10386" y="164631"/>
                  </a:cubicBezTo>
                  <a:lnTo>
                    <a:pt x="671" y="255714"/>
                  </a:lnTo>
                  <a:cubicBezTo>
                    <a:pt x="-4996" y="309554"/>
                    <a:pt x="25365" y="363799"/>
                    <a:pt x="86491" y="407923"/>
                  </a:cubicBezTo>
                  <a:cubicBezTo>
                    <a:pt x="161382" y="462168"/>
                    <a:pt x="269466" y="490910"/>
                    <a:pt x="373503" y="490910"/>
                  </a:cubicBezTo>
                  <a:cubicBezTo>
                    <a:pt x="438678" y="490910"/>
                    <a:pt x="501829" y="479575"/>
                    <a:pt x="554454" y="455691"/>
                  </a:cubicBezTo>
                  <a:cubicBezTo>
                    <a:pt x="622058" y="425330"/>
                    <a:pt x="662134" y="379182"/>
                    <a:pt x="667802" y="325746"/>
                  </a:cubicBezTo>
                  <a:lnTo>
                    <a:pt x="677518" y="234663"/>
                  </a:lnTo>
                  <a:lnTo>
                    <a:pt x="677518" y="234259"/>
                  </a:lnTo>
                  <a:cubicBezTo>
                    <a:pt x="683185" y="180823"/>
                    <a:pt x="652419" y="126983"/>
                    <a:pt x="591698" y="83264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6" name="Google Shape;436;p22"/>
            <p:cNvGrpSpPr/>
            <p:nvPr/>
          </p:nvGrpSpPr>
          <p:grpSpPr>
            <a:xfrm>
              <a:off x="9402904" y="399137"/>
              <a:ext cx="678181" cy="490909"/>
              <a:chOff x="4815788" y="548243"/>
              <a:chExt cx="678181" cy="490909"/>
            </a:xfrm>
          </p:grpSpPr>
          <p:grpSp>
            <p:nvGrpSpPr>
              <p:cNvPr id="437" name="Google Shape;437;p22"/>
              <p:cNvGrpSpPr/>
              <p:nvPr/>
            </p:nvGrpSpPr>
            <p:grpSpPr>
              <a:xfrm>
                <a:off x="4825128" y="557544"/>
                <a:ext cx="659514" cy="473284"/>
                <a:chOff x="4825128" y="557544"/>
                <a:chExt cx="659514" cy="473284"/>
              </a:xfrm>
            </p:grpSpPr>
            <p:sp>
              <p:nvSpPr>
                <p:cNvPr id="438" name="Google Shape;438;p22"/>
                <p:cNvSpPr/>
                <p:nvPr/>
              </p:nvSpPr>
              <p:spPr>
                <a:xfrm>
                  <a:off x="4825128" y="557544"/>
                  <a:ext cx="659514" cy="473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514" h="473284" extrusionOk="0">
                      <a:moveTo>
                        <a:pt x="576689" y="81654"/>
                      </a:moveTo>
                      <a:cubicBezTo>
                        <a:pt x="457270" y="-4976"/>
                        <a:pt x="251625" y="-26026"/>
                        <a:pt x="118037" y="34696"/>
                      </a:cubicBezTo>
                      <a:cubicBezTo>
                        <a:pt x="51242" y="64652"/>
                        <a:pt x="15214" y="109182"/>
                        <a:pt x="10356" y="157354"/>
                      </a:cubicBezTo>
                      <a:lnTo>
                        <a:pt x="10356" y="156949"/>
                      </a:lnTo>
                      <a:lnTo>
                        <a:pt x="641" y="248032"/>
                      </a:lnTo>
                      <a:cubicBezTo>
                        <a:pt x="-4621" y="296205"/>
                        <a:pt x="22501" y="348021"/>
                        <a:pt x="82818" y="391741"/>
                      </a:cubicBezTo>
                      <a:cubicBezTo>
                        <a:pt x="202238" y="477966"/>
                        <a:pt x="407477" y="499421"/>
                        <a:pt x="541470" y="438699"/>
                      </a:cubicBezTo>
                      <a:cubicBezTo>
                        <a:pt x="607860" y="408743"/>
                        <a:pt x="644293" y="364213"/>
                        <a:pt x="649151" y="316446"/>
                      </a:cubicBezTo>
                      <a:lnTo>
                        <a:pt x="658866" y="225363"/>
                      </a:lnTo>
                      <a:cubicBezTo>
                        <a:pt x="658866" y="225768"/>
                        <a:pt x="658866" y="225768"/>
                        <a:pt x="658866" y="226172"/>
                      </a:cubicBezTo>
                      <a:cubicBezTo>
                        <a:pt x="664129" y="177190"/>
                        <a:pt x="637411" y="125374"/>
                        <a:pt x="576689" y="8165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Google Shape;439;p22"/>
                <p:cNvSpPr/>
                <p:nvPr/>
              </p:nvSpPr>
              <p:spPr>
                <a:xfrm>
                  <a:off x="4911578" y="587888"/>
                  <a:ext cx="279383" cy="247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383" h="247466" extrusionOk="0">
                      <a:moveTo>
                        <a:pt x="25514" y="81672"/>
                      </a:moveTo>
                      <a:cubicBezTo>
                        <a:pt x="10132" y="105555"/>
                        <a:pt x="-394" y="133083"/>
                        <a:pt x="11" y="161420"/>
                      </a:cubicBezTo>
                      <a:cubicBezTo>
                        <a:pt x="416" y="189757"/>
                        <a:pt x="13775" y="218498"/>
                        <a:pt x="37254" y="233881"/>
                      </a:cubicBezTo>
                      <a:cubicBezTo>
                        <a:pt x="60328" y="248859"/>
                        <a:pt x="89879" y="249669"/>
                        <a:pt x="117002" y="244811"/>
                      </a:cubicBezTo>
                      <a:cubicBezTo>
                        <a:pt x="157483" y="237929"/>
                        <a:pt x="195940" y="219308"/>
                        <a:pt x="226706" y="192185"/>
                      </a:cubicBezTo>
                      <a:cubicBezTo>
                        <a:pt x="251400" y="170325"/>
                        <a:pt x="271640" y="141989"/>
                        <a:pt x="277713" y="109604"/>
                      </a:cubicBezTo>
                      <a:cubicBezTo>
                        <a:pt x="283785" y="77219"/>
                        <a:pt x="273260" y="40785"/>
                        <a:pt x="246947" y="20950"/>
                      </a:cubicBezTo>
                      <a:cubicBezTo>
                        <a:pt x="227111" y="6376"/>
                        <a:pt x="201608" y="2328"/>
                        <a:pt x="176914" y="304"/>
                      </a:cubicBezTo>
                      <a:cubicBezTo>
                        <a:pt x="118216" y="-3744"/>
                        <a:pt x="56685" y="33094"/>
                        <a:pt x="25514" y="81672"/>
                      </a:cubicBezTo>
                      <a:close/>
                    </a:path>
                  </a:pathLst>
                </a:custGeom>
                <a:solidFill>
                  <a:srgbClr val="FFFFFF">
                    <a:alpha val="2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22"/>
                <p:cNvSpPr/>
                <p:nvPr/>
              </p:nvSpPr>
              <p:spPr>
                <a:xfrm>
                  <a:off x="4973526" y="636770"/>
                  <a:ext cx="372427" cy="223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427" h="223456" extrusionOk="0">
                      <a:moveTo>
                        <a:pt x="372428" y="99584"/>
                      </a:moveTo>
                      <a:lnTo>
                        <a:pt x="366355" y="161520"/>
                      </a:lnTo>
                      <a:lnTo>
                        <a:pt x="236815" y="148161"/>
                      </a:lnTo>
                      <a:lnTo>
                        <a:pt x="229529" y="223456"/>
                      </a:lnTo>
                      <a:lnTo>
                        <a:pt x="122658" y="212122"/>
                      </a:lnTo>
                      <a:lnTo>
                        <a:pt x="129945" y="137231"/>
                      </a:lnTo>
                      <a:lnTo>
                        <a:pt x="0" y="123873"/>
                      </a:lnTo>
                      <a:lnTo>
                        <a:pt x="6072" y="61936"/>
                      </a:lnTo>
                      <a:lnTo>
                        <a:pt x="135612" y="75295"/>
                      </a:lnTo>
                      <a:lnTo>
                        <a:pt x="142899" y="0"/>
                      </a:lnTo>
                      <a:lnTo>
                        <a:pt x="249770" y="10930"/>
                      </a:lnTo>
                      <a:lnTo>
                        <a:pt x="242483" y="8622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41" name="Google Shape;441;p22"/>
              <p:cNvGrpSpPr/>
              <p:nvPr/>
            </p:nvGrpSpPr>
            <p:grpSpPr>
              <a:xfrm>
                <a:off x="4815788" y="548243"/>
                <a:ext cx="678181" cy="490909"/>
                <a:chOff x="4815788" y="548243"/>
                <a:chExt cx="678181" cy="490909"/>
              </a:xfrm>
            </p:grpSpPr>
            <p:sp>
              <p:nvSpPr>
                <p:cNvPr id="442" name="Google Shape;442;p22"/>
                <p:cNvSpPr/>
                <p:nvPr/>
              </p:nvSpPr>
              <p:spPr>
                <a:xfrm>
                  <a:off x="4815788" y="548243"/>
                  <a:ext cx="678181" cy="490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181" h="490909" extrusionOk="0">
                      <a:moveTo>
                        <a:pt x="591698" y="83264"/>
                      </a:moveTo>
                      <a:cubicBezTo>
                        <a:pt x="469849" y="-4986"/>
                        <a:pt x="260156" y="-26441"/>
                        <a:pt x="123734" y="35091"/>
                      </a:cubicBezTo>
                      <a:cubicBezTo>
                        <a:pt x="56535" y="65452"/>
                        <a:pt x="16054" y="111600"/>
                        <a:pt x="10386" y="164631"/>
                      </a:cubicBezTo>
                      <a:lnTo>
                        <a:pt x="10386" y="164631"/>
                      </a:lnTo>
                      <a:lnTo>
                        <a:pt x="10386" y="164631"/>
                      </a:lnTo>
                      <a:lnTo>
                        <a:pt x="671" y="255714"/>
                      </a:lnTo>
                      <a:cubicBezTo>
                        <a:pt x="-4996" y="309554"/>
                        <a:pt x="25365" y="363799"/>
                        <a:pt x="86491" y="407923"/>
                      </a:cubicBezTo>
                      <a:cubicBezTo>
                        <a:pt x="161382" y="462168"/>
                        <a:pt x="269466" y="490910"/>
                        <a:pt x="373503" y="490910"/>
                      </a:cubicBezTo>
                      <a:cubicBezTo>
                        <a:pt x="438678" y="490910"/>
                        <a:pt x="501829" y="479575"/>
                        <a:pt x="554454" y="455691"/>
                      </a:cubicBezTo>
                      <a:cubicBezTo>
                        <a:pt x="622058" y="425330"/>
                        <a:pt x="662134" y="379182"/>
                        <a:pt x="667802" y="325746"/>
                      </a:cubicBezTo>
                      <a:lnTo>
                        <a:pt x="677518" y="234663"/>
                      </a:lnTo>
                      <a:lnTo>
                        <a:pt x="677518" y="234663"/>
                      </a:lnTo>
                      <a:lnTo>
                        <a:pt x="677518" y="234663"/>
                      </a:lnTo>
                      <a:lnTo>
                        <a:pt x="677518" y="234663"/>
                      </a:lnTo>
                      <a:lnTo>
                        <a:pt x="677518" y="234259"/>
                      </a:lnTo>
                      <a:cubicBezTo>
                        <a:pt x="683185" y="180823"/>
                        <a:pt x="652419" y="126983"/>
                        <a:pt x="591698" y="83264"/>
                      </a:cubicBezTo>
                      <a:close/>
                      <a:moveTo>
                        <a:pt x="649181" y="324532"/>
                      </a:moveTo>
                      <a:cubicBezTo>
                        <a:pt x="644323" y="370680"/>
                        <a:pt x="607890" y="411567"/>
                        <a:pt x="546763" y="439094"/>
                      </a:cubicBezTo>
                      <a:cubicBezTo>
                        <a:pt x="416009" y="498196"/>
                        <a:pt x="214412" y="477551"/>
                        <a:pt x="97421" y="392945"/>
                      </a:cubicBezTo>
                      <a:cubicBezTo>
                        <a:pt x="41962" y="352869"/>
                        <a:pt x="14434" y="305101"/>
                        <a:pt x="19293" y="258143"/>
                      </a:cubicBezTo>
                      <a:lnTo>
                        <a:pt x="21721" y="231830"/>
                      </a:lnTo>
                      <a:cubicBezTo>
                        <a:pt x="35485" y="262191"/>
                        <a:pt x="60583" y="291337"/>
                        <a:pt x="96207" y="317245"/>
                      </a:cubicBezTo>
                      <a:cubicBezTo>
                        <a:pt x="171097" y="371490"/>
                        <a:pt x="279182" y="400232"/>
                        <a:pt x="383219" y="400232"/>
                      </a:cubicBezTo>
                      <a:cubicBezTo>
                        <a:pt x="448394" y="400232"/>
                        <a:pt x="511544" y="388897"/>
                        <a:pt x="564170" y="365013"/>
                      </a:cubicBezTo>
                      <a:lnTo>
                        <a:pt x="564170" y="365013"/>
                      </a:lnTo>
                      <a:cubicBezTo>
                        <a:pt x="602223" y="347606"/>
                        <a:pt x="631774" y="325341"/>
                        <a:pt x="651205" y="299838"/>
                      </a:cubicBezTo>
                      <a:lnTo>
                        <a:pt x="649181" y="324532"/>
                      </a:lnTo>
                      <a:close/>
                      <a:moveTo>
                        <a:pt x="658896" y="233044"/>
                      </a:moveTo>
                      <a:cubicBezTo>
                        <a:pt x="654038" y="279598"/>
                        <a:pt x="618010" y="320484"/>
                        <a:pt x="556479" y="348011"/>
                      </a:cubicBezTo>
                      <a:cubicBezTo>
                        <a:pt x="425724" y="407114"/>
                        <a:pt x="224128" y="386468"/>
                        <a:pt x="107137" y="301862"/>
                      </a:cubicBezTo>
                      <a:cubicBezTo>
                        <a:pt x="52082" y="261786"/>
                        <a:pt x="24150" y="214018"/>
                        <a:pt x="29008" y="167465"/>
                      </a:cubicBezTo>
                      <a:cubicBezTo>
                        <a:pt x="33866" y="120911"/>
                        <a:pt x="70299" y="80025"/>
                        <a:pt x="131425" y="52093"/>
                      </a:cubicBezTo>
                      <a:cubicBezTo>
                        <a:pt x="181622" y="29424"/>
                        <a:pt x="242749" y="18494"/>
                        <a:pt x="305090" y="18494"/>
                      </a:cubicBezTo>
                      <a:cubicBezTo>
                        <a:pt x="404674" y="18494"/>
                        <a:pt x="508711" y="46426"/>
                        <a:pt x="580767" y="98242"/>
                      </a:cubicBezTo>
                      <a:cubicBezTo>
                        <a:pt x="635822" y="138318"/>
                        <a:pt x="663349" y="186086"/>
                        <a:pt x="658896" y="23304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22"/>
                <p:cNvSpPr/>
                <p:nvPr/>
              </p:nvSpPr>
              <p:spPr>
                <a:xfrm>
                  <a:off x="4964185" y="626951"/>
                  <a:ext cx="391183" cy="242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183" h="242181" extrusionOk="0">
                      <a:moveTo>
                        <a:pt x="382983" y="99687"/>
                      </a:moveTo>
                      <a:lnTo>
                        <a:pt x="262349" y="87138"/>
                      </a:lnTo>
                      <a:lnTo>
                        <a:pt x="268826" y="21153"/>
                      </a:lnTo>
                      <a:cubicBezTo>
                        <a:pt x="269231" y="15891"/>
                        <a:pt x="265588" y="11438"/>
                        <a:pt x="260325" y="11033"/>
                      </a:cubicBezTo>
                      <a:lnTo>
                        <a:pt x="153454" y="103"/>
                      </a:lnTo>
                      <a:cubicBezTo>
                        <a:pt x="151026" y="-302"/>
                        <a:pt x="148597" y="508"/>
                        <a:pt x="146573" y="2127"/>
                      </a:cubicBezTo>
                      <a:cubicBezTo>
                        <a:pt x="144549" y="3746"/>
                        <a:pt x="143334" y="6175"/>
                        <a:pt x="143334" y="8604"/>
                      </a:cubicBezTo>
                      <a:lnTo>
                        <a:pt x="136452" y="74589"/>
                      </a:lnTo>
                      <a:lnTo>
                        <a:pt x="16223" y="62039"/>
                      </a:lnTo>
                      <a:cubicBezTo>
                        <a:pt x="13794" y="61635"/>
                        <a:pt x="11365" y="62444"/>
                        <a:pt x="9341" y="64064"/>
                      </a:cubicBezTo>
                      <a:cubicBezTo>
                        <a:pt x="7317" y="65683"/>
                        <a:pt x="6103" y="68112"/>
                        <a:pt x="6103" y="70541"/>
                      </a:cubicBezTo>
                      <a:lnTo>
                        <a:pt x="31" y="132477"/>
                      </a:lnTo>
                      <a:cubicBezTo>
                        <a:pt x="-374" y="137739"/>
                        <a:pt x="3269" y="142192"/>
                        <a:pt x="8532" y="142597"/>
                      </a:cubicBezTo>
                      <a:lnTo>
                        <a:pt x="129166" y="155146"/>
                      </a:lnTo>
                      <a:lnTo>
                        <a:pt x="122689" y="221131"/>
                      </a:lnTo>
                      <a:cubicBezTo>
                        <a:pt x="122284" y="226393"/>
                        <a:pt x="125927" y="230846"/>
                        <a:pt x="131190" y="231251"/>
                      </a:cubicBezTo>
                      <a:lnTo>
                        <a:pt x="238060" y="242181"/>
                      </a:lnTo>
                      <a:cubicBezTo>
                        <a:pt x="238465" y="242181"/>
                        <a:pt x="238870" y="242181"/>
                        <a:pt x="238870" y="242181"/>
                      </a:cubicBezTo>
                      <a:cubicBezTo>
                        <a:pt x="240894" y="242181"/>
                        <a:pt x="243323" y="241371"/>
                        <a:pt x="244942" y="240157"/>
                      </a:cubicBezTo>
                      <a:cubicBezTo>
                        <a:pt x="246966" y="238538"/>
                        <a:pt x="248181" y="236109"/>
                        <a:pt x="248181" y="233680"/>
                      </a:cubicBezTo>
                      <a:lnTo>
                        <a:pt x="254657" y="167696"/>
                      </a:lnTo>
                      <a:lnTo>
                        <a:pt x="374887" y="180245"/>
                      </a:lnTo>
                      <a:cubicBezTo>
                        <a:pt x="377316" y="180650"/>
                        <a:pt x="379745" y="179840"/>
                        <a:pt x="381769" y="178221"/>
                      </a:cubicBezTo>
                      <a:cubicBezTo>
                        <a:pt x="383793" y="176601"/>
                        <a:pt x="385007" y="174173"/>
                        <a:pt x="385007" y="171744"/>
                      </a:cubicBezTo>
                      <a:lnTo>
                        <a:pt x="391080" y="109807"/>
                      </a:lnTo>
                      <a:cubicBezTo>
                        <a:pt x="391889" y="104950"/>
                        <a:pt x="387841" y="100497"/>
                        <a:pt x="382983" y="99687"/>
                      </a:cubicBezTo>
                      <a:close/>
                      <a:moveTo>
                        <a:pt x="367195" y="160814"/>
                      </a:moveTo>
                      <a:lnTo>
                        <a:pt x="246966" y="148265"/>
                      </a:lnTo>
                      <a:cubicBezTo>
                        <a:pt x="244537" y="147860"/>
                        <a:pt x="242108" y="148669"/>
                        <a:pt x="240084" y="150289"/>
                      </a:cubicBezTo>
                      <a:cubicBezTo>
                        <a:pt x="238060" y="151908"/>
                        <a:pt x="236846" y="154337"/>
                        <a:pt x="236846" y="156766"/>
                      </a:cubicBezTo>
                      <a:lnTo>
                        <a:pt x="230369" y="222750"/>
                      </a:lnTo>
                      <a:lnTo>
                        <a:pt x="142120" y="213844"/>
                      </a:lnTo>
                      <a:lnTo>
                        <a:pt x="148597" y="147860"/>
                      </a:lnTo>
                      <a:cubicBezTo>
                        <a:pt x="149001" y="142597"/>
                        <a:pt x="145358" y="138144"/>
                        <a:pt x="140096" y="137739"/>
                      </a:cubicBezTo>
                      <a:lnTo>
                        <a:pt x="19461" y="125190"/>
                      </a:lnTo>
                      <a:lnTo>
                        <a:pt x="23510" y="81875"/>
                      </a:lnTo>
                      <a:lnTo>
                        <a:pt x="143739" y="94424"/>
                      </a:lnTo>
                      <a:cubicBezTo>
                        <a:pt x="146168" y="94829"/>
                        <a:pt x="148597" y="94020"/>
                        <a:pt x="150621" y="92400"/>
                      </a:cubicBezTo>
                      <a:cubicBezTo>
                        <a:pt x="152645" y="90781"/>
                        <a:pt x="153859" y="88352"/>
                        <a:pt x="153859" y="85923"/>
                      </a:cubicBezTo>
                      <a:lnTo>
                        <a:pt x="160336" y="19939"/>
                      </a:lnTo>
                      <a:lnTo>
                        <a:pt x="248585" y="28845"/>
                      </a:lnTo>
                      <a:lnTo>
                        <a:pt x="242108" y="94829"/>
                      </a:lnTo>
                      <a:cubicBezTo>
                        <a:pt x="241704" y="100092"/>
                        <a:pt x="245347" y="104545"/>
                        <a:pt x="250609" y="104950"/>
                      </a:cubicBezTo>
                      <a:lnTo>
                        <a:pt x="371244" y="117499"/>
                      </a:lnTo>
                      <a:lnTo>
                        <a:pt x="367195" y="16081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 rot="10800000" flipH="1">
            <a:off x="-9526" y="-32100"/>
            <a:ext cx="9182026" cy="5175600"/>
            <a:chOff x="-9526" y="-32100"/>
            <a:chExt cx="9182026" cy="5175600"/>
          </a:xfrm>
        </p:grpSpPr>
        <p:pic>
          <p:nvPicPr>
            <p:cNvPr id="16" name="Google Shape;16;p3"/>
            <p:cNvPicPr preferRelativeResize="0"/>
            <p:nvPr/>
          </p:nvPicPr>
          <p:blipFill rotWithShape="1">
            <a:blip r:embed="rId2">
              <a:alphaModFix/>
            </a:blip>
            <a:srcRect l="51841" t="3361" r="3776" b="47855"/>
            <a:stretch/>
          </p:blipFill>
          <p:spPr>
            <a:xfrm rot="10800000">
              <a:off x="-9526" y="2305049"/>
              <a:ext cx="4591051" cy="2838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3"/>
            <p:cNvPicPr preferRelativeResize="0"/>
            <p:nvPr/>
          </p:nvPicPr>
          <p:blipFill rotWithShape="1">
            <a:blip r:embed="rId2">
              <a:alphaModFix/>
            </a:blip>
            <a:srcRect t="47848" r="66666"/>
            <a:stretch/>
          </p:blipFill>
          <p:spPr>
            <a:xfrm rot="10800000">
              <a:off x="5724526" y="-32100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1888500" y="2781050"/>
            <a:ext cx="5367000" cy="69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3544050" y="1251350"/>
            <a:ext cx="2055900" cy="1114500"/>
          </a:xfrm>
          <a:prstGeom prst="rect">
            <a:avLst/>
          </a:prstGeom>
          <a:solidFill>
            <a:schemeClr val="accent4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888500" y="3474350"/>
            <a:ext cx="53670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"/>
          <p:cNvGrpSpPr/>
          <p:nvPr/>
        </p:nvGrpSpPr>
        <p:grpSpPr>
          <a:xfrm>
            <a:off x="0" y="2681325"/>
            <a:ext cx="9144000" cy="2462176"/>
            <a:chOff x="0" y="2681325"/>
            <a:chExt cx="9144000" cy="2462176"/>
          </a:xfrm>
        </p:grpSpPr>
        <p:pic>
          <p:nvPicPr>
            <p:cNvPr id="23" name="Google Shape;23;p4"/>
            <p:cNvPicPr preferRelativeResize="0"/>
            <p:nvPr/>
          </p:nvPicPr>
          <p:blipFill rotWithShape="1">
            <a:blip r:embed="rId2">
              <a:alphaModFix/>
            </a:blip>
            <a:srcRect l="55625" t="9986" r="1467" b="47856"/>
            <a:stretch/>
          </p:blipFill>
          <p:spPr>
            <a:xfrm rot="10800000">
              <a:off x="0" y="2690575"/>
              <a:ext cx="4438651" cy="24529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24;p4"/>
            <p:cNvPicPr preferRelativeResize="0"/>
            <p:nvPr/>
          </p:nvPicPr>
          <p:blipFill rotWithShape="1">
            <a:blip r:embed="rId2">
              <a:alphaModFix/>
            </a:blip>
            <a:srcRect l="2621" t="57331" r="66714" b="351"/>
            <a:stretch/>
          </p:blipFill>
          <p:spPr>
            <a:xfrm flipH="1">
              <a:off x="5972174" y="2681325"/>
              <a:ext cx="3171826" cy="24621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25" y="1222725"/>
            <a:ext cx="7710900" cy="31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41327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500253" y="227530"/>
            <a:ext cx="8643736" cy="4911367"/>
            <a:chOff x="500253" y="227530"/>
            <a:chExt cx="8643736" cy="4911367"/>
          </a:xfrm>
        </p:grpSpPr>
        <p:grpSp>
          <p:nvGrpSpPr>
            <p:cNvPr id="28" name="Google Shape;28;p4"/>
            <p:cNvGrpSpPr/>
            <p:nvPr/>
          </p:nvGrpSpPr>
          <p:grpSpPr>
            <a:xfrm>
              <a:off x="5981700" y="4735371"/>
              <a:ext cx="557465" cy="403527"/>
              <a:chOff x="9402904" y="399137"/>
              <a:chExt cx="678181" cy="490909"/>
            </a:xfrm>
          </p:grpSpPr>
          <p:sp>
            <p:nvSpPr>
              <p:cNvPr id="29" name="Google Shape;29;p4"/>
              <p:cNvSpPr/>
              <p:nvPr/>
            </p:nvSpPr>
            <p:spPr>
              <a:xfrm>
                <a:off x="9402904" y="399137"/>
                <a:ext cx="678181" cy="490909"/>
              </a:xfrm>
              <a:custGeom>
                <a:avLst/>
                <a:gdLst/>
                <a:ahLst/>
                <a:cxnLst/>
                <a:rect l="l" t="t" r="r" b="b"/>
                <a:pathLst>
                  <a:path w="678181" h="490909" extrusionOk="0">
                    <a:moveTo>
                      <a:pt x="591698" y="83264"/>
                    </a:moveTo>
                    <a:cubicBezTo>
                      <a:pt x="469849" y="-4986"/>
                      <a:pt x="260156" y="-26441"/>
                      <a:pt x="123734" y="35091"/>
                    </a:cubicBezTo>
                    <a:cubicBezTo>
                      <a:pt x="56535" y="65452"/>
                      <a:pt x="16054" y="111600"/>
                      <a:pt x="10386" y="164631"/>
                    </a:cubicBezTo>
                    <a:lnTo>
                      <a:pt x="671" y="255714"/>
                    </a:lnTo>
                    <a:cubicBezTo>
                      <a:pt x="-4996" y="309554"/>
                      <a:pt x="25365" y="363799"/>
                      <a:pt x="86491" y="407923"/>
                    </a:cubicBezTo>
                    <a:cubicBezTo>
                      <a:pt x="161382" y="462168"/>
                      <a:pt x="269466" y="490910"/>
                      <a:pt x="373503" y="490910"/>
                    </a:cubicBezTo>
                    <a:cubicBezTo>
                      <a:pt x="438678" y="490910"/>
                      <a:pt x="501829" y="479575"/>
                      <a:pt x="554454" y="455691"/>
                    </a:cubicBezTo>
                    <a:cubicBezTo>
                      <a:pt x="622058" y="425330"/>
                      <a:pt x="662134" y="379182"/>
                      <a:pt x="667802" y="325746"/>
                    </a:cubicBezTo>
                    <a:lnTo>
                      <a:pt x="677518" y="234663"/>
                    </a:lnTo>
                    <a:lnTo>
                      <a:pt x="677518" y="234259"/>
                    </a:lnTo>
                    <a:cubicBezTo>
                      <a:pt x="683185" y="180823"/>
                      <a:pt x="652419" y="126983"/>
                      <a:pt x="591698" y="8326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" name="Google Shape;30;p4"/>
              <p:cNvGrpSpPr/>
              <p:nvPr/>
            </p:nvGrpSpPr>
            <p:grpSpPr>
              <a:xfrm>
                <a:off x="9402904" y="399137"/>
                <a:ext cx="678181" cy="490909"/>
                <a:chOff x="4815788" y="548243"/>
                <a:chExt cx="678181" cy="490909"/>
              </a:xfrm>
            </p:grpSpPr>
            <p:grpSp>
              <p:nvGrpSpPr>
                <p:cNvPr id="31" name="Google Shape;31;p4"/>
                <p:cNvGrpSpPr/>
                <p:nvPr/>
              </p:nvGrpSpPr>
              <p:grpSpPr>
                <a:xfrm>
                  <a:off x="4825128" y="557544"/>
                  <a:ext cx="659514" cy="473284"/>
                  <a:chOff x="4825128" y="557544"/>
                  <a:chExt cx="659514" cy="473284"/>
                </a:xfrm>
              </p:grpSpPr>
              <p:sp>
                <p:nvSpPr>
                  <p:cNvPr id="32" name="Google Shape;32;p4"/>
                  <p:cNvSpPr/>
                  <p:nvPr/>
                </p:nvSpPr>
                <p:spPr>
                  <a:xfrm>
                    <a:off x="4825128" y="557544"/>
                    <a:ext cx="659514" cy="4732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514" h="473284" extrusionOk="0">
                        <a:moveTo>
                          <a:pt x="576689" y="81654"/>
                        </a:moveTo>
                        <a:cubicBezTo>
                          <a:pt x="457270" y="-4976"/>
                          <a:pt x="251625" y="-26026"/>
                          <a:pt x="118037" y="34696"/>
                        </a:cubicBezTo>
                        <a:cubicBezTo>
                          <a:pt x="51242" y="64652"/>
                          <a:pt x="15214" y="109182"/>
                          <a:pt x="10356" y="157354"/>
                        </a:cubicBezTo>
                        <a:lnTo>
                          <a:pt x="10356" y="156949"/>
                        </a:lnTo>
                        <a:lnTo>
                          <a:pt x="641" y="248032"/>
                        </a:lnTo>
                        <a:cubicBezTo>
                          <a:pt x="-4621" y="296205"/>
                          <a:pt x="22501" y="348021"/>
                          <a:pt x="82818" y="391741"/>
                        </a:cubicBezTo>
                        <a:cubicBezTo>
                          <a:pt x="202238" y="477966"/>
                          <a:pt x="407477" y="499421"/>
                          <a:pt x="541470" y="438699"/>
                        </a:cubicBezTo>
                        <a:cubicBezTo>
                          <a:pt x="607860" y="408743"/>
                          <a:pt x="644293" y="364213"/>
                          <a:pt x="649151" y="316446"/>
                        </a:cubicBezTo>
                        <a:lnTo>
                          <a:pt x="658866" y="225363"/>
                        </a:lnTo>
                        <a:cubicBezTo>
                          <a:pt x="658866" y="225768"/>
                          <a:pt x="658866" y="225768"/>
                          <a:pt x="658866" y="226172"/>
                        </a:cubicBezTo>
                        <a:cubicBezTo>
                          <a:pt x="664129" y="177190"/>
                          <a:pt x="637411" y="125374"/>
                          <a:pt x="576689" y="81654"/>
                        </a:cubicBezTo>
                        <a:close/>
                      </a:path>
                    </a:pathLst>
                  </a:custGeom>
                  <a:solidFill>
                    <a:srgbClr val="F7CD60">
                      <a:alpha val="734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33;p4"/>
                  <p:cNvSpPr/>
                  <p:nvPr/>
                </p:nvSpPr>
                <p:spPr>
                  <a:xfrm>
                    <a:off x="4911578" y="587888"/>
                    <a:ext cx="279383" cy="2474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383" h="247466" extrusionOk="0">
                        <a:moveTo>
                          <a:pt x="25514" y="81672"/>
                        </a:moveTo>
                        <a:cubicBezTo>
                          <a:pt x="10132" y="105555"/>
                          <a:pt x="-394" y="133083"/>
                          <a:pt x="11" y="161420"/>
                        </a:cubicBezTo>
                        <a:cubicBezTo>
                          <a:pt x="416" y="189757"/>
                          <a:pt x="13775" y="218498"/>
                          <a:pt x="37254" y="233881"/>
                        </a:cubicBezTo>
                        <a:cubicBezTo>
                          <a:pt x="60328" y="248859"/>
                          <a:pt x="89879" y="249669"/>
                          <a:pt x="117002" y="244811"/>
                        </a:cubicBezTo>
                        <a:cubicBezTo>
                          <a:pt x="157483" y="237929"/>
                          <a:pt x="195940" y="219308"/>
                          <a:pt x="226706" y="192185"/>
                        </a:cubicBezTo>
                        <a:cubicBezTo>
                          <a:pt x="251400" y="170325"/>
                          <a:pt x="271640" y="141989"/>
                          <a:pt x="277713" y="109604"/>
                        </a:cubicBezTo>
                        <a:cubicBezTo>
                          <a:pt x="283785" y="77219"/>
                          <a:pt x="273260" y="40785"/>
                          <a:pt x="246947" y="20950"/>
                        </a:cubicBezTo>
                        <a:cubicBezTo>
                          <a:pt x="227111" y="6376"/>
                          <a:pt x="201608" y="2328"/>
                          <a:pt x="176914" y="304"/>
                        </a:cubicBezTo>
                        <a:cubicBezTo>
                          <a:pt x="118216" y="-3744"/>
                          <a:pt x="56685" y="33094"/>
                          <a:pt x="25514" y="8167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4"/>
                  <p:cNvSpPr/>
                  <p:nvPr/>
                </p:nvSpPr>
                <p:spPr>
                  <a:xfrm>
                    <a:off x="4973526" y="636770"/>
                    <a:ext cx="372427" cy="223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427" h="223456" extrusionOk="0">
                        <a:moveTo>
                          <a:pt x="372428" y="99584"/>
                        </a:moveTo>
                        <a:lnTo>
                          <a:pt x="366355" y="161520"/>
                        </a:lnTo>
                        <a:lnTo>
                          <a:pt x="236815" y="148161"/>
                        </a:lnTo>
                        <a:lnTo>
                          <a:pt x="229529" y="223456"/>
                        </a:lnTo>
                        <a:lnTo>
                          <a:pt x="122658" y="212122"/>
                        </a:lnTo>
                        <a:lnTo>
                          <a:pt x="129945" y="137231"/>
                        </a:lnTo>
                        <a:lnTo>
                          <a:pt x="0" y="123873"/>
                        </a:lnTo>
                        <a:lnTo>
                          <a:pt x="6072" y="61936"/>
                        </a:lnTo>
                        <a:lnTo>
                          <a:pt x="135612" y="75295"/>
                        </a:lnTo>
                        <a:lnTo>
                          <a:pt x="142899" y="0"/>
                        </a:lnTo>
                        <a:lnTo>
                          <a:pt x="249770" y="10930"/>
                        </a:lnTo>
                        <a:lnTo>
                          <a:pt x="242483" y="86225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4"/>
                <p:cNvGrpSpPr/>
                <p:nvPr/>
              </p:nvGrpSpPr>
              <p:grpSpPr>
                <a:xfrm>
                  <a:off x="4815788" y="548243"/>
                  <a:ext cx="678181" cy="490909"/>
                  <a:chOff x="4815788" y="548243"/>
                  <a:chExt cx="678181" cy="490909"/>
                </a:xfrm>
              </p:grpSpPr>
              <p:sp>
                <p:nvSpPr>
                  <p:cNvPr id="36" name="Google Shape;36;p4"/>
                  <p:cNvSpPr/>
                  <p:nvPr/>
                </p:nvSpPr>
                <p:spPr>
                  <a:xfrm>
                    <a:off x="4815788" y="548243"/>
                    <a:ext cx="678181" cy="490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8181" h="490909" extrusionOk="0">
                        <a:moveTo>
                          <a:pt x="591698" y="83264"/>
                        </a:moveTo>
                        <a:cubicBezTo>
                          <a:pt x="469849" y="-4986"/>
                          <a:pt x="260156" y="-26441"/>
                          <a:pt x="123734" y="35091"/>
                        </a:cubicBezTo>
                        <a:cubicBezTo>
                          <a:pt x="56535" y="65452"/>
                          <a:pt x="16054" y="111600"/>
                          <a:pt x="10386" y="164631"/>
                        </a:cubicBezTo>
                        <a:lnTo>
                          <a:pt x="10386" y="164631"/>
                        </a:lnTo>
                        <a:lnTo>
                          <a:pt x="10386" y="164631"/>
                        </a:lnTo>
                        <a:lnTo>
                          <a:pt x="671" y="255714"/>
                        </a:lnTo>
                        <a:cubicBezTo>
                          <a:pt x="-4996" y="309554"/>
                          <a:pt x="25365" y="363799"/>
                          <a:pt x="86491" y="407923"/>
                        </a:cubicBezTo>
                        <a:cubicBezTo>
                          <a:pt x="161382" y="462168"/>
                          <a:pt x="269466" y="490910"/>
                          <a:pt x="373503" y="490910"/>
                        </a:cubicBezTo>
                        <a:cubicBezTo>
                          <a:pt x="438678" y="490910"/>
                          <a:pt x="501829" y="479575"/>
                          <a:pt x="554454" y="455691"/>
                        </a:cubicBezTo>
                        <a:cubicBezTo>
                          <a:pt x="622058" y="425330"/>
                          <a:pt x="662134" y="379182"/>
                          <a:pt x="667802" y="325746"/>
                        </a:cubicBez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259"/>
                        </a:lnTo>
                        <a:cubicBezTo>
                          <a:pt x="683185" y="180823"/>
                          <a:pt x="652419" y="126983"/>
                          <a:pt x="591698" y="83264"/>
                        </a:cubicBezTo>
                        <a:close/>
                        <a:moveTo>
                          <a:pt x="649181" y="324532"/>
                        </a:moveTo>
                        <a:cubicBezTo>
                          <a:pt x="644323" y="370680"/>
                          <a:pt x="607890" y="411567"/>
                          <a:pt x="546763" y="439094"/>
                        </a:cubicBezTo>
                        <a:cubicBezTo>
                          <a:pt x="416009" y="498196"/>
                          <a:pt x="214412" y="477551"/>
                          <a:pt x="97421" y="392945"/>
                        </a:cubicBezTo>
                        <a:cubicBezTo>
                          <a:pt x="41962" y="352869"/>
                          <a:pt x="14434" y="305101"/>
                          <a:pt x="19293" y="258143"/>
                        </a:cubicBezTo>
                        <a:lnTo>
                          <a:pt x="21721" y="231830"/>
                        </a:lnTo>
                        <a:cubicBezTo>
                          <a:pt x="35485" y="262191"/>
                          <a:pt x="60583" y="291337"/>
                          <a:pt x="96207" y="317245"/>
                        </a:cubicBezTo>
                        <a:cubicBezTo>
                          <a:pt x="171097" y="371490"/>
                          <a:pt x="279182" y="400232"/>
                          <a:pt x="383219" y="400232"/>
                        </a:cubicBezTo>
                        <a:cubicBezTo>
                          <a:pt x="448394" y="400232"/>
                          <a:pt x="511544" y="388897"/>
                          <a:pt x="564170" y="365013"/>
                        </a:cubicBezTo>
                        <a:lnTo>
                          <a:pt x="564170" y="365013"/>
                        </a:lnTo>
                        <a:cubicBezTo>
                          <a:pt x="602223" y="347606"/>
                          <a:pt x="631774" y="325341"/>
                          <a:pt x="651205" y="299838"/>
                        </a:cubicBezTo>
                        <a:lnTo>
                          <a:pt x="649181" y="324532"/>
                        </a:lnTo>
                        <a:close/>
                        <a:moveTo>
                          <a:pt x="658896" y="233044"/>
                        </a:moveTo>
                        <a:cubicBezTo>
                          <a:pt x="654038" y="279598"/>
                          <a:pt x="618010" y="320484"/>
                          <a:pt x="556479" y="348011"/>
                        </a:cubicBezTo>
                        <a:cubicBezTo>
                          <a:pt x="425724" y="407114"/>
                          <a:pt x="224128" y="386468"/>
                          <a:pt x="107137" y="301862"/>
                        </a:cubicBezTo>
                        <a:cubicBezTo>
                          <a:pt x="52082" y="261786"/>
                          <a:pt x="24150" y="214018"/>
                          <a:pt x="29008" y="167465"/>
                        </a:cubicBezTo>
                        <a:cubicBezTo>
                          <a:pt x="33866" y="120911"/>
                          <a:pt x="70299" y="80025"/>
                          <a:pt x="131425" y="52093"/>
                        </a:cubicBezTo>
                        <a:cubicBezTo>
                          <a:pt x="181622" y="29424"/>
                          <a:pt x="242749" y="18494"/>
                          <a:pt x="305090" y="18494"/>
                        </a:cubicBezTo>
                        <a:cubicBezTo>
                          <a:pt x="404674" y="18494"/>
                          <a:pt x="508711" y="46426"/>
                          <a:pt x="580767" y="98242"/>
                        </a:cubicBezTo>
                        <a:cubicBezTo>
                          <a:pt x="635822" y="138318"/>
                          <a:pt x="663349" y="186086"/>
                          <a:pt x="658896" y="23304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4"/>
                  <p:cNvSpPr/>
                  <p:nvPr/>
                </p:nvSpPr>
                <p:spPr>
                  <a:xfrm>
                    <a:off x="4964185" y="626951"/>
                    <a:ext cx="391183" cy="242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183" h="242181" extrusionOk="0">
                        <a:moveTo>
                          <a:pt x="382983" y="99687"/>
                        </a:moveTo>
                        <a:lnTo>
                          <a:pt x="262349" y="87138"/>
                        </a:lnTo>
                        <a:lnTo>
                          <a:pt x="268826" y="21153"/>
                        </a:lnTo>
                        <a:cubicBezTo>
                          <a:pt x="269231" y="15891"/>
                          <a:pt x="265588" y="11438"/>
                          <a:pt x="260325" y="11033"/>
                        </a:cubicBezTo>
                        <a:lnTo>
                          <a:pt x="153454" y="103"/>
                        </a:lnTo>
                        <a:cubicBezTo>
                          <a:pt x="151026" y="-302"/>
                          <a:pt x="148597" y="508"/>
                          <a:pt x="146573" y="2127"/>
                        </a:cubicBezTo>
                        <a:cubicBezTo>
                          <a:pt x="144549" y="3746"/>
                          <a:pt x="143334" y="6175"/>
                          <a:pt x="143334" y="8604"/>
                        </a:cubicBezTo>
                        <a:lnTo>
                          <a:pt x="136452" y="74589"/>
                        </a:lnTo>
                        <a:lnTo>
                          <a:pt x="16223" y="62039"/>
                        </a:lnTo>
                        <a:cubicBezTo>
                          <a:pt x="13794" y="61635"/>
                          <a:pt x="11365" y="62444"/>
                          <a:pt x="9341" y="64064"/>
                        </a:cubicBezTo>
                        <a:cubicBezTo>
                          <a:pt x="7317" y="65683"/>
                          <a:pt x="6103" y="68112"/>
                          <a:pt x="6103" y="70541"/>
                        </a:cubicBezTo>
                        <a:lnTo>
                          <a:pt x="31" y="132477"/>
                        </a:lnTo>
                        <a:cubicBezTo>
                          <a:pt x="-374" y="137739"/>
                          <a:pt x="3269" y="142192"/>
                          <a:pt x="8532" y="142597"/>
                        </a:cubicBezTo>
                        <a:lnTo>
                          <a:pt x="129166" y="155146"/>
                        </a:lnTo>
                        <a:lnTo>
                          <a:pt x="122689" y="221131"/>
                        </a:lnTo>
                        <a:cubicBezTo>
                          <a:pt x="122284" y="226393"/>
                          <a:pt x="125927" y="230846"/>
                          <a:pt x="131190" y="231251"/>
                        </a:cubicBezTo>
                        <a:lnTo>
                          <a:pt x="238060" y="242181"/>
                        </a:lnTo>
                        <a:cubicBezTo>
                          <a:pt x="238465" y="242181"/>
                          <a:pt x="238870" y="242181"/>
                          <a:pt x="238870" y="242181"/>
                        </a:cubicBezTo>
                        <a:cubicBezTo>
                          <a:pt x="240894" y="242181"/>
                          <a:pt x="243323" y="241371"/>
                          <a:pt x="244942" y="240157"/>
                        </a:cubicBezTo>
                        <a:cubicBezTo>
                          <a:pt x="246966" y="238538"/>
                          <a:pt x="248181" y="236109"/>
                          <a:pt x="248181" y="233680"/>
                        </a:cubicBezTo>
                        <a:lnTo>
                          <a:pt x="254657" y="167696"/>
                        </a:lnTo>
                        <a:lnTo>
                          <a:pt x="374887" y="180245"/>
                        </a:lnTo>
                        <a:cubicBezTo>
                          <a:pt x="377316" y="180650"/>
                          <a:pt x="379745" y="179840"/>
                          <a:pt x="381769" y="178221"/>
                        </a:cubicBezTo>
                        <a:cubicBezTo>
                          <a:pt x="383793" y="176601"/>
                          <a:pt x="385007" y="174173"/>
                          <a:pt x="385007" y="171744"/>
                        </a:cubicBezTo>
                        <a:lnTo>
                          <a:pt x="391080" y="109807"/>
                        </a:lnTo>
                        <a:cubicBezTo>
                          <a:pt x="391889" y="104950"/>
                          <a:pt x="387841" y="100497"/>
                          <a:pt x="382983" y="99687"/>
                        </a:cubicBezTo>
                        <a:close/>
                        <a:moveTo>
                          <a:pt x="367195" y="160814"/>
                        </a:moveTo>
                        <a:lnTo>
                          <a:pt x="246966" y="148265"/>
                        </a:lnTo>
                        <a:cubicBezTo>
                          <a:pt x="244537" y="147860"/>
                          <a:pt x="242108" y="148669"/>
                          <a:pt x="240084" y="150289"/>
                        </a:cubicBezTo>
                        <a:cubicBezTo>
                          <a:pt x="238060" y="151908"/>
                          <a:pt x="236846" y="154337"/>
                          <a:pt x="236846" y="156766"/>
                        </a:cubicBezTo>
                        <a:lnTo>
                          <a:pt x="230369" y="222750"/>
                        </a:lnTo>
                        <a:lnTo>
                          <a:pt x="142120" y="213844"/>
                        </a:lnTo>
                        <a:lnTo>
                          <a:pt x="148597" y="147860"/>
                        </a:lnTo>
                        <a:cubicBezTo>
                          <a:pt x="149001" y="142597"/>
                          <a:pt x="145358" y="138144"/>
                          <a:pt x="140096" y="137739"/>
                        </a:cubicBezTo>
                        <a:lnTo>
                          <a:pt x="19461" y="125190"/>
                        </a:lnTo>
                        <a:lnTo>
                          <a:pt x="23510" y="81875"/>
                        </a:lnTo>
                        <a:lnTo>
                          <a:pt x="143739" y="94424"/>
                        </a:lnTo>
                        <a:cubicBezTo>
                          <a:pt x="146168" y="94829"/>
                          <a:pt x="148597" y="94020"/>
                          <a:pt x="150621" y="92400"/>
                        </a:cubicBezTo>
                        <a:cubicBezTo>
                          <a:pt x="152645" y="90781"/>
                          <a:pt x="153859" y="88352"/>
                          <a:pt x="153859" y="85923"/>
                        </a:cubicBezTo>
                        <a:lnTo>
                          <a:pt x="160336" y="19939"/>
                        </a:lnTo>
                        <a:lnTo>
                          <a:pt x="248585" y="28845"/>
                        </a:lnTo>
                        <a:lnTo>
                          <a:pt x="242108" y="94829"/>
                        </a:lnTo>
                        <a:cubicBezTo>
                          <a:pt x="241704" y="100092"/>
                          <a:pt x="245347" y="104545"/>
                          <a:pt x="250609" y="104950"/>
                        </a:cubicBezTo>
                        <a:lnTo>
                          <a:pt x="371244" y="117499"/>
                        </a:lnTo>
                        <a:lnTo>
                          <a:pt x="367195" y="16081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8" name="Google Shape;38;p4"/>
            <p:cNvGrpSpPr/>
            <p:nvPr/>
          </p:nvGrpSpPr>
          <p:grpSpPr>
            <a:xfrm>
              <a:off x="8587648" y="2229043"/>
              <a:ext cx="556340" cy="468628"/>
              <a:chOff x="12094596" y="406790"/>
              <a:chExt cx="687604" cy="579197"/>
            </a:xfrm>
          </p:grpSpPr>
          <p:sp>
            <p:nvSpPr>
              <p:cNvPr id="39" name="Google Shape;39;p4"/>
              <p:cNvSpPr/>
              <p:nvPr/>
            </p:nvSpPr>
            <p:spPr>
              <a:xfrm>
                <a:off x="12094596" y="406790"/>
                <a:ext cx="687604" cy="579197"/>
              </a:xfrm>
              <a:custGeom>
                <a:avLst/>
                <a:gdLst/>
                <a:ahLst/>
                <a:cxnLst/>
                <a:rect l="l" t="t" r="r" b="b"/>
                <a:pathLst>
                  <a:path w="687604" h="579197" extrusionOk="0">
                    <a:moveTo>
                      <a:pt x="657993" y="155764"/>
                    </a:moveTo>
                    <a:cubicBezTo>
                      <a:pt x="657993" y="155359"/>
                      <a:pt x="657588" y="155359"/>
                      <a:pt x="657588" y="154954"/>
                    </a:cubicBezTo>
                    <a:cubicBezTo>
                      <a:pt x="647468" y="120950"/>
                      <a:pt x="627227" y="90589"/>
                      <a:pt x="597675" y="65491"/>
                    </a:cubicBezTo>
                    <a:cubicBezTo>
                      <a:pt x="488376" y="-27211"/>
                      <a:pt x="280303" y="-20734"/>
                      <a:pt x="134165" y="80064"/>
                    </a:cubicBezTo>
                    <a:cubicBezTo>
                      <a:pt x="52798" y="135928"/>
                      <a:pt x="4220" y="211628"/>
                      <a:pt x="172" y="287328"/>
                    </a:cubicBezTo>
                    <a:cubicBezTo>
                      <a:pt x="-637" y="307164"/>
                      <a:pt x="1387" y="326190"/>
                      <a:pt x="6649" y="344811"/>
                    </a:cubicBezTo>
                    <a:cubicBezTo>
                      <a:pt x="6649" y="345216"/>
                      <a:pt x="6649" y="346026"/>
                      <a:pt x="7054" y="346430"/>
                    </a:cubicBezTo>
                    <a:lnTo>
                      <a:pt x="29724" y="423750"/>
                    </a:lnTo>
                    <a:cubicBezTo>
                      <a:pt x="39844" y="458159"/>
                      <a:pt x="60085" y="488520"/>
                      <a:pt x="90041" y="514023"/>
                    </a:cubicBezTo>
                    <a:cubicBezTo>
                      <a:pt x="141857" y="557743"/>
                      <a:pt x="215533" y="579198"/>
                      <a:pt x="294471" y="579198"/>
                    </a:cubicBezTo>
                    <a:cubicBezTo>
                      <a:pt x="382315" y="579198"/>
                      <a:pt x="476637" y="552480"/>
                      <a:pt x="553551" y="499450"/>
                    </a:cubicBezTo>
                    <a:cubicBezTo>
                      <a:pt x="657183" y="427798"/>
                      <a:pt x="706975" y="323356"/>
                      <a:pt x="680662" y="233083"/>
                    </a:cubicBezTo>
                    <a:lnTo>
                      <a:pt x="657993" y="155764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" name="Google Shape;40;p4"/>
              <p:cNvGrpSpPr/>
              <p:nvPr/>
            </p:nvGrpSpPr>
            <p:grpSpPr>
              <a:xfrm>
                <a:off x="12094596" y="406790"/>
                <a:ext cx="687604" cy="579197"/>
                <a:chOff x="7507480" y="555896"/>
                <a:chExt cx="687604" cy="579197"/>
              </a:xfrm>
            </p:grpSpPr>
            <p:grpSp>
              <p:nvGrpSpPr>
                <p:cNvPr id="41" name="Google Shape;41;p4"/>
                <p:cNvGrpSpPr/>
                <p:nvPr/>
              </p:nvGrpSpPr>
              <p:grpSpPr>
                <a:xfrm>
                  <a:off x="7517773" y="565589"/>
                  <a:ext cx="668018" cy="560532"/>
                  <a:chOff x="7517773" y="565589"/>
                  <a:chExt cx="668018" cy="560532"/>
                </a:xfrm>
              </p:grpSpPr>
              <p:sp>
                <p:nvSpPr>
                  <p:cNvPr id="42" name="Google Shape;42;p4"/>
                  <p:cNvSpPr/>
                  <p:nvPr/>
                </p:nvSpPr>
                <p:spPr>
                  <a:xfrm>
                    <a:off x="7517773" y="565589"/>
                    <a:ext cx="668018" cy="560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8018" h="560532" extrusionOk="0">
                        <a:moveTo>
                          <a:pt x="661463" y="226224"/>
                        </a:moveTo>
                        <a:lnTo>
                          <a:pt x="638794" y="148905"/>
                        </a:lnTo>
                        <a:cubicBezTo>
                          <a:pt x="638794" y="149310"/>
                          <a:pt x="638794" y="149714"/>
                          <a:pt x="639199" y="150119"/>
                        </a:cubicBezTo>
                        <a:cubicBezTo>
                          <a:pt x="629888" y="118139"/>
                          <a:pt x="610862" y="88183"/>
                          <a:pt x="581715" y="63489"/>
                        </a:cubicBezTo>
                        <a:cubicBezTo>
                          <a:pt x="475250" y="-26784"/>
                          <a:pt x="272843" y="-19902"/>
                          <a:pt x="129944" y="78467"/>
                        </a:cubicBezTo>
                        <a:cubicBezTo>
                          <a:pt x="25908" y="150119"/>
                          <a:pt x="-18217" y="250513"/>
                          <a:pt x="6882" y="334714"/>
                        </a:cubicBezTo>
                        <a:lnTo>
                          <a:pt x="6882" y="334309"/>
                        </a:lnTo>
                        <a:lnTo>
                          <a:pt x="29551" y="411628"/>
                        </a:lnTo>
                        <a:cubicBezTo>
                          <a:pt x="38861" y="443203"/>
                          <a:pt x="57888" y="472755"/>
                          <a:pt x="87034" y="497043"/>
                        </a:cubicBezTo>
                        <a:cubicBezTo>
                          <a:pt x="193500" y="587317"/>
                          <a:pt x="395906" y="580435"/>
                          <a:pt x="538805" y="482065"/>
                        </a:cubicBezTo>
                        <a:cubicBezTo>
                          <a:pt x="642032" y="410414"/>
                          <a:pt x="685752" y="310020"/>
                          <a:pt x="661463" y="22622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" name="Google Shape;43;p4"/>
                  <p:cNvSpPr/>
                  <p:nvPr/>
                </p:nvSpPr>
                <p:spPr>
                  <a:xfrm>
                    <a:off x="7570499" y="605934"/>
                    <a:ext cx="340014" cy="299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014" h="299158" extrusionOk="0">
                        <a:moveTo>
                          <a:pt x="72765" y="94796"/>
                        </a:moveTo>
                        <a:cubicBezTo>
                          <a:pt x="37951" y="127990"/>
                          <a:pt x="11234" y="170496"/>
                          <a:pt x="2327" y="217859"/>
                        </a:cubicBezTo>
                        <a:cubicBezTo>
                          <a:pt x="-506" y="232837"/>
                          <a:pt x="-1316" y="248625"/>
                          <a:pt x="3137" y="263603"/>
                        </a:cubicBezTo>
                        <a:cubicBezTo>
                          <a:pt x="7590" y="278581"/>
                          <a:pt x="18115" y="291939"/>
                          <a:pt x="32284" y="296797"/>
                        </a:cubicBezTo>
                        <a:cubicBezTo>
                          <a:pt x="52120" y="304084"/>
                          <a:pt x="74789" y="293559"/>
                          <a:pt x="89362" y="278176"/>
                        </a:cubicBezTo>
                        <a:cubicBezTo>
                          <a:pt x="103936" y="262793"/>
                          <a:pt x="112437" y="242957"/>
                          <a:pt x="122962" y="224336"/>
                        </a:cubicBezTo>
                        <a:cubicBezTo>
                          <a:pt x="152108" y="172520"/>
                          <a:pt x="197852" y="130419"/>
                          <a:pt x="251692" y="105321"/>
                        </a:cubicBezTo>
                        <a:cubicBezTo>
                          <a:pt x="272338" y="96010"/>
                          <a:pt x="293792" y="88724"/>
                          <a:pt x="313224" y="77389"/>
                        </a:cubicBezTo>
                        <a:cubicBezTo>
                          <a:pt x="326987" y="69293"/>
                          <a:pt x="341156" y="56339"/>
                          <a:pt x="339941" y="40146"/>
                        </a:cubicBezTo>
                        <a:cubicBezTo>
                          <a:pt x="339132" y="23549"/>
                          <a:pt x="322129" y="12214"/>
                          <a:pt x="306342" y="6547"/>
                        </a:cubicBezTo>
                        <a:cubicBezTo>
                          <a:pt x="263431" y="-8027"/>
                          <a:pt x="226189" y="3713"/>
                          <a:pt x="187732" y="22334"/>
                        </a:cubicBezTo>
                        <a:cubicBezTo>
                          <a:pt x="146441" y="42170"/>
                          <a:pt x="106769" y="62816"/>
                          <a:pt x="72765" y="94796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4"/>
                  <p:cNvSpPr/>
                  <p:nvPr/>
                </p:nvSpPr>
                <p:spPr>
                  <a:xfrm>
                    <a:off x="7661885" y="679275"/>
                    <a:ext cx="356235" cy="255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235" h="255436" extrusionOk="0">
                        <a:moveTo>
                          <a:pt x="356235" y="53840"/>
                        </a:moveTo>
                        <a:lnTo>
                          <a:pt x="252603" y="125087"/>
                        </a:lnTo>
                        <a:lnTo>
                          <a:pt x="329922" y="190667"/>
                        </a:lnTo>
                        <a:lnTo>
                          <a:pt x="244507" y="249364"/>
                        </a:lnTo>
                        <a:lnTo>
                          <a:pt x="167592" y="183785"/>
                        </a:lnTo>
                        <a:lnTo>
                          <a:pt x="63961" y="255437"/>
                        </a:lnTo>
                        <a:lnTo>
                          <a:pt x="0" y="201597"/>
                        </a:lnTo>
                        <a:lnTo>
                          <a:pt x="103632" y="130350"/>
                        </a:lnTo>
                        <a:lnTo>
                          <a:pt x="26718" y="64770"/>
                        </a:lnTo>
                        <a:lnTo>
                          <a:pt x="112133" y="6072"/>
                        </a:lnTo>
                        <a:lnTo>
                          <a:pt x="189048" y="71247"/>
                        </a:lnTo>
                        <a:lnTo>
                          <a:pt x="29268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4"/>
                <p:cNvGrpSpPr/>
                <p:nvPr/>
              </p:nvGrpSpPr>
              <p:grpSpPr>
                <a:xfrm>
                  <a:off x="7507480" y="555896"/>
                  <a:ext cx="687604" cy="579197"/>
                  <a:chOff x="7507480" y="555896"/>
                  <a:chExt cx="687604" cy="579197"/>
                </a:xfrm>
              </p:grpSpPr>
              <p:sp>
                <p:nvSpPr>
                  <p:cNvPr id="46" name="Google Shape;46;p4"/>
                  <p:cNvSpPr/>
                  <p:nvPr/>
                </p:nvSpPr>
                <p:spPr>
                  <a:xfrm>
                    <a:off x="7652980" y="669809"/>
                    <a:ext cx="374856" cy="274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856" h="274212" extrusionOk="0">
                        <a:moveTo>
                          <a:pt x="66389" y="271784"/>
                        </a:moveTo>
                        <a:cubicBezTo>
                          <a:pt x="68009" y="273403"/>
                          <a:pt x="70437" y="274213"/>
                          <a:pt x="72462" y="274213"/>
                        </a:cubicBezTo>
                        <a:cubicBezTo>
                          <a:pt x="74486" y="274213"/>
                          <a:pt x="76105" y="273808"/>
                          <a:pt x="77724" y="272594"/>
                        </a:cubicBezTo>
                        <a:lnTo>
                          <a:pt x="175284" y="205395"/>
                        </a:lnTo>
                        <a:lnTo>
                          <a:pt x="246936" y="266117"/>
                        </a:lnTo>
                        <a:cubicBezTo>
                          <a:pt x="250174" y="268950"/>
                          <a:pt x="255032" y="268950"/>
                          <a:pt x="258271" y="266521"/>
                        </a:cubicBezTo>
                        <a:lnTo>
                          <a:pt x="343686" y="207824"/>
                        </a:lnTo>
                        <a:cubicBezTo>
                          <a:pt x="346115" y="206204"/>
                          <a:pt x="347734" y="203371"/>
                          <a:pt x="347734" y="200537"/>
                        </a:cubicBezTo>
                        <a:cubicBezTo>
                          <a:pt x="347734" y="197703"/>
                          <a:pt x="346519" y="194870"/>
                          <a:pt x="344495" y="192846"/>
                        </a:cubicBezTo>
                        <a:lnTo>
                          <a:pt x="277297" y="135362"/>
                        </a:lnTo>
                        <a:lnTo>
                          <a:pt x="370808" y="70997"/>
                        </a:lnTo>
                        <a:cubicBezTo>
                          <a:pt x="373237" y="69378"/>
                          <a:pt x="374856" y="66544"/>
                          <a:pt x="374856" y="63710"/>
                        </a:cubicBezTo>
                        <a:cubicBezTo>
                          <a:pt x="374856" y="60877"/>
                          <a:pt x="373642" y="58043"/>
                          <a:pt x="371618" y="56019"/>
                        </a:cubicBezTo>
                        <a:lnTo>
                          <a:pt x="308062" y="2179"/>
                        </a:lnTo>
                        <a:cubicBezTo>
                          <a:pt x="304824" y="-655"/>
                          <a:pt x="299966" y="-655"/>
                          <a:pt x="296728" y="1774"/>
                        </a:cubicBezTo>
                        <a:lnTo>
                          <a:pt x="199168" y="68973"/>
                        </a:lnTo>
                        <a:lnTo>
                          <a:pt x="127516" y="8251"/>
                        </a:lnTo>
                        <a:cubicBezTo>
                          <a:pt x="124277" y="5417"/>
                          <a:pt x="119420" y="5417"/>
                          <a:pt x="116181" y="7846"/>
                        </a:cubicBezTo>
                        <a:lnTo>
                          <a:pt x="30766" y="66544"/>
                        </a:lnTo>
                        <a:cubicBezTo>
                          <a:pt x="28337" y="68163"/>
                          <a:pt x="26718" y="70997"/>
                          <a:pt x="26718" y="73831"/>
                        </a:cubicBezTo>
                        <a:cubicBezTo>
                          <a:pt x="26718" y="76664"/>
                          <a:pt x="27932" y="79498"/>
                          <a:pt x="29956" y="81522"/>
                        </a:cubicBezTo>
                        <a:lnTo>
                          <a:pt x="97560" y="139005"/>
                        </a:lnTo>
                        <a:lnTo>
                          <a:pt x="4048" y="203371"/>
                        </a:lnTo>
                        <a:cubicBezTo>
                          <a:pt x="1619" y="204990"/>
                          <a:pt x="0" y="207824"/>
                          <a:pt x="0" y="210657"/>
                        </a:cubicBezTo>
                        <a:cubicBezTo>
                          <a:pt x="0" y="213491"/>
                          <a:pt x="1215" y="216325"/>
                          <a:pt x="3239" y="218349"/>
                        </a:cubicBezTo>
                        <a:lnTo>
                          <a:pt x="66389" y="271784"/>
                        </a:lnTo>
                        <a:close/>
                        <a:moveTo>
                          <a:pt x="118205" y="147506"/>
                        </a:moveTo>
                        <a:cubicBezTo>
                          <a:pt x="120634" y="145887"/>
                          <a:pt x="122253" y="143054"/>
                          <a:pt x="122253" y="140220"/>
                        </a:cubicBezTo>
                        <a:cubicBezTo>
                          <a:pt x="122253" y="137386"/>
                          <a:pt x="121039" y="134552"/>
                          <a:pt x="119015" y="132528"/>
                        </a:cubicBezTo>
                        <a:lnTo>
                          <a:pt x="51411" y="75045"/>
                        </a:lnTo>
                        <a:lnTo>
                          <a:pt x="120634" y="27277"/>
                        </a:lnTo>
                        <a:lnTo>
                          <a:pt x="192286" y="87999"/>
                        </a:lnTo>
                        <a:cubicBezTo>
                          <a:pt x="195525" y="90833"/>
                          <a:pt x="200382" y="90833"/>
                          <a:pt x="203621" y="88404"/>
                        </a:cubicBezTo>
                        <a:lnTo>
                          <a:pt x="301181" y="21205"/>
                        </a:lnTo>
                        <a:lnTo>
                          <a:pt x="349758" y="62496"/>
                        </a:lnTo>
                        <a:lnTo>
                          <a:pt x="256247" y="126861"/>
                        </a:lnTo>
                        <a:cubicBezTo>
                          <a:pt x="253817" y="128480"/>
                          <a:pt x="252198" y="131314"/>
                          <a:pt x="252198" y="134148"/>
                        </a:cubicBezTo>
                        <a:cubicBezTo>
                          <a:pt x="252198" y="136981"/>
                          <a:pt x="253413" y="139815"/>
                          <a:pt x="255437" y="141839"/>
                        </a:cubicBezTo>
                        <a:lnTo>
                          <a:pt x="323041" y="199322"/>
                        </a:lnTo>
                        <a:lnTo>
                          <a:pt x="253817" y="247090"/>
                        </a:lnTo>
                        <a:lnTo>
                          <a:pt x="182166" y="186368"/>
                        </a:lnTo>
                        <a:cubicBezTo>
                          <a:pt x="178927" y="183535"/>
                          <a:pt x="174069" y="183535"/>
                          <a:pt x="170831" y="185964"/>
                        </a:cubicBezTo>
                        <a:lnTo>
                          <a:pt x="73271" y="253163"/>
                        </a:lnTo>
                        <a:lnTo>
                          <a:pt x="24693" y="211872"/>
                        </a:lnTo>
                        <a:lnTo>
                          <a:pt x="118205" y="14750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4"/>
                  <p:cNvSpPr/>
                  <p:nvPr/>
                </p:nvSpPr>
                <p:spPr>
                  <a:xfrm>
                    <a:off x="7507480" y="555896"/>
                    <a:ext cx="687604" cy="579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7604" h="579197" extrusionOk="0">
                        <a:moveTo>
                          <a:pt x="680662" y="233083"/>
                        </a:moveTo>
                        <a:lnTo>
                          <a:pt x="657993" y="155764"/>
                        </a:lnTo>
                        <a:cubicBezTo>
                          <a:pt x="657993" y="155359"/>
                          <a:pt x="657588" y="155359"/>
                          <a:pt x="657588" y="154954"/>
                        </a:cubicBezTo>
                        <a:cubicBezTo>
                          <a:pt x="647468" y="120950"/>
                          <a:pt x="627227" y="90589"/>
                          <a:pt x="597675" y="65491"/>
                        </a:cubicBezTo>
                        <a:cubicBezTo>
                          <a:pt x="488376" y="-27211"/>
                          <a:pt x="280303" y="-20734"/>
                          <a:pt x="134165" y="80064"/>
                        </a:cubicBezTo>
                        <a:cubicBezTo>
                          <a:pt x="52798" y="135928"/>
                          <a:pt x="4220" y="211628"/>
                          <a:pt x="172" y="287328"/>
                        </a:cubicBezTo>
                        <a:cubicBezTo>
                          <a:pt x="-637" y="307164"/>
                          <a:pt x="1387" y="326190"/>
                          <a:pt x="6649" y="344811"/>
                        </a:cubicBezTo>
                        <a:cubicBezTo>
                          <a:pt x="6649" y="345216"/>
                          <a:pt x="6649" y="346026"/>
                          <a:pt x="7054" y="346430"/>
                        </a:cubicBezTo>
                        <a:lnTo>
                          <a:pt x="29724" y="423750"/>
                        </a:lnTo>
                        <a:cubicBezTo>
                          <a:pt x="39844" y="458159"/>
                          <a:pt x="60085" y="488520"/>
                          <a:pt x="90041" y="514023"/>
                        </a:cubicBezTo>
                        <a:cubicBezTo>
                          <a:pt x="141857" y="557743"/>
                          <a:pt x="215533" y="579198"/>
                          <a:pt x="294471" y="579198"/>
                        </a:cubicBezTo>
                        <a:cubicBezTo>
                          <a:pt x="382315" y="579198"/>
                          <a:pt x="476637" y="552480"/>
                          <a:pt x="553551" y="499450"/>
                        </a:cubicBezTo>
                        <a:cubicBezTo>
                          <a:pt x="657183" y="427798"/>
                          <a:pt x="706975" y="323356"/>
                          <a:pt x="680662" y="233083"/>
                        </a:cubicBezTo>
                        <a:close/>
                        <a:moveTo>
                          <a:pt x="19199" y="288542"/>
                        </a:moveTo>
                        <a:cubicBezTo>
                          <a:pt x="22842" y="218510"/>
                          <a:pt x="68586" y="148477"/>
                          <a:pt x="145095" y="95852"/>
                        </a:cubicBezTo>
                        <a:cubicBezTo>
                          <a:pt x="219176" y="44845"/>
                          <a:pt x="309449" y="18937"/>
                          <a:pt x="393650" y="18937"/>
                        </a:cubicBezTo>
                        <a:cubicBezTo>
                          <a:pt x="467731" y="18937"/>
                          <a:pt x="536954" y="39178"/>
                          <a:pt x="585531" y="80064"/>
                        </a:cubicBezTo>
                        <a:cubicBezTo>
                          <a:pt x="627632" y="115687"/>
                          <a:pt x="648682" y="161836"/>
                          <a:pt x="645848" y="213652"/>
                        </a:cubicBezTo>
                        <a:cubicBezTo>
                          <a:pt x="642205" y="283685"/>
                          <a:pt x="596461" y="353717"/>
                          <a:pt x="519952" y="406343"/>
                        </a:cubicBezTo>
                        <a:lnTo>
                          <a:pt x="519952" y="406343"/>
                        </a:lnTo>
                        <a:cubicBezTo>
                          <a:pt x="380291" y="502283"/>
                          <a:pt x="182743" y="509570"/>
                          <a:pt x="79515" y="422130"/>
                        </a:cubicBezTo>
                        <a:cubicBezTo>
                          <a:pt x="37820" y="386507"/>
                          <a:pt x="16769" y="340358"/>
                          <a:pt x="19199" y="288542"/>
                        </a:cubicBezTo>
                        <a:close/>
                        <a:moveTo>
                          <a:pt x="543026" y="483662"/>
                        </a:moveTo>
                        <a:cubicBezTo>
                          <a:pt x="403365" y="579603"/>
                          <a:pt x="205817" y="586889"/>
                          <a:pt x="102590" y="499450"/>
                        </a:cubicBezTo>
                        <a:cubicBezTo>
                          <a:pt x="75467" y="476780"/>
                          <a:pt x="57251" y="449253"/>
                          <a:pt x="48345" y="418487"/>
                        </a:cubicBezTo>
                        <a:lnTo>
                          <a:pt x="48345" y="417677"/>
                        </a:lnTo>
                        <a:cubicBezTo>
                          <a:pt x="54417" y="424155"/>
                          <a:pt x="60894" y="430631"/>
                          <a:pt x="67776" y="436704"/>
                        </a:cubicBezTo>
                        <a:cubicBezTo>
                          <a:pt x="119592" y="480423"/>
                          <a:pt x="193268" y="501878"/>
                          <a:pt x="272207" y="501878"/>
                        </a:cubicBezTo>
                        <a:cubicBezTo>
                          <a:pt x="360051" y="501878"/>
                          <a:pt x="454372" y="475161"/>
                          <a:pt x="531287" y="422130"/>
                        </a:cubicBezTo>
                        <a:cubicBezTo>
                          <a:pt x="604558" y="371934"/>
                          <a:pt x="651111" y="305544"/>
                          <a:pt x="662445" y="237536"/>
                        </a:cubicBezTo>
                        <a:lnTo>
                          <a:pt x="662851" y="238346"/>
                        </a:lnTo>
                        <a:cubicBezTo>
                          <a:pt x="686734" y="320927"/>
                          <a:pt x="639776" y="417273"/>
                          <a:pt x="543026" y="48366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48" name="Google Shape;48;p4"/>
            <p:cNvGrpSpPr/>
            <p:nvPr/>
          </p:nvGrpSpPr>
          <p:grpSpPr>
            <a:xfrm>
              <a:off x="500253" y="227530"/>
              <a:ext cx="517157" cy="410009"/>
              <a:chOff x="10646478" y="390586"/>
              <a:chExt cx="639176" cy="506747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10646478" y="390586"/>
                <a:ext cx="639176" cy="506747"/>
              </a:xfrm>
              <a:custGeom>
                <a:avLst/>
                <a:gdLst/>
                <a:ahLst/>
                <a:cxnLst/>
                <a:rect l="l" t="t" r="r" b="b"/>
                <a:pathLst>
                  <a:path w="639176" h="506747" extrusionOk="0">
                    <a:moveTo>
                      <a:pt x="377157" y="506748"/>
                    </a:moveTo>
                    <a:cubicBezTo>
                      <a:pt x="415209" y="506748"/>
                      <a:pt x="452452" y="501485"/>
                      <a:pt x="486456" y="490555"/>
                    </a:cubicBezTo>
                    <a:cubicBezTo>
                      <a:pt x="554465" y="468695"/>
                      <a:pt x="599399" y="427000"/>
                      <a:pt x="613972" y="373969"/>
                    </a:cubicBezTo>
                    <a:lnTo>
                      <a:pt x="635022" y="295840"/>
                    </a:lnTo>
                    <a:lnTo>
                      <a:pt x="635022" y="295436"/>
                    </a:lnTo>
                    <a:cubicBezTo>
                      <a:pt x="648381" y="241191"/>
                      <a:pt x="629355" y="182088"/>
                      <a:pt x="580372" y="129058"/>
                    </a:cubicBezTo>
                    <a:cubicBezTo>
                      <a:pt x="482003" y="22592"/>
                      <a:pt x="290122" y="-28414"/>
                      <a:pt x="152486" y="16115"/>
                    </a:cubicBezTo>
                    <a:cubicBezTo>
                      <a:pt x="84477" y="37975"/>
                      <a:pt x="39543" y="79266"/>
                      <a:pt x="25374" y="132701"/>
                    </a:cubicBezTo>
                    <a:cubicBezTo>
                      <a:pt x="25374" y="132701"/>
                      <a:pt x="25374" y="132701"/>
                      <a:pt x="25374" y="133106"/>
                    </a:cubicBezTo>
                    <a:cubicBezTo>
                      <a:pt x="25374" y="133106"/>
                      <a:pt x="25374" y="133106"/>
                      <a:pt x="25374" y="133511"/>
                    </a:cubicBezTo>
                    <a:lnTo>
                      <a:pt x="4729" y="211235"/>
                    </a:lnTo>
                    <a:cubicBezTo>
                      <a:pt x="-9844" y="265075"/>
                      <a:pt x="9587" y="324177"/>
                      <a:pt x="58569" y="377613"/>
                    </a:cubicBezTo>
                    <a:cubicBezTo>
                      <a:pt x="132650" y="458170"/>
                      <a:pt x="260166" y="506748"/>
                      <a:pt x="377157" y="50674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0" name="Google Shape;50;p4"/>
              <p:cNvGrpSpPr/>
              <p:nvPr/>
            </p:nvGrpSpPr>
            <p:grpSpPr>
              <a:xfrm>
                <a:off x="10646478" y="390586"/>
                <a:ext cx="639176" cy="506747"/>
                <a:chOff x="6059362" y="539692"/>
                <a:chExt cx="639176" cy="506747"/>
              </a:xfrm>
            </p:grpSpPr>
            <p:grpSp>
              <p:nvGrpSpPr>
                <p:cNvPr id="51" name="Google Shape;51;p4"/>
                <p:cNvGrpSpPr/>
                <p:nvPr/>
              </p:nvGrpSpPr>
              <p:grpSpPr>
                <a:xfrm>
                  <a:off x="6069114" y="549415"/>
                  <a:ext cx="619650" cy="487224"/>
                  <a:chOff x="6069114" y="549415"/>
                  <a:chExt cx="619650" cy="487224"/>
                </a:xfrm>
              </p:grpSpPr>
              <p:sp>
                <p:nvSpPr>
                  <p:cNvPr id="52" name="Google Shape;52;p4"/>
                  <p:cNvSpPr/>
                  <p:nvPr/>
                </p:nvSpPr>
                <p:spPr>
                  <a:xfrm>
                    <a:off x="6069114" y="549415"/>
                    <a:ext cx="619650" cy="487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650" h="487224" extrusionOk="0">
                        <a:moveTo>
                          <a:pt x="615149" y="284094"/>
                        </a:moveTo>
                        <a:cubicBezTo>
                          <a:pt x="615149" y="283689"/>
                          <a:pt x="615554" y="283689"/>
                          <a:pt x="615554" y="283284"/>
                        </a:cubicBezTo>
                        <a:lnTo>
                          <a:pt x="594504" y="361413"/>
                        </a:lnTo>
                        <a:cubicBezTo>
                          <a:pt x="581550" y="409586"/>
                          <a:pt x="540259" y="450067"/>
                          <a:pt x="473465" y="471522"/>
                        </a:cubicBezTo>
                        <a:cubicBezTo>
                          <a:pt x="339067" y="514837"/>
                          <a:pt x="151639" y="465450"/>
                          <a:pt x="55699" y="361413"/>
                        </a:cubicBezTo>
                        <a:cubicBezTo>
                          <a:pt x="7526" y="308787"/>
                          <a:pt x="-8667" y="252518"/>
                          <a:pt x="4288" y="203941"/>
                        </a:cubicBezTo>
                        <a:lnTo>
                          <a:pt x="24933" y="127026"/>
                        </a:lnTo>
                        <a:cubicBezTo>
                          <a:pt x="24933" y="126622"/>
                          <a:pt x="25338" y="126217"/>
                          <a:pt x="25338" y="125812"/>
                        </a:cubicBezTo>
                        <a:cubicBezTo>
                          <a:pt x="37887" y="77639"/>
                          <a:pt x="79583" y="37158"/>
                          <a:pt x="146377" y="15703"/>
                        </a:cubicBezTo>
                        <a:cubicBezTo>
                          <a:pt x="280774" y="-27612"/>
                          <a:pt x="468203" y="21775"/>
                          <a:pt x="564143" y="125812"/>
                        </a:cubicBezTo>
                        <a:cubicBezTo>
                          <a:pt x="612316" y="178842"/>
                          <a:pt x="628508" y="235516"/>
                          <a:pt x="615149" y="284094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4"/>
                  <p:cNvSpPr/>
                  <p:nvPr/>
                </p:nvSpPr>
                <p:spPr>
                  <a:xfrm>
                    <a:off x="6187443" y="590073"/>
                    <a:ext cx="292271" cy="231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271" h="231523" extrusionOk="0">
                        <a:moveTo>
                          <a:pt x="70148" y="17955"/>
                        </a:moveTo>
                        <a:cubicBezTo>
                          <a:pt x="49502" y="28480"/>
                          <a:pt x="29667" y="41434"/>
                          <a:pt x="16308" y="60460"/>
                        </a:cubicBezTo>
                        <a:cubicBezTo>
                          <a:pt x="-5148" y="90821"/>
                          <a:pt x="-4742" y="133731"/>
                          <a:pt x="13474" y="166116"/>
                        </a:cubicBezTo>
                        <a:cubicBezTo>
                          <a:pt x="31691" y="198501"/>
                          <a:pt x="66100" y="220361"/>
                          <a:pt x="102533" y="228053"/>
                        </a:cubicBezTo>
                        <a:cubicBezTo>
                          <a:pt x="138966" y="235744"/>
                          <a:pt x="177423" y="230077"/>
                          <a:pt x="212237" y="216718"/>
                        </a:cubicBezTo>
                        <a:cubicBezTo>
                          <a:pt x="242193" y="205383"/>
                          <a:pt x="271744" y="186357"/>
                          <a:pt x="285103" y="157210"/>
                        </a:cubicBezTo>
                        <a:cubicBezTo>
                          <a:pt x="300081" y="124016"/>
                          <a:pt x="290366" y="83534"/>
                          <a:pt x="267291" y="55602"/>
                        </a:cubicBezTo>
                        <a:cubicBezTo>
                          <a:pt x="244217" y="27670"/>
                          <a:pt x="209808" y="11478"/>
                          <a:pt x="174185" y="3382"/>
                        </a:cubicBezTo>
                        <a:cubicBezTo>
                          <a:pt x="138156" y="-4310"/>
                          <a:pt x="102533" y="1358"/>
                          <a:pt x="70148" y="1795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54;p4"/>
                  <p:cNvSpPr/>
                  <p:nvPr/>
                </p:nvSpPr>
                <p:spPr>
                  <a:xfrm>
                    <a:off x="6250305" y="634341"/>
                    <a:ext cx="277296" cy="2392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296" h="239244" extrusionOk="0">
                        <a:moveTo>
                          <a:pt x="277297" y="213336"/>
                        </a:moveTo>
                        <a:lnTo>
                          <a:pt x="197143" y="239244"/>
                        </a:lnTo>
                        <a:lnTo>
                          <a:pt x="0" y="25908"/>
                        </a:lnTo>
                        <a:lnTo>
                          <a:pt x="8055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" name="Google Shape;55;p4"/>
                <p:cNvGrpSpPr/>
                <p:nvPr/>
              </p:nvGrpSpPr>
              <p:grpSpPr>
                <a:xfrm>
                  <a:off x="6059362" y="539692"/>
                  <a:ext cx="639176" cy="506747"/>
                  <a:chOff x="6059362" y="539692"/>
                  <a:chExt cx="639176" cy="506747"/>
                </a:xfrm>
              </p:grpSpPr>
              <p:sp>
                <p:nvSpPr>
                  <p:cNvPr id="56" name="Google Shape;56;p4"/>
                  <p:cNvSpPr/>
                  <p:nvPr/>
                </p:nvSpPr>
                <p:spPr>
                  <a:xfrm>
                    <a:off x="6059362" y="539692"/>
                    <a:ext cx="639176" cy="506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176" h="506747" extrusionOk="0">
                        <a:moveTo>
                          <a:pt x="580372" y="129058"/>
                        </a:moveTo>
                        <a:cubicBezTo>
                          <a:pt x="482003" y="22592"/>
                          <a:pt x="290122" y="-28414"/>
                          <a:pt x="152486" y="16115"/>
                        </a:cubicBezTo>
                        <a:cubicBezTo>
                          <a:pt x="84477" y="37975"/>
                          <a:pt x="39543" y="79266"/>
                          <a:pt x="25374" y="132701"/>
                        </a:cubicBezTo>
                        <a:lnTo>
                          <a:pt x="25374" y="132701"/>
                        </a:lnTo>
                        <a:lnTo>
                          <a:pt x="25374" y="132701"/>
                        </a:lnTo>
                        <a:lnTo>
                          <a:pt x="25374" y="132701"/>
                        </a:lnTo>
                        <a:cubicBezTo>
                          <a:pt x="25374" y="132701"/>
                          <a:pt x="25374" y="132701"/>
                          <a:pt x="25374" y="133106"/>
                        </a:cubicBezTo>
                        <a:cubicBezTo>
                          <a:pt x="25374" y="133106"/>
                          <a:pt x="25374" y="133106"/>
                          <a:pt x="25374" y="133511"/>
                        </a:cubicBezTo>
                        <a:lnTo>
                          <a:pt x="4729" y="211235"/>
                        </a:lnTo>
                        <a:cubicBezTo>
                          <a:pt x="-9844" y="265075"/>
                          <a:pt x="9587" y="324177"/>
                          <a:pt x="58569" y="377613"/>
                        </a:cubicBezTo>
                        <a:cubicBezTo>
                          <a:pt x="132650" y="458170"/>
                          <a:pt x="260166" y="506748"/>
                          <a:pt x="377157" y="506748"/>
                        </a:cubicBezTo>
                        <a:cubicBezTo>
                          <a:pt x="415209" y="506748"/>
                          <a:pt x="452452" y="501485"/>
                          <a:pt x="486456" y="490555"/>
                        </a:cubicBezTo>
                        <a:cubicBezTo>
                          <a:pt x="554465" y="468695"/>
                          <a:pt x="599399" y="427000"/>
                          <a:pt x="613972" y="373969"/>
                        </a:cubicBezTo>
                        <a:lnTo>
                          <a:pt x="635022" y="295840"/>
                        </a:lnTo>
                        <a:lnTo>
                          <a:pt x="635022" y="295840"/>
                        </a:lnTo>
                        <a:lnTo>
                          <a:pt x="635022" y="295840"/>
                        </a:lnTo>
                        <a:lnTo>
                          <a:pt x="635022" y="295436"/>
                        </a:lnTo>
                        <a:cubicBezTo>
                          <a:pt x="648381" y="241191"/>
                          <a:pt x="629355" y="182088"/>
                          <a:pt x="580372" y="129058"/>
                        </a:cubicBezTo>
                        <a:close/>
                        <a:moveTo>
                          <a:pt x="594946" y="369111"/>
                        </a:moveTo>
                        <a:cubicBezTo>
                          <a:pt x="582396" y="416070"/>
                          <a:pt x="541510" y="452908"/>
                          <a:pt x="479979" y="472744"/>
                        </a:cubicBezTo>
                        <a:cubicBezTo>
                          <a:pt x="348820" y="515249"/>
                          <a:pt x="165845" y="466671"/>
                          <a:pt x="71928" y="365063"/>
                        </a:cubicBezTo>
                        <a:cubicBezTo>
                          <a:pt x="27398" y="316891"/>
                          <a:pt x="9992" y="263860"/>
                          <a:pt x="22541" y="216497"/>
                        </a:cubicBezTo>
                        <a:lnTo>
                          <a:pt x="24970" y="205567"/>
                        </a:lnTo>
                        <a:cubicBezTo>
                          <a:pt x="33066" y="237547"/>
                          <a:pt x="50878" y="269528"/>
                          <a:pt x="78810" y="299484"/>
                        </a:cubicBezTo>
                        <a:cubicBezTo>
                          <a:pt x="152890" y="380041"/>
                          <a:pt x="280002" y="428619"/>
                          <a:pt x="397397" y="428619"/>
                        </a:cubicBezTo>
                        <a:cubicBezTo>
                          <a:pt x="435450" y="428619"/>
                          <a:pt x="472692" y="423356"/>
                          <a:pt x="506697" y="412426"/>
                        </a:cubicBezTo>
                        <a:cubicBezTo>
                          <a:pt x="543939" y="400282"/>
                          <a:pt x="574300" y="382470"/>
                          <a:pt x="596565" y="359801"/>
                        </a:cubicBezTo>
                        <a:lnTo>
                          <a:pt x="594946" y="369111"/>
                        </a:lnTo>
                        <a:close/>
                        <a:moveTo>
                          <a:pt x="615996" y="290173"/>
                        </a:moveTo>
                        <a:cubicBezTo>
                          <a:pt x="603447" y="337131"/>
                          <a:pt x="562561" y="374374"/>
                          <a:pt x="501029" y="394210"/>
                        </a:cubicBezTo>
                        <a:cubicBezTo>
                          <a:pt x="369870" y="436715"/>
                          <a:pt x="186895" y="388138"/>
                          <a:pt x="92978" y="286530"/>
                        </a:cubicBezTo>
                        <a:cubicBezTo>
                          <a:pt x="48449" y="238357"/>
                          <a:pt x="31042" y="185731"/>
                          <a:pt x="43591" y="138368"/>
                        </a:cubicBezTo>
                        <a:cubicBezTo>
                          <a:pt x="56140" y="91410"/>
                          <a:pt x="97026" y="54167"/>
                          <a:pt x="158558" y="34332"/>
                        </a:cubicBezTo>
                        <a:cubicBezTo>
                          <a:pt x="190943" y="23806"/>
                          <a:pt x="226161" y="18949"/>
                          <a:pt x="262594" y="18949"/>
                        </a:cubicBezTo>
                        <a:cubicBezTo>
                          <a:pt x="374323" y="18949"/>
                          <a:pt x="495767" y="65097"/>
                          <a:pt x="566609" y="142012"/>
                        </a:cubicBezTo>
                        <a:cubicBezTo>
                          <a:pt x="610733" y="190184"/>
                          <a:pt x="628545" y="242810"/>
                          <a:pt x="615996" y="29017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57;p4"/>
                  <p:cNvSpPr/>
                  <p:nvPr/>
                </p:nvSpPr>
                <p:spPr>
                  <a:xfrm>
                    <a:off x="6241493" y="624888"/>
                    <a:ext cx="295323" cy="258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323" h="258816" extrusionOk="0">
                        <a:moveTo>
                          <a:pt x="96251" y="2975"/>
                        </a:moveTo>
                        <a:cubicBezTo>
                          <a:pt x="93822" y="142"/>
                          <a:pt x="89774" y="-668"/>
                          <a:pt x="86535" y="547"/>
                        </a:cubicBezTo>
                        <a:lnTo>
                          <a:pt x="6383" y="26454"/>
                        </a:lnTo>
                        <a:cubicBezTo>
                          <a:pt x="3144" y="27264"/>
                          <a:pt x="1120" y="30098"/>
                          <a:pt x="310" y="32932"/>
                        </a:cubicBezTo>
                        <a:cubicBezTo>
                          <a:pt x="-500" y="36170"/>
                          <a:pt x="310" y="39409"/>
                          <a:pt x="2334" y="41837"/>
                        </a:cubicBezTo>
                        <a:lnTo>
                          <a:pt x="199073" y="255578"/>
                        </a:lnTo>
                        <a:cubicBezTo>
                          <a:pt x="200693" y="257602"/>
                          <a:pt x="203526" y="258817"/>
                          <a:pt x="205955" y="258817"/>
                        </a:cubicBezTo>
                        <a:cubicBezTo>
                          <a:pt x="206765" y="258817"/>
                          <a:pt x="207979" y="258817"/>
                          <a:pt x="208789" y="258412"/>
                        </a:cubicBezTo>
                        <a:lnTo>
                          <a:pt x="288941" y="232504"/>
                        </a:lnTo>
                        <a:cubicBezTo>
                          <a:pt x="292180" y="231694"/>
                          <a:pt x="294204" y="228861"/>
                          <a:pt x="295014" y="226027"/>
                        </a:cubicBezTo>
                        <a:cubicBezTo>
                          <a:pt x="295824" y="222789"/>
                          <a:pt x="295014" y="219550"/>
                          <a:pt x="292990" y="217121"/>
                        </a:cubicBezTo>
                        <a:lnTo>
                          <a:pt x="96251" y="2975"/>
                        </a:lnTo>
                        <a:close/>
                        <a:moveTo>
                          <a:pt x="208789" y="238171"/>
                        </a:moveTo>
                        <a:lnTo>
                          <a:pt x="25813" y="39813"/>
                        </a:lnTo>
                        <a:lnTo>
                          <a:pt x="86535" y="20382"/>
                        </a:lnTo>
                        <a:lnTo>
                          <a:pt x="269511" y="218740"/>
                        </a:lnTo>
                        <a:lnTo>
                          <a:pt x="208789" y="23817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5"/>
          <p:cNvGrpSpPr/>
          <p:nvPr/>
        </p:nvGrpSpPr>
        <p:grpSpPr>
          <a:xfrm flipH="1">
            <a:off x="2" y="0"/>
            <a:ext cx="9143998" cy="3034400"/>
            <a:chOff x="2" y="0"/>
            <a:chExt cx="9143998" cy="3034400"/>
          </a:xfrm>
        </p:grpSpPr>
        <p:pic>
          <p:nvPicPr>
            <p:cNvPr id="60" name="Google Shape;60;p5"/>
            <p:cNvPicPr preferRelativeResize="0"/>
            <p:nvPr/>
          </p:nvPicPr>
          <p:blipFill rotWithShape="1">
            <a:blip r:embed="rId2">
              <a:alphaModFix/>
            </a:blip>
            <a:srcRect l="7646" t="47848" r="59020"/>
            <a:stretch/>
          </p:blipFill>
          <p:spPr>
            <a:xfrm rot="10800000">
              <a:off x="5696026" y="0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5"/>
            <p:cNvPicPr preferRelativeResize="0"/>
            <p:nvPr/>
          </p:nvPicPr>
          <p:blipFill rotWithShape="1">
            <a:blip r:embed="rId2">
              <a:alphaModFix/>
            </a:blip>
            <a:srcRect l="51841" t="6531" r="8288" b="47856"/>
            <a:stretch/>
          </p:blipFill>
          <p:spPr>
            <a:xfrm flipH="1">
              <a:off x="2" y="0"/>
              <a:ext cx="4124323" cy="26539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1142800" y="3002775"/>
            <a:ext cx="30387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4962500" y="3002775"/>
            <a:ext cx="3038700" cy="51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lt Warp"/>
              <a:buNone/>
              <a:defRPr sz="20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42800" y="3465874"/>
            <a:ext cx="3038700" cy="11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4962500" y="3465874"/>
            <a:ext cx="3038700" cy="11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720000" y="41327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5"/>
          <p:cNvGrpSpPr/>
          <p:nvPr/>
        </p:nvGrpSpPr>
        <p:grpSpPr>
          <a:xfrm>
            <a:off x="155750" y="4464034"/>
            <a:ext cx="8883701" cy="476351"/>
            <a:chOff x="155750" y="4464034"/>
            <a:chExt cx="8883701" cy="476351"/>
          </a:xfrm>
        </p:grpSpPr>
        <p:grpSp>
          <p:nvGrpSpPr>
            <p:cNvPr id="68" name="Google Shape;68;p5"/>
            <p:cNvGrpSpPr/>
            <p:nvPr/>
          </p:nvGrpSpPr>
          <p:grpSpPr>
            <a:xfrm>
              <a:off x="155750" y="4536858"/>
              <a:ext cx="557465" cy="403527"/>
              <a:chOff x="9402904" y="399137"/>
              <a:chExt cx="678181" cy="490909"/>
            </a:xfrm>
          </p:grpSpPr>
          <p:sp>
            <p:nvSpPr>
              <p:cNvPr id="69" name="Google Shape;69;p5"/>
              <p:cNvSpPr/>
              <p:nvPr/>
            </p:nvSpPr>
            <p:spPr>
              <a:xfrm>
                <a:off x="9402904" y="399137"/>
                <a:ext cx="678181" cy="490909"/>
              </a:xfrm>
              <a:custGeom>
                <a:avLst/>
                <a:gdLst/>
                <a:ahLst/>
                <a:cxnLst/>
                <a:rect l="l" t="t" r="r" b="b"/>
                <a:pathLst>
                  <a:path w="678181" h="490909" extrusionOk="0">
                    <a:moveTo>
                      <a:pt x="591698" y="83264"/>
                    </a:moveTo>
                    <a:cubicBezTo>
                      <a:pt x="469849" y="-4986"/>
                      <a:pt x="260156" y="-26441"/>
                      <a:pt x="123734" y="35091"/>
                    </a:cubicBezTo>
                    <a:cubicBezTo>
                      <a:pt x="56535" y="65452"/>
                      <a:pt x="16054" y="111600"/>
                      <a:pt x="10386" y="164631"/>
                    </a:cubicBezTo>
                    <a:lnTo>
                      <a:pt x="671" y="255714"/>
                    </a:lnTo>
                    <a:cubicBezTo>
                      <a:pt x="-4996" y="309554"/>
                      <a:pt x="25365" y="363799"/>
                      <a:pt x="86491" y="407923"/>
                    </a:cubicBezTo>
                    <a:cubicBezTo>
                      <a:pt x="161382" y="462168"/>
                      <a:pt x="269466" y="490910"/>
                      <a:pt x="373503" y="490910"/>
                    </a:cubicBezTo>
                    <a:cubicBezTo>
                      <a:pt x="438678" y="490910"/>
                      <a:pt x="501829" y="479575"/>
                      <a:pt x="554454" y="455691"/>
                    </a:cubicBezTo>
                    <a:cubicBezTo>
                      <a:pt x="622058" y="425330"/>
                      <a:pt x="662134" y="379182"/>
                      <a:pt x="667802" y="325746"/>
                    </a:cubicBezTo>
                    <a:lnTo>
                      <a:pt x="677518" y="234663"/>
                    </a:lnTo>
                    <a:lnTo>
                      <a:pt x="677518" y="234259"/>
                    </a:lnTo>
                    <a:cubicBezTo>
                      <a:pt x="683185" y="180823"/>
                      <a:pt x="652419" y="126983"/>
                      <a:pt x="591698" y="8326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0" name="Google Shape;70;p5"/>
              <p:cNvGrpSpPr/>
              <p:nvPr/>
            </p:nvGrpSpPr>
            <p:grpSpPr>
              <a:xfrm>
                <a:off x="9402904" y="399137"/>
                <a:ext cx="678181" cy="490909"/>
                <a:chOff x="4815788" y="548243"/>
                <a:chExt cx="678181" cy="490909"/>
              </a:xfrm>
            </p:grpSpPr>
            <p:grpSp>
              <p:nvGrpSpPr>
                <p:cNvPr id="71" name="Google Shape;71;p5"/>
                <p:cNvGrpSpPr/>
                <p:nvPr/>
              </p:nvGrpSpPr>
              <p:grpSpPr>
                <a:xfrm>
                  <a:off x="4825128" y="557544"/>
                  <a:ext cx="659514" cy="473284"/>
                  <a:chOff x="4825128" y="557544"/>
                  <a:chExt cx="659514" cy="473284"/>
                </a:xfrm>
              </p:grpSpPr>
              <p:sp>
                <p:nvSpPr>
                  <p:cNvPr id="72" name="Google Shape;72;p5"/>
                  <p:cNvSpPr/>
                  <p:nvPr/>
                </p:nvSpPr>
                <p:spPr>
                  <a:xfrm>
                    <a:off x="4825128" y="557544"/>
                    <a:ext cx="659514" cy="4732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514" h="473284" extrusionOk="0">
                        <a:moveTo>
                          <a:pt x="576689" y="81654"/>
                        </a:moveTo>
                        <a:cubicBezTo>
                          <a:pt x="457270" y="-4976"/>
                          <a:pt x="251625" y="-26026"/>
                          <a:pt x="118037" y="34696"/>
                        </a:cubicBezTo>
                        <a:cubicBezTo>
                          <a:pt x="51242" y="64652"/>
                          <a:pt x="15214" y="109182"/>
                          <a:pt x="10356" y="157354"/>
                        </a:cubicBezTo>
                        <a:lnTo>
                          <a:pt x="10356" y="156949"/>
                        </a:lnTo>
                        <a:lnTo>
                          <a:pt x="641" y="248032"/>
                        </a:lnTo>
                        <a:cubicBezTo>
                          <a:pt x="-4621" y="296205"/>
                          <a:pt x="22501" y="348021"/>
                          <a:pt x="82818" y="391741"/>
                        </a:cubicBezTo>
                        <a:cubicBezTo>
                          <a:pt x="202238" y="477966"/>
                          <a:pt x="407477" y="499421"/>
                          <a:pt x="541470" y="438699"/>
                        </a:cubicBezTo>
                        <a:cubicBezTo>
                          <a:pt x="607860" y="408743"/>
                          <a:pt x="644293" y="364213"/>
                          <a:pt x="649151" y="316446"/>
                        </a:cubicBezTo>
                        <a:lnTo>
                          <a:pt x="658866" y="225363"/>
                        </a:lnTo>
                        <a:cubicBezTo>
                          <a:pt x="658866" y="225768"/>
                          <a:pt x="658866" y="225768"/>
                          <a:pt x="658866" y="226172"/>
                        </a:cubicBezTo>
                        <a:cubicBezTo>
                          <a:pt x="664129" y="177190"/>
                          <a:pt x="637411" y="125374"/>
                          <a:pt x="576689" y="81654"/>
                        </a:cubicBezTo>
                        <a:close/>
                      </a:path>
                    </a:pathLst>
                  </a:custGeom>
                  <a:solidFill>
                    <a:srgbClr val="F7CD60">
                      <a:alpha val="734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" name="Google Shape;73;p5"/>
                  <p:cNvSpPr/>
                  <p:nvPr/>
                </p:nvSpPr>
                <p:spPr>
                  <a:xfrm>
                    <a:off x="4911578" y="587888"/>
                    <a:ext cx="279383" cy="2474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383" h="247466" extrusionOk="0">
                        <a:moveTo>
                          <a:pt x="25514" y="81672"/>
                        </a:moveTo>
                        <a:cubicBezTo>
                          <a:pt x="10132" y="105555"/>
                          <a:pt x="-394" y="133083"/>
                          <a:pt x="11" y="161420"/>
                        </a:cubicBezTo>
                        <a:cubicBezTo>
                          <a:pt x="416" y="189757"/>
                          <a:pt x="13775" y="218498"/>
                          <a:pt x="37254" y="233881"/>
                        </a:cubicBezTo>
                        <a:cubicBezTo>
                          <a:pt x="60328" y="248859"/>
                          <a:pt x="89879" y="249669"/>
                          <a:pt x="117002" y="244811"/>
                        </a:cubicBezTo>
                        <a:cubicBezTo>
                          <a:pt x="157483" y="237929"/>
                          <a:pt x="195940" y="219308"/>
                          <a:pt x="226706" y="192185"/>
                        </a:cubicBezTo>
                        <a:cubicBezTo>
                          <a:pt x="251400" y="170325"/>
                          <a:pt x="271640" y="141989"/>
                          <a:pt x="277713" y="109604"/>
                        </a:cubicBezTo>
                        <a:cubicBezTo>
                          <a:pt x="283785" y="77219"/>
                          <a:pt x="273260" y="40785"/>
                          <a:pt x="246947" y="20950"/>
                        </a:cubicBezTo>
                        <a:cubicBezTo>
                          <a:pt x="227111" y="6376"/>
                          <a:pt x="201608" y="2328"/>
                          <a:pt x="176914" y="304"/>
                        </a:cubicBezTo>
                        <a:cubicBezTo>
                          <a:pt x="118216" y="-3744"/>
                          <a:pt x="56685" y="33094"/>
                          <a:pt x="25514" y="81672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" name="Google Shape;74;p5"/>
                  <p:cNvSpPr/>
                  <p:nvPr/>
                </p:nvSpPr>
                <p:spPr>
                  <a:xfrm>
                    <a:off x="4973526" y="636770"/>
                    <a:ext cx="372427" cy="2234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427" h="223456" extrusionOk="0">
                        <a:moveTo>
                          <a:pt x="372428" y="99584"/>
                        </a:moveTo>
                        <a:lnTo>
                          <a:pt x="366355" y="161520"/>
                        </a:lnTo>
                        <a:lnTo>
                          <a:pt x="236815" y="148161"/>
                        </a:lnTo>
                        <a:lnTo>
                          <a:pt x="229529" y="223456"/>
                        </a:lnTo>
                        <a:lnTo>
                          <a:pt x="122658" y="212122"/>
                        </a:lnTo>
                        <a:lnTo>
                          <a:pt x="129945" y="137231"/>
                        </a:lnTo>
                        <a:lnTo>
                          <a:pt x="0" y="123873"/>
                        </a:lnTo>
                        <a:lnTo>
                          <a:pt x="6072" y="61936"/>
                        </a:lnTo>
                        <a:lnTo>
                          <a:pt x="135612" y="75295"/>
                        </a:lnTo>
                        <a:lnTo>
                          <a:pt x="142899" y="0"/>
                        </a:lnTo>
                        <a:lnTo>
                          <a:pt x="249770" y="10930"/>
                        </a:lnTo>
                        <a:lnTo>
                          <a:pt x="242483" y="86225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" name="Google Shape;75;p5"/>
                <p:cNvGrpSpPr/>
                <p:nvPr/>
              </p:nvGrpSpPr>
              <p:grpSpPr>
                <a:xfrm>
                  <a:off x="4815788" y="548243"/>
                  <a:ext cx="678181" cy="490909"/>
                  <a:chOff x="4815788" y="548243"/>
                  <a:chExt cx="678181" cy="490909"/>
                </a:xfrm>
              </p:grpSpPr>
              <p:sp>
                <p:nvSpPr>
                  <p:cNvPr id="76" name="Google Shape;76;p5"/>
                  <p:cNvSpPr/>
                  <p:nvPr/>
                </p:nvSpPr>
                <p:spPr>
                  <a:xfrm>
                    <a:off x="4815788" y="548243"/>
                    <a:ext cx="678181" cy="490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8181" h="490909" extrusionOk="0">
                        <a:moveTo>
                          <a:pt x="591698" y="83264"/>
                        </a:moveTo>
                        <a:cubicBezTo>
                          <a:pt x="469849" y="-4986"/>
                          <a:pt x="260156" y="-26441"/>
                          <a:pt x="123734" y="35091"/>
                        </a:cubicBezTo>
                        <a:cubicBezTo>
                          <a:pt x="56535" y="65452"/>
                          <a:pt x="16054" y="111600"/>
                          <a:pt x="10386" y="164631"/>
                        </a:cubicBezTo>
                        <a:lnTo>
                          <a:pt x="10386" y="164631"/>
                        </a:lnTo>
                        <a:lnTo>
                          <a:pt x="10386" y="164631"/>
                        </a:lnTo>
                        <a:lnTo>
                          <a:pt x="671" y="255714"/>
                        </a:lnTo>
                        <a:cubicBezTo>
                          <a:pt x="-4996" y="309554"/>
                          <a:pt x="25365" y="363799"/>
                          <a:pt x="86491" y="407923"/>
                        </a:cubicBezTo>
                        <a:cubicBezTo>
                          <a:pt x="161382" y="462168"/>
                          <a:pt x="269466" y="490910"/>
                          <a:pt x="373503" y="490910"/>
                        </a:cubicBezTo>
                        <a:cubicBezTo>
                          <a:pt x="438678" y="490910"/>
                          <a:pt x="501829" y="479575"/>
                          <a:pt x="554454" y="455691"/>
                        </a:cubicBezTo>
                        <a:cubicBezTo>
                          <a:pt x="622058" y="425330"/>
                          <a:pt x="662134" y="379182"/>
                          <a:pt x="667802" y="325746"/>
                        </a:cubicBez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663"/>
                        </a:lnTo>
                        <a:lnTo>
                          <a:pt x="677518" y="234259"/>
                        </a:lnTo>
                        <a:cubicBezTo>
                          <a:pt x="683185" y="180823"/>
                          <a:pt x="652419" y="126983"/>
                          <a:pt x="591698" y="83264"/>
                        </a:cubicBezTo>
                        <a:close/>
                        <a:moveTo>
                          <a:pt x="649181" y="324532"/>
                        </a:moveTo>
                        <a:cubicBezTo>
                          <a:pt x="644323" y="370680"/>
                          <a:pt x="607890" y="411567"/>
                          <a:pt x="546763" y="439094"/>
                        </a:cubicBezTo>
                        <a:cubicBezTo>
                          <a:pt x="416009" y="498196"/>
                          <a:pt x="214412" y="477551"/>
                          <a:pt x="97421" y="392945"/>
                        </a:cubicBezTo>
                        <a:cubicBezTo>
                          <a:pt x="41962" y="352869"/>
                          <a:pt x="14434" y="305101"/>
                          <a:pt x="19293" y="258143"/>
                        </a:cubicBezTo>
                        <a:lnTo>
                          <a:pt x="21721" y="231830"/>
                        </a:lnTo>
                        <a:cubicBezTo>
                          <a:pt x="35485" y="262191"/>
                          <a:pt x="60583" y="291337"/>
                          <a:pt x="96207" y="317245"/>
                        </a:cubicBezTo>
                        <a:cubicBezTo>
                          <a:pt x="171097" y="371490"/>
                          <a:pt x="279182" y="400232"/>
                          <a:pt x="383219" y="400232"/>
                        </a:cubicBezTo>
                        <a:cubicBezTo>
                          <a:pt x="448394" y="400232"/>
                          <a:pt x="511544" y="388897"/>
                          <a:pt x="564170" y="365013"/>
                        </a:cubicBezTo>
                        <a:lnTo>
                          <a:pt x="564170" y="365013"/>
                        </a:lnTo>
                        <a:cubicBezTo>
                          <a:pt x="602223" y="347606"/>
                          <a:pt x="631774" y="325341"/>
                          <a:pt x="651205" y="299838"/>
                        </a:cubicBezTo>
                        <a:lnTo>
                          <a:pt x="649181" y="324532"/>
                        </a:lnTo>
                        <a:close/>
                        <a:moveTo>
                          <a:pt x="658896" y="233044"/>
                        </a:moveTo>
                        <a:cubicBezTo>
                          <a:pt x="654038" y="279598"/>
                          <a:pt x="618010" y="320484"/>
                          <a:pt x="556479" y="348011"/>
                        </a:cubicBezTo>
                        <a:cubicBezTo>
                          <a:pt x="425724" y="407114"/>
                          <a:pt x="224128" y="386468"/>
                          <a:pt x="107137" y="301862"/>
                        </a:cubicBezTo>
                        <a:cubicBezTo>
                          <a:pt x="52082" y="261786"/>
                          <a:pt x="24150" y="214018"/>
                          <a:pt x="29008" y="167465"/>
                        </a:cubicBezTo>
                        <a:cubicBezTo>
                          <a:pt x="33866" y="120911"/>
                          <a:pt x="70299" y="80025"/>
                          <a:pt x="131425" y="52093"/>
                        </a:cubicBezTo>
                        <a:cubicBezTo>
                          <a:pt x="181622" y="29424"/>
                          <a:pt x="242749" y="18494"/>
                          <a:pt x="305090" y="18494"/>
                        </a:cubicBezTo>
                        <a:cubicBezTo>
                          <a:pt x="404674" y="18494"/>
                          <a:pt x="508711" y="46426"/>
                          <a:pt x="580767" y="98242"/>
                        </a:cubicBezTo>
                        <a:cubicBezTo>
                          <a:pt x="635822" y="138318"/>
                          <a:pt x="663349" y="186086"/>
                          <a:pt x="658896" y="23304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" name="Google Shape;77;p5"/>
                  <p:cNvSpPr/>
                  <p:nvPr/>
                </p:nvSpPr>
                <p:spPr>
                  <a:xfrm>
                    <a:off x="4964185" y="626951"/>
                    <a:ext cx="391183" cy="242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183" h="242181" extrusionOk="0">
                        <a:moveTo>
                          <a:pt x="382983" y="99687"/>
                        </a:moveTo>
                        <a:lnTo>
                          <a:pt x="262349" y="87138"/>
                        </a:lnTo>
                        <a:lnTo>
                          <a:pt x="268826" y="21153"/>
                        </a:lnTo>
                        <a:cubicBezTo>
                          <a:pt x="269231" y="15891"/>
                          <a:pt x="265588" y="11438"/>
                          <a:pt x="260325" y="11033"/>
                        </a:cubicBezTo>
                        <a:lnTo>
                          <a:pt x="153454" y="103"/>
                        </a:lnTo>
                        <a:cubicBezTo>
                          <a:pt x="151026" y="-302"/>
                          <a:pt x="148597" y="508"/>
                          <a:pt x="146573" y="2127"/>
                        </a:cubicBezTo>
                        <a:cubicBezTo>
                          <a:pt x="144549" y="3746"/>
                          <a:pt x="143334" y="6175"/>
                          <a:pt x="143334" y="8604"/>
                        </a:cubicBezTo>
                        <a:lnTo>
                          <a:pt x="136452" y="74589"/>
                        </a:lnTo>
                        <a:lnTo>
                          <a:pt x="16223" y="62039"/>
                        </a:lnTo>
                        <a:cubicBezTo>
                          <a:pt x="13794" y="61635"/>
                          <a:pt x="11365" y="62444"/>
                          <a:pt x="9341" y="64064"/>
                        </a:cubicBezTo>
                        <a:cubicBezTo>
                          <a:pt x="7317" y="65683"/>
                          <a:pt x="6103" y="68112"/>
                          <a:pt x="6103" y="70541"/>
                        </a:cubicBezTo>
                        <a:lnTo>
                          <a:pt x="31" y="132477"/>
                        </a:lnTo>
                        <a:cubicBezTo>
                          <a:pt x="-374" y="137739"/>
                          <a:pt x="3269" y="142192"/>
                          <a:pt x="8532" y="142597"/>
                        </a:cubicBezTo>
                        <a:lnTo>
                          <a:pt x="129166" y="155146"/>
                        </a:lnTo>
                        <a:lnTo>
                          <a:pt x="122689" y="221131"/>
                        </a:lnTo>
                        <a:cubicBezTo>
                          <a:pt x="122284" y="226393"/>
                          <a:pt x="125927" y="230846"/>
                          <a:pt x="131190" y="231251"/>
                        </a:cubicBezTo>
                        <a:lnTo>
                          <a:pt x="238060" y="242181"/>
                        </a:lnTo>
                        <a:cubicBezTo>
                          <a:pt x="238465" y="242181"/>
                          <a:pt x="238870" y="242181"/>
                          <a:pt x="238870" y="242181"/>
                        </a:cubicBezTo>
                        <a:cubicBezTo>
                          <a:pt x="240894" y="242181"/>
                          <a:pt x="243323" y="241371"/>
                          <a:pt x="244942" y="240157"/>
                        </a:cubicBezTo>
                        <a:cubicBezTo>
                          <a:pt x="246966" y="238538"/>
                          <a:pt x="248181" y="236109"/>
                          <a:pt x="248181" y="233680"/>
                        </a:cubicBezTo>
                        <a:lnTo>
                          <a:pt x="254657" y="167696"/>
                        </a:lnTo>
                        <a:lnTo>
                          <a:pt x="374887" y="180245"/>
                        </a:lnTo>
                        <a:cubicBezTo>
                          <a:pt x="377316" y="180650"/>
                          <a:pt x="379745" y="179840"/>
                          <a:pt x="381769" y="178221"/>
                        </a:cubicBezTo>
                        <a:cubicBezTo>
                          <a:pt x="383793" y="176601"/>
                          <a:pt x="385007" y="174173"/>
                          <a:pt x="385007" y="171744"/>
                        </a:cubicBezTo>
                        <a:lnTo>
                          <a:pt x="391080" y="109807"/>
                        </a:lnTo>
                        <a:cubicBezTo>
                          <a:pt x="391889" y="104950"/>
                          <a:pt x="387841" y="100497"/>
                          <a:pt x="382983" y="99687"/>
                        </a:cubicBezTo>
                        <a:close/>
                        <a:moveTo>
                          <a:pt x="367195" y="160814"/>
                        </a:moveTo>
                        <a:lnTo>
                          <a:pt x="246966" y="148265"/>
                        </a:lnTo>
                        <a:cubicBezTo>
                          <a:pt x="244537" y="147860"/>
                          <a:pt x="242108" y="148669"/>
                          <a:pt x="240084" y="150289"/>
                        </a:cubicBezTo>
                        <a:cubicBezTo>
                          <a:pt x="238060" y="151908"/>
                          <a:pt x="236846" y="154337"/>
                          <a:pt x="236846" y="156766"/>
                        </a:cubicBezTo>
                        <a:lnTo>
                          <a:pt x="230369" y="222750"/>
                        </a:lnTo>
                        <a:lnTo>
                          <a:pt x="142120" y="213844"/>
                        </a:lnTo>
                        <a:lnTo>
                          <a:pt x="148597" y="147860"/>
                        </a:lnTo>
                        <a:cubicBezTo>
                          <a:pt x="149001" y="142597"/>
                          <a:pt x="145358" y="138144"/>
                          <a:pt x="140096" y="137739"/>
                        </a:cubicBezTo>
                        <a:lnTo>
                          <a:pt x="19461" y="125190"/>
                        </a:lnTo>
                        <a:lnTo>
                          <a:pt x="23510" y="81875"/>
                        </a:lnTo>
                        <a:lnTo>
                          <a:pt x="143739" y="94424"/>
                        </a:lnTo>
                        <a:cubicBezTo>
                          <a:pt x="146168" y="94829"/>
                          <a:pt x="148597" y="94020"/>
                          <a:pt x="150621" y="92400"/>
                        </a:cubicBezTo>
                        <a:cubicBezTo>
                          <a:pt x="152645" y="90781"/>
                          <a:pt x="153859" y="88352"/>
                          <a:pt x="153859" y="85923"/>
                        </a:cubicBezTo>
                        <a:lnTo>
                          <a:pt x="160336" y="19939"/>
                        </a:lnTo>
                        <a:lnTo>
                          <a:pt x="248585" y="28845"/>
                        </a:lnTo>
                        <a:lnTo>
                          <a:pt x="242108" y="94829"/>
                        </a:lnTo>
                        <a:cubicBezTo>
                          <a:pt x="241704" y="100092"/>
                          <a:pt x="245347" y="104545"/>
                          <a:pt x="250609" y="104950"/>
                        </a:cubicBezTo>
                        <a:lnTo>
                          <a:pt x="371244" y="117499"/>
                        </a:lnTo>
                        <a:lnTo>
                          <a:pt x="367195" y="160814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78" name="Google Shape;78;p5"/>
            <p:cNvGrpSpPr/>
            <p:nvPr/>
          </p:nvGrpSpPr>
          <p:grpSpPr>
            <a:xfrm>
              <a:off x="8527885" y="4464034"/>
              <a:ext cx="511565" cy="476344"/>
              <a:chOff x="13461949" y="348200"/>
              <a:chExt cx="622342" cy="579494"/>
            </a:xfrm>
          </p:grpSpPr>
          <p:sp>
            <p:nvSpPr>
              <p:cNvPr id="79" name="Google Shape;79;p5"/>
              <p:cNvSpPr/>
              <p:nvPr/>
            </p:nvSpPr>
            <p:spPr>
              <a:xfrm>
                <a:off x="13461949" y="348200"/>
                <a:ext cx="622342" cy="579494"/>
              </a:xfrm>
              <a:custGeom>
                <a:avLst/>
                <a:gdLst/>
                <a:ahLst/>
                <a:cxnLst/>
                <a:rect l="l" t="t" r="r" b="b"/>
                <a:pathLst>
                  <a:path w="622342" h="579494" extrusionOk="0">
                    <a:moveTo>
                      <a:pt x="622068" y="231760"/>
                    </a:moveTo>
                    <a:cubicBezTo>
                      <a:pt x="620043" y="197351"/>
                      <a:pt x="609923" y="166586"/>
                      <a:pt x="591707" y="140273"/>
                    </a:cubicBezTo>
                    <a:lnTo>
                      <a:pt x="549201" y="79146"/>
                    </a:lnTo>
                    <a:lnTo>
                      <a:pt x="548796" y="78741"/>
                    </a:lnTo>
                    <a:cubicBezTo>
                      <a:pt x="537462" y="62549"/>
                      <a:pt x="523698" y="48785"/>
                      <a:pt x="506696" y="37046"/>
                    </a:cubicBezTo>
                    <a:cubicBezTo>
                      <a:pt x="447998" y="-3840"/>
                      <a:pt x="363393" y="-11127"/>
                      <a:pt x="274738" y="16400"/>
                    </a:cubicBezTo>
                    <a:cubicBezTo>
                      <a:pt x="116457" y="66192"/>
                      <a:pt x="-6607" y="214758"/>
                      <a:pt x="275" y="347942"/>
                    </a:cubicBezTo>
                    <a:cubicBezTo>
                      <a:pt x="2704" y="394495"/>
                      <a:pt x="20921" y="434976"/>
                      <a:pt x="52497" y="464932"/>
                    </a:cubicBezTo>
                    <a:lnTo>
                      <a:pt x="73141" y="500556"/>
                    </a:lnTo>
                    <a:cubicBezTo>
                      <a:pt x="108765" y="551967"/>
                      <a:pt x="171916" y="579494"/>
                      <a:pt x="245187" y="579494"/>
                    </a:cubicBezTo>
                    <a:cubicBezTo>
                      <a:pt x="277572" y="579494"/>
                      <a:pt x="312386" y="574232"/>
                      <a:pt x="347604" y="562897"/>
                    </a:cubicBezTo>
                    <a:cubicBezTo>
                      <a:pt x="505887" y="513105"/>
                      <a:pt x="628949" y="364539"/>
                      <a:pt x="622068" y="23176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0" name="Google Shape;80;p5"/>
              <p:cNvGrpSpPr/>
              <p:nvPr/>
            </p:nvGrpSpPr>
            <p:grpSpPr>
              <a:xfrm>
                <a:off x="13461949" y="348200"/>
                <a:ext cx="622342" cy="579494"/>
                <a:chOff x="8874833" y="497306"/>
                <a:chExt cx="622342" cy="579494"/>
              </a:xfrm>
            </p:grpSpPr>
            <p:grpSp>
              <p:nvGrpSpPr>
                <p:cNvPr id="81" name="Google Shape;81;p5"/>
                <p:cNvGrpSpPr/>
                <p:nvPr/>
              </p:nvGrpSpPr>
              <p:grpSpPr>
                <a:xfrm>
                  <a:off x="8884542" y="506719"/>
                  <a:ext cx="603298" cy="561037"/>
                  <a:chOff x="8884542" y="506719"/>
                  <a:chExt cx="603298" cy="561037"/>
                </a:xfrm>
              </p:grpSpPr>
              <p:sp>
                <p:nvSpPr>
                  <p:cNvPr id="82" name="Google Shape;82;p5"/>
                  <p:cNvSpPr/>
                  <p:nvPr/>
                </p:nvSpPr>
                <p:spPr>
                  <a:xfrm>
                    <a:off x="8884542" y="506719"/>
                    <a:ext cx="603298" cy="561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3298" h="561037" extrusionOk="0">
                        <a:moveTo>
                          <a:pt x="603048" y="222753"/>
                        </a:moveTo>
                        <a:cubicBezTo>
                          <a:pt x="601429" y="189154"/>
                          <a:pt x="591308" y="160007"/>
                          <a:pt x="574307" y="136123"/>
                        </a:cubicBezTo>
                        <a:lnTo>
                          <a:pt x="531801" y="74996"/>
                        </a:lnTo>
                        <a:cubicBezTo>
                          <a:pt x="531801" y="75401"/>
                          <a:pt x="532205" y="75401"/>
                          <a:pt x="532205" y="75806"/>
                        </a:cubicBezTo>
                        <a:cubicBezTo>
                          <a:pt x="484843" y="6583"/>
                          <a:pt x="382830" y="-20134"/>
                          <a:pt x="267863" y="16299"/>
                        </a:cubicBezTo>
                        <a:cubicBezTo>
                          <a:pt x="113224" y="64876"/>
                          <a:pt x="-6599" y="208989"/>
                          <a:pt x="282" y="338125"/>
                        </a:cubicBezTo>
                        <a:cubicBezTo>
                          <a:pt x="2306" y="372534"/>
                          <a:pt x="12831" y="402490"/>
                          <a:pt x="30643" y="426779"/>
                        </a:cubicBezTo>
                        <a:cubicBezTo>
                          <a:pt x="30238" y="425969"/>
                          <a:pt x="71529" y="485881"/>
                          <a:pt x="71529" y="485881"/>
                        </a:cubicBezTo>
                        <a:cubicBezTo>
                          <a:pt x="119297" y="554295"/>
                          <a:pt x="220905" y="581012"/>
                          <a:pt x="335467" y="544984"/>
                        </a:cubicBezTo>
                        <a:cubicBezTo>
                          <a:pt x="489700" y="496001"/>
                          <a:pt x="609525" y="351888"/>
                          <a:pt x="603048" y="222753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" name="Google Shape;83;p5"/>
                  <p:cNvSpPr/>
                  <p:nvPr/>
                </p:nvSpPr>
                <p:spPr>
                  <a:xfrm>
                    <a:off x="8941013" y="572401"/>
                    <a:ext cx="230896" cy="341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896" h="341220" extrusionOk="0">
                        <a:moveTo>
                          <a:pt x="6558" y="211316"/>
                        </a:moveTo>
                        <a:cubicBezTo>
                          <a:pt x="1295" y="232366"/>
                          <a:pt x="-1944" y="254226"/>
                          <a:pt x="1295" y="275681"/>
                        </a:cubicBezTo>
                        <a:cubicBezTo>
                          <a:pt x="4534" y="297136"/>
                          <a:pt x="15058" y="318186"/>
                          <a:pt x="32465" y="330735"/>
                        </a:cubicBezTo>
                        <a:cubicBezTo>
                          <a:pt x="50278" y="343285"/>
                          <a:pt x="75780" y="345309"/>
                          <a:pt x="93592" y="332759"/>
                        </a:cubicBezTo>
                        <a:cubicBezTo>
                          <a:pt x="104117" y="325068"/>
                          <a:pt x="111000" y="313328"/>
                          <a:pt x="116261" y="301184"/>
                        </a:cubicBezTo>
                        <a:cubicBezTo>
                          <a:pt x="132859" y="262322"/>
                          <a:pt x="134478" y="218197"/>
                          <a:pt x="152290" y="179740"/>
                        </a:cubicBezTo>
                        <a:cubicBezTo>
                          <a:pt x="162005" y="158690"/>
                          <a:pt x="176579" y="139664"/>
                          <a:pt x="191557" y="121852"/>
                        </a:cubicBezTo>
                        <a:cubicBezTo>
                          <a:pt x="203701" y="107684"/>
                          <a:pt x="216655" y="93515"/>
                          <a:pt x="224347" y="76108"/>
                        </a:cubicBezTo>
                        <a:cubicBezTo>
                          <a:pt x="232038" y="59106"/>
                          <a:pt x="234062" y="38056"/>
                          <a:pt x="224347" y="21863"/>
                        </a:cubicBezTo>
                        <a:cubicBezTo>
                          <a:pt x="215846" y="8100"/>
                          <a:pt x="199653" y="3"/>
                          <a:pt x="183866" y="3"/>
                        </a:cubicBezTo>
                        <a:cubicBezTo>
                          <a:pt x="150266" y="-401"/>
                          <a:pt x="112618" y="34413"/>
                          <a:pt x="90354" y="56677"/>
                        </a:cubicBezTo>
                        <a:cubicBezTo>
                          <a:pt x="63636" y="83800"/>
                          <a:pt x="42181" y="115780"/>
                          <a:pt x="26798" y="150594"/>
                        </a:cubicBezTo>
                        <a:cubicBezTo>
                          <a:pt x="18297" y="170834"/>
                          <a:pt x="11415" y="190670"/>
                          <a:pt x="6558" y="211316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84" name="Google Shape;84;p5"/>
                  <p:cNvGrpSpPr/>
                  <p:nvPr/>
                </p:nvGrpSpPr>
                <p:grpSpPr>
                  <a:xfrm>
                    <a:off x="9004648" y="599451"/>
                    <a:ext cx="320612" cy="313860"/>
                    <a:chOff x="9004648" y="599451"/>
                    <a:chExt cx="320612" cy="313860"/>
                  </a:xfrm>
                </p:grpSpPr>
                <p:sp>
                  <p:nvSpPr>
                    <p:cNvPr id="85" name="Google Shape;85;p5"/>
                    <p:cNvSpPr/>
                    <p:nvPr/>
                  </p:nvSpPr>
                  <p:spPr>
                    <a:xfrm rot="-2088241">
                      <a:off x="9109141" y="621858"/>
                      <a:ext cx="101067" cy="71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204" h="72057" extrusionOk="0">
                          <a:moveTo>
                            <a:pt x="101205" y="36029"/>
                          </a:moveTo>
                          <a:cubicBezTo>
                            <a:pt x="101205" y="55927"/>
                            <a:pt x="78549" y="72058"/>
                            <a:pt x="50602" y="72058"/>
                          </a:cubicBezTo>
                          <a:cubicBezTo>
                            <a:pt x="22655" y="72058"/>
                            <a:pt x="0" y="55927"/>
                            <a:pt x="0" y="36029"/>
                          </a:cubicBezTo>
                          <a:cubicBezTo>
                            <a:pt x="0" y="16131"/>
                            <a:pt x="22655" y="0"/>
                            <a:pt x="50602" y="0"/>
                          </a:cubicBezTo>
                          <a:cubicBezTo>
                            <a:pt x="78549" y="0"/>
                            <a:pt x="101205" y="16131"/>
                            <a:pt x="101205" y="3602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6" name="Google Shape;86;p5"/>
                    <p:cNvSpPr/>
                    <p:nvPr/>
                  </p:nvSpPr>
                  <p:spPr>
                    <a:xfrm rot="-2088241">
                      <a:off x="9119667" y="818945"/>
                      <a:ext cx="101067" cy="71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204" h="72057" extrusionOk="0">
                          <a:moveTo>
                            <a:pt x="101205" y="36029"/>
                          </a:moveTo>
                          <a:cubicBezTo>
                            <a:pt x="101205" y="55927"/>
                            <a:pt x="78550" y="72058"/>
                            <a:pt x="50603" y="72058"/>
                          </a:cubicBezTo>
                          <a:cubicBezTo>
                            <a:pt x="22656" y="72058"/>
                            <a:pt x="0" y="55927"/>
                            <a:pt x="0" y="36029"/>
                          </a:cubicBezTo>
                          <a:cubicBezTo>
                            <a:pt x="0" y="16131"/>
                            <a:pt x="22656" y="0"/>
                            <a:pt x="50603" y="0"/>
                          </a:cubicBezTo>
                          <a:cubicBezTo>
                            <a:pt x="78550" y="0"/>
                            <a:pt x="101205" y="16131"/>
                            <a:pt x="101205" y="3602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" name="Google Shape;87;p5"/>
                    <p:cNvSpPr/>
                    <p:nvPr/>
                  </p:nvSpPr>
                  <p:spPr>
                    <a:xfrm>
                      <a:off x="9004648" y="668345"/>
                      <a:ext cx="320612" cy="1764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612" h="176498" extrusionOk="0">
                          <a:moveTo>
                            <a:pt x="316564" y="0"/>
                          </a:moveTo>
                          <a:lnTo>
                            <a:pt x="320612" y="76914"/>
                          </a:lnTo>
                          <a:lnTo>
                            <a:pt x="4048" y="176498"/>
                          </a:lnTo>
                          <a:lnTo>
                            <a:pt x="0" y="99179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88" name="Google Shape;88;p5"/>
                <p:cNvGrpSpPr/>
                <p:nvPr/>
              </p:nvGrpSpPr>
              <p:grpSpPr>
                <a:xfrm>
                  <a:off x="8874833" y="497306"/>
                  <a:ext cx="622342" cy="579494"/>
                  <a:chOff x="8874833" y="497306"/>
                  <a:chExt cx="622342" cy="579494"/>
                </a:xfrm>
              </p:grpSpPr>
              <p:sp>
                <p:nvSpPr>
                  <p:cNvPr id="89" name="Google Shape;89;p5"/>
                  <p:cNvSpPr/>
                  <p:nvPr/>
                </p:nvSpPr>
                <p:spPr>
                  <a:xfrm>
                    <a:off x="9114675" y="804559"/>
                    <a:ext cx="111489" cy="10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489" h="101410" extrusionOk="0">
                        <a:moveTo>
                          <a:pt x="95618" y="7494"/>
                        </a:moveTo>
                        <a:cubicBezTo>
                          <a:pt x="83879" y="-602"/>
                          <a:pt x="67687" y="-2221"/>
                          <a:pt x="50685" y="3041"/>
                        </a:cubicBezTo>
                        <a:cubicBezTo>
                          <a:pt x="20728" y="12352"/>
                          <a:pt x="-1537" y="39879"/>
                          <a:pt x="83" y="65787"/>
                        </a:cubicBezTo>
                        <a:cubicBezTo>
                          <a:pt x="892" y="77527"/>
                          <a:pt x="6155" y="87242"/>
                          <a:pt x="15465" y="93719"/>
                        </a:cubicBezTo>
                        <a:cubicBezTo>
                          <a:pt x="22752" y="98577"/>
                          <a:pt x="31658" y="101411"/>
                          <a:pt x="41374" y="101411"/>
                        </a:cubicBezTo>
                        <a:cubicBezTo>
                          <a:pt x="47446" y="101411"/>
                          <a:pt x="53922" y="100196"/>
                          <a:pt x="60805" y="98172"/>
                        </a:cubicBezTo>
                        <a:cubicBezTo>
                          <a:pt x="90761" y="88861"/>
                          <a:pt x="113025" y="61334"/>
                          <a:pt x="111406" y="35426"/>
                        </a:cubicBezTo>
                        <a:cubicBezTo>
                          <a:pt x="110192" y="23687"/>
                          <a:pt x="104929" y="13971"/>
                          <a:pt x="95618" y="7494"/>
                        </a:cubicBezTo>
                        <a:close/>
                        <a:moveTo>
                          <a:pt x="54733" y="79956"/>
                        </a:moveTo>
                        <a:cubicBezTo>
                          <a:pt x="43398" y="83599"/>
                          <a:pt x="32872" y="82789"/>
                          <a:pt x="25991" y="77932"/>
                        </a:cubicBezTo>
                        <a:cubicBezTo>
                          <a:pt x="21537" y="74693"/>
                          <a:pt x="19109" y="70240"/>
                          <a:pt x="18704" y="64168"/>
                        </a:cubicBezTo>
                        <a:cubicBezTo>
                          <a:pt x="17894" y="47166"/>
                          <a:pt x="34896" y="27330"/>
                          <a:pt x="56352" y="20448"/>
                        </a:cubicBezTo>
                        <a:cubicBezTo>
                          <a:pt x="61209" y="18829"/>
                          <a:pt x="65662" y="18424"/>
                          <a:pt x="70115" y="18424"/>
                        </a:cubicBezTo>
                        <a:cubicBezTo>
                          <a:pt x="76187" y="18424"/>
                          <a:pt x="81450" y="19639"/>
                          <a:pt x="85094" y="22472"/>
                        </a:cubicBezTo>
                        <a:cubicBezTo>
                          <a:pt x="89546" y="25711"/>
                          <a:pt x="91975" y="30164"/>
                          <a:pt x="92379" y="36236"/>
                        </a:cubicBezTo>
                        <a:cubicBezTo>
                          <a:pt x="93190" y="53643"/>
                          <a:pt x="75783" y="73479"/>
                          <a:pt x="54733" y="7995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5"/>
                  <p:cNvSpPr/>
                  <p:nvPr/>
                </p:nvSpPr>
                <p:spPr>
                  <a:xfrm>
                    <a:off x="8995300" y="659034"/>
                    <a:ext cx="339309" cy="195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309" h="195119" extrusionOk="0">
                        <a:moveTo>
                          <a:pt x="8135" y="193500"/>
                        </a:moveTo>
                        <a:cubicBezTo>
                          <a:pt x="9754" y="194715"/>
                          <a:pt x="11778" y="195120"/>
                          <a:pt x="13397" y="195120"/>
                        </a:cubicBezTo>
                        <a:cubicBezTo>
                          <a:pt x="14207" y="195120"/>
                          <a:pt x="15421" y="195120"/>
                          <a:pt x="16231" y="194715"/>
                        </a:cubicBezTo>
                        <a:lnTo>
                          <a:pt x="332794" y="95131"/>
                        </a:lnTo>
                        <a:cubicBezTo>
                          <a:pt x="336842" y="93917"/>
                          <a:pt x="339676" y="89868"/>
                          <a:pt x="339271" y="85820"/>
                        </a:cubicBezTo>
                        <a:lnTo>
                          <a:pt x="335223" y="8906"/>
                        </a:lnTo>
                        <a:cubicBezTo>
                          <a:pt x="335223" y="6072"/>
                          <a:pt x="333604" y="3239"/>
                          <a:pt x="331174" y="1619"/>
                        </a:cubicBezTo>
                        <a:cubicBezTo>
                          <a:pt x="328746" y="0"/>
                          <a:pt x="325913" y="-405"/>
                          <a:pt x="323078" y="405"/>
                        </a:cubicBezTo>
                        <a:lnTo>
                          <a:pt x="6515" y="99989"/>
                        </a:lnTo>
                        <a:cubicBezTo>
                          <a:pt x="2467" y="101203"/>
                          <a:pt x="-367" y="105251"/>
                          <a:pt x="39" y="109299"/>
                        </a:cubicBezTo>
                        <a:lnTo>
                          <a:pt x="4087" y="186214"/>
                        </a:lnTo>
                        <a:cubicBezTo>
                          <a:pt x="4087" y="189047"/>
                          <a:pt x="5706" y="191881"/>
                          <a:pt x="8135" y="193500"/>
                        </a:cubicBezTo>
                        <a:close/>
                        <a:moveTo>
                          <a:pt x="317006" y="21860"/>
                        </a:moveTo>
                        <a:lnTo>
                          <a:pt x="320245" y="79343"/>
                        </a:lnTo>
                        <a:lnTo>
                          <a:pt x="22303" y="173260"/>
                        </a:lnTo>
                        <a:lnTo>
                          <a:pt x="19065" y="115776"/>
                        </a:lnTo>
                        <a:lnTo>
                          <a:pt x="317006" y="2186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5"/>
                  <p:cNvSpPr/>
                  <p:nvPr/>
                </p:nvSpPr>
                <p:spPr>
                  <a:xfrm>
                    <a:off x="9104555" y="607415"/>
                    <a:ext cx="111084" cy="10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84" h="101410" extrusionOk="0">
                        <a:moveTo>
                          <a:pt x="15061" y="93719"/>
                        </a:moveTo>
                        <a:cubicBezTo>
                          <a:pt x="22348" y="98577"/>
                          <a:pt x="31253" y="101411"/>
                          <a:pt x="40969" y="101411"/>
                        </a:cubicBezTo>
                        <a:cubicBezTo>
                          <a:pt x="47041" y="101411"/>
                          <a:pt x="53518" y="100196"/>
                          <a:pt x="60400" y="98172"/>
                        </a:cubicBezTo>
                        <a:cubicBezTo>
                          <a:pt x="90355" y="88862"/>
                          <a:pt x="112620" y="61334"/>
                          <a:pt x="111001" y="35426"/>
                        </a:cubicBezTo>
                        <a:cubicBezTo>
                          <a:pt x="110192" y="23687"/>
                          <a:pt x="104929" y="13566"/>
                          <a:pt x="95618" y="7494"/>
                        </a:cubicBezTo>
                        <a:cubicBezTo>
                          <a:pt x="83879" y="-602"/>
                          <a:pt x="67281" y="-2221"/>
                          <a:pt x="50685" y="3041"/>
                        </a:cubicBezTo>
                        <a:cubicBezTo>
                          <a:pt x="20728" y="12352"/>
                          <a:pt x="-1537" y="39879"/>
                          <a:pt x="83" y="65787"/>
                        </a:cubicBezTo>
                        <a:cubicBezTo>
                          <a:pt x="83" y="77122"/>
                          <a:pt x="5750" y="87242"/>
                          <a:pt x="15061" y="93719"/>
                        </a:cubicBezTo>
                        <a:close/>
                        <a:moveTo>
                          <a:pt x="55946" y="20853"/>
                        </a:moveTo>
                        <a:cubicBezTo>
                          <a:pt x="67281" y="17210"/>
                          <a:pt x="77807" y="18019"/>
                          <a:pt x="84688" y="22877"/>
                        </a:cubicBezTo>
                        <a:cubicBezTo>
                          <a:pt x="89142" y="26116"/>
                          <a:pt x="91570" y="30569"/>
                          <a:pt x="91975" y="36641"/>
                        </a:cubicBezTo>
                        <a:cubicBezTo>
                          <a:pt x="92785" y="53643"/>
                          <a:pt x="75783" y="73479"/>
                          <a:pt x="54328" y="80360"/>
                        </a:cubicBezTo>
                        <a:cubicBezTo>
                          <a:pt x="42993" y="84004"/>
                          <a:pt x="32468" y="83194"/>
                          <a:pt x="25585" y="78336"/>
                        </a:cubicBezTo>
                        <a:cubicBezTo>
                          <a:pt x="21133" y="75098"/>
                          <a:pt x="18704" y="70645"/>
                          <a:pt x="18300" y="64573"/>
                        </a:cubicBezTo>
                        <a:cubicBezTo>
                          <a:pt x="17489" y="47571"/>
                          <a:pt x="34492" y="27735"/>
                          <a:pt x="55946" y="2085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5"/>
                  <p:cNvSpPr/>
                  <p:nvPr/>
                </p:nvSpPr>
                <p:spPr>
                  <a:xfrm>
                    <a:off x="8874833" y="497306"/>
                    <a:ext cx="622342" cy="579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342" h="579494" extrusionOk="0">
                        <a:moveTo>
                          <a:pt x="622068" y="231760"/>
                        </a:moveTo>
                        <a:cubicBezTo>
                          <a:pt x="620043" y="197351"/>
                          <a:pt x="609923" y="166586"/>
                          <a:pt x="591707" y="140273"/>
                        </a:cubicBezTo>
                        <a:lnTo>
                          <a:pt x="549201" y="79146"/>
                        </a:lnTo>
                        <a:lnTo>
                          <a:pt x="548796" y="78741"/>
                        </a:lnTo>
                        <a:cubicBezTo>
                          <a:pt x="537462" y="62549"/>
                          <a:pt x="523698" y="48785"/>
                          <a:pt x="506696" y="37046"/>
                        </a:cubicBezTo>
                        <a:cubicBezTo>
                          <a:pt x="447998" y="-3840"/>
                          <a:pt x="363393" y="-11127"/>
                          <a:pt x="274738" y="16400"/>
                        </a:cubicBezTo>
                        <a:cubicBezTo>
                          <a:pt x="116457" y="66192"/>
                          <a:pt x="-6607" y="214758"/>
                          <a:pt x="275" y="347942"/>
                        </a:cubicBezTo>
                        <a:cubicBezTo>
                          <a:pt x="2704" y="394495"/>
                          <a:pt x="20921" y="434976"/>
                          <a:pt x="52497" y="464932"/>
                        </a:cubicBezTo>
                        <a:lnTo>
                          <a:pt x="73141" y="500556"/>
                        </a:lnTo>
                        <a:cubicBezTo>
                          <a:pt x="108765" y="551967"/>
                          <a:pt x="171916" y="579494"/>
                          <a:pt x="245187" y="579494"/>
                        </a:cubicBezTo>
                        <a:cubicBezTo>
                          <a:pt x="277572" y="579494"/>
                          <a:pt x="312386" y="574232"/>
                          <a:pt x="347604" y="562897"/>
                        </a:cubicBezTo>
                        <a:cubicBezTo>
                          <a:pt x="505887" y="513105"/>
                          <a:pt x="628949" y="364539"/>
                          <a:pt x="622068" y="231760"/>
                        </a:cubicBezTo>
                        <a:close/>
                        <a:moveTo>
                          <a:pt x="280406" y="34212"/>
                        </a:moveTo>
                        <a:cubicBezTo>
                          <a:pt x="314005" y="23687"/>
                          <a:pt x="346795" y="18424"/>
                          <a:pt x="377561" y="18424"/>
                        </a:cubicBezTo>
                        <a:cubicBezTo>
                          <a:pt x="422900" y="18424"/>
                          <a:pt x="463785" y="29759"/>
                          <a:pt x="496170" y="52024"/>
                        </a:cubicBezTo>
                        <a:cubicBezTo>
                          <a:pt x="535842" y="79551"/>
                          <a:pt x="558107" y="120842"/>
                          <a:pt x="560940" y="171443"/>
                        </a:cubicBezTo>
                        <a:cubicBezTo>
                          <a:pt x="567418" y="296530"/>
                          <a:pt x="450427" y="436596"/>
                          <a:pt x="299836" y="483959"/>
                        </a:cubicBezTo>
                        <a:cubicBezTo>
                          <a:pt x="294169" y="485578"/>
                          <a:pt x="288907" y="487197"/>
                          <a:pt x="283240" y="488816"/>
                        </a:cubicBezTo>
                        <a:cubicBezTo>
                          <a:pt x="206729" y="509057"/>
                          <a:pt x="134674" y="500961"/>
                          <a:pt x="84476" y="466147"/>
                        </a:cubicBezTo>
                        <a:cubicBezTo>
                          <a:pt x="69498" y="455622"/>
                          <a:pt x="56545" y="443073"/>
                          <a:pt x="46829" y="428904"/>
                        </a:cubicBezTo>
                        <a:lnTo>
                          <a:pt x="46829" y="428904"/>
                        </a:lnTo>
                        <a:lnTo>
                          <a:pt x="46829" y="428904"/>
                        </a:lnTo>
                        <a:cubicBezTo>
                          <a:pt x="30636" y="405830"/>
                          <a:pt x="21730" y="378303"/>
                          <a:pt x="20112" y="347132"/>
                        </a:cubicBezTo>
                        <a:cubicBezTo>
                          <a:pt x="12825" y="222045"/>
                          <a:pt x="129815" y="81575"/>
                          <a:pt x="280406" y="34212"/>
                        </a:cubicBezTo>
                        <a:close/>
                        <a:moveTo>
                          <a:pt x="341937" y="545085"/>
                        </a:moveTo>
                        <a:cubicBezTo>
                          <a:pt x="236281" y="578280"/>
                          <a:pt x="137911" y="557634"/>
                          <a:pt x="90549" y="492055"/>
                        </a:cubicBezTo>
                        <a:cubicBezTo>
                          <a:pt x="93382" y="493674"/>
                          <a:pt x="96216" y="494889"/>
                          <a:pt x="99454" y="496508"/>
                        </a:cubicBezTo>
                        <a:cubicBezTo>
                          <a:pt x="103098" y="498127"/>
                          <a:pt x="106741" y="499746"/>
                          <a:pt x="110385" y="501366"/>
                        </a:cubicBezTo>
                        <a:cubicBezTo>
                          <a:pt x="111194" y="501770"/>
                          <a:pt x="112004" y="502175"/>
                          <a:pt x="113218" y="502580"/>
                        </a:cubicBezTo>
                        <a:cubicBezTo>
                          <a:pt x="140341" y="513105"/>
                          <a:pt x="170702" y="518772"/>
                          <a:pt x="203087" y="518772"/>
                        </a:cubicBezTo>
                        <a:cubicBezTo>
                          <a:pt x="235877" y="518772"/>
                          <a:pt x="270286" y="513105"/>
                          <a:pt x="305504" y="502175"/>
                        </a:cubicBezTo>
                        <a:cubicBezTo>
                          <a:pt x="463785" y="452383"/>
                          <a:pt x="586849" y="303817"/>
                          <a:pt x="579967" y="170634"/>
                        </a:cubicBezTo>
                        <a:cubicBezTo>
                          <a:pt x="579562" y="164157"/>
                          <a:pt x="579157" y="158084"/>
                          <a:pt x="577943" y="152012"/>
                        </a:cubicBezTo>
                        <a:cubicBezTo>
                          <a:pt x="592112" y="174682"/>
                          <a:pt x="601827" y="204233"/>
                          <a:pt x="603446" y="232570"/>
                        </a:cubicBezTo>
                        <a:cubicBezTo>
                          <a:pt x="609923" y="357657"/>
                          <a:pt x="492528" y="497722"/>
                          <a:pt x="341937" y="54508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6"/>
          <p:cNvGrpSpPr/>
          <p:nvPr/>
        </p:nvGrpSpPr>
        <p:grpSpPr>
          <a:xfrm>
            <a:off x="0" y="-1"/>
            <a:ext cx="9144001" cy="5143502"/>
            <a:chOff x="0" y="-1"/>
            <a:chExt cx="9144001" cy="5143502"/>
          </a:xfrm>
        </p:grpSpPr>
        <p:pic>
          <p:nvPicPr>
            <p:cNvPr id="95" name="Google Shape;95;p6"/>
            <p:cNvPicPr preferRelativeResize="0"/>
            <p:nvPr/>
          </p:nvPicPr>
          <p:blipFill rotWithShape="1">
            <a:blip r:embed="rId2">
              <a:alphaModFix/>
            </a:blip>
            <a:srcRect l="55625" t="9986" r="1467" b="47856"/>
            <a:stretch/>
          </p:blipFill>
          <p:spPr>
            <a:xfrm rot="10800000">
              <a:off x="0" y="2690575"/>
              <a:ext cx="4438651" cy="24529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6"/>
            <p:cNvPicPr preferRelativeResize="0"/>
            <p:nvPr/>
          </p:nvPicPr>
          <p:blipFill rotWithShape="1">
            <a:blip r:embed="rId2">
              <a:alphaModFix/>
            </a:blip>
            <a:srcRect l="7868" t="47848" r="66665" b="9834"/>
            <a:stretch/>
          </p:blipFill>
          <p:spPr>
            <a:xfrm rot="10800000">
              <a:off x="6509900" y="-1"/>
              <a:ext cx="2634101" cy="24621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6"/>
          <p:cNvSpPr txBox="1">
            <a:spLocks noGrp="1"/>
          </p:cNvSpPr>
          <p:nvPr>
            <p:ph type="title"/>
          </p:nvPr>
        </p:nvSpPr>
        <p:spPr>
          <a:xfrm>
            <a:off x="720000" y="41327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8" name="Google Shape;98;p6"/>
          <p:cNvGrpSpPr/>
          <p:nvPr/>
        </p:nvGrpSpPr>
        <p:grpSpPr>
          <a:xfrm rot="1116545">
            <a:off x="237015" y="4519168"/>
            <a:ext cx="557448" cy="403515"/>
            <a:chOff x="9402904" y="399137"/>
            <a:chExt cx="678181" cy="490909"/>
          </a:xfrm>
        </p:grpSpPr>
        <p:sp>
          <p:nvSpPr>
            <p:cNvPr id="99" name="Google Shape;99;p6"/>
            <p:cNvSpPr/>
            <p:nvPr/>
          </p:nvSpPr>
          <p:spPr>
            <a:xfrm>
              <a:off x="9402904" y="399137"/>
              <a:ext cx="678181" cy="490909"/>
            </a:xfrm>
            <a:custGeom>
              <a:avLst/>
              <a:gdLst/>
              <a:ahLst/>
              <a:cxnLst/>
              <a:rect l="l" t="t" r="r" b="b"/>
              <a:pathLst>
                <a:path w="678181" h="490909" extrusionOk="0">
                  <a:moveTo>
                    <a:pt x="591698" y="83264"/>
                  </a:moveTo>
                  <a:cubicBezTo>
                    <a:pt x="469849" y="-4986"/>
                    <a:pt x="260156" y="-26441"/>
                    <a:pt x="123734" y="35091"/>
                  </a:cubicBezTo>
                  <a:cubicBezTo>
                    <a:pt x="56535" y="65452"/>
                    <a:pt x="16054" y="111600"/>
                    <a:pt x="10386" y="164631"/>
                  </a:cubicBezTo>
                  <a:lnTo>
                    <a:pt x="671" y="255714"/>
                  </a:lnTo>
                  <a:cubicBezTo>
                    <a:pt x="-4996" y="309554"/>
                    <a:pt x="25365" y="363799"/>
                    <a:pt x="86491" y="407923"/>
                  </a:cubicBezTo>
                  <a:cubicBezTo>
                    <a:pt x="161382" y="462168"/>
                    <a:pt x="269466" y="490910"/>
                    <a:pt x="373503" y="490910"/>
                  </a:cubicBezTo>
                  <a:cubicBezTo>
                    <a:pt x="438678" y="490910"/>
                    <a:pt x="501829" y="479575"/>
                    <a:pt x="554454" y="455691"/>
                  </a:cubicBezTo>
                  <a:cubicBezTo>
                    <a:pt x="622058" y="425330"/>
                    <a:pt x="662134" y="379182"/>
                    <a:pt x="667802" y="325746"/>
                  </a:cubicBezTo>
                  <a:lnTo>
                    <a:pt x="677518" y="234663"/>
                  </a:lnTo>
                  <a:lnTo>
                    <a:pt x="677518" y="234259"/>
                  </a:lnTo>
                  <a:cubicBezTo>
                    <a:pt x="683185" y="180823"/>
                    <a:pt x="652419" y="126983"/>
                    <a:pt x="591698" y="83264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" name="Google Shape;100;p6"/>
            <p:cNvGrpSpPr/>
            <p:nvPr/>
          </p:nvGrpSpPr>
          <p:grpSpPr>
            <a:xfrm>
              <a:off x="9402904" y="399137"/>
              <a:ext cx="678181" cy="490909"/>
              <a:chOff x="4815788" y="548243"/>
              <a:chExt cx="678181" cy="490909"/>
            </a:xfrm>
          </p:grpSpPr>
          <p:grpSp>
            <p:nvGrpSpPr>
              <p:cNvPr id="101" name="Google Shape;101;p6"/>
              <p:cNvGrpSpPr/>
              <p:nvPr/>
            </p:nvGrpSpPr>
            <p:grpSpPr>
              <a:xfrm>
                <a:off x="4825128" y="557544"/>
                <a:ext cx="659514" cy="473284"/>
                <a:chOff x="4825128" y="557544"/>
                <a:chExt cx="659514" cy="473284"/>
              </a:xfrm>
            </p:grpSpPr>
            <p:sp>
              <p:nvSpPr>
                <p:cNvPr id="102" name="Google Shape;102;p6"/>
                <p:cNvSpPr/>
                <p:nvPr/>
              </p:nvSpPr>
              <p:spPr>
                <a:xfrm>
                  <a:off x="4825128" y="557544"/>
                  <a:ext cx="659514" cy="473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514" h="473284" extrusionOk="0">
                      <a:moveTo>
                        <a:pt x="576689" y="81654"/>
                      </a:moveTo>
                      <a:cubicBezTo>
                        <a:pt x="457270" y="-4976"/>
                        <a:pt x="251625" y="-26026"/>
                        <a:pt x="118037" y="34696"/>
                      </a:cubicBezTo>
                      <a:cubicBezTo>
                        <a:pt x="51242" y="64652"/>
                        <a:pt x="15214" y="109182"/>
                        <a:pt x="10356" y="157354"/>
                      </a:cubicBezTo>
                      <a:lnTo>
                        <a:pt x="10356" y="156949"/>
                      </a:lnTo>
                      <a:lnTo>
                        <a:pt x="641" y="248032"/>
                      </a:lnTo>
                      <a:cubicBezTo>
                        <a:pt x="-4621" y="296205"/>
                        <a:pt x="22501" y="348021"/>
                        <a:pt x="82818" y="391741"/>
                      </a:cubicBezTo>
                      <a:cubicBezTo>
                        <a:pt x="202238" y="477966"/>
                        <a:pt x="407477" y="499421"/>
                        <a:pt x="541470" y="438699"/>
                      </a:cubicBezTo>
                      <a:cubicBezTo>
                        <a:pt x="607860" y="408743"/>
                        <a:pt x="644293" y="364213"/>
                        <a:pt x="649151" y="316446"/>
                      </a:cubicBezTo>
                      <a:lnTo>
                        <a:pt x="658866" y="225363"/>
                      </a:lnTo>
                      <a:cubicBezTo>
                        <a:pt x="658866" y="225768"/>
                        <a:pt x="658866" y="225768"/>
                        <a:pt x="658866" y="226172"/>
                      </a:cubicBezTo>
                      <a:cubicBezTo>
                        <a:pt x="664129" y="177190"/>
                        <a:pt x="637411" y="125374"/>
                        <a:pt x="576689" y="8165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103;p6"/>
                <p:cNvSpPr/>
                <p:nvPr/>
              </p:nvSpPr>
              <p:spPr>
                <a:xfrm>
                  <a:off x="4911578" y="587888"/>
                  <a:ext cx="279383" cy="247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383" h="247466" extrusionOk="0">
                      <a:moveTo>
                        <a:pt x="25514" y="81672"/>
                      </a:moveTo>
                      <a:cubicBezTo>
                        <a:pt x="10132" y="105555"/>
                        <a:pt x="-394" y="133083"/>
                        <a:pt x="11" y="161420"/>
                      </a:cubicBezTo>
                      <a:cubicBezTo>
                        <a:pt x="416" y="189757"/>
                        <a:pt x="13775" y="218498"/>
                        <a:pt x="37254" y="233881"/>
                      </a:cubicBezTo>
                      <a:cubicBezTo>
                        <a:pt x="60328" y="248859"/>
                        <a:pt x="89879" y="249669"/>
                        <a:pt x="117002" y="244811"/>
                      </a:cubicBezTo>
                      <a:cubicBezTo>
                        <a:pt x="157483" y="237929"/>
                        <a:pt x="195940" y="219308"/>
                        <a:pt x="226706" y="192185"/>
                      </a:cubicBezTo>
                      <a:cubicBezTo>
                        <a:pt x="251400" y="170325"/>
                        <a:pt x="271640" y="141989"/>
                        <a:pt x="277713" y="109604"/>
                      </a:cubicBezTo>
                      <a:cubicBezTo>
                        <a:pt x="283785" y="77219"/>
                        <a:pt x="273260" y="40785"/>
                        <a:pt x="246947" y="20950"/>
                      </a:cubicBezTo>
                      <a:cubicBezTo>
                        <a:pt x="227111" y="6376"/>
                        <a:pt x="201608" y="2328"/>
                        <a:pt x="176914" y="304"/>
                      </a:cubicBezTo>
                      <a:cubicBezTo>
                        <a:pt x="118216" y="-3744"/>
                        <a:pt x="56685" y="33094"/>
                        <a:pt x="25514" y="81672"/>
                      </a:cubicBezTo>
                      <a:close/>
                    </a:path>
                  </a:pathLst>
                </a:custGeom>
                <a:solidFill>
                  <a:srgbClr val="FFFFFF">
                    <a:alpha val="2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6"/>
                <p:cNvSpPr/>
                <p:nvPr/>
              </p:nvSpPr>
              <p:spPr>
                <a:xfrm>
                  <a:off x="4973526" y="636770"/>
                  <a:ext cx="372427" cy="223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427" h="223456" extrusionOk="0">
                      <a:moveTo>
                        <a:pt x="372428" y="99584"/>
                      </a:moveTo>
                      <a:lnTo>
                        <a:pt x="366355" y="161520"/>
                      </a:lnTo>
                      <a:lnTo>
                        <a:pt x="236815" y="148161"/>
                      </a:lnTo>
                      <a:lnTo>
                        <a:pt x="229529" y="223456"/>
                      </a:lnTo>
                      <a:lnTo>
                        <a:pt x="122658" y="212122"/>
                      </a:lnTo>
                      <a:lnTo>
                        <a:pt x="129945" y="137231"/>
                      </a:lnTo>
                      <a:lnTo>
                        <a:pt x="0" y="123873"/>
                      </a:lnTo>
                      <a:lnTo>
                        <a:pt x="6072" y="61936"/>
                      </a:lnTo>
                      <a:lnTo>
                        <a:pt x="135612" y="75295"/>
                      </a:lnTo>
                      <a:lnTo>
                        <a:pt x="142899" y="0"/>
                      </a:lnTo>
                      <a:lnTo>
                        <a:pt x="249770" y="10930"/>
                      </a:lnTo>
                      <a:lnTo>
                        <a:pt x="242483" y="8622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5" name="Google Shape;105;p6"/>
              <p:cNvGrpSpPr/>
              <p:nvPr/>
            </p:nvGrpSpPr>
            <p:grpSpPr>
              <a:xfrm>
                <a:off x="4815788" y="548243"/>
                <a:ext cx="678181" cy="490909"/>
                <a:chOff x="4815788" y="548243"/>
                <a:chExt cx="678181" cy="490909"/>
              </a:xfrm>
            </p:grpSpPr>
            <p:sp>
              <p:nvSpPr>
                <p:cNvPr id="106" name="Google Shape;106;p6"/>
                <p:cNvSpPr/>
                <p:nvPr/>
              </p:nvSpPr>
              <p:spPr>
                <a:xfrm>
                  <a:off x="4815788" y="548243"/>
                  <a:ext cx="678181" cy="490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181" h="490909" extrusionOk="0">
                      <a:moveTo>
                        <a:pt x="591698" y="83264"/>
                      </a:moveTo>
                      <a:cubicBezTo>
                        <a:pt x="469849" y="-4986"/>
                        <a:pt x="260156" y="-26441"/>
                        <a:pt x="123734" y="35091"/>
                      </a:cubicBezTo>
                      <a:cubicBezTo>
                        <a:pt x="56535" y="65452"/>
                        <a:pt x="16054" y="111600"/>
                        <a:pt x="10386" y="164631"/>
                      </a:cubicBezTo>
                      <a:lnTo>
                        <a:pt x="10386" y="164631"/>
                      </a:lnTo>
                      <a:lnTo>
                        <a:pt x="10386" y="164631"/>
                      </a:lnTo>
                      <a:lnTo>
                        <a:pt x="671" y="255714"/>
                      </a:lnTo>
                      <a:cubicBezTo>
                        <a:pt x="-4996" y="309554"/>
                        <a:pt x="25365" y="363799"/>
                        <a:pt x="86491" y="407923"/>
                      </a:cubicBezTo>
                      <a:cubicBezTo>
                        <a:pt x="161382" y="462168"/>
                        <a:pt x="269466" y="490910"/>
                        <a:pt x="373503" y="490910"/>
                      </a:cubicBezTo>
                      <a:cubicBezTo>
                        <a:pt x="438678" y="490910"/>
                        <a:pt x="501829" y="479575"/>
                        <a:pt x="554454" y="455691"/>
                      </a:cubicBezTo>
                      <a:cubicBezTo>
                        <a:pt x="622058" y="425330"/>
                        <a:pt x="662134" y="379182"/>
                        <a:pt x="667802" y="325746"/>
                      </a:cubicBezTo>
                      <a:lnTo>
                        <a:pt x="677518" y="234663"/>
                      </a:lnTo>
                      <a:lnTo>
                        <a:pt x="677518" y="234663"/>
                      </a:lnTo>
                      <a:lnTo>
                        <a:pt x="677518" y="234663"/>
                      </a:lnTo>
                      <a:lnTo>
                        <a:pt x="677518" y="234663"/>
                      </a:lnTo>
                      <a:lnTo>
                        <a:pt x="677518" y="234259"/>
                      </a:lnTo>
                      <a:cubicBezTo>
                        <a:pt x="683185" y="180823"/>
                        <a:pt x="652419" y="126983"/>
                        <a:pt x="591698" y="83264"/>
                      </a:cubicBezTo>
                      <a:close/>
                      <a:moveTo>
                        <a:pt x="649181" y="324532"/>
                      </a:moveTo>
                      <a:cubicBezTo>
                        <a:pt x="644323" y="370680"/>
                        <a:pt x="607890" y="411567"/>
                        <a:pt x="546763" y="439094"/>
                      </a:cubicBezTo>
                      <a:cubicBezTo>
                        <a:pt x="416009" y="498196"/>
                        <a:pt x="214412" y="477551"/>
                        <a:pt x="97421" y="392945"/>
                      </a:cubicBezTo>
                      <a:cubicBezTo>
                        <a:pt x="41962" y="352869"/>
                        <a:pt x="14434" y="305101"/>
                        <a:pt x="19293" y="258143"/>
                      </a:cubicBezTo>
                      <a:lnTo>
                        <a:pt x="21721" y="231830"/>
                      </a:lnTo>
                      <a:cubicBezTo>
                        <a:pt x="35485" y="262191"/>
                        <a:pt x="60583" y="291337"/>
                        <a:pt x="96207" y="317245"/>
                      </a:cubicBezTo>
                      <a:cubicBezTo>
                        <a:pt x="171097" y="371490"/>
                        <a:pt x="279182" y="400232"/>
                        <a:pt x="383219" y="400232"/>
                      </a:cubicBezTo>
                      <a:cubicBezTo>
                        <a:pt x="448394" y="400232"/>
                        <a:pt x="511544" y="388897"/>
                        <a:pt x="564170" y="365013"/>
                      </a:cubicBezTo>
                      <a:lnTo>
                        <a:pt x="564170" y="365013"/>
                      </a:lnTo>
                      <a:cubicBezTo>
                        <a:pt x="602223" y="347606"/>
                        <a:pt x="631774" y="325341"/>
                        <a:pt x="651205" y="299838"/>
                      </a:cubicBezTo>
                      <a:lnTo>
                        <a:pt x="649181" y="324532"/>
                      </a:lnTo>
                      <a:close/>
                      <a:moveTo>
                        <a:pt x="658896" y="233044"/>
                      </a:moveTo>
                      <a:cubicBezTo>
                        <a:pt x="654038" y="279598"/>
                        <a:pt x="618010" y="320484"/>
                        <a:pt x="556479" y="348011"/>
                      </a:cubicBezTo>
                      <a:cubicBezTo>
                        <a:pt x="425724" y="407114"/>
                        <a:pt x="224128" y="386468"/>
                        <a:pt x="107137" y="301862"/>
                      </a:cubicBezTo>
                      <a:cubicBezTo>
                        <a:pt x="52082" y="261786"/>
                        <a:pt x="24150" y="214018"/>
                        <a:pt x="29008" y="167465"/>
                      </a:cubicBezTo>
                      <a:cubicBezTo>
                        <a:pt x="33866" y="120911"/>
                        <a:pt x="70299" y="80025"/>
                        <a:pt x="131425" y="52093"/>
                      </a:cubicBezTo>
                      <a:cubicBezTo>
                        <a:pt x="181622" y="29424"/>
                        <a:pt x="242749" y="18494"/>
                        <a:pt x="305090" y="18494"/>
                      </a:cubicBezTo>
                      <a:cubicBezTo>
                        <a:pt x="404674" y="18494"/>
                        <a:pt x="508711" y="46426"/>
                        <a:pt x="580767" y="98242"/>
                      </a:cubicBezTo>
                      <a:cubicBezTo>
                        <a:pt x="635822" y="138318"/>
                        <a:pt x="663349" y="186086"/>
                        <a:pt x="658896" y="23304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6"/>
                <p:cNvSpPr/>
                <p:nvPr/>
              </p:nvSpPr>
              <p:spPr>
                <a:xfrm>
                  <a:off x="4964185" y="626951"/>
                  <a:ext cx="391183" cy="242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183" h="242181" extrusionOk="0">
                      <a:moveTo>
                        <a:pt x="382983" y="99687"/>
                      </a:moveTo>
                      <a:lnTo>
                        <a:pt x="262349" y="87138"/>
                      </a:lnTo>
                      <a:lnTo>
                        <a:pt x="268826" y="21153"/>
                      </a:lnTo>
                      <a:cubicBezTo>
                        <a:pt x="269231" y="15891"/>
                        <a:pt x="265588" y="11438"/>
                        <a:pt x="260325" y="11033"/>
                      </a:cubicBezTo>
                      <a:lnTo>
                        <a:pt x="153454" y="103"/>
                      </a:lnTo>
                      <a:cubicBezTo>
                        <a:pt x="151026" y="-302"/>
                        <a:pt x="148597" y="508"/>
                        <a:pt x="146573" y="2127"/>
                      </a:cubicBezTo>
                      <a:cubicBezTo>
                        <a:pt x="144549" y="3746"/>
                        <a:pt x="143334" y="6175"/>
                        <a:pt x="143334" y="8604"/>
                      </a:cubicBezTo>
                      <a:lnTo>
                        <a:pt x="136452" y="74589"/>
                      </a:lnTo>
                      <a:lnTo>
                        <a:pt x="16223" y="62039"/>
                      </a:lnTo>
                      <a:cubicBezTo>
                        <a:pt x="13794" y="61635"/>
                        <a:pt x="11365" y="62444"/>
                        <a:pt x="9341" y="64064"/>
                      </a:cubicBezTo>
                      <a:cubicBezTo>
                        <a:pt x="7317" y="65683"/>
                        <a:pt x="6103" y="68112"/>
                        <a:pt x="6103" y="70541"/>
                      </a:cubicBezTo>
                      <a:lnTo>
                        <a:pt x="31" y="132477"/>
                      </a:lnTo>
                      <a:cubicBezTo>
                        <a:pt x="-374" y="137739"/>
                        <a:pt x="3269" y="142192"/>
                        <a:pt x="8532" y="142597"/>
                      </a:cubicBezTo>
                      <a:lnTo>
                        <a:pt x="129166" y="155146"/>
                      </a:lnTo>
                      <a:lnTo>
                        <a:pt x="122689" y="221131"/>
                      </a:lnTo>
                      <a:cubicBezTo>
                        <a:pt x="122284" y="226393"/>
                        <a:pt x="125927" y="230846"/>
                        <a:pt x="131190" y="231251"/>
                      </a:cubicBezTo>
                      <a:lnTo>
                        <a:pt x="238060" y="242181"/>
                      </a:lnTo>
                      <a:cubicBezTo>
                        <a:pt x="238465" y="242181"/>
                        <a:pt x="238870" y="242181"/>
                        <a:pt x="238870" y="242181"/>
                      </a:cubicBezTo>
                      <a:cubicBezTo>
                        <a:pt x="240894" y="242181"/>
                        <a:pt x="243323" y="241371"/>
                        <a:pt x="244942" y="240157"/>
                      </a:cubicBezTo>
                      <a:cubicBezTo>
                        <a:pt x="246966" y="238538"/>
                        <a:pt x="248181" y="236109"/>
                        <a:pt x="248181" y="233680"/>
                      </a:cubicBezTo>
                      <a:lnTo>
                        <a:pt x="254657" y="167696"/>
                      </a:lnTo>
                      <a:lnTo>
                        <a:pt x="374887" y="180245"/>
                      </a:lnTo>
                      <a:cubicBezTo>
                        <a:pt x="377316" y="180650"/>
                        <a:pt x="379745" y="179840"/>
                        <a:pt x="381769" y="178221"/>
                      </a:cubicBezTo>
                      <a:cubicBezTo>
                        <a:pt x="383793" y="176601"/>
                        <a:pt x="385007" y="174173"/>
                        <a:pt x="385007" y="171744"/>
                      </a:cubicBezTo>
                      <a:lnTo>
                        <a:pt x="391080" y="109807"/>
                      </a:lnTo>
                      <a:cubicBezTo>
                        <a:pt x="391889" y="104950"/>
                        <a:pt x="387841" y="100497"/>
                        <a:pt x="382983" y="99687"/>
                      </a:cubicBezTo>
                      <a:close/>
                      <a:moveTo>
                        <a:pt x="367195" y="160814"/>
                      </a:moveTo>
                      <a:lnTo>
                        <a:pt x="246966" y="148265"/>
                      </a:lnTo>
                      <a:cubicBezTo>
                        <a:pt x="244537" y="147860"/>
                        <a:pt x="242108" y="148669"/>
                        <a:pt x="240084" y="150289"/>
                      </a:cubicBezTo>
                      <a:cubicBezTo>
                        <a:pt x="238060" y="151908"/>
                        <a:pt x="236846" y="154337"/>
                        <a:pt x="236846" y="156766"/>
                      </a:cubicBezTo>
                      <a:lnTo>
                        <a:pt x="230369" y="222750"/>
                      </a:lnTo>
                      <a:lnTo>
                        <a:pt x="142120" y="213844"/>
                      </a:lnTo>
                      <a:lnTo>
                        <a:pt x="148597" y="147860"/>
                      </a:lnTo>
                      <a:cubicBezTo>
                        <a:pt x="149001" y="142597"/>
                        <a:pt x="145358" y="138144"/>
                        <a:pt x="140096" y="137739"/>
                      </a:cubicBezTo>
                      <a:lnTo>
                        <a:pt x="19461" y="125190"/>
                      </a:lnTo>
                      <a:lnTo>
                        <a:pt x="23510" y="81875"/>
                      </a:lnTo>
                      <a:lnTo>
                        <a:pt x="143739" y="94424"/>
                      </a:lnTo>
                      <a:cubicBezTo>
                        <a:pt x="146168" y="94829"/>
                        <a:pt x="148597" y="94020"/>
                        <a:pt x="150621" y="92400"/>
                      </a:cubicBezTo>
                      <a:cubicBezTo>
                        <a:pt x="152645" y="90781"/>
                        <a:pt x="153859" y="88352"/>
                        <a:pt x="153859" y="85923"/>
                      </a:cubicBezTo>
                      <a:lnTo>
                        <a:pt x="160336" y="19939"/>
                      </a:lnTo>
                      <a:lnTo>
                        <a:pt x="248585" y="28845"/>
                      </a:lnTo>
                      <a:lnTo>
                        <a:pt x="242108" y="94829"/>
                      </a:lnTo>
                      <a:cubicBezTo>
                        <a:pt x="241704" y="100092"/>
                        <a:pt x="245347" y="104545"/>
                        <a:pt x="250609" y="104950"/>
                      </a:cubicBezTo>
                      <a:lnTo>
                        <a:pt x="371244" y="117499"/>
                      </a:lnTo>
                      <a:lnTo>
                        <a:pt x="367195" y="16081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7"/>
          <p:cNvGrpSpPr/>
          <p:nvPr/>
        </p:nvGrpSpPr>
        <p:grpSpPr>
          <a:xfrm>
            <a:off x="2" y="0"/>
            <a:ext cx="9143998" cy="3034400"/>
            <a:chOff x="2" y="0"/>
            <a:chExt cx="9143998" cy="3034400"/>
          </a:xfrm>
        </p:grpSpPr>
        <p:pic>
          <p:nvPicPr>
            <p:cNvPr id="110" name="Google Shape;110;p7"/>
            <p:cNvPicPr preferRelativeResize="0"/>
            <p:nvPr/>
          </p:nvPicPr>
          <p:blipFill rotWithShape="1">
            <a:blip r:embed="rId2">
              <a:alphaModFix/>
            </a:blip>
            <a:srcRect t="47848" r="66666"/>
            <a:stretch/>
          </p:blipFill>
          <p:spPr>
            <a:xfrm rot="10800000">
              <a:off x="5696026" y="0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7"/>
            <p:cNvPicPr preferRelativeResize="0"/>
            <p:nvPr/>
          </p:nvPicPr>
          <p:blipFill rotWithShape="1">
            <a:blip r:embed="rId2">
              <a:alphaModFix/>
            </a:blip>
            <a:srcRect l="51841" t="6531" r="8288" b="47856"/>
            <a:stretch/>
          </p:blipFill>
          <p:spPr>
            <a:xfrm flipH="1">
              <a:off x="2" y="0"/>
              <a:ext cx="4124323" cy="26539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7"/>
          <p:cNvSpPr txBox="1">
            <a:spLocks noGrp="1"/>
          </p:cNvSpPr>
          <p:nvPr>
            <p:ph type="body" idx="1"/>
          </p:nvPr>
        </p:nvSpPr>
        <p:spPr>
          <a:xfrm>
            <a:off x="725949" y="1927850"/>
            <a:ext cx="3703200" cy="24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7"/>
          <p:cNvSpPr>
            <a:spLocks noGrp="1"/>
          </p:cNvSpPr>
          <p:nvPr>
            <p:ph type="pic" idx="2"/>
          </p:nvPr>
        </p:nvSpPr>
        <p:spPr>
          <a:xfrm rot="457850">
            <a:off x="4976943" y="1115196"/>
            <a:ext cx="3232930" cy="2913021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</p:sp>
      <p:sp>
        <p:nvSpPr>
          <p:cNvPr id="114" name="Google Shape;114;p7"/>
          <p:cNvSpPr txBox="1">
            <a:spLocks noGrp="1"/>
          </p:cNvSpPr>
          <p:nvPr>
            <p:ph type="title"/>
          </p:nvPr>
        </p:nvSpPr>
        <p:spPr>
          <a:xfrm>
            <a:off x="720000" y="796150"/>
            <a:ext cx="3703200" cy="110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5" name="Google Shape;115;p7"/>
          <p:cNvGrpSpPr/>
          <p:nvPr/>
        </p:nvGrpSpPr>
        <p:grpSpPr>
          <a:xfrm>
            <a:off x="169598" y="4473559"/>
            <a:ext cx="8860327" cy="505637"/>
            <a:chOff x="169598" y="4473559"/>
            <a:chExt cx="8860327" cy="505637"/>
          </a:xfrm>
        </p:grpSpPr>
        <p:grpSp>
          <p:nvGrpSpPr>
            <p:cNvPr id="116" name="Google Shape;116;p7"/>
            <p:cNvGrpSpPr/>
            <p:nvPr/>
          </p:nvGrpSpPr>
          <p:grpSpPr>
            <a:xfrm>
              <a:off x="169598" y="4510568"/>
              <a:ext cx="556340" cy="468628"/>
              <a:chOff x="12094596" y="406790"/>
              <a:chExt cx="687604" cy="579197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12094596" y="406790"/>
                <a:ext cx="687604" cy="579197"/>
              </a:xfrm>
              <a:custGeom>
                <a:avLst/>
                <a:gdLst/>
                <a:ahLst/>
                <a:cxnLst/>
                <a:rect l="l" t="t" r="r" b="b"/>
                <a:pathLst>
                  <a:path w="687604" h="579197" extrusionOk="0">
                    <a:moveTo>
                      <a:pt x="657993" y="155764"/>
                    </a:moveTo>
                    <a:cubicBezTo>
                      <a:pt x="657993" y="155359"/>
                      <a:pt x="657588" y="155359"/>
                      <a:pt x="657588" y="154954"/>
                    </a:cubicBezTo>
                    <a:cubicBezTo>
                      <a:pt x="647468" y="120950"/>
                      <a:pt x="627227" y="90589"/>
                      <a:pt x="597675" y="65491"/>
                    </a:cubicBezTo>
                    <a:cubicBezTo>
                      <a:pt x="488376" y="-27211"/>
                      <a:pt x="280303" y="-20734"/>
                      <a:pt x="134165" y="80064"/>
                    </a:cubicBezTo>
                    <a:cubicBezTo>
                      <a:pt x="52798" y="135928"/>
                      <a:pt x="4220" y="211628"/>
                      <a:pt x="172" y="287328"/>
                    </a:cubicBezTo>
                    <a:cubicBezTo>
                      <a:pt x="-637" y="307164"/>
                      <a:pt x="1387" y="326190"/>
                      <a:pt x="6649" y="344811"/>
                    </a:cubicBezTo>
                    <a:cubicBezTo>
                      <a:pt x="6649" y="345216"/>
                      <a:pt x="6649" y="346026"/>
                      <a:pt x="7054" y="346430"/>
                    </a:cubicBezTo>
                    <a:lnTo>
                      <a:pt x="29724" y="423750"/>
                    </a:lnTo>
                    <a:cubicBezTo>
                      <a:pt x="39844" y="458159"/>
                      <a:pt x="60085" y="488520"/>
                      <a:pt x="90041" y="514023"/>
                    </a:cubicBezTo>
                    <a:cubicBezTo>
                      <a:pt x="141857" y="557743"/>
                      <a:pt x="215533" y="579198"/>
                      <a:pt x="294471" y="579198"/>
                    </a:cubicBezTo>
                    <a:cubicBezTo>
                      <a:pt x="382315" y="579198"/>
                      <a:pt x="476637" y="552480"/>
                      <a:pt x="553551" y="499450"/>
                    </a:cubicBezTo>
                    <a:cubicBezTo>
                      <a:pt x="657183" y="427798"/>
                      <a:pt x="706975" y="323356"/>
                      <a:pt x="680662" y="233083"/>
                    </a:cubicBezTo>
                    <a:lnTo>
                      <a:pt x="657993" y="155764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8" name="Google Shape;118;p7"/>
              <p:cNvGrpSpPr/>
              <p:nvPr/>
            </p:nvGrpSpPr>
            <p:grpSpPr>
              <a:xfrm>
                <a:off x="12094596" y="406790"/>
                <a:ext cx="687604" cy="579197"/>
                <a:chOff x="7507480" y="555896"/>
                <a:chExt cx="687604" cy="579197"/>
              </a:xfrm>
            </p:grpSpPr>
            <p:grpSp>
              <p:nvGrpSpPr>
                <p:cNvPr id="119" name="Google Shape;119;p7"/>
                <p:cNvGrpSpPr/>
                <p:nvPr/>
              </p:nvGrpSpPr>
              <p:grpSpPr>
                <a:xfrm>
                  <a:off x="7517773" y="565589"/>
                  <a:ext cx="668018" cy="560532"/>
                  <a:chOff x="7517773" y="565589"/>
                  <a:chExt cx="668018" cy="560532"/>
                </a:xfrm>
              </p:grpSpPr>
              <p:sp>
                <p:nvSpPr>
                  <p:cNvPr id="120" name="Google Shape;120;p7"/>
                  <p:cNvSpPr/>
                  <p:nvPr/>
                </p:nvSpPr>
                <p:spPr>
                  <a:xfrm>
                    <a:off x="7517773" y="565589"/>
                    <a:ext cx="668018" cy="560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8018" h="560532" extrusionOk="0">
                        <a:moveTo>
                          <a:pt x="661463" y="226224"/>
                        </a:moveTo>
                        <a:lnTo>
                          <a:pt x="638794" y="148905"/>
                        </a:lnTo>
                        <a:cubicBezTo>
                          <a:pt x="638794" y="149310"/>
                          <a:pt x="638794" y="149714"/>
                          <a:pt x="639199" y="150119"/>
                        </a:cubicBezTo>
                        <a:cubicBezTo>
                          <a:pt x="629888" y="118139"/>
                          <a:pt x="610862" y="88183"/>
                          <a:pt x="581715" y="63489"/>
                        </a:cubicBezTo>
                        <a:cubicBezTo>
                          <a:pt x="475250" y="-26784"/>
                          <a:pt x="272843" y="-19902"/>
                          <a:pt x="129944" y="78467"/>
                        </a:cubicBezTo>
                        <a:cubicBezTo>
                          <a:pt x="25908" y="150119"/>
                          <a:pt x="-18217" y="250513"/>
                          <a:pt x="6882" y="334714"/>
                        </a:cubicBezTo>
                        <a:lnTo>
                          <a:pt x="6882" y="334309"/>
                        </a:lnTo>
                        <a:lnTo>
                          <a:pt x="29551" y="411628"/>
                        </a:lnTo>
                        <a:cubicBezTo>
                          <a:pt x="38861" y="443203"/>
                          <a:pt x="57888" y="472755"/>
                          <a:pt x="87034" y="497043"/>
                        </a:cubicBezTo>
                        <a:cubicBezTo>
                          <a:pt x="193500" y="587317"/>
                          <a:pt x="395906" y="580435"/>
                          <a:pt x="538805" y="482065"/>
                        </a:cubicBezTo>
                        <a:cubicBezTo>
                          <a:pt x="642032" y="410414"/>
                          <a:pt x="685752" y="310020"/>
                          <a:pt x="661463" y="22622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7"/>
                  <p:cNvSpPr/>
                  <p:nvPr/>
                </p:nvSpPr>
                <p:spPr>
                  <a:xfrm>
                    <a:off x="7570499" y="605934"/>
                    <a:ext cx="340014" cy="299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0014" h="299158" extrusionOk="0">
                        <a:moveTo>
                          <a:pt x="72765" y="94796"/>
                        </a:moveTo>
                        <a:cubicBezTo>
                          <a:pt x="37951" y="127990"/>
                          <a:pt x="11234" y="170496"/>
                          <a:pt x="2327" y="217859"/>
                        </a:cubicBezTo>
                        <a:cubicBezTo>
                          <a:pt x="-506" y="232837"/>
                          <a:pt x="-1316" y="248625"/>
                          <a:pt x="3137" y="263603"/>
                        </a:cubicBezTo>
                        <a:cubicBezTo>
                          <a:pt x="7590" y="278581"/>
                          <a:pt x="18115" y="291939"/>
                          <a:pt x="32284" y="296797"/>
                        </a:cubicBezTo>
                        <a:cubicBezTo>
                          <a:pt x="52120" y="304084"/>
                          <a:pt x="74789" y="293559"/>
                          <a:pt x="89362" y="278176"/>
                        </a:cubicBezTo>
                        <a:cubicBezTo>
                          <a:pt x="103936" y="262793"/>
                          <a:pt x="112437" y="242957"/>
                          <a:pt x="122962" y="224336"/>
                        </a:cubicBezTo>
                        <a:cubicBezTo>
                          <a:pt x="152108" y="172520"/>
                          <a:pt x="197852" y="130419"/>
                          <a:pt x="251692" y="105321"/>
                        </a:cubicBezTo>
                        <a:cubicBezTo>
                          <a:pt x="272338" y="96010"/>
                          <a:pt x="293792" y="88724"/>
                          <a:pt x="313224" y="77389"/>
                        </a:cubicBezTo>
                        <a:cubicBezTo>
                          <a:pt x="326987" y="69293"/>
                          <a:pt x="341156" y="56339"/>
                          <a:pt x="339941" y="40146"/>
                        </a:cubicBezTo>
                        <a:cubicBezTo>
                          <a:pt x="339132" y="23549"/>
                          <a:pt x="322129" y="12214"/>
                          <a:pt x="306342" y="6547"/>
                        </a:cubicBezTo>
                        <a:cubicBezTo>
                          <a:pt x="263431" y="-8027"/>
                          <a:pt x="226189" y="3713"/>
                          <a:pt x="187732" y="22334"/>
                        </a:cubicBezTo>
                        <a:cubicBezTo>
                          <a:pt x="146441" y="42170"/>
                          <a:pt x="106769" y="62816"/>
                          <a:pt x="72765" y="94796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122;p7"/>
                  <p:cNvSpPr/>
                  <p:nvPr/>
                </p:nvSpPr>
                <p:spPr>
                  <a:xfrm>
                    <a:off x="7661885" y="679275"/>
                    <a:ext cx="356235" cy="2554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235" h="255436" extrusionOk="0">
                        <a:moveTo>
                          <a:pt x="356235" y="53840"/>
                        </a:moveTo>
                        <a:lnTo>
                          <a:pt x="252603" y="125087"/>
                        </a:lnTo>
                        <a:lnTo>
                          <a:pt x="329922" y="190667"/>
                        </a:lnTo>
                        <a:lnTo>
                          <a:pt x="244507" y="249364"/>
                        </a:lnTo>
                        <a:lnTo>
                          <a:pt x="167592" y="183785"/>
                        </a:lnTo>
                        <a:lnTo>
                          <a:pt x="63961" y="255437"/>
                        </a:lnTo>
                        <a:lnTo>
                          <a:pt x="0" y="201597"/>
                        </a:lnTo>
                        <a:lnTo>
                          <a:pt x="103632" y="130350"/>
                        </a:lnTo>
                        <a:lnTo>
                          <a:pt x="26718" y="64770"/>
                        </a:lnTo>
                        <a:lnTo>
                          <a:pt x="112133" y="6072"/>
                        </a:lnTo>
                        <a:lnTo>
                          <a:pt x="189048" y="71247"/>
                        </a:lnTo>
                        <a:lnTo>
                          <a:pt x="292680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" name="Google Shape;123;p7"/>
                <p:cNvGrpSpPr/>
                <p:nvPr/>
              </p:nvGrpSpPr>
              <p:grpSpPr>
                <a:xfrm>
                  <a:off x="7507480" y="555896"/>
                  <a:ext cx="687604" cy="579197"/>
                  <a:chOff x="7507480" y="555896"/>
                  <a:chExt cx="687604" cy="579197"/>
                </a:xfrm>
              </p:grpSpPr>
              <p:sp>
                <p:nvSpPr>
                  <p:cNvPr id="124" name="Google Shape;124;p7"/>
                  <p:cNvSpPr/>
                  <p:nvPr/>
                </p:nvSpPr>
                <p:spPr>
                  <a:xfrm>
                    <a:off x="7652980" y="669809"/>
                    <a:ext cx="374856" cy="2742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856" h="274212" extrusionOk="0">
                        <a:moveTo>
                          <a:pt x="66389" y="271784"/>
                        </a:moveTo>
                        <a:cubicBezTo>
                          <a:pt x="68009" y="273403"/>
                          <a:pt x="70437" y="274213"/>
                          <a:pt x="72462" y="274213"/>
                        </a:cubicBezTo>
                        <a:cubicBezTo>
                          <a:pt x="74486" y="274213"/>
                          <a:pt x="76105" y="273808"/>
                          <a:pt x="77724" y="272594"/>
                        </a:cubicBezTo>
                        <a:lnTo>
                          <a:pt x="175284" y="205395"/>
                        </a:lnTo>
                        <a:lnTo>
                          <a:pt x="246936" y="266117"/>
                        </a:lnTo>
                        <a:cubicBezTo>
                          <a:pt x="250174" y="268950"/>
                          <a:pt x="255032" y="268950"/>
                          <a:pt x="258271" y="266521"/>
                        </a:cubicBezTo>
                        <a:lnTo>
                          <a:pt x="343686" y="207824"/>
                        </a:lnTo>
                        <a:cubicBezTo>
                          <a:pt x="346115" y="206204"/>
                          <a:pt x="347734" y="203371"/>
                          <a:pt x="347734" y="200537"/>
                        </a:cubicBezTo>
                        <a:cubicBezTo>
                          <a:pt x="347734" y="197703"/>
                          <a:pt x="346519" y="194870"/>
                          <a:pt x="344495" y="192846"/>
                        </a:cubicBezTo>
                        <a:lnTo>
                          <a:pt x="277297" y="135362"/>
                        </a:lnTo>
                        <a:lnTo>
                          <a:pt x="370808" y="70997"/>
                        </a:lnTo>
                        <a:cubicBezTo>
                          <a:pt x="373237" y="69378"/>
                          <a:pt x="374856" y="66544"/>
                          <a:pt x="374856" y="63710"/>
                        </a:cubicBezTo>
                        <a:cubicBezTo>
                          <a:pt x="374856" y="60877"/>
                          <a:pt x="373642" y="58043"/>
                          <a:pt x="371618" y="56019"/>
                        </a:cubicBezTo>
                        <a:lnTo>
                          <a:pt x="308062" y="2179"/>
                        </a:lnTo>
                        <a:cubicBezTo>
                          <a:pt x="304824" y="-655"/>
                          <a:pt x="299966" y="-655"/>
                          <a:pt x="296728" y="1774"/>
                        </a:cubicBezTo>
                        <a:lnTo>
                          <a:pt x="199168" y="68973"/>
                        </a:lnTo>
                        <a:lnTo>
                          <a:pt x="127516" y="8251"/>
                        </a:lnTo>
                        <a:cubicBezTo>
                          <a:pt x="124277" y="5417"/>
                          <a:pt x="119420" y="5417"/>
                          <a:pt x="116181" y="7846"/>
                        </a:cubicBezTo>
                        <a:lnTo>
                          <a:pt x="30766" y="66544"/>
                        </a:lnTo>
                        <a:cubicBezTo>
                          <a:pt x="28337" y="68163"/>
                          <a:pt x="26718" y="70997"/>
                          <a:pt x="26718" y="73831"/>
                        </a:cubicBezTo>
                        <a:cubicBezTo>
                          <a:pt x="26718" y="76664"/>
                          <a:pt x="27932" y="79498"/>
                          <a:pt x="29956" y="81522"/>
                        </a:cubicBezTo>
                        <a:lnTo>
                          <a:pt x="97560" y="139005"/>
                        </a:lnTo>
                        <a:lnTo>
                          <a:pt x="4048" y="203371"/>
                        </a:lnTo>
                        <a:cubicBezTo>
                          <a:pt x="1619" y="204990"/>
                          <a:pt x="0" y="207824"/>
                          <a:pt x="0" y="210657"/>
                        </a:cubicBezTo>
                        <a:cubicBezTo>
                          <a:pt x="0" y="213491"/>
                          <a:pt x="1215" y="216325"/>
                          <a:pt x="3239" y="218349"/>
                        </a:cubicBezTo>
                        <a:lnTo>
                          <a:pt x="66389" y="271784"/>
                        </a:lnTo>
                        <a:close/>
                        <a:moveTo>
                          <a:pt x="118205" y="147506"/>
                        </a:moveTo>
                        <a:cubicBezTo>
                          <a:pt x="120634" y="145887"/>
                          <a:pt x="122253" y="143054"/>
                          <a:pt x="122253" y="140220"/>
                        </a:cubicBezTo>
                        <a:cubicBezTo>
                          <a:pt x="122253" y="137386"/>
                          <a:pt x="121039" y="134552"/>
                          <a:pt x="119015" y="132528"/>
                        </a:cubicBezTo>
                        <a:lnTo>
                          <a:pt x="51411" y="75045"/>
                        </a:lnTo>
                        <a:lnTo>
                          <a:pt x="120634" y="27277"/>
                        </a:lnTo>
                        <a:lnTo>
                          <a:pt x="192286" y="87999"/>
                        </a:lnTo>
                        <a:cubicBezTo>
                          <a:pt x="195525" y="90833"/>
                          <a:pt x="200382" y="90833"/>
                          <a:pt x="203621" y="88404"/>
                        </a:cubicBezTo>
                        <a:lnTo>
                          <a:pt x="301181" y="21205"/>
                        </a:lnTo>
                        <a:lnTo>
                          <a:pt x="349758" y="62496"/>
                        </a:lnTo>
                        <a:lnTo>
                          <a:pt x="256247" y="126861"/>
                        </a:lnTo>
                        <a:cubicBezTo>
                          <a:pt x="253817" y="128480"/>
                          <a:pt x="252198" y="131314"/>
                          <a:pt x="252198" y="134148"/>
                        </a:cubicBezTo>
                        <a:cubicBezTo>
                          <a:pt x="252198" y="136981"/>
                          <a:pt x="253413" y="139815"/>
                          <a:pt x="255437" y="141839"/>
                        </a:cubicBezTo>
                        <a:lnTo>
                          <a:pt x="323041" y="199322"/>
                        </a:lnTo>
                        <a:lnTo>
                          <a:pt x="253817" y="247090"/>
                        </a:lnTo>
                        <a:lnTo>
                          <a:pt x="182166" y="186368"/>
                        </a:lnTo>
                        <a:cubicBezTo>
                          <a:pt x="178927" y="183535"/>
                          <a:pt x="174069" y="183535"/>
                          <a:pt x="170831" y="185964"/>
                        </a:cubicBezTo>
                        <a:lnTo>
                          <a:pt x="73271" y="253163"/>
                        </a:lnTo>
                        <a:lnTo>
                          <a:pt x="24693" y="211872"/>
                        </a:lnTo>
                        <a:lnTo>
                          <a:pt x="118205" y="147506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125;p7"/>
                  <p:cNvSpPr/>
                  <p:nvPr/>
                </p:nvSpPr>
                <p:spPr>
                  <a:xfrm>
                    <a:off x="7507480" y="555896"/>
                    <a:ext cx="687604" cy="579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7604" h="579197" extrusionOk="0">
                        <a:moveTo>
                          <a:pt x="680662" y="233083"/>
                        </a:moveTo>
                        <a:lnTo>
                          <a:pt x="657993" y="155764"/>
                        </a:lnTo>
                        <a:cubicBezTo>
                          <a:pt x="657993" y="155359"/>
                          <a:pt x="657588" y="155359"/>
                          <a:pt x="657588" y="154954"/>
                        </a:cubicBezTo>
                        <a:cubicBezTo>
                          <a:pt x="647468" y="120950"/>
                          <a:pt x="627227" y="90589"/>
                          <a:pt x="597675" y="65491"/>
                        </a:cubicBezTo>
                        <a:cubicBezTo>
                          <a:pt x="488376" y="-27211"/>
                          <a:pt x="280303" y="-20734"/>
                          <a:pt x="134165" y="80064"/>
                        </a:cubicBezTo>
                        <a:cubicBezTo>
                          <a:pt x="52798" y="135928"/>
                          <a:pt x="4220" y="211628"/>
                          <a:pt x="172" y="287328"/>
                        </a:cubicBezTo>
                        <a:cubicBezTo>
                          <a:pt x="-637" y="307164"/>
                          <a:pt x="1387" y="326190"/>
                          <a:pt x="6649" y="344811"/>
                        </a:cubicBezTo>
                        <a:cubicBezTo>
                          <a:pt x="6649" y="345216"/>
                          <a:pt x="6649" y="346026"/>
                          <a:pt x="7054" y="346430"/>
                        </a:cubicBezTo>
                        <a:lnTo>
                          <a:pt x="29724" y="423750"/>
                        </a:lnTo>
                        <a:cubicBezTo>
                          <a:pt x="39844" y="458159"/>
                          <a:pt x="60085" y="488520"/>
                          <a:pt x="90041" y="514023"/>
                        </a:cubicBezTo>
                        <a:cubicBezTo>
                          <a:pt x="141857" y="557743"/>
                          <a:pt x="215533" y="579198"/>
                          <a:pt x="294471" y="579198"/>
                        </a:cubicBezTo>
                        <a:cubicBezTo>
                          <a:pt x="382315" y="579198"/>
                          <a:pt x="476637" y="552480"/>
                          <a:pt x="553551" y="499450"/>
                        </a:cubicBezTo>
                        <a:cubicBezTo>
                          <a:pt x="657183" y="427798"/>
                          <a:pt x="706975" y="323356"/>
                          <a:pt x="680662" y="233083"/>
                        </a:cubicBezTo>
                        <a:close/>
                        <a:moveTo>
                          <a:pt x="19199" y="288542"/>
                        </a:moveTo>
                        <a:cubicBezTo>
                          <a:pt x="22842" y="218510"/>
                          <a:pt x="68586" y="148477"/>
                          <a:pt x="145095" y="95852"/>
                        </a:cubicBezTo>
                        <a:cubicBezTo>
                          <a:pt x="219176" y="44845"/>
                          <a:pt x="309449" y="18937"/>
                          <a:pt x="393650" y="18937"/>
                        </a:cubicBezTo>
                        <a:cubicBezTo>
                          <a:pt x="467731" y="18937"/>
                          <a:pt x="536954" y="39178"/>
                          <a:pt x="585531" y="80064"/>
                        </a:cubicBezTo>
                        <a:cubicBezTo>
                          <a:pt x="627632" y="115687"/>
                          <a:pt x="648682" y="161836"/>
                          <a:pt x="645848" y="213652"/>
                        </a:cubicBezTo>
                        <a:cubicBezTo>
                          <a:pt x="642205" y="283685"/>
                          <a:pt x="596461" y="353717"/>
                          <a:pt x="519952" y="406343"/>
                        </a:cubicBezTo>
                        <a:lnTo>
                          <a:pt x="519952" y="406343"/>
                        </a:lnTo>
                        <a:cubicBezTo>
                          <a:pt x="380291" y="502283"/>
                          <a:pt x="182743" y="509570"/>
                          <a:pt x="79515" y="422130"/>
                        </a:cubicBezTo>
                        <a:cubicBezTo>
                          <a:pt x="37820" y="386507"/>
                          <a:pt x="16769" y="340358"/>
                          <a:pt x="19199" y="288542"/>
                        </a:cubicBezTo>
                        <a:close/>
                        <a:moveTo>
                          <a:pt x="543026" y="483662"/>
                        </a:moveTo>
                        <a:cubicBezTo>
                          <a:pt x="403365" y="579603"/>
                          <a:pt x="205817" y="586889"/>
                          <a:pt x="102590" y="499450"/>
                        </a:cubicBezTo>
                        <a:cubicBezTo>
                          <a:pt x="75467" y="476780"/>
                          <a:pt x="57251" y="449253"/>
                          <a:pt x="48345" y="418487"/>
                        </a:cubicBezTo>
                        <a:lnTo>
                          <a:pt x="48345" y="417677"/>
                        </a:lnTo>
                        <a:cubicBezTo>
                          <a:pt x="54417" y="424155"/>
                          <a:pt x="60894" y="430631"/>
                          <a:pt x="67776" y="436704"/>
                        </a:cubicBezTo>
                        <a:cubicBezTo>
                          <a:pt x="119592" y="480423"/>
                          <a:pt x="193268" y="501878"/>
                          <a:pt x="272207" y="501878"/>
                        </a:cubicBezTo>
                        <a:cubicBezTo>
                          <a:pt x="360051" y="501878"/>
                          <a:pt x="454372" y="475161"/>
                          <a:pt x="531287" y="422130"/>
                        </a:cubicBezTo>
                        <a:cubicBezTo>
                          <a:pt x="604558" y="371934"/>
                          <a:pt x="651111" y="305544"/>
                          <a:pt x="662445" y="237536"/>
                        </a:cubicBezTo>
                        <a:lnTo>
                          <a:pt x="662851" y="238346"/>
                        </a:lnTo>
                        <a:cubicBezTo>
                          <a:pt x="686734" y="320927"/>
                          <a:pt x="639776" y="417273"/>
                          <a:pt x="543026" y="483662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26" name="Google Shape;126;p7"/>
            <p:cNvGrpSpPr/>
            <p:nvPr/>
          </p:nvGrpSpPr>
          <p:grpSpPr>
            <a:xfrm>
              <a:off x="8518360" y="4473559"/>
              <a:ext cx="511565" cy="476344"/>
              <a:chOff x="13461949" y="348200"/>
              <a:chExt cx="622342" cy="579494"/>
            </a:xfrm>
          </p:grpSpPr>
          <p:sp>
            <p:nvSpPr>
              <p:cNvPr id="127" name="Google Shape;127;p7"/>
              <p:cNvSpPr/>
              <p:nvPr/>
            </p:nvSpPr>
            <p:spPr>
              <a:xfrm>
                <a:off x="13461949" y="348200"/>
                <a:ext cx="622342" cy="579494"/>
              </a:xfrm>
              <a:custGeom>
                <a:avLst/>
                <a:gdLst/>
                <a:ahLst/>
                <a:cxnLst/>
                <a:rect l="l" t="t" r="r" b="b"/>
                <a:pathLst>
                  <a:path w="622342" h="579494" extrusionOk="0">
                    <a:moveTo>
                      <a:pt x="622068" y="231760"/>
                    </a:moveTo>
                    <a:cubicBezTo>
                      <a:pt x="620043" y="197351"/>
                      <a:pt x="609923" y="166586"/>
                      <a:pt x="591707" y="140273"/>
                    </a:cubicBezTo>
                    <a:lnTo>
                      <a:pt x="549201" y="79146"/>
                    </a:lnTo>
                    <a:lnTo>
                      <a:pt x="548796" y="78741"/>
                    </a:lnTo>
                    <a:cubicBezTo>
                      <a:pt x="537462" y="62549"/>
                      <a:pt x="523698" y="48785"/>
                      <a:pt x="506696" y="37046"/>
                    </a:cubicBezTo>
                    <a:cubicBezTo>
                      <a:pt x="447998" y="-3840"/>
                      <a:pt x="363393" y="-11127"/>
                      <a:pt x="274738" y="16400"/>
                    </a:cubicBezTo>
                    <a:cubicBezTo>
                      <a:pt x="116457" y="66192"/>
                      <a:pt x="-6607" y="214758"/>
                      <a:pt x="275" y="347942"/>
                    </a:cubicBezTo>
                    <a:cubicBezTo>
                      <a:pt x="2704" y="394495"/>
                      <a:pt x="20921" y="434976"/>
                      <a:pt x="52497" y="464932"/>
                    </a:cubicBezTo>
                    <a:lnTo>
                      <a:pt x="73141" y="500556"/>
                    </a:lnTo>
                    <a:cubicBezTo>
                      <a:pt x="108765" y="551967"/>
                      <a:pt x="171916" y="579494"/>
                      <a:pt x="245187" y="579494"/>
                    </a:cubicBezTo>
                    <a:cubicBezTo>
                      <a:pt x="277572" y="579494"/>
                      <a:pt x="312386" y="574232"/>
                      <a:pt x="347604" y="562897"/>
                    </a:cubicBezTo>
                    <a:cubicBezTo>
                      <a:pt x="505887" y="513105"/>
                      <a:pt x="628949" y="364539"/>
                      <a:pt x="622068" y="23176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8" name="Google Shape;128;p7"/>
              <p:cNvGrpSpPr/>
              <p:nvPr/>
            </p:nvGrpSpPr>
            <p:grpSpPr>
              <a:xfrm>
                <a:off x="13461949" y="348200"/>
                <a:ext cx="622342" cy="579494"/>
                <a:chOff x="8874833" y="497306"/>
                <a:chExt cx="622342" cy="579494"/>
              </a:xfrm>
            </p:grpSpPr>
            <p:grpSp>
              <p:nvGrpSpPr>
                <p:cNvPr id="129" name="Google Shape;129;p7"/>
                <p:cNvGrpSpPr/>
                <p:nvPr/>
              </p:nvGrpSpPr>
              <p:grpSpPr>
                <a:xfrm>
                  <a:off x="8884542" y="506719"/>
                  <a:ext cx="603298" cy="561037"/>
                  <a:chOff x="8884542" y="506719"/>
                  <a:chExt cx="603298" cy="561037"/>
                </a:xfrm>
              </p:grpSpPr>
              <p:sp>
                <p:nvSpPr>
                  <p:cNvPr id="130" name="Google Shape;130;p7"/>
                  <p:cNvSpPr/>
                  <p:nvPr/>
                </p:nvSpPr>
                <p:spPr>
                  <a:xfrm>
                    <a:off x="8884542" y="506719"/>
                    <a:ext cx="603298" cy="5610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3298" h="561037" extrusionOk="0">
                        <a:moveTo>
                          <a:pt x="603048" y="222753"/>
                        </a:moveTo>
                        <a:cubicBezTo>
                          <a:pt x="601429" y="189154"/>
                          <a:pt x="591308" y="160007"/>
                          <a:pt x="574307" y="136123"/>
                        </a:cubicBezTo>
                        <a:lnTo>
                          <a:pt x="531801" y="74996"/>
                        </a:lnTo>
                        <a:cubicBezTo>
                          <a:pt x="531801" y="75401"/>
                          <a:pt x="532205" y="75401"/>
                          <a:pt x="532205" y="75806"/>
                        </a:cubicBezTo>
                        <a:cubicBezTo>
                          <a:pt x="484843" y="6583"/>
                          <a:pt x="382830" y="-20134"/>
                          <a:pt x="267863" y="16299"/>
                        </a:cubicBezTo>
                        <a:cubicBezTo>
                          <a:pt x="113224" y="64876"/>
                          <a:pt x="-6599" y="208989"/>
                          <a:pt x="282" y="338125"/>
                        </a:cubicBezTo>
                        <a:cubicBezTo>
                          <a:pt x="2306" y="372534"/>
                          <a:pt x="12831" y="402490"/>
                          <a:pt x="30643" y="426779"/>
                        </a:cubicBezTo>
                        <a:cubicBezTo>
                          <a:pt x="30238" y="425969"/>
                          <a:pt x="71529" y="485881"/>
                          <a:pt x="71529" y="485881"/>
                        </a:cubicBezTo>
                        <a:cubicBezTo>
                          <a:pt x="119297" y="554295"/>
                          <a:pt x="220905" y="581012"/>
                          <a:pt x="335467" y="544984"/>
                        </a:cubicBezTo>
                        <a:cubicBezTo>
                          <a:pt x="489700" y="496001"/>
                          <a:pt x="609525" y="351888"/>
                          <a:pt x="603048" y="22275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7"/>
                  <p:cNvSpPr/>
                  <p:nvPr/>
                </p:nvSpPr>
                <p:spPr>
                  <a:xfrm>
                    <a:off x="8941013" y="572401"/>
                    <a:ext cx="230896" cy="341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896" h="341220" extrusionOk="0">
                        <a:moveTo>
                          <a:pt x="6558" y="211316"/>
                        </a:moveTo>
                        <a:cubicBezTo>
                          <a:pt x="1295" y="232366"/>
                          <a:pt x="-1944" y="254226"/>
                          <a:pt x="1295" y="275681"/>
                        </a:cubicBezTo>
                        <a:cubicBezTo>
                          <a:pt x="4534" y="297136"/>
                          <a:pt x="15058" y="318186"/>
                          <a:pt x="32465" y="330735"/>
                        </a:cubicBezTo>
                        <a:cubicBezTo>
                          <a:pt x="50278" y="343285"/>
                          <a:pt x="75780" y="345309"/>
                          <a:pt x="93592" y="332759"/>
                        </a:cubicBezTo>
                        <a:cubicBezTo>
                          <a:pt x="104117" y="325068"/>
                          <a:pt x="111000" y="313328"/>
                          <a:pt x="116261" y="301184"/>
                        </a:cubicBezTo>
                        <a:cubicBezTo>
                          <a:pt x="132859" y="262322"/>
                          <a:pt x="134478" y="218197"/>
                          <a:pt x="152290" y="179740"/>
                        </a:cubicBezTo>
                        <a:cubicBezTo>
                          <a:pt x="162005" y="158690"/>
                          <a:pt x="176579" y="139664"/>
                          <a:pt x="191557" y="121852"/>
                        </a:cubicBezTo>
                        <a:cubicBezTo>
                          <a:pt x="203701" y="107684"/>
                          <a:pt x="216655" y="93515"/>
                          <a:pt x="224347" y="76108"/>
                        </a:cubicBezTo>
                        <a:cubicBezTo>
                          <a:pt x="232038" y="59106"/>
                          <a:pt x="234062" y="38056"/>
                          <a:pt x="224347" y="21863"/>
                        </a:cubicBezTo>
                        <a:cubicBezTo>
                          <a:pt x="215846" y="8100"/>
                          <a:pt x="199653" y="3"/>
                          <a:pt x="183866" y="3"/>
                        </a:cubicBezTo>
                        <a:cubicBezTo>
                          <a:pt x="150266" y="-401"/>
                          <a:pt x="112618" y="34413"/>
                          <a:pt x="90354" y="56677"/>
                        </a:cubicBezTo>
                        <a:cubicBezTo>
                          <a:pt x="63636" y="83800"/>
                          <a:pt x="42181" y="115780"/>
                          <a:pt x="26798" y="150594"/>
                        </a:cubicBezTo>
                        <a:cubicBezTo>
                          <a:pt x="18297" y="170834"/>
                          <a:pt x="11415" y="190670"/>
                          <a:pt x="6558" y="211316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98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32" name="Google Shape;132;p7"/>
                  <p:cNvGrpSpPr/>
                  <p:nvPr/>
                </p:nvGrpSpPr>
                <p:grpSpPr>
                  <a:xfrm>
                    <a:off x="9004648" y="599451"/>
                    <a:ext cx="320612" cy="313860"/>
                    <a:chOff x="9004648" y="599451"/>
                    <a:chExt cx="320612" cy="313860"/>
                  </a:xfrm>
                </p:grpSpPr>
                <p:sp>
                  <p:nvSpPr>
                    <p:cNvPr id="133" name="Google Shape;133;p7"/>
                    <p:cNvSpPr/>
                    <p:nvPr/>
                  </p:nvSpPr>
                  <p:spPr>
                    <a:xfrm rot="-2088241">
                      <a:off x="9109141" y="621858"/>
                      <a:ext cx="101067" cy="71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204" h="72057" extrusionOk="0">
                          <a:moveTo>
                            <a:pt x="101205" y="36029"/>
                          </a:moveTo>
                          <a:cubicBezTo>
                            <a:pt x="101205" y="55927"/>
                            <a:pt x="78549" y="72058"/>
                            <a:pt x="50602" y="72058"/>
                          </a:cubicBezTo>
                          <a:cubicBezTo>
                            <a:pt x="22655" y="72058"/>
                            <a:pt x="0" y="55927"/>
                            <a:pt x="0" y="36029"/>
                          </a:cubicBezTo>
                          <a:cubicBezTo>
                            <a:pt x="0" y="16131"/>
                            <a:pt x="22655" y="0"/>
                            <a:pt x="50602" y="0"/>
                          </a:cubicBezTo>
                          <a:cubicBezTo>
                            <a:pt x="78549" y="0"/>
                            <a:pt x="101205" y="16131"/>
                            <a:pt x="101205" y="3602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4" name="Google Shape;134;p7"/>
                    <p:cNvSpPr/>
                    <p:nvPr/>
                  </p:nvSpPr>
                  <p:spPr>
                    <a:xfrm rot="-2088241">
                      <a:off x="9119667" y="818945"/>
                      <a:ext cx="101067" cy="719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1204" h="72057" extrusionOk="0">
                          <a:moveTo>
                            <a:pt x="101205" y="36029"/>
                          </a:moveTo>
                          <a:cubicBezTo>
                            <a:pt x="101205" y="55927"/>
                            <a:pt x="78550" y="72058"/>
                            <a:pt x="50603" y="72058"/>
                          </a:cubicBezTo>
                          <a:cubicBezTo>
                            <a:pt x="22656" y="72058"/>
                            <a:pt x="0" y="55927"/>
                            <a:pt x="0" y="36029"/>
                          </a:cubicBezTo>
                          <a:cubicBezTo>
                            <a:pt x="0" y="16131"/>
                            <a:pt x="22656" y="0"/>
                            <a:pt x="50603" y="0"/>
                          </a:cubicBezTo>
                          <a:cubicBezTo>
                            <a:pt x="78550" y="0"/>
                            <a:pt x="101205" y="16131"/>
                            <a:pt x="101205" y="3602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5" name="Google Shape;135;p7"/>
                    <p:cNvSpPr/>
                    <p:nvPr/>
                  </p:nvSpPr>
                  <p:spPr>
                    <a:xfrm>
                      <a:off x="9004648" y="668345"/>
                      <a:ext cx="320612" cy="1764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0612" h="176498" extrusionOk="0">
                          <a:moveTo>
                            <a:pt x="316564" y="0"/>
                          </a:moveTo>
                          <a:lnTo>
                            <a:pt x="320612" y="76914"/>
                          </a:lnTo>
                          <a:lnTo>
                            <a:pt x="4048" y="176498"/>
                          </a:lnTo>
                          <a:lnTo>
                            <a:pt x="0" y="99179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36" name="Google Shape;136;p7"/>
                <p:cNvGrpSpPr/>
                <p:nvPr/>
              </p:nvGrpSpPr>
              <p:grpSpPr>
                <a:xfrm>
                  <a:off x="8874833" y="497306"/>
                  <a:ext cx="622342" cy="579494"/>
                  <a:chOff x="8874833" y="497306"/>
                  <a:chExt cx="622342" cy="579494"/>
                </a:xfrm>
              </p:grpSpPr>
              <p:sp>
                <p:nvSpPr>
                  <p:cNvPr id="137" name="Google Shape;137;p7"/>
                  <p:cNvSpPr/>
                  <p:nvPr/>
                </p:nvSpPr>
                <p:spPr>
                  <a:xfrm>
                    <a:off x="9114675" y="804559"/>
                    <a:ext cx="111489" cy="10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489" h="101410" extrusionOk="0">
                        <a:moveTo>
                          <a:pt x="95618" y="7494"/>
                        </a:moveTo>
                        <a:cubicBezTo>
                          <a:pt x="83879" y="-602"/>
                          <a:pt x="67687" y="-2221"/>
                          <a:pt x="50685" y="3041"/>
                        </a:cubicBezTo>
                        <a:cubicBezTo>
                          <a:pt x="20728" y="12352"/>
                          <a:pt x="-1537" y="39879"/>
                          <a:pt x="83" y="65787"/>
                        </a:cubicBezTo>
                        <a:cubicBezTo>
                          <a:pt x="892" y="77527"/>
                          <a:pt x="6155" y="87242"/>
                          <a:pt x="15465" y="93719"/>
                        </a:cubicBezTo>
                        <a:cubicBezTo>
                          <a:pt x="22752" y="98577"/>
                          <a:pt x="31658" y="101411"/>
                          <a:pt x="41374" y="101411"/>
                        </a:cubicBezTo>
                        <a:cubicBezTo>
                          <a:pt x="47446" y="101411"/>
                          <a:pt x="53922" y="100196"/>
                          <a:pt x="60805" y="98172"/>
                        </a:cubicBezTo>
                        <a:cubicBezTo>
                          <a:pt x="90761" y="88861"/>
                          <a:pt x="113025" y="61334"/>
                          <a:pt x="111406" y="35426"/>
                        </a:cubicBezTo>
                        <a:cubicBezTo>
                          <a:pt x="110192" y="23687"/>
                          <a:pt x="104929" y="13971"/>
                          <a:pt x="95618" y="7494"/>
                        </a:cubicBezTo>
                        <a:close/>
                        <a:moveTo>
                          <a:pt x="54733" y="79956"/>
                        </a:moveTo>
                        <a:cubicBezTo>
                          <a:pt x="43398" y="83599"/>
                          <a:pt x="32872" y="82789"/>
                          <a:pt x="25991" y="77932"/>
                        </a:cubicBezTo>
                        <a:cubicBezTo>
                          <a:pt x="21537" y="74693"/>
                          <a:pt x="19109" y="70240"/>
                          <a:pt x="18704" y="64168"/>
                        </a:cubicBezTo>
                        <a:cubicBezTo>
                          <a:pt x="17894" y="47166"/>
                          <a:pt x="34896" y="27330"/>
                          <a:pt x="56352" y="20448"/>
                        </a:cubicBezTo>
                        <a:cubicBezTo>
                          <a:pt x="61209" y="18829"/>
                          <a:pt x="65662" y="18424"/>
                          <a:pt x="70115" y="18424"/>
                        </a:cubicBezTo>
                        <a:cubicBezTo>
                          <a:pt x="76187" y="18424"/>
                          <a:pt x="81450" y="19639"/>
                          <a:pt x="85094" y="22472"/>
                        </a:cubicBezTo>
                        <a:cubicBezTo>
                          <a:pt x="89546" y="25711"/>
                          <a:pt x="91975" y="30164"/>
                          <a:pt x="92379" y="36236"/>
                        </a:cubicBezTo>
                        <a:cubicBezTo>
                          <a:pt x="93190" y="53643"/>
                          <a:pt x="75783" y="73479"/>
                          <a:pt x="54733" y="79956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" name="Google Shape;138;p7"/>
                  <p:cNvSpPr/>
                  <p:nvPr/>
                </p:nvSpPr>
                <p:spPr>
                  <a:xfrm>
                    <a:off x="8995300" y="659034"/>
                    <a:ext cx="339309" cy="1951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309" h="195119" extrusionOk="0">
                        <a:moveTo>
                          <a:pt x="8135" y="193500"/>
                        </a:moveTo>
                        <a:cubicBezTo>
                          <a:pt x="9754" y="194715"/>
                          <a:pt x="11778" y="195120"/>
                          <a:pt x="13397" y="195120"/>
                        </a:cubicBezTo>
                        <a:cubicBezTo>
                          <a:pt x="14207" y="195120"/>
                          <a:pt x="15421" y="195120"/>
                          <a:pt x="16231" y="194715"/>
                        </a:cubicBezTo>
                        <a:lnTo>
                          <a:pt x="332794" y="95131"/>
                        </a:lnTo>
                        <a:cubicBezTo>
                          <a:pt x="336842" y="93917"/>
                          <a:pt x="339676" y="89868"/>
                          <a:pt x="339271" y="85820"/>
                        </a:cubicBezTo>
                        <a:lnTo>
                          <a:pt x="335223" y="8906"/>
                        </a:lnTo>
                        <a:cubicBezTo>
                          <a:pt x="335223" y="6072"/>
                          <a:pt x="333604" y="3239"/>
                          <a:pt x="331174" y="1619"/>
                        </a:cubicBezTo>
                        <a:cubicBezTo>
                          <a:pt x="328746" y="0"/>
                          <a:pt x="325913" y="-405"/>
                          <a:pt x="323078" y="405"/>
                        </a:cubicBezTo>
                        <a:lnTo>
                          <a:pt x="6515" y="99989"/>
                        </a:lnTo>
                        <a:cubicBezTo>
                          <a:pt x="2467" y="101203"/>
                          <a:pt x="-367" y="105251"/>
                          <a:pt x="39" y="109299"/>
                        </a:cubicBezTo>
                        <a:lnTo>
                          <a:pt x="4087" y="186214"/>
                        </a:lnTo>
                        <a:cubicBezTo>
                          <a:pt x="4087" y="189047"/>
                          <a:pt x="5706" y="191881"/>
                          <a:pt x="8135" y="193500"/>
                        </a:cubicBezTo>
                        <a:close/>
                        <a:moveTo>
                          <a:pt x="317006" y="21860"/>
                        </a:moveTo>
                        <a:lnTo>
                          <a:pt x="320245" y="79343"/>
                        </a:lnTo>
                        <a:lnTo>
                          <a:pt x="22303" y="173260"/>
                        </a:lnTo>
                        <a:lnTo>
                          <a:pt x="19065" y="115776"/>
                        </a:lnTo>
                        <a:lnTo>
                          <a:pt x="317006" y="2186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" name="Google Shape;139;p7"/>
                  <p:cNvSpPr/>
                  <p:nvPr/>
                </p:nvSpPr>
                <p:spPr>
                  <a:xfrm>
                    <a:off x="9104555" y="607415"/>
                    <a:ext cx="111084" cy="1014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084" h="101410" extrusionOk="0">
                        <a:moveTo>
                          <a:pt x="15061" y="93719"/>
                        </a:moveTo>
                        <a:cubicBezTo>
                          <a:pt x="22348" y="98577"/>
                          <a:pt x="31253" y="101411"/>
                          <a:pt x="40969" y="101411"/>
                        </a:cubicBezTo>
                        <a:cubicBezTo>
                          <a:pt x="47041" y="101411"/>
                          <a:pt x="53518" y="100196"/>
                          <a:pt x="60400" y="98172"/>
                        </a:cubicBezTo>
                        <a:cubicBezTo>
                          <a:pt x="90355" y="88862"/>
                          <a:pt x="112620" y="61334"/>
                          <a:pt x="111001" y="35426"/>
                        </a:cubicBezTo>
                        <a:cubicBezTo>
                          <a:pt x="110192" y="23687"/>
                          <a:pt x="104929" y="13566"/>
                          <a:pt x="95618" y="7494"/>
                        </a:cubicBezTo>
                        <a:cubicBezTo>
                          <a:pt x="83879" y="-602"/>
                          <a:pt x="67281" y="-2221"/>
                          <a:pt x="50685" y="3041"/>
                        </a:cubicBezTo>
                        <a:cubicBezTo>
                          <a:pt x="20728" y="12352"/>
                          <a:pt x="-1537" y="39879"/>
                          <a:pt x="83" y="65787"/>
                        </a:cubicBezTo>
                        <a:cubicBezTo>
                          <a:pt x="83" y="77122"/>
                          <a:pt x="5750" y="87242"/>
                          <a:pt x="15061" y="93719"/>
                        </a:cubicBezTo>
                        <a:close/>
                        <a:moveTo>
                          <a:pt x="55946" y="20853"/>
                        </a:moveTo>
                        <a:cubicBezTo>
                          <a:pt x="67281" y="17210"/>
                          <a:pt x="77807" y="18019"/>
                          <a:pt x="84688" y="22877"/>
                        </a:cubicBezTo>
                        <a:cubicBezTo>
                          <a:pt x="89142" y="26116"/>
                          <a:pt x="91570" y="30569"/>
                          <a:pt x="91975" y="36641"/>
                        </a:cubicBezTo>
                        <a:cubicBezTo>
                          <a:pt x="92785" y="53643"/>
                          <a:pt x="75783" y="73479"/>
                          <a:pt x="54328" y="80360"/>
                        </a:cubicBezTo>
                        <a:cubicBezTo>
                          <a:pt x="42993" y="84004"/>
                          <a:pt x="32468" y="83194"/>
                          <a:pt x="25585" y="78336"/>
                        </a:cubicBezTo>
                        <a:cubicBezTo>
                          <a:pt x="21133" y="75098"/>
                          <a:pt x="18704" y="70645"/>
                          <a:pt x="18300" y="64573"/>
                        </a:cubicBezTo>
                        <a:cubicBezTo>
                          <a:pt x="17489" y="47571"/>
                          <a:pt x="34492" y="27735"/>
                          <a:pt x="55946" y="2085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7"/>
                  <p:cNvSpPr/>
                  <p:nvPr/>
                </p:nvSpPr>
                <p:spPr>
                  <a:xfrm>
                    <a:off x="8874833" y="497306"/>
                    <a:ext cx="622342" cy="579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342" h="579494" extrusionOk="0">
                        <a:moveTo>
                          <a:pt x="622068" y="231760"/>
                        </a:moveTo>
                        <a:cubicBezTo>
                          <a:pt x="620043" y="197351"/>
                          <a:pt x="609923" y="166586"/>
                          <a:pt x="591707" y="140273"/>
                        </a:cubicBezTo>
                        <a:lnTo>
                          <a:pt x="549201" y="79146"/>
                        </a:lnTo>
                        <a:lnTo>
                          <a:pt x="548796" y="78741"/>
                        </a:lnTo>
                        <a:cubicBezTo>
                          <a:pt x="537462" y="62549"/>
                          <a:pt x="523698" y="48785"/>
                          <a:pt x="506696" y="37046"/>
                        </a:cubicBezTo>
                        <a:cubicBezTo>
                          <a:pt x="447998" y="-3840"/>
                          <a:pt x="363393" y="-11127"/>
                          <a:pt x="274738" y="16400"/>
                        </a:cubicBezTo>
                        <a:cubicBezTo>
                          <a:pt x="116457" y="66192"/>
                          <a:pt x="-6607" y="214758"/>
                          <a:pt x="275" y="347942"/>
                        </a:cubicBezTo>
                        <a:cubicBezTo>
                          <a:pt x="2704" y="394495"/>
                          <a:pt x="20921" y="434976"/>
                          <a:pt x="52497" y="464932"/>
                        </a:cubicBezTo>
                        <a:lnTo>
                          <a:pt x="73141" y="500556"/>
                        </a:lnTo>
                        <a:cubicBezTo>
                          <a:pt x="108765" y="551967"/>
                          <a:pt x="171916" y="579494"/>
                          <a:pt x="245187" y="579494"/>
                        </a:cubicBezTo>
                        <a:cubicBezTo>
                          <a:pt x="277572" y="579494"/>
                          <a:pt x="312386" y="574232"/>
                          <a:pt x="347604" y="562897"/>
                        </a:cubicBezTo>
                        <a:cubicBezTo>
                          <a:pt x="505887" y="513105"/>
                          <a:pt x="628949" y="364539"/>
                          <a:pt x="622068" y="231760"/>
                        </a:cubicBezTo>
                        <a:close/>
                        <a:moveTo>
                          <a:pt x="280406" y="34212"/>
                        </a:moveTo>
                        <a:cubicBezTo>
                          <a:pt x="314005" y="23687"/>
                          <a:pt x="346795" y="18424"/>
                          <a:pt x="377561" y="18424"/>
                        </a:cubicBezTo>
                        <a:cubicBezTo>
                          <a:pt x="422900" y="18424"/>
                          <a:pt x="463785" y="29759"/>
                          <a:pt x="496170" y="52024"/>
                        </a:cubicBezTo>
                        <a:cubicBezTo>
                          <a:pt x="535842" y="79551"/>
                          <a:pt x="558107" y="120842"/>
                          <a:pt x="560940" y="171443"/>
                        </a:cubicBezTo>
                        <a:cubicBezTo>
                          <a:pt x="567418" y="296530"/>
                          <a:pt x="450427" y="436596"/>
                          <a:pt x="299836" y="483959"/>
                        </a:cubicBezTo>
                        <a:cubicBezTo>
                          <a:pt x="294169" y="485578"/>
                          <a:pt x="288907" y="487197"/>
                          <a:pt x="283240" y="488816"/>
                        </a:cubicBezTo>
                        <a:cubicBezTo>
                          <a:pt x="206729" y="509057"/>
                          <a:pt x="134674" y="500961"/>
                          <a:pt x="84476" y="466147"/>
                        </a:cubicBezTo>
                        <a:cubicBezTo>
                          <a:pt x="69498" y="455622"/>
                          <a:pt x="56545" y="443073"/>
                          <a:pt x="46829" y="428904"/>
                        </a:cubicBezTo>
                        <a:lnTo>
                          <a:pt x="46829" y="428904"/>
                        </a:lnTo>
                        <a:lnTo>
                          <a:pt x="46829" y="428904"/>
                        </a:lnTo>
                        <a:cubicBezTo>
                          <a:pt x="30636" y="405830"/>
                          <a:pt x="21730" y="378303"/>
                          <a:pt x="20112" y="347132"/>
                        </a:cubicBezTo>
                        <a:cubicBezTo>
                          <a:pt x="12825" y="222045"/>
                          <a:pt x="129815" y="81575"/>
                          <a:pt x="280406" y="34212"/>
                        </a:cubicBezTo>
                        <a:close/>
                        <a:moveTo>
                          <a:pt x="341937" y="545085"/>
                        </a:moveTo>
                        <a:cubicBezTo>
                          <a:pt x="236281" y="578280"/>
                          <a:pt x="137911" y="557634"/>
                          <a:pt x="90549" y="492055"/>
                        </a:cubicBezTo>
                        <a:cubicBezTo>
                          <a:pt x="93382" y="493674"/>
                          <a:pt x="96216" y="494889"/>
                          <a:pt x="99454" y="496508"/>
                        </a:cubicBezTo>
                        <a:cubicBezTo>
                          <a:pt x="103098" y="498127"/>
                          <a:pt x="106741" y="499746"/>
                          <a:pt x="110385" y="501366"/>
                        </a:cubicBezTo>
                        <a:cubicBezTo>
                          <a:pt x="111194" y="501770"/>
                          <a:pt x="112004" y="502175"/>
                          <a:pt x="113218" y="502580"/>
                        </a:cubicBezTo>
                        <a:cubicBezTo>
                          <a:pt x="140341" y="513105"/>
                          <a:pt x="170702" y="518772"/>
                          <a:pt x="203087" y="518772"/>
                        </a:cubicBezTo>
                        <a:cubicBezTo>
                          <a:pt x="235877" y="518772"/>
                          <a:pt x="270286" y="513105"/>
                          <a:pt x="305504" y="502175"/>
                        </a:cubicBezTo>
                        <a:cubicBezTo>
                          <a:pt x="463785" y="452383"/>
                          <a:pt x="586849" y="303817"/>
                          <a:pt x="579967" y="170634"/>
                        </a:cubicBezTo>
                        <a:cubicBezTo>
                          <a:pt x="579562" y="164157"/>
                          <a:pt x="579157" y="158084"/>
                          <a:pt x="577943" y="152012"/>
                        </a:cubicBezTo>
                        <a:cubicBezTo>
                          <a:pt x="592112" y="174682"/>
                          <a:pt x="601827" y="204233"/>
                          <a:pt x="603446" y="232570"/>
                        </a:cubicBezTo>
                        <a:cubicBezTo>
                          <a:pt x="609923" y="357657"/>
                          <a:pt x="492528" y="497722"/>
                          <a:pt x="341937" y="54508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41" name="Google Shape;141;p7"/>
            <p:cNvGrpSpPr/>
            <p:nvPr/>
          </p:nvGrpSpPr>
          <p:grpSpPr>
            <a:xfrm>
              <a:off x="976503" y="4539880"/>
              <a:ext cx="517157" cy="410009"/>
              <a:chOff x="10646478" y="390586"/>
              <a:chExt cx="639176" cy="506747"/>
            </a:xfrm>
          </p:grpSpPr>
          <p:sp>
            <p:nvSpPr>
              <p:cNvPr id="142" name="Google Shape;142;p7"/>
              <p:cNvSpPr/>
              <p:nvPr/>
            </p:nvSpPr>
            <p:spPr>
              <a:xfrm>
                <a:off x="10646478" y="390586"/>
                <a:ext cx="639176" cy="506747"/>
              </a:xfrm>
              <a:custGeom>
                <a:avLst/>
                <a:gdLst/>
                <a:ahLst/>
                <a:cxnLst/>
                <a:rect l="l" t="t" r="r" b="b"/>
                <a:pathLst>
                  <a:path w="639176" h="506747" extrusionOk="0">
                    <a:moveTo>
                      <a:pt x="377157" y="506748"/>
                    </a:moveTo>
                    <a:cubicBezTo>
                      <a:pt x="415209" y="506748"/>
                      <a:pt x="452452" y="501485"/>
                      <a:pt x="486456" y="490555"/>
                    </a:cubicBezTo>
                    <a:cubicBezTo>
                      <a:pt x="554465" y="468695"/>
                      <a:pt x="599399" y="427000"/>
                      <a:pt x="613972" y="373969"/>
                    </a:cubicBezTo>
                    <a:lnTo>
                      <a:pt x="635022" y="295840"/>
                    </a:lnTo>
                    <a:lnTo>
                      <a:pt x="635022" y="295436"/>
                    </a:lnTo>
                    <a:cubicBezTo>
                      <a:pt x="648381" y="241191"/>
                      <a:pt x="629355" y="182088"/>
                      <a:pt x="580372" y="129058"/>
                    </a:cubicBezTo>
                    <a:cubicBezTo>
                      <a:pt x="482003" y="22592"/>
                      <a:pt x="290122" y="-28414"/>
                      <a:pt x="152486" y="16115"/>
                    </a:cubicBezTo>
                    <a:cubicBezTo>
                      <a:pt x="84477" y="37975"/>
                      <a:pt x="39543" y="79266"/>
                      <a:pt x="25374" y="132701"/>
                    </a:cubicBezTo>
                    <a:cubicBezTo>
                      <a:pt x="25374" y="132701"/>
                      <a:pt x="25374" y="132701"/>
                      <a:pt x="25374" y="133106"/>
                    </a:cubicBezTo>
                    <a:cubicBezTo>
                      <a:pt x="25374" y="133106"/>
                      <a:pt x="25374" y="133106"/>
                      <a:pt x="25374" y="133511"/>
                    </a:cubicBezTo>
                    <a:lnTo>
                      <a:pt x="4729" y="211235"/>
                    </a:lnTo>
                    <a:cubicBezTo>
                      <a:pt x="-9844" y="265075"/>
                      <a:pt x="9587" y="324177"/>
                      <a:pt x="58569" y="377613"/>
                    </a:cubicBezTo>
                    <a:cubicBezTo>
                      <a:pt x="132650" y="458170"/>
                      <a:pt x="260166" y="506748"/>
                      <a:pt x="377157" y="50674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3" name="Google Shape;143;p7"/>
              <p:cNvGrpSpPr/>
              <p:nvPr/>
            </p:nvGrpSpPr>
            <p:grpSpPr>
              <a:xfrm>
                <a:off x="10646478" y="390586"/>
                <a:ext cx="639176" cy="506747"/>
                <a:chOff x="6059362" y="539692"/>
                <a:chExt cx="639176" cy="506747"/>
              </a:xfrm>
            </p:grpSpPr>
            <p:grpSp>
              <p:nvGrpSpPr>
                <p:cNvPr id="144" name="Google Shape;144;p7"/>
                <p:cNvGrpSpPr/>
                <p:nvPr/>
              </p:nvGrpSpPr>
              <p:grpSpPr>
                <a:xfrm>
                  <a:off x="6069114" y="549415"/>
                  <a:ext cx="619650" cy="487224"/>
                  <a:chOff x="6069114" y="549415"/>
                  <a:chExt cx="619650" cy="487224"/>
                </a:xfrm>
              </p:grpSpPr>
              <p:sp>
                <p:nvSpPr>
                  <p:cNvPr id="145" name="Google Shape;145;p7"/>
                  <p:cNvSpPr/>
                  <p:nvPr/>
                </p:nvSpPr>
                <p:spPr>
                  <a:xfrm>
                    <a:off x="6069114" y="549415"/>
                    <a:ext cx="619650" cy="4872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650" h="487224" extrusionOk="0">
                        <a:moveTo>
                          <a:pt x="615149" y="284094"/>
                        </a:moveTo>
                        <a:cubicBezTo>
                          <a:pt x="615149" y="283689"/>
                          <a:pt x="615554" y="283689"/>
                          <a:pt x="615554" y="283284"/>
                        </a:cubicBezTo>
                        <a:lnTo>
                          <a:pt x="594504" y="361413"/>
                        </a:lnTo>
                        <a:cubicBezTo>
                          <a:pt x="581550" y="409586"/>
                          <a:pt x="540259" y="450067"/>
                          <a:pt x="473465" y="471522"/>
                        </a:cubicBezTo>
                        <a:cubicBezTo>
                          <a:pt x="339067" y="514837"/>
                          <a:pt x="151639" y="465450"/>
                          <a:pt x="55699" y="361413"/>
                        </a:cubicBezTo>
                        <a:cubicBezTo>
                          <a:pt x="7526" y="308787"/>
                          <a:pt x="-8667" y="252518"/>
                          <a:pt x="4288" y="203941"/>
                        </a:cubicBezTo>
                        <a:lnTo>
                          <a:pt x="24933" y="127026"/>
                        </a:lnTo>
                        <a:cubicBezTo>
                          <a:pt x="24933" y="126622"/>
                          <a:pt x="25338" y="126217"/>
                          <a:pt x="25338" y="125812"/>
                        </a:cubicBezTo>
                        <a:cubicBezTo>
                          <a:pt x="37887" y="77639"/>
                          <a:pt x="79583" y="37158"/>
                          <a:pt x="146377" y="15703"/>
                        </a:cubicBezTo>
                        <a:cubicBezTo>
                          <a:pt x="280774" y="-27612"/>
                          <a:pt x="468203" y="21775"/>
                          <a:pt x="564143" y="125812"/>
                        </a:cubicBezTo>
                        <a:cubicBezTo>
                          <a:pt x="612316" y="178842"/>
                          <a:pt x="628508" y="235516"/>
                          <a:pt x="615149" y="284094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7"/>
                  <p:cNvSpPr/>
                  <p:nvPr/>
                </p:nvSpPr>
                <p:spPr>
                  <a:xfrm>
                    <a:off x="6187443" y="590073"/>
                    <a:ext cx="292271" cy="231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271" h="231523" extrusionOk="0">
                        <a:moveTo>
                          <a:pt x="70148" y="17955"/>
                        </a:moveTo>
                        <a:cubicBezTo>
                          <a:pt x="49502" y="28480"/>
                          <a:pt x="29667" y="41434"/>
                          <a:pt x="16308" y="60460"/>
                        </a:cubicBezTo>
                        <a:cubicBezTo>
                          <a:pt x="-5148" y="90821"/>
                          <a:pt x="-4742" y="133731"/>
                          <a:pt x="13474" y="166116"/>
                        </a:cubicBezTo>
                        <a:cubicBezTo>
                          <a:pt x="31691" y="198501"/>
                          <a:pt x="66100" y="220361"/>
                          <a:pt x="102533" y="228053"/>
                        </a:cubicBezTo>
                        <a:cubicBezTo>
                          <a:pt x="138966" y="235744"/>
                          <a:pt x="177423" y="230077"/>
                          <a:pt x="212237" y="216718"/>
                        </a:cubicBezTo>
                        <a:cubicBezTo>
                          <a:pt x="242193" y="205383"/>
                          <a:pt x="271744" y="186357"/>
                          <a:pt x="285103" y="157210"/>
                        </a:cubicBezTo>
                        <a:cubicBezTo>
                          <a:pt x="300081" y="124016"/>
                          <a:pt x="290366" y="83534"/>
                          <a:pt x="267291" y="55602"/>
                        </a:cubicBezTo>
                        <a:cubicBezTo>
                          <a:pt x="244217" y="27670"/>
                          <a:pt x="209808" y="11478"/>
                          <a:pt x="174185" y="3382"/>
                        </a:cubicBezTo>
                        <a:cubicBezTo>
                          <a:pt x="138156" y="-4310"/>
                          <a:pt x="102533" y="1358"/>
                          <a:pt x="70148" y="1795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4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" name="Google Shape;147;p7"/>
                  <p:cNvSpPr/>
                  <p:nvPr/>
                </p:nvSpPr>
                <p:spPr>
                  <a:xfrm>
                    <a:off x="6250305" y="634341"/>
                    <a:ext cx="277296" cy="2392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296" h="239244" extrusionOk="0">
                        <a:moveTo>
                          <a:pt x="277297" y="213336"/>
                        </a:moveTo>
                        <a:lnTo>
                          <a:pt x="197143" y="239244"/>
                        </a:lnTo>
                        <a:lnTo>
                          <a:pt x="0" y="25908"/>
                        </a:lnTo>
                        <a:lnTo>
                          <a:pt x="8055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" name="Google Shape;148;p7"/>
                <p:cNvGrpSpPr/>
                <p:nvPr/>
              </p:nvGrpSpPr>
              <p:grpSpPr>
                <a:xfrm>
                  <a:off x="6059362" y="539692"/>
                  <a:ext cx="639176" cy="506747"/>
                  <a:chOff x="6059362" y="539692"/>
                  <a:chExt cx="639176" cy="506747"/>
                </a:xfrm>
              </p:grpSpPr>
              <p:sp>
                <p:nvSpPr>
                  <p:cNvPr id="149" name="Google Shape;149;p7"/>
                  <p:cNvSpPr/>
                  <p:nvPr/>
                </p:nvSpPr>
                <p:spPr>
                  <a:xfrm>
                    <a:off x="6059362" y="539692"/>
                    <a:ext cx="639176" cy="506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176" h="506747" extrusionOk="0">
                        <a:moveTo>
                          <a:pt x="580372" y="129058"/>
                        </a:moveTo>
                        <a:cubicBezTo>
                          <a:pt x="482003" y="22592"/>
                          <a:pt x="290122" y="-28414"/>
                          <a:pt x="152486" y="16115"/>
                        </a:cubicBezTo>
                        <a:cubicBezTo>
                          <a:pt x="84477" y="37975"/>
                          <a:pt x="39543" y="79266"/>
                          <a:pt x="25374" y="132701"/>
                        </a:cubicBezTo>
                        <a:lnTo>
                          <a:pt x="25374" y="132701"/>
                        </a:lnTo>
                        <a:lnTo>
                          <a:pt x="25374" y="132701"/>
                        </a:lnTo>
                        <a:lnTo>
                          <a:pt x="25374" y="132701"/>
                        </a:lnTo>
                        <a:cubicBezTo>
                          <a:pt x="25374" y="132701"/>
                          <a:pt x="25374" y="132701"/>
                          <a:pt x="25374" y="133106"/>
                        </a:cubicBezTo>
                        <a:cubicBezTo>
                          <a:pt x="25374" y="133106"/>
                          <a:pt x="25374" y="133106"/>
                          <a:pt x="25374" y="133511"/>
                        </a:cubicBezTo>
                        <a:lnTo>
                          <a:pt x="4729" y="211235"/>
                        </a:lnTo>
                        <a:cubicBezTo>
                          <a:pt x="-9844" y="265075"/>
                          <a:pt x="9587" y="324177"/>
                          <a:pt x="58569" y="377613"/>
                        </a:cubicBezTo>
                        <a:cubicBezTo>
                          <a:pt x="132650" y="458170"/>
                          <a:pt x="260166" y="506748"/>
                          <a:pt x="377157" y="506748"/>
                        </a:cubicBezTo>
                        <a:cubicBezTo>
                          <a:pt x="415209" y="506748"/>
                          <a:pt x="452452" y="501485"/>
                          <a:pt x="486456" y="490555"/>
                        </a:cubicBezTo>
                        <a:cubicBezTo>
                          <a:pt x="554465" y="468695"/>
                          <a:pt x="599399" y="427000"/>
                          <a:pt x="613972" y="373969"/>
                        </a:cubicBezTo>
                        <a:lnTo>
                          <a:pt x="635022" y="295840"/>
                        </a:lnTo>
                        <a:lnTo>
                          <a:pt x="635022" y="295840"/>
                        </a:lnTo>
                        <a:lnTo>
                          <a:pt x="635022" y="295840"/>
                        </a:lnTo>
                        <a:lnTo>
                          <a:pt x="635022" y="295436"/>
                        </a:lnTo>
                        <a:cubicBezTo>
                          <a:pt x="648381" y="241191"/>
                          <a:pt x="629355" y="182088"/>
                          <a:pt x="580372" y="129058"/>
                        </a:cubicBezTo>
                        <a:close/>
                        <a:moveTo>
                          <a:pt x="594946" y="369111"/>
                        </a:moveTo>
                        <a:cubicBezTo>
                          <a:pt x="582396" y="416070"/>
                          <a:pt x="541510" y="452908"/>
                          <a:pt x="479979" y="472744"/>
                        </a:cubicBezTo>
                        <a:cubicBezTo>
                          <a:pt x="348820" y="515249"/>
                          <a:pt x="165845" y="466671"/>
                          <a:pt x="71928" y="365063"/>
                        </a:cubicBezTo>
                        <a:cubicBezTo>
                          <a:pt x="27398" y="316891"/>
                          <a:pt x="9992" y="263860"/>
                          <a:pt x="22541" y="216497"/>
                        </a:cubicBezTo>
                        <a:lnTo>
                          <a:pt x="24970" y="205567"/>
                        </a:lnTo>
                        <a:cubicBezTo>
                          <a:pt x="33066" y="237547"/>
                          <a:pt x="50878" y="269528"/>
                          <a:pt x="78810" y="299484"/>
                        </a:cubicBezTo>
                        <a:cubicBezTo>
                          <a:pt x="152890" y="380041"/>
                          <a:pt x="280002" y="428619"/>
                          <a:pt x="397397" y="428619"/>
                        </a:cubicBezTo>
                        <a:cubicBezTo>
                          <a:pt x="435450" y="428619"/>
                          <a:pt x="472692" y="423356"/>
                          <a:pt x="506697" y="412426"/>
                        </a:cubicBezTo>
                        <a:cubicBezTo>
                          <a:pt x="543939" y="400282"/>
                          <a:pt x="574300" y="382470"/>
                          <a:pt x="596565" y="359801"/>
                        </a:cubicBezTo>
                        <a:lnTo>
                          <a:pt x="594946" y="369111"/>
                        </a:lnTo>
                        <a:close/>
                        <a:moveTo>
                          <a:pt x="615996" y="290173"/>
                        </a:moveTo>
                        <a:cubicBezTo>
                          <a:pt x="603447" y="337131"/>
                          <a:pt x="562561" y="374374"/>
                          <a:pt x="501029" y="394210"/>
                        </a:cubicBezTo>
                        <a:cubicBezTo>
                          <a:pt x="369870" y="436715"/>
                          <a:pt x="186895" y="388138"/>
                          <a:pt x="92978" y="286530"/>
                        </a:cubicBezTo>
                        <a:cubicBezTo>
                          <a:pt x="48449" y="238357"/>
                          <a:pt x="31042" y="185731"/>
                          <a:pt x="43591" y="138368"/>
                        </a:cubicBezTo>
                        <a:cubicBezTo>
                          <a:pt x="56140" y="91410"/>
                          <a:pt x="97026" y="54167"/>
                          <a:pt x="158558" y="34332"/>
                        </a:cubicBezTo>
                        <a:cubicBezTo>
                          <a:pt x="190943" y="23806"/>
                          <a:pt x="226161" y="18949"/>
                          <a:pt x="262594" y="18949"/>
                        </a:cubicBezTo>
                        <a:cubicBezTo>
                          <a:pt x="374323" y="18949"/>
                          <a:pt x="495767" y="65097"/>
                          <a:pt x="566609" y="142012"/>
                        </a:cubicBezTo>
                        <a:cubicBezTo>
                          <a:pt x="610733" y="190184"/>
                          <a:pt x="628545" y="242810"/>
                          <a:pt x="615996" y="29017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" name="Google Shape;150;p7"/>
                  <p:cNvSpPr/>
                  <p:nvPr/>
                </p:nvSpPr>
                <p:spPr>
                  <a:xfrm>
                    <a:off x="6241493" y="624888"/>
                    <a:ext cx="295323" cy="2588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323" h="258816" extrusionOk="0">
                        <a:moveTo>
                          <a:pt x="96251" y="2975"/>
                        </a:moveTo>
                        <a:cubicBezTo>
                          <a:pt x="93822" y="142"/>
                          <a:pt x="89774" y="-668"/>
                          <a:pt x="86535" y="547"/>
                        </a:cubicBezTo>
                        <a:lnTo>
                          <a:pt x="6383" y="26454"/>
                        </a:lnTo>
                        <a:cubicBezTo>
                          <a:pt x="3144" y="27264"/>
                          <a:pt x="1120" y="30098"/>
                          <a:pt x="310" y="32932"/>
                        </a:cubicBezTo>
                        <a:cubicBezTo>
                          <a:pt x="-500" y="36170"/>
                          <a:pt x="310" y="39409"/>
                          <a:pt x="2334" y="41837"/>
                        </a:cubicBezTo>
                        <a:lnTo>
                          <a:pt x="199073" y="255578"/>
                        </a:lnTo>
                        <a:cubicBezTo>
                          <a:pt x="200693" y="257602"/>
                          <a:pt x="203526" y="258817"/>
                          <a:pt x="205955" y="258817"/>
                        </a:cubicBezTo>
                        <a:cubicBezTo>
                          <a:pt x="206765" y="258817"/>
                          <a:pt x="207979" y="258817"/>
                          <a:pt x="208789" y="258412"/>
                        </a:cubicBezTo>
                        <a:lnTo>
                          <a:pt x="288941" y="232504"/>
                        </a:lnTo>
                        <a:cubicBezTo>
                          <a:pt x="292180" y="231694"/>
                          <a:pt x="294204" y="228861"/>
                          <a:pt x="295014" y="226027"/>
                        </a:cubicBezTo>
                        <a:cubicBezTo>
                          <a:pt x="295824" y="222789"/>
                          <a:pt x="295014" y="219550"/>
                          <a:pt x="292990" y="217121"/>
                        </a:cubicBezTo>
                        <a:lnTo>
                          <a:pt x="96251" y="2975"/>
                        </a:lnTo>
                        <a:close/>
                        <a:moveTo>
                          <a:pt x="208789" y="238171"/>
                        </a:moveTo>
                        <a:lnTo>
                          <a:pt x="25813" y="39813"/>
                        </a:lnTo>
                        <a:lnTo>
                          <a:pt x="86535" y="20382"/>
                        </a:lnTo>
                        <a:lnTo>
                          <a:pt x="269511" y="218740"/>
                        </a:lnTo>
                        <a:lnTo>
                          <a:pt x="208789" y="23817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9"/>
          <p:cNvGrpSpPr/>
          <p:nvPr/>
        </p:nvGrpSpPr>
        <p:grpSpPr>
          <a:xfrm rot="10800000" flipH="1">
            <a:off x="-9526" y="-32100"/>
            <a:ext cx="9182026" cy="5175600"/>
            <a:chOff x="-9526" y="-32100"/>
            <a:chExt cx="9182026" cy="5175600"/>
          </a:xfrm>
        </p:grpSpPr>
        <p:pic>
          <p:nvPicPr>
            <p:cNvPr id="194" name="Google Shape;194;p9"/>
            <p:cNvPicPr preferRelativeResize="0"/>
            <p:nvPr/>
          </p:nvPicPr>
          <p:blipFill rotWithShape="1">
            <a:blip r:embed="rId2">
              <a:alphaModFix/>
            </a:blip>
            <a:srcRect l="51841" t="3361" r="3776" b="47855"/>
            <a:stretch/>
          </p:blipFill>
          <p:spPr>
            <a:xfrm rot="10800000">
              <a:off x="-9526" y="2305049"/>
              <a:ext cx="4591051" cy="2838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9"/>
            <p:cNvPicPr preferRelativeResize="0"/>
            <p:nvPr/>
          </p:nvPicPr>
          <p:blipFill rotWithShape="1">
            <a:blip r:embed="rId2">
              <a:alphaModFix/>
            </a:blip>
            <a:srcRect t="47848" r="66666"/>
            <a:stretch/>
          </p:blipFill>
          <p:spPr>
            <a:xfrm rot="10800000">
              <a:off x="5724526" y="-32100"/>
              <a:ext cx="3447974" cy="303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6" name="Google Shape;196;p9"/>
          <p:cNvSpPr txBox="1">
            <a:spLocks noGrp="1"/>
          </p:cNvSpPr>
          <p:nvPr>
            <p:ph type="title"/>
          </p:nvPr>
        </p:nvSpPr>
        <p:spPr>
          <a:xfrm>
            <a:off x="2549400" y="11692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7" name="Google Shape;197;p9"/>
          <p:cNvSpPr txBox="1">
            <a:spLocks noGrp="1"/>
          </p:cNvSpPr>
          <p:nvPr>
            <p:ph type="subTitle" idx="1"/>
          </p:nvPr>
        </p:nvSpPr>
        <p:spPr>
          <a:xfrm>
            <a:off x="2549400" y="27391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14"/>
          <p:cNvGrpSpPr/>
          <p:nvPr/>
        </p:nvGrpSpPr>
        <p:grpSpPr>
          <a:xfrm>
            <a:off x="0" y="-1"/>
            <a:ext cx="9144001" cy="5143502"/>
            <a:chOff x="0" y="-1"/>
            <a:chExt cx="9144001" cy="5143502"/>
          </a:xfrm>
        </p:grpSpPr>
        <p:pic>
          <p:nvPicPr>
            <p:cNvPr id="303" name="Google Shape;303;p14"/>
            <p:cNvPicPr preferRelativeResize="0"/>
            <p:nvPr/>
          </p:nvPicPr>
          <p:blipFill rotWithShape="1">
            <a:blip r:embed="rId2">
              <a:alphaModFix/>
            </a:blip>
            <a:srcRect l="7868" t="47848" r="66665" b="9834"/>
            <a:stretch/>
          </p:blipFill>
          <p:spPr>
            <a:xfrm>
              <a:off x="0" y="2681325"/>
              <a:ext cx="2634101" cy="2462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14"/>
            <p:cNvPicPr preferRelativeResize="0"/>
            <p:nvPr/>
          </p:nvPicPr>
          <p:blipFill rotWithShape="1">
            <a:blip r:embed="rId2">
              <a:alphaModFix/>
            </a:blip>
            <a:srcRect l="55625" t="9986" r="1467" b="47856"/>
            <a:stretch/>
          </p:blipFill>
          <p:spPr>
            <a:xfrm>
              <a:off x="4705350" y="-1"/>
              <a:ext cx="4438651" cy="24529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5" name="Google Shape;305;p14"/>
          <p:cNvSpPr txBox="1">
            <a:spLocks noGrp="1"/>
          </p:cNvSpPr>
          <p:nvPr>
            <p:ph type="title"/>
          </p:nvPr>
        </p:nvSpPr>
        <p:spPr>
          <a:xfrm>
            <a:off x="720000" y="41327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14"/>
          <p:cNvGrpSpPr/>
          <p:nvPr/>
        </p:nvGrpSpPr>
        <p:grpSpPr>
          <a:xfrm>
            <a:off x="8529828" y="215205"/>
            <a:ext cx="517157" cy="410009"/>
            <a:chOff x="10646478" y="390586"/>
            <a:chExt cx="639176" cy="506747"/>
          </a:xfrm>
        </p:grpSpPr>
        <p:sp>
          <p:nvSpPr>
            <p:cNvPr id="307" name="Google Shape;307;p14"/>
            <p:cNvSpPr/>
            <p:nvPr/>
          </p:nvSpPr>
          <p:spPr>
            <a:xfrm>
              <a:off x="10646478" y="390586"/>
              <a:ext cx="639176" cy="506747"/>
            </a:xfrm>
            <a:custGeom>
              <a:avLst/>
              <a:gdLst/>
              <a:ahLst/>
              <a:cxnLst/>
              <a:rect l="l" t="t" r="r" b="b"/>
              <a:pathLst>
                <a:path w="639176" h="506747" extrusionOk="0">
                  <a:moveTo>
                    <a:pt x="377157" y="506748"/>
                  </a:moveTo>
                  <a:cubicBezTo>
                    <a:pt x="415209" y="506748"/>
                    <a:pt x="452452" y="501485"/>
                    <a:pt x="486456" y="490555"/>
                  </a:cubicBezTo>
                  <a:cubicBezTo>
                    <a:pt x="554465" y="468695"/>
                    <a:pt x="599399" y="427000"/>
                    <a:pt x="613972" y="373969"/>
                  </a:cubicBezTo>
                  <a:lnTo>
                    <a:pt x="635022" y="295840"/>
                  </a:lnTo>
                  <a:lnTo>
                    <a:pt x="635022" y="295436"/>
                  </a:lnTo>
                  <a:cubicBezTo>
                    <a:pt x="648381" y="241191"/>
                    <a:pt x="629355" y="182088"/>
                    <a:pt x="580372" y="129058"/>
                  </a:cubicBezTo>
                  <a:cubicBezTo>
                    <a:pt x="482003" y="22592"/>
                    <a:pt x="290122" y="-28414"/>
                    <a:pt x="152486" y="16115"/>
                  </a:cubicBezTo>
                  <a:cubicBezTo>
                    <a:pt x="84477" y="37975"/>
                    <a:pt x="39543" y="79266"/>
                    <a:pt x="25374" y="132701"/>
                  </a:cubicBezTo>
                  <a:cubicBezTo>
                    <a:pt x="25374" y="132701"/>
                    <a:pt x="25374" y="132701"/>
                    <a:pt x="25374" y="133106"/>
                  </a:cubicBezTo>
                  <a:cubicBezTo>
                    <a:pt x="25374" y="133106"/>
                    <a:pt x="25374" y="133106"/>
                    <a:pt x="25374" y="133511"/>
                  </a:cubicBezTo>
                  <a:lnTo>
                    <a:pt x="4729" y="211235"/>
                  </a:lnTo>
                  <a:cubicBezTo>
                    <a:pt x="-9844" y="265075"/>
                    <a:pt x="9587" y="324177"/>
                    <a:pt x="58569" y="377613"/>
                  </a:cubicBezTo>
                  <a:cubicBezTo>
                    <a:pt x="132650" y="458170"/>
                    <a:pt x="260166" y="506748"/>
                    <a:pt x="377157" y="506748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8" name="Google Shape;308;p14"/>
            <p:cNvGrpSpPr/>
            <p:nvPr/>
          </p:nvGrpSpPr>
          <p:grpSpPr>
            <a:xfrm>
              <a:off x="10646478" y="390586"/>
              <a:ext cx="639176" cy="506747"/>
              <a:chOff x="6059362" y="539692"/>
              <a:chExt cx="639176" cy="506747"/>
            </a:xfrm>
          </p:grpSpPr>
          <p:grpSp>
            <p:nvGrpSpPr>
              <p:cNvPr id="309" name="Google Shape;309;p14"/>
              <p:cNvGrpSpPr/>
              <p:nvPr/>
            </p:nvGrpSpPr>
            <p:grpSpPr>
              <a:xfrm>
                <a:off x="6069114" y="549415"/>
                <a:ext cx="619650" cy="487224"/>
                <a:chOff x="6069114" y="549415"/>
                <a:chExt cx="619650" cy="487224"/>
              </a:xfrm>
            </p:grpSpPr>
            <p:sp>
              <p:nvSpPr>
                <p:cNvPr id="310" name="Google Shape;310;p14"/>
                <p:cNvSpPr/>
                <p:nvPr/>
              </p:nvSpPr>
              <p:spPr>
                <a:xfrm>
                  <a:off x="6069114" y="549415"/>
                  <a:ext cx="619650" cy="487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50" h="487224" extrusionOk="0">
                      <a:moveTo>
                        <a:pt x="615149" y="284094"/>
                      </a:moveTo>
                      <a:cubicBezTo>
                        <a:pt x="615149" y="283689"/>
                        <a:pt x="615554" y="283689"/>
                        <a:pt x="615554" y="283284"/>
                      </a:cubicBezTo>
                      <a:lnTo>
                        <a:pt x="594504" y="361413"/>
                      </a:lnTo>
                      <a:cubicBezTo>
                        <a:pt x="581550" y="409586"/>
                        <a:pt x="540259" y="450067"/>
                        <a:pt x="473465" y="471522"/>
                      </a:cubicBezTo>
                      <a:cubicBezTo>
                        <a:pt x="339067" y="514837"/>
                        <a:pt x="151639" y="465450"/>
                        <a:pt x="55699" y="361413"/>
                      </a:cubicBezTo>
                      <a:cubicBezTo>
                        <a:pt x="7526" y="308787"/>
                        <a:pt x="-8667" y="252518"/>
                        <a:pt x="4288" y="203941"/>
                      </a:cubicBezTo>
                      <a:lnTo>
                        <a:pt x="24933" y="127026"/>
                      </a:lnTo>
                      <a:cubicBezTo>
                        <a:pt x="24933" y="126622"/>
                        <a:pt x="25338" y="126217"/>
                        <a:pt x="25338" y="125812"/>
                      </a:cubicBezTo>
                      <a:cubicBezTo>
                        <a:pt x="37887" y="77639"/>
                        <a:pt x="79583" y="37158"/>
                        <a:pt x="146377" y="15703"/>
                      </a:cubicBezTo>
                      <a:cubicBezTo>
                        <a:pt x="280774" y="-27612"/>
                        <a:pt x="468203" y="21775"/>
                        <a:pt x="564143" y="125812"/>
                      </a:cubicBezTo>
                      <a:cubicBezTo>
                        <a:pt x="612316" y="178842"/>
                        <a:pt x="628508" y="235516"/>
                        <a:pt x="615149" y="28409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14"/>
                <p:cNvSpPr/>
                <p:nvPr/>
              </p:nvSpPr>
              <p:spPr>
                <a:xfrm>
                  <a:off x="6187443" y="590073"/>
                  <a:ext cx="292271" cy="231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271" h="231523" extrusionOk="0">
                      <a:moveTo>
                        <a:pt x="70148" y="17955"/>
                      </a:moveTo>
                      <a:cubicBezTo>
                        <a:pt x="49502" y="28480"/>
                        <a:pt x="29667" y="41434"/>
                        <a:pt x="16308" y="60460"/>
                      </a:cubicBezTo>
                      <a:cubicBezTo>
                        <a:pt x="-5148" y="90821"/>
                        <a:pt x="-4742" y="133731"/>
                        <a:pt x="13474" y="166116"/>
                      </a:cubicBezTo>
                      <a:cubicBezTo>
                        <a:pt x="31691" y="198501"/>
                        <a:pt x="66100" y="220361"/>
                        <a:pt x="102533" y="228053"/>
                      </a:cubicBezTo>
                      <a:cubicBezTo>
                        <a:pt x="138966" y="235744"/>
                        <a:pt x="177423" y="230077"/>
                        <a:pt x="212237" y="216718"/>
                      </a:cubicBezTo>
                      <a:cubicBezTo>
                        <a:pt x="242193" y="205383"/>
                        <a:pt x="271744" y="186357"/>
                        <a:pt x="285103" y="157210"/>
                      </a:cubicBezTo>
                      <a:cubicBezTo>
                        <a:pt x="300081" y="124016"/>
                        <a:pt x="290366" y="83534"/>
                        <a:pt x="267291" y="55602"/>
                      </a:cubicBezTo>
                      <a:cubicBezTo>
                        <a:pt x="244217" y="27670"/>
                        <a:pt x="209808" y="11478"/>
                        <a:pt x="174185" y="3382"/>
                      </a:cubicBezTo>
                      <a:cubicBezTo>
                        <a:pt x="138156" y="-4310"/>
                        <a:pt x="102533" y="1358"/>
                        <a:pt x="70148" y="17955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14"/>
                <p:cNvSpPr/>
                <p:nvPr/>
              </p:nvSpPr>
              <p:spPr>
                <a:xfrm>
                  <a:off x="6250305" y="634341"/>
                  <a:ext cx="277296" cy="239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296" h="239244" extrusionOk="0">
                      <a:moveTo>
                        <a:pt x="277297" y="213336"/>
                      </a:moveTo>
                      <a:lnTo>
                        <a:pt x="197143" y="239244"/>
                      </a:lnTo>
                      <a:lnTo>
                        <a:pt x="0" y="25908"/>
                      </a:lnTo>
                      <a:lnTo>
                        <a:pt x="8055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3" name="Google Shape;313;p14"/>
              <p:cNvGrpSpPr/>
              <p:nvPr/>
            </p:nvGrpSpPr>
            <p:grpSpPr>
              <a:xfrm>
                <a:off x="6059362" y="539692"/>
                <a:ext cx="639176" cy="506747"/>
                <a:chOff x="6059362" y="539692"/>
                <a:chExt cx="639176" cy="506747"/>
              </a:xfrm>
            </p:grpSpPr>
            <p:sp>
              <p:nvSpPr>
                <p:cNvPr id="314" name="Google Shape;314;p14"/>
                <p:cNvSpPr/>
                <p:nvPr/>
              </p:nvSpPr>
              <p:spPr>
                <a:xfrm>
                  <a:off x="6059362" y="539692"/>
                  <a:ext cx="639176" cy="506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176" h="506747" extrusionOk="0">
                      <a:moveTo>
                        <a:pt x="580372" y="129058"/>
                      </a:moveTo>
                      <a:cubicBezTo>
                        <a:pt x="482003" y="22592"/>
                        <a:pt x="290122" y="-28414"/>
                        <a:pt x="152486" y="16115"/>
                      </a:cubicBezTo>
                      <a:cubicBezTo>
                        <a:pt x="84477" y="37975"/>
                        <a:pt x="39543" y="79266"/>
                        <a:pt x="25374" y="132701"/>
                      </a:cubicBezTo>
                      <a:lnTo>
                        <a:pt x="25374" y="132701"/>
                      </a:lnTo>
                      <a:lnTo>
                        <a:pt x="25374" y="132701"/>
                      </a:lnTo>
                      <a:lnTo>
                        <a:pt x="25374" y="132701"/>
                      </a:lnTo>
                      <a:cubicBezTo>
                        <a:pt x="25374" y="132701"/>
                        <a:pt x="25374" y="132701"/>
                        <a:pt x="25374" y="133106"/>
                      </a:cubicBezTo>
                      <a:cubicBezTo>
                        <a:pt x="25374" y="133106"/>
                        <a:pt x="25374" y="133106"/>
                        <a:pt x="25374" y="133511"/>
                      </a:cubicBezTo>
                      <a:lnTo>
                        <a:pt x="4729" y="211235"/>
                      </a:lnTo>
                      <a:cubicBezTo>
                        <a:pt x="-9844" y="265075"/>
                        <a:pt x="9587" y="324177"/>
                        <a:pt x="58569" y="377613"/>
                      </a:cubicBezTo>
                      <a:cubicBezTo>
                        <a:pt x="132650" y="458170"/>
                        <a:pt x="260166" y="506748"/>
                        <a:pt x="377157" y="506748"/>
                      </a:cubicBezTo>
                      <a:cubicBezTo>
                        <a:pt x="415209" y="506748"/>
                        <a:pt x="452452" y="501485"/>
                        <a:pt x="486456" y="490555"/>
                      </a:cubicBezTo>
                      <a:cubicBezTo>
                        <a:pt x="554465" y="468695"/>
                        <a:pt x="599399" y="427000"/>
                        <a:pt x="613972" y="373969"/>
                      </a:cubicBezTo>
                      <a:lnTo>
                        <a:pt x="635022" y="295840"/>
                      </a:lnTo>
                      <a:lnTo>
                        <a:pt x="635022" y="295840"/>
                      </a:lnTo>
                      <a:lnTo>
                        <a:pt x="635022" y="295840"/>
                      </a:lnTo>
                      <a:lnTo>
                        <a:pt x="635022" y="295436"/>
                      </a:lnTo>
                      <a:cubicBezTo>
                        <a:pt x="648381" y="241191"/>
                        <a:pt x="629355" y="182088"/>
                        <a:pt x="580372" y="129058"/>
                      </a:cubicBezTo>
                      <a:close/>
                      <a:moveTo>
                        <a:pt x="594946" y="369111"/>
                      </a:moveTo>
                      <a:cubicBezTo>
                        <a:pt x="582396" y="416070"/>
                        <a:pt x="541510" y="452908"/>
                        <a:pt x="479979" y="472744"/>
                      </a:cubicBezTo>
                      <a:cubicBezTo>
                        <a:pt x="348820" y="515249"/>
                        <a:pt x="165845" y="466671"/>
                        <a:pt x="71928" y="365063"/>
                      </a:cubicBezTo>
                      <a:cubicBezTo>
                        <a:pt x="27398" y="316891"/>
                        <a:pt x="9992" y="263860"/>
                        <a:pt x="22541" y="216497"/>
                      </a:cubicBezTo>
                      <a:lnTo>
                        <a:pt x="24970" y="205567"/>
                      </a:lnTo>
                      <a:cubicBezTo>
                        <a:pt x="33066" y="237547"/>
                        <a:pt x="50878" y="269528"/>
                        <a:pt x="78810" y="299484"/>
                      </a:cubicBezTo>
                      <a:cubicBezTo>
                        <a:pt x="152890" y="380041"/>
                        <a:pt x="280002" y="428619"/>
                        <a:pt x="397397" y="428619"/>
                      </a:cubicBezTo>
                      <a:cubicBezTo>
                        <a:pt x="435450" y="428619"/>
                        <a:pt x="472692" y="423356"/>
                        <a:pt x="506697" y="412426"/>
                      </a:cubicBezTo>
                      <a:cubicBezTo>
                        <a:pt x="543939" y="400282"/>
                        <a:pt x="574300" y="382470"/>
                        <a:pt x="596565" y="359801"/>
                      </a:cubicBezTo>
                      <a:lnTo>
                        <a:pt x="594946" y="369111"/>
                      </a:lnTo>
                      <a:close/>
                      <a:moveTo>
                        <a:pt x="615996" y="290173"/>
                      </a:moveTo>
                      <a:cubicBezTo>
                        <a:pt x="603447" y="337131"/>
                        <a:pt x="562561" y="374374"/>
                        <a:pt x="501029" y="394210"/>
                      </a:cubicBezTo>
                      <a:cubicBezTo>
                        <a:pt x="369870" y="436715"/>
                        <a:pt x="186895" y="388138"/>
                        <a:pt x="92978" y="286530"/>
                      </a:cubicBezTo>
                      <a:cubicBezTo>
                        <a:pt x="48449" y="238357"/>
                        <a:pt x="31042" y="185731"/>
                        <a:pt x="43591" y="138368"/>
                      </a:cubicBezTo>
                      <a:cubicBezTo>
                        <a:pt x="56140" y="91410"/>
                        <a:pt x="97026" y="54167"/>
                        <a:pt x="158558" y="34332"/>
                      </a:cubicBezTo>
                      <a:cubicBezTo>
                        <a:pt x="190943" y="23806"/>
                        <a:pt x="226161" y="18949"/>
                        <a:pt x="262594" y="18949"/>
                      </a:cubicBezTo>
                      <a:cubicBezTo>
                        <a:pt x="374323" y="18949"/>
                        <a:pt x="495767" y="65097"/>
                        <a:pt x="566609" y="142012"/>
                      </a:cubicBezTo>
                      <a:cubicBezTo>
                        <a:pt x="610733" y="190184"/>
                        <a:pt x="628545" y="242810"/>
                        <a:pt x="615996" y="2901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14"/>
                <p:cNvSpPr/>
                <p:nvPr/>
              </p:nvSpPr>
              <p:spPr>
                <a:xfrm>
                  <a:off x="6241493" y="624888"/>
                  <a:ext cx="295323" cy="258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323" h="258816" extrusionOk="0">
                      <a:moveTo>
                        <a:pt x="96251" y="2975"/>
                      </a:moveTo>
                      <a:cubicBezTo>
                        <a:pt x="93822" y="142"/>
                        <a:pt x="89774" y="-668"/>
                        <a:pt x="86535" y="547"/>
                      </a:cubicBezTo>
                      <a:lnTo>
                        <a:pt x="6383" y="26454"/>
                      </a:lnTo>
                      <a:cubicBezTo>
                        <a:pt x="3144" y="27264"/>
                        <a:pt x="1120" y="30098"/>
                        <a:pt x="310" y="32932"/>
                      </a:cubicBezTo>
                      <a:cubicBezTo>
                        <a:pt x="-500" y="36170"/>
                        <a:pt x="310" y="39409"/>
                        <a:pt x="2334" y="41837"/>
                      </a:cubicBezTo>
                      <a:lnTo>
                        <a:pt x="199073" y="255578"/>
                      </a:lnTo>
                      <a:cubicBezTo>
                        <a:pt x="200693" y="257602"/>
                        <a:pt x="203526" y="258817"/>
                        <a:pt x="205955" y="258817"/>
                      </a:cubicBezTo>
                      <a:cubicBezTo>
                        <a:pt x="206765" y="258817"/>
                        <a:pt x="207979" y="258817"/>
                        <a:pt x="208789" y="258412"/>
                      </a:cubicBezTo>
                      <a:lnTo>
                        <a:pt x="288941" y="232504"/>
                      </a:lnTo>
                      <a:cubicBezTo>
                        <a:pt x="292180" y="231694"/>
                        <a:pt x="294204" y="228861"/>
                        <a:pt x="295014" y="226027"/>
                      </a:cubicBezTo>
                      <a:cubicBezTo>
                        <a:pt x="295824" y="222789"/>
                        <a:pt x="295014" y="219550"/>
                        <a:pt x="292990" y="217121"/>
                      </a:cubicBezTo>
                      <a:lnTo>
                        <a:pt x="96251" y="2975"/>
                      </a:lnTo>
                      <a:close/>
                      <a:moveTo>
                        <a:pt x="208789" y="238171"/>
                      </a:moveTo>
                      <a:lnTo>
                        <a:pt x="25813" y="39813"/>
                      </a:lnTo>
                      <a:lnTo>
                        <a:pt x="86535" y="20382"/>
                      </a:lnTo>
                      <a:lnTo>
                        <a:pt x="269511" y="218740"/>
                      </a:lnTo>
                      <a:lnTo>
                        <a:pt x="208789" y="23817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lt Warp"/>
              <a:buNone/>
              <a:defRPr sz="2800">
                <a:solidFill>
                  <a:schemeClr val="dk1"/>
                </a:solidFill>
                <a:latin typeface="Tilt Warp"/>
                <a:ea typeface="Tilt Warp"/>
                <a:cs typeface="Tilt Warp"/>
                <a:sym typeface="Tilt Warp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ulish"/>
              <a:buChar char="●"/>
              <a:defRPr sz="1800"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●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●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○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ulish"/>
              <a:buChar char="■"/>
              <a:defRPr>
                <a:solidFill>
                  <a:schemeClr val="dk2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60" r:id="rId9"/>
    <p:sldLayoutId id="2147483662" r:id="rId10"/>
    <p:sldLayoutId id="2147483663" r:id="rId11"/>
    <p:sldLayoutId id="2147483664" r:id="rId12"/>
    <p:sldLayoutId id="2147483666" r:id="rId13"/>
    <p:sldLayoutId id="2147483667" r:id="rId14"/>
    <p:sldLayoutId id="2147483668" r:id="rId15"/>
  </p:sldLayoutIdLst>
  <p:transition spd="med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sv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7D72FD-5FAD-FDCB-A902-5312D99DD0FA}"/>
              </a:ext>
            </a:extLst>
          </p:cNvPr>
          <p:cNvSpPr txBox="1"/>
          <p:nvPr/>
        </p:nvSpPr>
        <p:spPr>
          <a:xfrm>
            <a:off x="619636" y="1659288"/>
            <a:ext cx="7904728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chemeClr val="accent4">
                    <a:lumMod val="75000"/>
                  </a:schemeClr>
                </a:solidFill>
              </a:rPr>
              <a:t>VUI MỪNG CHÀO ĐÓN CÁC EM</a:t>
            </a:r>
          </a:p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chemeClr val="accent4">
                    <a:lumMod val="75000"/>
                  </a:schemeClr>
                </a:solidFill>
              </a:rPr>
              <a:t>TỚI BUỔI HỌC NGÀY HÔM NAY</a:t>
            </a: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35FD8BCD-4D9C-FC70-26C7-3E130B2FE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434564" y="3553034"/>
            <a:ext cx="2534607" cy="1590466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A4B2CA5C-88C3-D488-C203-43EB94BB5BC0}"/>
              </a:ext>
            </a:extLst>
          </p:cNvPr>
          <p:cNvSpPr/>
          <p:nvPr/>
        </p:nvSpPr>
        <p:spPr>
          <a:xfrm>
            <a:off x="351390" y="338958"/>
            <a:ext cx="2856893" cy="1111469"/>
          </a:xfrm>
          <a:custGeom>
            <a:avLst/>
            <a:gdLst/>
            <a:ahLst/>
            <a:cxnLst/>
            <a:rect l="l" t="t" r="r" b="b"/>
            <a:pathLst>
              <a:path w="7315200" h="3913632">
                <a:moveTo>
                  <a:pt x="0" y="0"/>
                </a:moveTo>
                <a:lnTo>
                  <a:pt x="7315200" y="0"/>
                </a:lnTo>
                <a:lnTo>
                  <a:pt x="7315200" y="3913632"/>
                </a:lnTo>
                <a:lnTo>
                  <a:pt x="0" y="39136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70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31F3C8-FB0F-45E6-D066-AE442D51AD9E}"/>
              </a:ext>
            </a:extLst>
          </p:cNvPr>
          <p:cNvSpPr txBox="1"/>
          <p:nvPr/>
        </p:nvSpPr>
        <p:spPr>
          <a:xfrm>
            <a:off x="425669" y="299545"/>
            <a:ext cx="3430747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7030A0"/>
                </a:solidFill>
              </a:rPr>
              <a:t>Hoạt động 2 (SGK – tr.114)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CDCD-7449-F5E1-F479-272CD6145384}"/>
              </a:ext>
            </a:extLst>
          </p:cNvPr>
          <p:cNvSpPr txBox="1"/>
          <p:nvPr/>
        </p:nvSpPr>
        <p:spPr>
          <a:xfrm>
            <a:off x="4083269" y="299545"/>
            <a:ext cx="3334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/>
              <a:t>Xây dựng bảng tính Excel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23A2D2-EBF4-92EB-CFFC-C2C5E621E001}"/>
              </a:ext>
            </a:extLst>
          </p:cNvPr>
          <p:cNvSpPr txBox="1"/>
          <p:nvPr/>
        </p:nvSpPr>
        <p:spPr>
          <a:xfrm>
            <a:off x="280711" y="819807"/>
            <a:ext cx="858257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000" i="1" dirty="0">
                <a:latin typeface="Arial" panose="020B0604020202020204" pitchFamily="34" charset="0"/>
                <a:cs typeface="Arial" panose="020B0604020202020204" pitchFamily="34" charset="0"/>
              </a:rPr>
              <a:t>Thực hiện các bước để xây dựng bảng tính Excel tính toán lượng chất tan và dung môi cần thiết.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2B2BB-DF84-C342-E185-C90DEA360139}"/>
              </a:ext>
            </a:extLst>
          </p:cNvPr>
          <p:cNvSpPr txBox="1"/>
          <p:nvPr/>
        </p:nvSpPr>
        <p:spPr>
          <a:xfrm>
            <a:off x="425669" y="1898619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VN" sz="2000" b="1" dirty="0">
                <a:solidFill>
                  <a:srgbClr val="C00000"/>
                </a:solidFill>
              </a:rPr>
              <a:t>Bước 1:</a:t>
            </a:r>
          </a:p>
        </p:txBody>
      </p:sp>
      <p:pic>
        <p:nvPicPr>
          <p:cNvPr id="7" name="Picture 6" descr="A screenshot of a table&#10;&#10;Description automatically generated">
            <a:extLst>
              <a:ext uri="{FF2B5EF4-FFF2-40B4-BE49-F238E27FC236}">
                <a16:creationId xmlns:a16="http://schemas.microsoft.com/office/drawing/2014/main" id="{740AF7C1-BD54-09CA-8E56-87808DDC0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35" y="2514829"/>
            <a:ext cx="7271930" cy="201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8901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F17FEF-0FD0-52D1-5EA6-E208F5B825BB}"/>
              </a:ext>
            </a:extLst>
          </p:cNvPr>
          <p:cNvSpPr txBox="1"/>
          <p:nvPr/>
        </p:nvSpPr>
        <p:spPr>
          <a:xfrm>
            <a:off x="77868" y="354548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VN" sz="2000" b="1" dirty="0">
                <a:solidFill>
                  <a:srgbClr val="C00000"/>
                </a:solidFill>
              </a:rPr>
              <a:t>Bước 2: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A51011F-BAD0-A3DA-DBD7-0AB8A2079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48" y="354548"/>
            <a:ext cx="7192911" cy="14900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58B67D-C68E-2D29-7255-6E55E42F968E}"/>
              </a:ext>
            </a:extLst>
          </p:cNvPr>
          <p:cNvSpPr txBox="1"/>
          <p:nvPr/>
        </p:nvSpPr>
        <p:spPr>
          <a:xfrm>
            <a:off x="77868" y="2121432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VN" sz="2000" b="1" dirty="0">
                <a:solidFill>
                  <a:srgbClr val="C00000"/>
                </a:solidFill>
              </a:rPr>
              <a:t>Bước 3: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EEBF58-9313-F22B-A298-0EC585544CDB}"/>
              </a:ext>
            </a:extLst>
          </p:cNvPr>
          <p:cNvSpPr txBox="1"/>
          <p:nvPr/>
        </p:nvSpPr>
        <p:spPr>
          <a:xfrm>
            <a:off x="77868" y="3513659"/>
            <a:ext cx="1526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VN" sz="2000" b="1" dirty="0">
                <a:solidFill>
                  <a:srgbClr val="C00000"/>
                </a:solidFill>
              </a:rPr>
              <a:t>Bước 4: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F6D9CA8A-D660-2F76-DACD-E3ECCDD9C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248" y="2107637"/>
            <a:ext cx="6963258" cy="1098653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3320F1BA-3504-7797-E43B-C8AC2EFD3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248" y="3548664"/>
            <a:ext cx="7192911" cy="11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112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415D23C-5003-C2DF-3A42-256ADC0D5392}"/>
              </a:ext>
            </a:extLst>
          </p:cNvPr>
          <p:cNvSpPr txBox="1"/>
          <p:nvPr/>
        </p:nvSpPr>
        <p:spPr>
          <a:xfrm>
            <a:off x="2347673" y="204951"/>
            <a:ext cx="4448654" cy="584775"/>
          </a:xfrm>
          <a:prstGeom prst="rect">
            <a:avLst/>
          </a:prstGeom>
          <a:solidFill>
            <a:schemeClr val="bg1"/>
          </a:solidFill>
          <a:ln>
            <a:solidFill>
              <a:srgbClr val="2568C5"/>
            </a:solidFill>
          </a:ln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2568C5"/>
                </a:solidFill>
              </a:rPr>
              <a:t>PHIẾU HỌC TẬP SỐ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1369F3-CF29-E1AC-4691-AD862B72DFA5}"/>
              </a:ext>
            </a:extLst>
          </p:cNvPr>
          <p:cNvSpPr txBox="1"/>
          <p:nvPr/>
        </p:nvSpPr>
        <p:spPr>
          <a:xfrm>
            <a:off x="599089" y="964710"/>
            <a:ext cx="4184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/>
              <a:t>Nhóm : ……………………….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96C18A-A099-8B29-B512-151C1442B447}"/>
                  </a:ext>
                </a:extLst>
              </p:cNvPr>
              <p:cNvSpPr txBox="1"/>
              <p:nvPr/>
            </p:nvSpPr>
            <p:spPr>
              <a:xfrm>
                <a:off x="446162" y="1601359"/>
                <a:ext cx="8251675" cy="30925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gam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cát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gam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tinh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khiết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tạo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=1000 </m:t>
                    </m:r>
                  </m:oMath>
                </a14:m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ml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nồng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riêng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=1,1</m:t>
                    </m:r>
                  </m:oMath>
                </a14:m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g/ml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tinh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khiết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nặng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kg.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nồng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trăm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dung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fr-FR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%=</m:t>
                      </m:r>
                      <m:f>
                        <m:fPr>
                          <m:ctrlPr>
                            <a:rPr lang="en-VN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VN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8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8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VN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8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800" i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dd</m:t>
                              </m:r>
                            </m:sub>
                          </m:sSub>
                        </m:den>
                      </m:f>
                      <m:r>
                        <a:rPr lang="fr-FR" sz="18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. 100%</m:t>
                      </m:r>
                    </m:oMath>
                  </m:oMathPara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VN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a-DK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ct</m:t>
                        </m:r>
                      </m:sub>
                    </m:sSub>
                  </m:oMath>
                </a14:m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tan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r>
                  <a:rPr lang="en-VN" sz="1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a-DK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dd</m:t>
                        </m:r>
                      </m:sub>
                    </m:sSub>
                  </m:oMath>
                </a14:m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dung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dịch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96C18A-A099-8B29-B512-151C1442B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62" y="1601359"/>
                <a:ext cx="8251675" cy="3092513"/>
              </a:xfrm>
              <a:prstGeom prst="rect">
                <a:avLst/>
              </a:prstGeom>
              <a:blipFill>
                <a:blip r:embed="rId2"/>
                <a:stretch>
                  <a:fillRect l="-615" r="-1077" b="-204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96216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67BC96-764D-8B8F-CD84-6E635B5F6675}"/>
                  </a:ext>
                </a:extLst>
              </p:cNvPr>
              <p:cNvSpPr txBox="1"/>
              <p:nvPr/>
            </p:nvSpPr>
            <p:spPr>
              <a:xfrm>
                <a:off x="390196" y="337869"/>
                <a:ext cx="8363608" cy="2233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da-DK" sz="1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da-DK" sz="1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1: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gam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gam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cát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pha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chế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Lập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nồng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dung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dịch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ẩn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da-DK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fr-FR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da-DK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……………………………………………………………………………………….........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……………………………………………………………………………………….........</a:t>
                </a:r>
                <a:r>
                  <a:rPr lang="en-VN" sz="1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67BC96-764D-8B8F-CD84-6E635B5F6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96" y="337869"/>
                <a:ext cx="8363608" cy="2233881"/>
              </a:xfrm>
              <a:prstGeom prst="rect">
                <a:avLst/>
              </a:prstGeom>
              <a:blipFill>
                <a:blip r:embed="rId2"/>
                <a:stretch>
                  <a:fillRect l="-606" r="-606" b="-339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EE3C43D-D926-9085-25B2-83B2530F652F}"/>
              </a:ext>
            </a:extLst>
          </p:cNvPr>
          <p:cNvSpPr txBox="1"/>
          <p:nvPr/>
        </p:nvSpPr>
        <p:spPr>
          <a:xfrm>
            <a:off x="390196" y="2800179"/>
            <a:ext cx="8363608" cy="1856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</a:t>
            </a:r>
            <a:r>
              <a:rPr lang="fr-F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vi-V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Biến đổi hệ phương trình trên về dạng hệ hai phương trình bậc nhất hai ẩn.</a:t>
            </a:r>
            <a:endParaRPr lang="en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……………………………………………………………………………………….........</a:t>
            </a:r>
            <a:endParaRPr lang="en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……………………………………………………………………………………….........</a:t>
            </a:r>
            <a:endParaRPr lang="en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5261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FEB2DE-C43B-36FD-02B0-7F1BA4BCFFA8}"/>
                  </a:ext>
                </a:extLst>
              </p:cNvPr>
              <p:cNvSpPr txBox="1"/>
              <p:nvPr/>
            </p:nvSpPr>
            <p:spPr>
              <a:xfrm>
                <a:off x="317281" y="0"/>
                <a:ext cx="8217776" cy="1801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đó chứng tỏ nghiệm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hệ phương trình này là: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1100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num>
                              <m:den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110−0,1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den>
                            </m:f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 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2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VN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1100</m:t>
                                </m:r>
                                <m:d>
                                  <m:dPr>
                                    <m:ctrlPr>
                                      <a:rPr lang="en-VN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20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100−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vi-VN" sz="20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110−0,1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0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9FEB2DE-C43B-36FD-02B0-7F1BA4BCF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81" y="0"/>
                <a:ext cx="8217776" cy="1801840"/>
              </a:xfrm>
              <a:prstGeom prst="rect">
                <a:avLst/>
              </a:prstGeom>
              <a:blipFill>
                <a:blip r:embed="rId2"/>
                <a:stretch>
                  <a:fillRect l="-463" t="-115385" b="-20629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6E978-83A9-C8DB-7D28-B8C50FA55BC6}"/>
                  </a:ext>
                </a:extLst>
              </p:cNvPr>
              <p:cNvSpPr txBox="1"/>
              <p:nvPr/>
            </p:nvSpPr>
            <p:spPr>
              <a:xfrm>
                <a:off x="317281" y="1801840"/>
                <a:ext cx="8509438" cy="2337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Bước 3: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Áp dụng: Tính lượng nước và đường cát tương ứng để pha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ml nước đường với nồng độ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=63%</m:t>
                    </m:r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……………………………………………………………………………………….........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fr-FR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……………………………………………………………………………………….........</a:t>
                </a:r>
                <a:r>
                  <a:rPr lang="en-VN" sz="18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D6E978-83A9-C8DB-7D28-B8C50FA55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81" y="1801840"/>
                <a:ext cx="8509438" cy="2337756"/>
              </a:xfrm>
              <a:prstGeom prst="rect">
                <a:avLst/>
              </a:prstGeom>
              <a:blipFill>
                <a:blip r:embed="rId3"/>
                <a:stretch>
                  <a:fillRect l="-446" r="-446" b="-326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98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30"/>
          <p:cNvSpPr txBox="1">
            <a:spLocks noGrp="1"/>
          </p:cNvSpPr>
          <p:nvPr>
            <p:ph type="title"/>
          </p:nvPr>
        </p:nvSpPr>
        <p:spPr>
          <a:xfrm>
            <a:off x="940934" y="2777651"/>
            <a:ext cx="7262132" cy="6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3" name="Google Shape;1063;p30"/>
          <p:cNvSpPr txBox="1">
            <a:spLocks noGrp="1"/>
          </p:cNvSpPr>
          <p:nvPr>
            <p:ph type="title" idx="2"/>
          </p:nvPr>
        </p:nvSpPr>
        <p:spPr>
          <a:xfrm>
            <a:off x="3544050" y="1251350"/>
            <a:ext cx="2055900" cy="11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662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7C6C4D3-3702-4D3A-49A0-30C16CB013B0}"/>
              </a:ext>
            </a:extLst>
          </p:cNvPr>
          <p:cNvSpPr/>
          <p:nvPr/>
        </p:nvSpPr>
        <p:spPr>
          <a:xfrm>
            <a:off x="819810" y="268670"/>
            <a:ext cx="7504387" cy="1198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1.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pha được dung dịch muối ăn (NaCl hay muối mỏ) 15% thì cần: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7DFBF51-EE5E-3DA5-12A1-41B494DBB867}"/>
              </a:ext>
            </a:extLst>
          </p:cNvPr>
          <p:cNvSpPr/>
          <p:nvPr/>
        </p:nvSpPr>
        <p:spPr>
          <a:xfrm>
            <a:off x="1818292" y="1624178"/>
            <a:ext cx="5507421" cy="691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Hòa tan 15g muối ăn vào 90g nước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341EADE-D287-062E-00E3-845905C184D4}"/>
              </a:ext>
            </a:extLst>
          </p:cNvPr>
          <p:cNvSpPr/>
          <p:nvPr/>
        </p:nvSpPr>
        <p:spPr>
          <a:xfrm>
            <a:off x="1818291" y="2472560"/>
            <a:ext cx="5507421" cy="691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Hòa tan 15g muối ăn vào 100g nước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7280738-4F57-2AB8-3D7D-94749C326E35}"/>
              </a:ext>
            </a:extLst>
          </p:cNvPr>
          <p:cNvSpPr/>
          <p:nvPr/>
        </p:nvSpPr>
        <p:spPr>
          <a:xfrm>
            <a:off x="1818290" y="3320942"/>
            <a:ext cx="5507421" cy="691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Hòa tan 30g muối ăn vào 170g nước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4672F95-8DA6-1229-B303-95DC0C3B76E3}"/>
              </a:ext>
            </a:extLst>
          </p:cNvPr>
          <p:cNvSpPr/>
          <p:nvPr/>
        </p:nvSpPr>
        <p:spPr>
          <a:xfrm>
            <a:off x="1818289" y="4169324"/>
            <a:ext cx="5507421" cy="691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Hòa tan 15g muối ăn vào 190g nước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D174AD-02EA-6AC9-5ABC-88ACC39477CC}"/>
              </a:ext>
            </a:extLst>
          </p:cNvPr>
          <p:cNvSpPr/>
          <p:nvPr/>
        </p:nvSpPr>
        <p:spPr>
          <a:xfrm>
            <a:off x="1818288" y="3320942"/>
            <a:ext cx="5507421" cy="691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Hòa tan 30g muối ăn vào 170g nước</a:t>
            </a:r>
            <a:endParaRPr lang="en-VN" sz="2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3477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555FD38-33A7-0B21-3554-F3F3C7CDFC3E}"/>
              </a:ext>
            </a:extLst>
          </p:cNvPr>
          <p:cNvSpPr/>
          <p:nvPr/>
        </p:nvSpPr>
        <p:spPr>
          <a:xfrm>
            <a:off x="409905" y="385595"/>
            <a:ext cx="8324190" cy="18123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2.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 tan 0,9 gam đường vào nước ta được dung dịch A có khối lượng là 1,5g. Nồng độ phần trăm của dung dịch A là:</a:t>
            </a:r>
            <a:endParaRPr lang="en-VN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766866F-119A-9F5A-0A5E-CC96A63B9317}"/>
              </a:ext>
            </a:extLst>
          </p:cNvPr>
          <p:cNvSpPr/>
          <p:nvPr/>
        </p:nvSpPr>
        <p:spPr>
          <a:xfrm>
            <a:off x="1282265" y="2497360"/>
            <a:ext cx="2564521" cy="896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en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BAF1CA-4F14-371A-803C-7C78359D28AC}"/>
              </a:ext>
            </a:extLst>
          </p:cNvPr>
          <p:cNvSpPr/>
          <p:nvPr/>
        </p:nvSpPr>
        <p:spPr>
          <a:xfrm>
            <a:off x="5297213" y="2497360"/>
            <a:ext cx="2564521" cy="896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0%</a:t>
            </a:r>
            <a:r>
              <a:rPr lang="en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3102AB-F066-DA48-87BC-718F5B907CBB}"/>
              </a:ext>
            </a:extLst>
          </p:cNvPr>
          <p:cNvSpPr/>
          <p:nvPr/>
        </p:nvSpPr>
        <p:spPr>
          <a:xfrm>
            <a:off x="1282265" y="3693083"/>
            <a:ext cx="2564521" cy="896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0%</a:t>
            </a:r>
            <a:r>
              <a:rPr lang="en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F07BC40-48B8-AAFD-2F46-5A6DA4BBC6E7}"/>
              </a:ext>
            </a:extLst>
          </p:cNvPr>
          <p:cNvSpPr/>
          <p:nvPr/>
        </p:nvSpPr>
        <p:spPr>
          <a:xfrm>
            <a:off x="5297212" y="3693083"/>
            <a:ext cx="2564521" cy="896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vi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0%</a:t>
            </a:r>
            <a:r>
              <a:rPr lang="en-VN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DA303F1-0B81-977D-B5CC-07D74F1C42E7}"/>
              </a:ext>
            </a:extLst>
          </p:cNvPr>
          <p:cNvSpPr/>
          <p:nvPr/>
        </p:nvSpPr>
        <p:spPr>
          <a:xfrm>
            <a:off x="5297212" y="2497360"/>
            <a:ext cx="2564521" cy="8963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vi-VN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0%</a:t>
            </a:r>
            <a:r>
              <a:rPr lang="en-VN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4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7462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223D4E9-FBA0-1BA3-561F-5F5AE87D85B5}"/>
              </a:ext>
            </a:extLst>
          </p:cNvPr>
          <p:cNvSpPr/>
          <p:nvPr/>
        </p:nvSpPr>
        <p:spPr>
          <a:xfrm>
            <a:off x="614857" y="466561"/>
            <a:ext cx="7914286" cy="17706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3.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số gam đường và số gam nước tinh khiết cần thiết để có thể pha chế được 1 000 ml dung dịch 15%, biết rằng khối lượng riêng của đường là 1,1 g/ml. (làm tròn đến chữ số thập phân thứ hai).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5901526-BD37-6C13-43F1-968E7A99802C}"/>
              </a:ext>
            </a:extLst>
          </p:cNvPr>
          <p:cNvSpPr/>
          <p:nvPr/>
        </p:nvSpPr>
        <p:spPr>
          <a:xfrm>
            <a:off x="273271" y="2499904"/>
            <a:ext cx="4172605" cy="83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568,96 g đường; 483,81 g nước.</a:t>
            </a:r>
            <a:r>
              <a:rPr lang="en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94360E5-2C43-9AA7-A46D-7DB7353248BC}"/>
              </a:ext>
            </a:extLst>
          </p:cNvPr>
          <p:cNvSpPr/>
          <p:nvPr/>
        </p:nvSpPr>
        <p:spPr>
          <a:xfrm>
            <a:off x="4698126" y="2489475"/>
            <a:ext cx="4172605" cy="83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666,86 g đường; 566,91 g nước.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9AD4B51-411E-AC64-EE11-6F72D77F750F}"/>
              </a:ext>
            </a:extLst>
          </p:cNvPr>
          <p:cNvSpPr/>
          <p:nvPr/>
        </p:nvSpPr>
        <p:spPr>
          <a:xfrm>
            <a:off x="273271" y="3596182"/>
            <a:ext cx="4172605" cy="83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666,86 g đường; 566,81 g nước.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E7EB40D-ED52-DA08-CBF0-1121100C4F91}"/>
              </a:ext>
            </a:extLst>
          </p:cNvPr>
          <p:cNvSpPr/>
          <p:nvPr/>
        </p:nvSpPr>
        <p:spPr>
          <a:xfrm>
            <a:off x="4698126" y="3596182"/>
            <a:ext cx="4172605" cy="83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568,48 g đường; 483,20 g nước.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E0E7961-13BA-5575-7AD0-05444ED3D374}"/>
              </a:ext>
            </a:extLst>
          </p:cNvPr>
          <p:cNvSpPr/>
          <p:nvPr/>
        </p:nvSpPr>
        <p:spPr>
          <a:xfrm>
            <a:off x="273271" y="2489475"/>
            <a:ext cx="4172605" cy="83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vi-VN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568,96 g đường; 483,81 g nước.</a:t>
            </a:r>
            <a:r>
              <a:rPr lang="en-VN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1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4588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094278F-6070-7046-0FB3-93116EB94992}"/>
              </a:ext>
            </a:extLst>
          </p:cNvPr>
          <p:cNvSpPr/>
          <p:nvPr/>
        </p:nvSpPr>
        <p:spPr>
          <a:xfrm>
            <a:off x="693684" y="457200"/>
            <a:ext cx="7756631" cy="17177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4.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số gam muối và số gam nước tinh khiết cần thiết để có thể pha chế được 1 500 ml dung dịch 1.6%, biết rằng khối lượng riêng của muối là 2,16 g/ml. (làm tròn đến chữ số thập phân thứ hai).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489917F-9764-AD85-E441-D124B5F3A884}"/>
              </a:ext>
            </a:extLst>
          </p:cNvPr>
          <p:cNvSpPr/>
          <p:nvPr/>
        </p:nvSpPr>
        <p:spPr>
          <a:xfrm>
            <a:off x="225973" y="2548429"/>
            <a:ext cx="4219901" cy="840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479,93 g đường; 472,25 g nước.</a:t>
            </a:r>
            <a:r>
              <a:rPr lang="en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BB8931D-6AB0-AF37-E156-D57D0FED6F6F}"/>
              </a:ext>
            </a:extLst>
          </p:cNvPr>
          <p:cNvSpPr/>
          <p:nvPr/>
        </p:nvSpPr>
        <p:spPr>
          <a:xfrm>
            <a:off x="4698124" y="2548429"/>
            <a:ext cx="4219901" cy="840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472,25 g đường; 479,93 g nước.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1A48473-8DAE-7E3B-F85F-641F967EE585}"/>
              </a:ext>
            </a:extLst>
          </p:cNvPr>
          <p:cNvSpPr/>
          <p:nvPr/>
        </p:nvSpPr>
        <p:spPr>
          <a:xfrm>
            <a:off x="225973" y="3762038"/>
            <a:ext cx="4219901" cy="840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479,97 g đường; 472,25 g nước.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0ECB38D-D317-BB10-ACBA-3703BD954BD1}"/>
              </a:ext>
            </a:extLst>
          </p:cNvPr>
          <p:cNvSpPr/>
          <p:nvPr/>
        </p:nvSpPr>
        <p:spPr>
          <a:xfrm>
            <a:off x="4698123" y="3762038"/>
            <a:ext cx="4219901" cy="840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479,93 g đường; 472,27 g nước.</a:t>
            </a:r>
            <a:endParaRPr lang="en-VN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5060245-E0B5-9DFD-C594-59A5388861E9}"/>
              </a:ext>
            </a:extLst>
          </p:cNvPr>
          <p:cNvSpPr/>
          <p:nvPr/>
        </p:nvSpPr>
        <p:spPr>
          <a:xfrm>
            <a:off x="4698122" y="3762038"/>
            <a:ext cx="4219901" cy="840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479,93 g đường; 472,27 g nước.</a:t>
            </a:r>
            <a:endParaRPr lang="en-VN" sz="1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332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id="{A7403501-70B6-9DC6-3518-F9E63A9A2158}"/>
              </a:ext>
            </a:extLst>
          </p:cNvPr>
          <p:cNvSpPr/>
          <p:nvPr/>
        </p:nvSpPr>
        <p:spPr>
          <a:xfrm>
            <a:off x="3043003" y="344773"/>
            <a:ext cx="3057994" cy="734518"/>
          </a:xfrm>
          <a:prstGeom prst="snip2Diag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2CF536-0DCB-03CE-ADAC-88511513D4ED}"/>
              </a:ext>
            </a:extLst>
          </p:cNvPr>
          <p:cNvSpPr txBox="1"/>
          <p:nvPr/>
        </p:nvSpPr>
        <p:spPr>
          <a:xfrm>
            <a:off x="1009962" y="1333085"/>
            <a:ext cx="712407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nồng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dung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a-DK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dịch</a:t>
            </a:r>
            <a:r>
              <a:rPr lang="da-DK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400" b="1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5E9447D8-7A1C-0DDA-25B5-336795F3C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46559" y="2228656"/>
            <a:ext cx="1447478" cy="2222616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5369B29-711A-3F80-0920-22CB27F944FC}"/>
              </a:ext>
            </a:extLst>
          </p:cNvPr>
          <p:cNvSpPr/>
          <p:nvPr/>
        </p:nvSpPr>
        <p:spPr>
          <a:xfrm>
            <a:off x="399393" y="316955"/>
            <a:ext cx="8345214" cy="17933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5.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Trộn 30 gam dung dịch đường có nồng độ 25% với 30 gam dung dịch đường có nồng độ 28%. Khối lượng chất tan thu được sau khi trộn hai dung dịch là: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9539426-4EFE-7F51-8356-6FBA53B85552}"/>
              </a:ext>
            </a:extLst>
          </p:cNvPr>
          <p:cNvSpPr/>
          <p:nvPr/>
        </p:nvSpPr>
        <p:spPr>
          <a:xfrm>
            <a:off x="1156141" y="2427646"/>
            <a:ext cx="2974425" cy="8598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13,9 gam.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22E1A1-ECC5-6C57-BB03-C0F4325A879D}"/>
              </a:ext>
            </a:extLst>
          </p:cNvPr>
          <p:cNvSpPr/>
          <p:nvPr/>
        </p:nvSpPr>
        <p:spPr>
          <a:xfrm>
            <a:off x="5013434" y="2427646"/>
            <a:ext cx="2974425" cy="8598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14,9 gam.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B824C36-0217-6626-CEE0-C52A33C2FBD7}"/>
              </a:ext>
            </a:extLst>
          </p:cNvPr>
          <p:cNvSpPr/>
          <p:nvPr/>
        </p:nvSpPr>
        <p:spPr>
          <a:xfrm>
            <a:off x="1156141" y="3604885"/>
            <a:ext cx="2974425" cy="8598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15,9 gam.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940C734-99B3-47BF-03C3-740B731E60BA}"/>
              </a:ext>
            </a:extLst>
          </p:cNvPr>
          <p:cNvSpPr/>
          <p:nvPr/>
        </p:nvSpPr>
        <p:spPr>
          <a:xfrm>
            <a:off x="5013434" y="3604885"/>
            <a:ext cx="2974425" cy="8598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16,9 gam.</a:t>
            </a:r>
            <a:endParaRPr lang="en-VN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12EA9AA-EDB9-0979-5B2A-7C1CC39C6BD9}"/>
              </a:ext>
            </a:extLst>
          </p:cNvPr>
          <p:cNvSpPr/>
          <p:nvPr/>
        </p:nvSpPr>
        <p:spPr>
          <a:xfrm>
            <a:off x="1156141" y="3604885"/>
            <a:ext cx="2974425" cy="8598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ctr">
              <a:spcBef>
                <a:spcPts val="300"/>
              </a:spcBef>
              <a:spcAft>
                <a:spcPts val="300"/>
              </a:spcAft>
            </a:pPr>
            <a:r>
              <a:rPr lang="vi-VN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15,9 gam.</a:t>
            </a:r>
            <a:endParaRPr lang="en-VN" sz="2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086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9D104E-5915-B7B1-91B9-4450C7C1159C}"/>
              </a:ext>
            </a:extLst>
          </p:cNvPr>
          <p:cNvSpPr txBox="1"/>
          <p:nvPr/>
        </p:nvSpPr>
        <p:spPr>
          <a:xfrm>
            <a:off x="425669" y="299545"/>
            <a:ext cx="3275256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7030A0"/>
                </a:solidFill>
              </a:rPr>
              <a:t>Thực hành (SGK – tr.115)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F1179-0D4F-DB93-D4DF-263AA174445D}"/>
              </a:ext>
            </a:extLst>
          </p:cNvPr>
          <p:cNvSpPr txBox="1"/>
          <p:nvPr/>
        </p:nvSpPr>
        <p:spPr>
          <a:xfrm>
            <a:off x="425669" y="728297"/>
            <a:ext cx="8308428" cy="1843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000" dirty="0"/>
              <a:t>Tính số gam muối tinh khiết và số gam nước tinh khiết cần thiết để có thể pha chế được 1 000 ml dung dịch nước muối sinh lí 0,9%, biết rằng khối lượng riêng của muối tinh khiết là 2,16 g/ml.</a:t>
            </a:r>
          </a:p>
        </p:txBody>
      </p:sp>
      <p:pic>
        <p:nvPicPr>
          <p:cNvPr id="1026" name="Picture 2" descr="Muối tinh khiết (Pure Dried Vacuum Salt) - Công ty Cổ phần Công nghệ Thực  phẩm Hồng Dương">
            <a:extLst>
              <a:ext uri="{FF2B5EF4-FFF2-40B4-BE49-F238E27FC236}">
                <a16:creationId xmlns:a16="http://schemas.microsoft.com/office/drawing/2014/main" id="{76C77B59-56A8-5532-7853-D821C74E3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84" y="2713639"/>
            <a:ext cx="2130316" cy="21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686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FBC9B1-E84A-7180-1DCB-72BCAFD13959}"/>
              </a:ext>
            </a:extLst>
          </p:cNvPr>
          <p:cNvSpPr txBox="1"/>
          <p:nvPr/>
        </p:nvSpPr>
        <p:spPr>
          <a:xfrm>
            <a:off x="4238414" y="157655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688D05-8CEF-A0EF-D867-F29DDE63D8A6}"/>
                  </a:ext>
                </a:extLst>
              </p:cNvPr>
              <p:cNvSpPr txBox="1"/>
              <p:nvPr/>
            </p:nvSpPr>
            <p:spPr>
              <a:xfrm>
                <a:off x="333673" y="535652"/>
                <a:ext cx="8476652" cy="43153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(gam)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(gam) lần lượt là lượng muối tinh khiết và số gam nước tinh khiết cần để pha chế.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Lập biểu thức tính thể tích và nồng độ dung dịch ta được hệ phương trình: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VN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vi-VN" sz="1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num>
                              <m:den>
                                <m:r>
                                  <a:rPr lang="vi-VN" sz="1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2,16</m:t>
                                </m:r>
                              </m:den>
                            </m:f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=1000    </m:t>
                            </m:r>
                          </m:e>
                          <m:e>
                            <m:f>
                              <m:fPr>
                                <m:ctrlPr>
                                  <a:rPr lang="en-VN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vi-VN" sz="1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vi-VN" sz="1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vi-VN" sz="1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1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y</m:t>
                                </m:r>
                              </m:den>
                            </m:f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. 100=0,9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hay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+2,16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=2160        </m:t>
                            </m:r>
                          </m:e>
                          <m:e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99,1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−0,9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Nhân cả hai vế của phương trình thứ nhất với </a:t>
                </a:r>
                <a14:m>
                  <m:oMath xmlns:m="http://schemas.openxmlformats.org/officeDocument/2006/math"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99,1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được: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99,1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+214,056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=214056</m:t>
                            </m:r>
                          </m:e>
                          <m:e>
                            <m:r>
                              <a:rPr lang="vi-VN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99,1</m:t>
                            </m:r>
                            <m:r>
                              <m:rPr>
                                <m:sty m:val="p"/>
                              </m:rPr>
                              <a:rPr lang="vi-VN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−0,9</m:t>
                            </m:r>
                            <m:r>
                              <m:rPr>
                                <m:sty m:val="p"/>
                              </m:rPr>
                              <a:rPr lang="vi-VN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1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688D05-8CEF-A0EF-D867-F29DDE63D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3" y="535652"/>
                <a:ext cx="8476652" cy="4315349"/>
              </a:xfrm>
              <a:prstGeom prst="rect">
                <a:avLst/>
              </a:prstGeom>
              <a:blipFill>
                <a:blip r:embed="rId2"/>
                <a:stretch>
                  <a:fillRect l="-647" r="-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0659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688D05-8CEF-A0EF-D867-F29DDE63D8A6}"/>
                  </a:ext>
                </a:extLst>
              </p:cNvPr>
              <p:cNvSpPr txBox="1"/>
              <p:nvPr/>
            </p:nvSpPr>
            <p:spPr>
              <a:xfrm>
                <a:off x="470323" y="368579"/>
                <a:ext cx="8203354" cy="3724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Trừ từng vế của hai phương trình ta được: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21</m:t>
                    </m:r>
                    <m:r>
                      <a:rPr lang="en-US" sz="1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4,956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=214056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≈995,85</m:t>
                    </m:r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vào phương trình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+2,16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=2160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được: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+2,16 . 995,85=2160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≈9</m:t>
                    </m:r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số gam muối tinh khiết cần dùng </a:t>
                </a:r>
                <a:r>
                  <a:rPr lang="vi-VN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 </a:t>
                </a:r>
                <a:r>
                  <a:rPr lang="vi-VN" sz="18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9 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 và nước tình khiết cần dùng </a:t>
                </a:r>
                <a:r>
                  <a:rPr lang="vi-VN" sz="1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 </a:t>
                </a:r>
                <a:r>
                  <a:rPr lang="vi-VN" sz="18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99</a:t>
                </a:r>
                <a:r>
                  <a:rPr lang="en-US" sz="18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</a:t>
                </a:r>
                <a:r>
                  <a:rPr lang="vi-VN" sz="18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r>
                  <a:rPr lang="en-US" sz="18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85</a:t>
                </a:r>
                <a:r>
                  <a:rPr lang="vi-VN" sz="180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ml.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688D05-8CEF-A0EF-D867-F29DDE63D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23" y="368579"/>
                <a:ext cx="8203354" cy="3724096"/>
              </a:xfrm>
              <a:prstGeom prst="rect">
                <a:avLst/>
              </a:prstGeom>
              <a:blipFill>
                <a:blip r:embed="rId2"/>
                <a:stretch>
                  <a:fillRect l="-594" r="-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815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30"/>
          <p:cNvSpPr txBox="1">
            <a:spLocks noGrp="1"/>
          </p:cNvSpPr>
          <p:nvPr>
            <p:ph type="title"/>
          </p:nvPr>
        </p:nvSpPr>
        <p:spPr>
          <a:xfrm>
            <a:off x="940934" y="2777651"/>
            <a:ext cx="7262132" cy="6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3" name="Google Shape;1063;p30"/>
          <p:cNvSpPr txBox="1">
            <a:spLocks noGrp="1"/>
          </p:cNvSpPr>
          <p:nvPr>
            <p:ph type="title" idx="2"/>
          </p:nvPr>
        </p:nvSpPr>
        <p:spPr>
          <a:xfrm>
            <a:off x="3544050" y="1251350"/>
            <a:ext cx="2055900" cy="11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261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347252-665B-DE52-4C7C-14C5871E7F2B}"/>
              </a:ext>
            </a:extLst>
          </p:cNvPr>
          <p:cNvSpPr txBox="1"/>
          <p:nvPr/>
        </p:nvSpPr>
        <p:spPr>
          <a:xfrm>
            <a:off x="220718" y="261739"/>
            <a:ext cx="95410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1800" b="1" dirty="0">
                <a:solidFill>
                  <a:schemeClr val="accent3"/>
                </a:solidFill>
              </a:rPr>
              <a:t>Bài tập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5F378D-E65D-7474-8731-3D4A6944CBC6}"/>
              </a:ext>
            </a:extLst>
          </p:cNvPr>
          <p:cNvSpPr txBox="1"/>
          <p:nvPr/>
        </p:nvSpPr>
        <p:spPr>
          <a:xfrm>
            <a:off x="394137" y="535449"/>
            <a:ext cx="8355725" cy="4192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sắp xếp các bước tiến hành để pha chế nước muối sinh lí 0,9%</a:t>
            </a:r>
            <a:endParaRPr lang="en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(1). Sử dụng cân tiểu li để đo lượng muối cần pha chế và sử dụng cốc đo thể tích để đo lượng nước cần pha chế.</a:t>
            </a:r>
            <a:endParaRPr lang="en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(2). Hòa tan lượng muối vừa cân với lượng nước vừa đo rồi khuấy đều.</a:t>
            </a:r>
            <a:endParaRPr lang="en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(3). Thực hành tính toán lượng nước và lượng muối tinh khiết cần để pha chế.</a:t>
            </a:r>
            <a:endParaRPr lang="en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(4). Chuẩn bị nước tinh khiết (1,5 lít), muối tinh khiết (0,2 g), cốc đo thể tích (loại 1 lít), cân đồng hồ (loại 2 kg).</a:t>
            </a:r>
            <a:endParaRPr lang="en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68377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DFE9C5-E088-035E-FF58-3EE0E2BA8EA5}"/>
              </a:ext>
            </a:extLst>
          </p:cNvPr>
          <p:cNvSpPr txBox="1"/>
          <p:nvPr/>
        </p:nvSpPr>
        <p:spPr>
          <a:xfrm>
            <a:off x="4238415" y="394137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BEFDC7-5338-52DF-845E-D73057B14356}"/>
                  </a:ext>
                </a:extLst>
              </p:cNvPr>
              <p:cNvSpPr txBox="1"/>
              <p:nvPr/>
            </p:nvSpPr>
            <p:spPr>
              <a:xfrm>
                <a:off x="1686910" y="951630"/>
                <a:ext cx="5770179" cy="1304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 bước pha chế được thực hành theo trình tự:</a:t>
                </a:r>
                <a:endParaRPr lang="en-VN" sz="20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(3)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(4)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(1)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vi-VN" sz="2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(2)</a:t>
                </a:r>
                <a:endParaRPr lang="en-VN" sz="2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BEFDC7-5338-52DF-845E-D73057B14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910" y="951630"/>
                <a:ext cx="5770179" cy="1304844"/>
              </a:xfrm>
              <a:prstGeom prst="rect">
                <a:avLst/>
              </a:prstGeom>
              <a:blipFill>
                <a:blip r:embed="rId2"/>
                <a:stretch>
                  <a:fillRect l="-219" r="-219" b="-769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23">
            <a:extLst>
              <a:ext uri="{FF2B5EF4-FFF2-40B4-BE49-F238E27FC236}">
                <a16:creationId xmlns:a16="http://schemas.microsoft.com/office/drawing/2014/main" id="{2B65C11D-F1BD-84DB-29AE-4143802AAEAF}"/>
              </a:ext>
            </a:extLst>
          </p:cNvPr>
          <p:cNvSpPr/>
          <p:nvPr/>
        </p:nvSpPr>
        <p:spPr>
          <a:xfrm>
            <a:off x="796822" y="2820036"/>
            <a:ext cx="2718887" cy="1371834"/>
          </a:xfrm>
          <a:custGeom>
            <a:avLst/>
            <a:gdLst/>
            <a:ahLst/>
            <a:cxnLst/>
            <a:rect l="l" t="t" r="r" b="b"/>
            <a:pathLst>
              <a:path w="2437302" h="1194278">
                <a:moveTo>
                  <a:pt x="0" y="0"/>
                </a:moveTo>
                <a:lnTo>
                  <a:pt x="2437302" y="0"/>
                </a:lnTo>
                <a:lnTo>
                  <a:pt x="2437302" y="1194278"/>
                </a:lnTo>
                <a:lnTo>
                  <a:pt x="0" y="11942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362113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>
            <a:extLst>
              <a:ext uri="{FF2B5EF4-FFF2-40B4-BE49-F238E27FC236}">
                <a16:creationId xmlns:a16="http://schemas.microsoft.com/office/drawing/2014/main" id="{DEE2119F-87D9-E2D2-2EA1-8CAB7E5A08B8}"/>
              </a:ext>
            </a:extLst>
          </p:cNvPr>
          <p:cNvSpPr/>
          <p:nvPr/>
        </p:nvSpPr>
        <p:spPr>
          <a:xfrm>
            <a:off x="2018115" y="455131"/>
            <a:ext cx="5107769" cy="734518"/>
          </a:xfrm>
          <a:prstGeom prst="snip2Diag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C04019-3009-18B9-2848-664E66EA99FD}"/>
              </a:ext>
            </a:extLst>
          </p:cNvPr>
          <p:cNvSpPr/>
          <p:nvPr/>
        </p:nvSpPr>
        <p:spPr>
          <a:xfrm>
            <a:off x="1024757" y="1545021"/>
            <a:ext cx="7094483" cy="29166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60955-2AE7-3637-3D23-D21056704B22}"/>
              </a:ext>
            </a:extLst>
          </p:cNvPr>
          <p:cNvSpPr txBox="1"/>
          <p:nvPr/>
        </p:nvSpPr>
        <p:spPr>
          <a:xfrm>
            <a:off x="1024757" y="1375412"/>
            <a:ext cx="7094483" cy="3086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vi-VN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chiều cao và xác định khoảng cách</a:t>
            </a:r>
            <a:r>
              <a:rPr lang="pt-B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VN" sz="24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101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06BED9-F377-ED72-5C43-1CE71FD85315}"/>
              </a:ext>
            </a:extLst>
          </p:cNvPr>
          <p:cNvSpPr txBox="1"/>
          <p:nvPr/>
        </p:nvSpPr>
        <p:spPr>
          <a:xfrm>
            <a:off x="1332972" y="1197623"/>
            <a:ext cx="6478055" cy="274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rgbClr val="C00000"/>
                </a:solidFill>
              </a:rPr>
              <a:t>TRÂN TRỌNG CẢM ƠN</a:t>
            </a:r>
          </a:p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rgbClr val="C00000"/>
                </a:solidFill>
              </a:rPr>
              <a:t>SỰ QUAN TÂM THEO DÕI</a:t>
            </a:r>
          </a:p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rgbClr val="C00000"/>
                </a:solidFill>
              </a:rPr>
              <a:t>CỦA CÁC EM</a:t>
            </a:r>
          </a:p>
        </p:txBody>
      </p:sp>
      <p:pic>
        <p:nvPicPr>
          <p:cNvPr id="7" name="Picture 16">
            <a:extLst>
              <a:ext uri="{FF2B5EF4-FFF2-40B4-BE49-F238E27FC236}">
                <a16:creationId xmlns:a16="http://schemas.microsoft.com/office/drawing/2014/main" id="{C2879CBC-1D13-D814-AE09-7CE11C3617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220263" y="3459769"/>
            <a:ext cx="3596717" cy="1762392"/>
          </a:xfrm>
          <a:prstGeom prst="rect">
            <a:avLst/>
          </a:prstGeom>
        </p:spPr>
      </p:pic>
      <p:sp>
        <p:nvSpPr>
          <p:cNvPr id="8" name="Freeform 32">
            <a:extLst>
              <a:ext uri="{FF2B5EF4-FFF2-40B4-BE49-F238E27FC236}">
                <a16:creationId xmlns:a16="http://schemas.microsoft.com/office/drawing/2014/main" id="{BD984BB9-9E46-0C7A-0566-DCBF9368CB7F}"/>
              </a:ext>
            </a:extLst>
          </p:cNvPr>
          <p:cNvSpPr/>
          <p:nvPr/>
        </p:nvSpPr>
        <p:spPr>
          <a:xfrm rot="2168281">
            <a:off x="7551994" y="221334"/>
            <a:ext cx="1168194" cy="1279894"/>
          </a:xfrm>
          <a:custGeom>
            <a:avLst/>
            <a:gdLst/>
            <a:ahLst/>
            <a:cxnLst/>
            <a:rect l="l" t="t" r="r" b="b"/>
            <a:pathLst>
              <a:path w="1168194" h="1279894">
                <a:moveTo>
                  <a:pt x="0" y="0"/>
                </a:moveTo>
                <a:lnTo>
                  <a:pt x="1168194" y="0"/>
                </a:lnTo>
                <a:lnTo>
                  <a:pt x="1168194" y="1279894"/>
                </a:lnTo>
                <a:lnTo>
                  <a:pt x="0" y="1279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ACD4CF8-0178-6B47-6AAA-66A5E67288A6}"/>
              </a:ext>
            </a:extLst>
          </p:cNvPr>
          <p:cNvSpPr txBox="1"/>
          <p:nvPr/>
        </p:nvSpPr>
        <p:spPr>
          <a:xfrm>
            <a:off x="1162251" y="691610"/>
            <a:ext cx="6819496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chemeClr val="accent1">
                    <a:lumMod val="50000"/>
                  </a:schemeClr>
                </a:solidFill>
              </a:rPr>
              <a:t>HOẠT ĐỘNG </a:t>
            </a:r>
          </a:p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chemeClr val="accent1">
                    <a:lumMod val="50000"/>
                  </a:schemeClr>
                </a:solidFill>
              </a:rPr>
              <a:t>THỰC HÀNH TRẢI NGHIỆM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08F62-1B59-A8E5-D5BF-93B41FF27522}"/>
              </a:ext>
            </a:extLst>
          </p:cNvPr>
          <p:cNvSpPr txBox="1"/>
          <p:nvPr/>
        </p:nvSpPr>
        <p:spPr>
          <a:xfrm>
            <a:off x="1266668" y="2571750"/>
            <a:ext cx="661066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chemeClr val="accent4">
                    <a:lumMod val="75000"/>
                  </a:schemeClr>
                </a:solidFill>
              </a:rPr>
              <a:t>PHA CHẾ DUNG DỊCH THEO NỒNG ĐỘ YÊU CẦU</a:t>
            </a:r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3E2173BA-C824-9BFD-B060-30AEE77AF0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83682" y="181303"/>
            <a:ext cx="1796129" cy="1552903"/>
          </a:xfrm>
          <a:prstGeom prst="rect">
            <a:avLst/>
          </a:prstGeom>
        </p:spPr>
      </p:pic>
      <p:sp>
        <p:nvSpPr>
          <p:cNvPr id="11" name="Freeform 11">
            <a:extLst>
              <a:ext uri="{FF2B5EF4-FFF2-40B4-BE49-F238E27FC236}">
                <a16:creationId xmlns:a16="http://schemas.microsoft.com/office/drawing/2014/main" id="{7EE45374-4027-376D-489A-E76E40EF6D00}"/>
              </a:ext>
            </a:extLst>
          </p:cNvPr>
          <p:cNvSpPr/>
          <p:nvPr/>
        </p:nvSpPr>
        <p:spPr>
          <a:xfrm>
            <a:off x="234890" y="3484211"/>
            <a:ext cx="1031778" cy="1466351"/>
          </a:xfrm>
          <a:custGeom>
            <a:avLst/>
            <a:gdLst/>
            <a:ahLst/>
            <a:cxnLst/>
            <a:rect l="l" t="t" r="r" b="b"/>
            <a:pathLst>
              <a:path w="1031778" h="1466351">
                <a:moveTo>
                  <a:pt x="0" y="0"/>
                </a:moveTo>
                <a:lnTo>
                  <a:pt x="1031777" y="0"/>
                </a:lnTo>
                <a:lnTo>
                  <a:pt x="1031777" y="1466351"/>
                </a:lnTo>
                <a:lnTo>
                  <a:pt x="0" y="14663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526A5514-A36D-27EB-7809-2211CE14AF9E}"/>
              </a:ext>
            </a:extLst>
          </p:cNvPr>
          <p:cNvSpPr/>
          <p:nvPr/>
        </p:nvSpPr>
        <p:spPr>
          <a:xfrm>
            <a:off x="7724303" y="2932979"/>
            <a:ext cx="1077046" cy="1518911"/>
          </a:xfrm>
          <a:custGeom>
            <a:avLst/>
            <a:gdLst/>
            <a:ahLst/>
            <a:cxnLst/>
            <a:rect l="l" t="t" r="r" b="b"/>
            <a:pathLst>
              <a:path w="1077046" h="1518911">
                <a:moveTo>
                  <a:pt x="0" y="0"/>
                </a:moveTo>
                <a:lnTo>
                  <a:pt x="1077046" y="0"/>
                </a:lnTo>
                <a:lnTo>
                  <a:pt x="1077046" y="1518911"/>
                </a:lnTo>
                <a:lnTo>
                  <a:pt x="0" y="15189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30"/>
          <p:cNvSpPr txBox="1">
            <a:spLocks noGrp="1"/>
          </p:cNvSpPr>
          <p:nvPr>
            <p:ph type="title"/>
          </p:nvPr>
        </p:nvSpPr>
        <p:spPr>
          <a:xfrm>
            <a:off x="940934" y="2777651"/>
            <a:ext cx="7262132" cy="69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THÀNH KIẾN THỨC MỚI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3" name="Google Shape;1063;p30"/>
          <p:cNvSpPr txBox="1">
            <a:spLocks noGrp="1"/>
          </p:cNvSpPr>
          <p:nvPr>
            <p:ph type="title" idx="2"/>
          </p:nvPr>
        </p:nvSpPr>
        <p:spPr>
          <a:xfrm>
            <a:off x="3544050" y="1251350"/>
            <a:ext cx="2055900" cy="11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85B7E0-3FD9-D0F6-3A63-4E90D0945276}"/>
              </a:ext>
            </a:extLst>
          </p:cNvPr>
          <p:cNvSpPr txBox="1"/>
          <p:nvPr/>
        </p:nvSpPr>
        <p:spPr>
          <a:xfrm>
            <a:off x="425669" y="299545"/>
            <a:ext cx="3430747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7030A0"/>
                </a:solidFill>
              </a:rPr>
              <a:t>Hoạt động 1 (SGK – tr.114)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9A9EE-C169-7F4D-68BA-F1C91DB690AA}"/>
              </a:ext>
            </a:extLst>
          </p:cNvPr>
          <p:cNvSpPr txBox="1"/>
          <p:nvPr/>
        </p:nvSpPr>
        <p:spPr>
          <a:xfrm>
            <a:off x="425669" y="699655"/>
            <a:ext cx="8292662" cy="87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tan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môi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dịch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nồng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trăm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da-DK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endParaRPr lang="en-VN" sz="1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D07A2C-2C69-81E8-BAE5-8B39CD94479A}"/>
              </a:ext>
            </a:extLst>
          </p:cNvPr>
          <p:cNvSpPr txBox="1"/>
          <p:nvPr/>
        </p:nvSpPr>
        <p:spPr>
          <a:xfrm>
            <a:off x="425669" y="1618254"/>
            <a:ext cx="8292662" cy="128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1800" dirty="0"/>
              <a:t>Ta cần tính số gam đường cát và số gam nước tinh khiết cần thiết để có thể tạo ra n = 1 000 ml dung dịch có nồng độ a%. Biết rằng khối lượng riêng của đường cát là d = 1,1 g/ml và 1 lít nước tinh khiết nặng 1 kg.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69AE35-E836-4837-4CBD-ADEC056BFAAD}"/>
                  </a:ext>
                </a:extLst>
              </p:cNvPr>
              <p:cNvSpPr txBox="1"/>
              <p:nvPr/>
            </p:nvSpPr>
            <p:spPr>
              <a:xfrm>
                <a:off x="425668" y="2952351"/>
                <a:ext cx="6432331" cy="13664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Nồng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phần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trăm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a-DK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dung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dịch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da-DK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a-DK" sz="1800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da-DK" sz="1800" i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%=</m:t>
                      </m:r>
                      <m:f>
                        <m:fPr>
                          <m:ctrlPr>
                            <a:rPr lang="en-VN" sz="1800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VN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1800" i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a-DK" sz="1800" i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VN" sz="1800" i="1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1800" i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a-DK" sz="1800" i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dd</m:t>
                              </m:r>
                            </m:sub>
                          </m:sSub>
                        </m:den>
                      </m:f>
                      <m:r>
                        <a:rPr lang="da-DK" sz="1800" i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100%</m:t>
                      </m:r>
                    </m:oMath>
                  </m:oMathPara>
                </a14:m>
                <a:endParaRPr lang="en-VN" sz="1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069AE35-E836-4837-4CBD-ADEC056BF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68" y="2952351"/>
                <a:ext cx="6432331" cy="1366464"/>
              </a:xfrm>
              <a:prstGeom prst="rect">
                <a:avLst/>
              </a:prstGeom>
              <a:blipFill>
                <a:blip r:embed="rId3"/>
                <a:stretch>
                  <a:fillRect l="-789" r="-59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C113BE-C93A-0C1B-8175-BB6188BAD5F0}"/>
                  </a:ext>
                </a:extLst>
              </p:cNvPr>
              <p:cNvSpPr txBox="1"/>
              <p:nvPr/>
            </p:nvSpPr>
            <p:spPr>
              <a:xfrm>
                <a:off x="5123792" y="3635583"/>
                <a:ext cx="3042745" cy="948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VN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a-DK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da-DK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𝑐𝑡</m:t>
                        </m:r>
                      </m:sub>
                    </m:sSub>
                  </m:oMath>
                </a14:m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da-DK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tan</a:t>
                </a:r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endParaRPr lang="en-VN" sz="1800" i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a-DK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da-DK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𝑑𝑑</m:t>
                        </m:r>
                      </m:sub>
                    </m:sSub>
                  </m:oMath>
                </a14:m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da-DK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dung</a:t>
                </a:r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da-DK" sz="18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dịch</a:t>
                </a:r>
                <a:r>
                  <a:rPr lang="da-DK" sz="18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1800" i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C113BE-C93A-0C1B-8175-BB6188BAD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792" y="3635583"/>
                <a:ext cx="3042745" cy="948914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8423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744972A-BE87-7734-D798-828AC52F8CC4}"/>
              </a:ext>
            </a:extLst>
          </p:cNvPr>
          <p:cNvSpPr txBox="1"/>
          <p:nvPr/>
        </p:nvSpPr>
        <p:spPr>
          <a:xfrm>
            <a:off x="2891892" y="204952"/>
            <a:ext cx="3360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C00000"/>
                </a:solidFill>
              </a:rPr>
              <a:t>Phiếu học tập số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A0160B-135F-2BB1-A2ED-167BB0C6FB84}"/>
                  </a:ext>
                </a:extLst>
              </p:cNvPr>
              <p:cNvSpPr txBox="1"/>
              <p:nvPr/>
            </p:nvSpPr>
            <p:spPr>
              <a:xfrm>
                <a:off x="364576" y="927453"/>
                <a:ext cx="8414845" cy="3288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1:</a:t>
                </a:r>
                <a:r>
                  <a:rPr lang="vi-VN" sz="18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(gam) và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(gam) lần lượt là lượng đường cát và nước cần để pha chế. Lập biểu thức tính thể tích và nồng độ dung dịch để chứng minh rằng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thỏa mãn hệ phương trình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VN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VN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vi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1,1</m:t>
                                  </m:r>
                                </m:den>
                              </m:f>
                              <m:r>
                                <a:rPr lang="vi-VN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vi-VN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=1000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vi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vi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vi-VN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. 100=</m:t>
                              </m:r>
                              <m:r>
                                <a:rPr lang="vi-VN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A0160B-135F-2BB1-A2ED-167BB0C6F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76" y="927453"/>
                <a:ext cx="8414845" cy="3288593"/>
              </a:xfrm>
              <a:prstGeom prst="rect">
                <a:avLst/>
              </a:prstGeom>
              <a:blipFill>
                <a:blip r:embed="rId3"/>
                <a:stretch>
                  <a:fillRect l="-602" r="-60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A18E22-BE9A-878D-3E69-6C009247CB4D}"/>
                  </a:ext>
                </a:extLst>
              </p:cNvPr>
              <p:cNvSpPr txBox="1"/>
              <p:nvPr/>
            </p:nvSpPr>
            <p:spPr>
              <a:xfrm>
                <a:off x="350782" y="374129"/>
                <a:ext cx="8442435" cy="4395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2:</a:t>
                </a:r>
                <a:r>
                  <a:rPr lang="vi-VN" sz="18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 đổi phương trình trên về dạng hệ hai phương trình bậc nhất hai ẩn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VN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VN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vi-VN" sz="180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vi-VN" sz="180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+1,1</m:t>
                              </m:r>
                              <m:r>
                                <m:rPr>
                                  <m:sty m:val="p"/>
                                </m:rPr>
                                <a:rPr lang="vi-VN" sz="180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  <m:r>
                                <a:rPr lang="vi-VN" sz="180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=1100        </m:t>
                              </m:r>
                            </m:e>
                            <m:e>
                              <m:d>
                                <m:dPr>
                                  <m:ctrlPr>
                                    <a:rPr lang="en-VN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1800" i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100−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vi-VN" sz="1800" i="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a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vi-VN" sz="180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a:rPr lang="vi-VN" sz="180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vi-VN" sz="180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ay</m:t>
                              </m:r>
                              <m:r>
                                <a:rPr lang="vi-VN" sz="1800" i="0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Nhân cả hai vế của phương trình thứ nhất với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100−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được: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VN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100−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+1,1.</m:t>
                            </m:r>
                            <m:d>
                              <m:dPr>
                                <m:ctrlPr>
                                  <a:rPr lang="en-VN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100−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=1100(100−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d>
                              <m:dPr>
                                <m:ctrlPr>
                                  <a:rPr lang="en-VN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100−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ay</m:t>
                            </m:r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                                                  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Trừ từng vế của hai phương trình ta được: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1,1 . 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100−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  <m:r>
                      <m:rPr>
                        <m:sty m:val="p"/>
                      </m:rP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=1100.</m:t>
                    </m:r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100−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110−1,1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  <m:r>
                      <m:rPr>
                        <m:sty m:val="p"/>
                      </m:rP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=1100.</m:t>
                    </m:r>
                    <m:d>
                      <m:d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100−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A18E22-BE9A-878D-3E69-6C009247C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82" y="374129"/>
                <a:ext cx="8442435" cy="4395242"/>
              </a:xfrm>
              <a:prstGeom prst="rect">
                <a:avLst/>
              </a:prstGeom>
              <a:blipFill>
                <a:blip r:embed="rId2"/>
                <a:stretch>
                  <a:fillRect l="-601" t="-16138" b="-1095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41024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A18E22-BE9A-878D-3E69-6C009247CB4D}"/>
                  </a:ext>
                </a:extLst>
              </p:cNvPr>
              <p:cNvSpPr txBox="1"/>
              <p:nvPr/>
            </p:nvSpPr>
            <p:spPr>
              <a:xfrm>
                <a:off x="350782" y="300936"/>
                <a:ext cx="8442435" cy="4541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1100.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100−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1100.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100−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vào phương trình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+1,1</m:t>
                    </m:r>
                    <m:r>
                      <m:rPr>
                        <m:sty m:val="p"/>
                      </m:rP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=1100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được: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+1,1. 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1100.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100−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=1100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=1100−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1210.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100−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1100.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110−0,1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−1210.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100−</m:t>
                            </m:r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</m:t>
                        </m:r>
                        <m:r>
                          <m:rPr>
                            <m:sty m:val="p"/>
                          </m:rPr>
                          <a:rPr lang="vi-VN" sz="1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hệ phương trình có nghiệm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VN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1100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num>
                              <m:den>
                                <m: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110−0,1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den>
                            </m:f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a:rPr lang="vi-VN" sz="1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VN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1100.</m:t>
                                </m:r>
                                <m:d>
                                  <m:dPr>
                                    <m:ctrlPr>
                                      <a:rPr lang="en-VN" sz="1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vi-VN" sz="1800" i="0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100−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vi-VN" sz="1800" i="0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a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110−0,1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1800" i="0" smtClean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A18E22-BE9A-878D-3E69-6C009247C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82" y="300936"/>
                <a:ext cx="8442435" cy="4541628"/>
              </a:xfrm>
              <a:prstGeom prst="rect">
                <a:avLst/>
              </a:prstGeom>
              <a:blipFill>
                <a:blip r:embed="rId2"/>
                <a:stretch>
                  <a:fillRect l="-601" b="-7298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16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5AF58F-45DC-3ED1-042E-D42D5CCDE709}"/>
                  </a:ext>
                </a:extLst>
              </p:cNvPr>
              <p:cNvSpPr txBox="1"/>
              <p:nvPr/>
            </p:nvSpPr>
            <p:spPr>
              <a:xfrm>
                <a:off x="317281" y="223446"/>
                <a:ext cx="8509438" cy="4696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Bước 3:</a:t>
                </a:r>
                <a:r>
                  <a:rPr lang="vi-VN" sz="18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Áp dụng: Tính lượng nước và đường cát tương ứng để pha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=1000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ml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đường với nồng độ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=63%</m:t>
                    </m:r>
                  </m:oMath>
                </a14:m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 đường cát để pha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=1000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ml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đường với nồng độ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=63%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</m:t>
                        </m:r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</m:t>
                        </m:r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1100.0,63</m:t>
                        </m:r>
                      </m:num>
                      <m:den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110−0,1.0,63</m:t>
                        </m:r>
                      </m:den>
                    </m:f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≈6,3 (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 nước để pha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=1000</m:t>
                    </m:r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ml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đường với nồng độ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=63%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là: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1100.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100−</m:t>
                            </m:r>
                            <m:r>
                              <m:rPr>
                                <m:sty m:val="p"/>
                              </m:rP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num>
                      <m:den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</m:t>
                        </m:r>
                        <m:r>
                          <m:rPr>
                            <m:sty m:val="p"/>
                          </m:rP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1100</m:t>
                        </m:r>
                        <m:d>
                          <m:dPr>
                            <m:ctrlPr>
                              <a:rPr lang="en-VN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1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100−0,63</m:t>
                            </m:r>
                          </m:e>
                        </m:d>
                      </m:num>
                      <m:den>
                        <m:r>
                          <a:rPr lang="vi-VN" sz="1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110−0,1.0,63</m:t>
                        </m:r>
                      </m:den>
                    </m:f>
                    <m:r>
                      <a:rPr lang="vi-VN" sz="1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≈994,27</m:t>
                    </m:r>
                  </m:oMath>
                </a14:m>
                <a:r>
                  <a:rPr lang="vi-VN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(g)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5AF58F-45DC-3ED1-042E-D42D5CCDE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81" y="223446"/>
                <a:ext cx="8509438" cy="4696607"/>
              </a:xfrm>
              <a:prstGeom prst="rect">
                <a:avLst/>
              </a:prstGeom>
              <a:blipFill>
                <a:blip r:embed="rId2"/>
                <a:stretch>
                  <a:fillRect l="-446" r="-44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92672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gebraic Thinking and Expressions - Math - 5th Grade by Slidesgo">
  <a:themeElements>
    <a:clrScheme name="Simple Light">
      <a:dk1>
        <a:srgbClr val="0E3B80"/>
      </a:dk1>
      <a:lt1>
        <a:srgbClr val="FAFAFA"/>
      </a:lt1>
      <a:dk2>
        <a:srgbClr val="2C2C2C"/>
      </a:dk2>
      <a:lt2>
        <a:srgbClr val="3B735A"/>
      </a:lt2>
      <a:accent1>
        <a:srgbClr val="AFDABE"/>
      </a:accent1>
      <a:accent2>
        <a:srgbClr val="F7CD60"/>
      </a:accent2>
      <a:accent3>
        <a:srgbClr val="C23C2E"/>
      </a:accent3>
      <a:accent4>
        <a:srgbClr val="DA695D"/>
      </a:accent4>
      <a:accent5>
        <a:srgbClr val="99B1C9"/>
      </a:accent5>
      <a:accent6>
        <a:srgbClr val="FFFFFF"/>
      </a:accent6>
      <a:hlink>
        <a:srgbClr val="2C2C2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1212</Words>
  <Application>Microsoft Office PowerPoint</Application>
  <PresentationFormat>On-screen Show (16:9)</PresentationFormat>
  <Paragraphs>123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Mulish</vt:lpstr>
      <vt:lpstr>Cambria Math</vt:lpstr>
      <vt:lpstr>Arial</vt:lpstr>
      <vt:lpstr>Times New Roman</vt:lpstr>
      <vt:lpstr>Tilt Warp</vt:lpstr>
      <vt:lpstr>Algebraic Thinking and Expressions - Math - 5th Grade by Slidesgo</vt:lpstr>
      <vt:lpstr>PowerPoint Presentation</vt:lpstr>
      <vt:lpstr>PowerPoint Presentation</vt:lpstr>
      <vt:lpstr>PowerPoint Presentation</vt:lpstr>
      <vt:lpstr>HÌNH THÀNH KIẾN THỨC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</cp:lastModifiedBy>
  <cp:revision>7</cp:revision>
  <dcterms:modified xsi:type="dcterms:W3CDTF">2024-12-19T13:36:50Z</dcterms:modified>
</cp:coreProperties>
</file>