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6 -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</a:p>
        </p:txBody>
      </p:sp>
      <p:sp>
        <p:nvSpPr>
          <p:cNvPr id="25" name="Round Same Side Corner Rectangle 3"/>
          <p:cNvSpPr/>
          <p:nvPr/>
        </p:nvSpPr>
        <p:spPr>
          <a:xfrm rot="5400000">
            <a:off x="1304594" y="-971356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467" y="292596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266" y="89180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</a:t>
            </a: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52" grpId="0"/>
      <p:bldP spid="53" grpId="0"/>
      <p:bldP spid="5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020131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  <p:sp>
        <p:nvSpPr>
          <p:cNvPr id="37" name="Round Same Side Corner Rectangle 3"/>
          <p:cNvSpPr/>
          <p:nvPr/>
        </p:nvSpPr>
        <p:spPr>
          <a:xfrm rot="5400000">
            <a:off x="1668958" y="-82611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8005" y="428539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góckềmộtđáybằngnhau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 animBg="1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59112" y="1198376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652762" y="1375661"/>
            <a:ext cx="5682723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846570" y="260643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846570" y="2064744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862279" y="3118229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862279" y="3752846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423</Words>
  <Application>Microsoft Office PowerPoint</Application>
  <PresentationFormat>Widescreen</PresentationFormat>
  <Paragraphs>127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Cambria Math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ADMIN</cp:lastModifiedBy>
  <cp:revision>109</cp:revision>
  <dcterms:created xsi:type="dcterms:W3CDTF">2021-08-12T09:44:50Z</dcterms:created>
  <dcterms:modified xsi:type="dcterms:W3CDTF">2024-10-17T22:32:38Z</dcterms:modified>
</cp:coreProperties>
</file>