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4630400" cy="8229600"/>
  <p:notesSz cx="6858000" cy="9144000"/>
  <p:embeddedFontLst>
    <p:embeddedFont>
      <p:font typeface="Open Sans"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fD0U7wV9Dn64o0Zk+LX1McTjf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9819D5-8D61-4633-9A39-02C721DD87E9}">
  <a:tblStyle styleId="{6C9819D5-8D61-4633-9A39-02C721DD87E9}" styleName="Table_0">
    <a:wholeTbl>
      <a:tcTxStyle b="off" i="off">
        <a:font>
          <a:latin typeface="A3.OpenSans-San"/>
          <a:ea typeface="A3.OpenSans-San"/>
          <a:cs typeface="A3.OpenSans-S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4FB"/>
          </a:solidFill>
        </a:fill>
      </a:tcStyle>
    </a:wholeTbl>
    <a:band1H>
      <a:tcTxStyle/>
      <a:tcStyle>
        <a:tcBdr/>
        <a:fill>
          <a:solidFill>
            <a:srgbClr val="CFE9F6"/>
          </a:solidFill>
        </a:fill>
      </a:tcStyle>
    </a:band1H>
    <a:band2H>
      <a:tcTxStyle/>
      <a:tcStyle>
        <a:tcBdr/>
      </a:tcStyle>
    </a:band2H>
    <a:band1V>
      <a:tcTxStyle/>
      <a:tcStyle>
        <a:tcBdr/>
        <a:fill>
          <a:solidFill>
            <a:srgbClr val="CFE9F6"/>
          </a:solidFill>
        </a:fill>
      </a:tcStyle>
    </a:band1V>
    <a:band2V>
      <a:tcTxStyle/>
      <a:tcStyle>
        <a:tcBdr/>
      </a:tcStyle>
    </a:band2V>
    <a:lastCol>
      <a:tcTxStyle b="on" i="off">
        <a:font>
          <a:latin typeface="A3.OpenSans-San"/>
          <a:ea typeface="A3.OpenSans-San"/>
          <a:cs typeface="A3.OpenSans-San"/>
        </a:font>
        <a:schemeClr val="lt1"/>
      </a:tcTxStyle>
      <a:tcStyle>
        <a:tcBdr/>
        <a:fill>
          <a:solidFill>
            <a:schemeClr val="accent1"/>
          </a:solidFill>
        </a:fill>
      </a:tcStyle>
    </a:lastCol>
    <a:firstCol>
      <a:tcTxStyle b="on" i="off">
        <a:font>
          <a:latin typeface="A3.OpenSans-San"/>
          <a:ea typeface="A3.OpenSans-San"/>
          <a:cs typeface="A3.OpenSans-San"/>
        </a:font>
        <a:schemeClr val="lt1"/>
      </a:tcTxStyle>
      <a:tcStyle>
        <a:tcBdr/>
        <a:fill>
          <a:solidFill>
            <a:schemeClr val="accent1"/>
          </a:solidFill>
        </a:fill>
      </a:tcStyle>
    </a:firstCol>
    <a:lastRow>
      <a:tcTxStyle b="on" i="off">
        <a:font>
          <a:latin typeface="A3.OpenSans-San"/>
          <a:ea typeface="A3.OpenSans-San"/>
          <a:cs typeface="A3.OpenSans-S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3.OpenSans-San"/>
          <a:ea typeface="A3.OpenSans-San"/>
          <a:cs typeface="A3.OpenSans-S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56"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26"/>
          <p:cNvSpPr txBox="1">
            <a:spLocks noGrp="1"/>
          </p:cNvSpPr>
          <p:nvPr>
            <p:ph type="title"/>
          </p:nvPr>
        </p:nvSpPr>
        <p:spPr>
          <a:xfrm>
            <a:off x="1007746" y="438150"/>
            <a:ext cx="12618721" cy="1590676"/>
          </a:xfrm>
          <a:prstGeom prst="rect">
            <a:avLst/>
          </a:prstGeom>
          <a:noFill/>
          <a:ln>
            <a:noFill/>
          </a:ln>
        </p:spPr>
        <p:txBody>
          <a:bodyPr spcFirstLastPara="1" wrap="square" lIns="109725" tIns="54850" rIns="109725" bIns="548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6"/>
          <p:cNvSpPr txBox="1">
            <a:spLocks noGrp="1"/>
          </p:cNvSpPr>
          <p:nvPr>
            <p:ph type="body" idx="1"/>
          </p:nvPr>
        </p:nvSpPr>
        <p:spPr>
          <a:xfrm>
            <a:off x="1007746" y="2017396"/>
            <a:ext cx="6189344" cy="988694"/>
          </a:xfrm>
          <a:prstGeom prst="rect">
            <a:avLst/>
          </a:prstGeom>
          <a:noFill/>
          <a:ln>
            <a:noFill/>
          </a:ln>
        </p:spPr>
        <p:txBody>
          <a:bodyPr spcFirstLastPara="1" wrap="square" lIns="109725" tIns="54850" rIns="109725" bIns="54850" anchor="b" anchorCtr="0">
            <a:normAutofit/>
          </a:bodyPr>
          <a:lstStyle>
            <a:lvl1pPr marL="457200" lvl="0" indent="-228600" algn="l">
              <a:lnSpc>
                <a:spcPct val="90000"/>
              </a:lnSpc>
              <a:spcBef>
                <a:spcPts val="1200"/>
              </a:spcBef>
              <a:spcAft>
                <a:spcPts val="0"/>
              </a:spcAft>
              <a:buClr>
                <a:schemeClr val="dk1"/>
              </a:buClr>
              <a:buSzPts val="2900"/>
              <a:buNone/>
              <a:defRPr sz="2900" b="1"/>
            </a:lvl1pPr>
            <a:lvl2pPr marL="914400" lvl="1" indent="-228600" algn="l">
              <a:lnSpc>
                <a:spcPct val="90000"/>
              </a:lnSpc>
              <a:spcBef>
                <a:spcPts val="600"/>
              </a:spcBef>
              <a:spcAft>
                <a:spcPts val="0"/>
              </a:spcAft>
              <a:buClr>
                <a:schemeClr val="dk1"/>
              </a:buClr>
              <a:buSzPts val="2400"/>
              <a:buNone/>
              <a:defRPr sz="2400" b="1"/>
            </a:lvl2pPr>
            <a:lvl3pPr marL="1371600" lvl="2" indent="-228600" algn="l">
              <a:lnSpc>
                <a:spcPct val="90000"/>
              </a:lnSpc>
              <a:spcBef>
                <a:spcPts val="600"/>
              </a:spcBef>
              <a:spcAft>
                <a:spcPts val="0"/>
              </a:spcAft>
              <a:buClr>
                <a:schemeClr val="dk1"/>
              </a:buClr>
              <a:buSzPts val="2200"/>
              <a:buNone/>
              <a:defRPr sz="2200" b="1"/>
            </a:lvl3pPr>
            <a:lvl4pPr marL="1828800" lvl="3" indent="-228600" algn="l">
              <a:lnSpc>
                <a:spcPct val="90000"/>
              </a:lnSpc>
              <a:spcBef>
                <a:spcPts val="600"/>
              </a:spcBef>
              <a:spcAft>
                <a:spcPts val="0"/>
              </a:spcAft>
              <a:buClr>
                <a:schemeClr val="dk1"/>
              </a:buClr>
              <a:buSzPts val="1900"/>
              <a:buNone/>
              <a:defRPr sz="1900" b="1"/>
            </a:lvl4pPr>
            <a:lvl5pPr marL="2286000" lvl="4" indent="-228600" algn="l">
              <a:lnSpc>
                <a:spcPct val="90000"/>
              </a:lnSpc>
              <a:spcBef>
                <a:spcPts val="600"/>
              </a:spcBef>
              <a:spcAft>
                <a:spcPts val="0"/>
              </a:spcAft>
              <a:buClr>
                <a:schemeClr val="dk1"/>
              </a:buClr>
              <a:buSzPts val="1900"/>
              <a:buNone/>
              <a:defRPr sz="1900" b="1"/>
            </a:lvl5pPr>
            <a:lvl6pPr marL="2743200" lvl="5" indent="-228600" algn="l">
              <a:lnSpc>
                <a:spcPct val="90000"/>
              </a:lnSpc>
              <a:spcBef>
                <a:spcPts val="600"/>
              </a:spcBef>
              <a:spcAft>
                <a:spcPts val="0"/>
              </a:spcAft>
              <a:buClr>
                <a:schemeClr val="dk1"/>
              </a:buClr>
              <a:buSzPts val="1900"/>
              <a:buNone/>
              <a:defRPr sz="1900" b="1"/>
            </a:lvl6pPr>
            <a:lvl7pPr marL="3200400" lvl="6" indent="-228600" algn="l">
              <a:lnSpc>
                <a:spcPct val="90000"/>
              </a:lnSpc>
              <a:spcBef>
                <a:spcPts val="600"/>
              </a:spcBef>
              <a:spcAft>
                <a:spcPts val="0"/>
              </a:spcAft>
              <a:buClr>
                <a:schemeClr val="dk1"/>
              </a:buClr>
              <a:buSzPts val="1900"/>
              <a:buNone/>
              <a:defRPr sz="1900" b="1"/>
            </a:lvl7pPr>
            <a:lvl8pPr marL="3657600" lvl="7" indent="-228600" algn="l">
              <a:lnSpc>
                <a:spcPct val="90000"/>
              </a:lnSpc>
              <a:spcBef>
                <a:spcPts val="600"/>
              </a:spcBef>
              <a:spcAft>
                <a:spcPts val="0"/>
              </a:spcAft>
              <a:buClr>
                <a:schemeClr val="dk1"/>
              </a:buClr>
              <a:buSzPts val="1900"/>
              <a:buNone/>
              <a:defRPr sz="1900" b="1"/>
            </a:lvl8pPr>
            <a:lvl9pPr marL="4114800" lvl="8" indent="-228600" algn="l">
              <a:lnSpc>
                <a:spcPct val="90000"/>
              </a:lnSpc>
              <a:spcBef>
                <a:spcPts val="600"/>
              </a:spcBef>
              <a:spcAft>
                <a:spcPts val="0"/>
              </a:spcAft>
              <a:buClr>
                <a:schemeClr val="dk1"/>
              </a:buClr>
              <a:buSzPts val="1900"/>
              <a:buNone/>
              <a:defRPr sz="1900" b="1"/>
            </a:lvl9pPr>
          </a:lstStyle>
          <a:p>
            <a:endParaRPr/>
          </a:p>
        </p:txBody>
      </p:sp>
      <p:sp>
        <p:nvSpPr>
          <p:cNvPr id="69" name="Google Shape;69;p26"/>
          <p:cNvSpPr txBox="1">
            <a:spLocks noGrp="1"/>
          </p:cNvSpPr>
          <p:nvPr>
            <p:ph type="body" idx="2"/>
          </p:nvPr>
        </p:nvSpPr>
        <p:spPr>
          <a:xfrm>
            <a:off x="1007746" y="3006090"/>
            <a:ext cx="6189344" cy="4421506"/>
          </a:xfrm>
          <a:prstGeom prst="rect">
            <a:avLst/>
          </a:prstGeom>
          <a:noFill/>
          <a:ln>
            <a:noFill/>
          </a:ln>
        </p:spPr>
        <p:txBody>
          <a:bodyPr spcFirstLastPara="1" wrap="square" lIns="109725" tIns="54850" rIns="109725" bIns="5485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0" name="Google Shape;70;p26"/>
          <p:cNvSpPr txBox="1">
            <a:spLocks noGrp="1"/>
          </p:cNvSpPr>
          <p:nvPr>
            <p:ph type="body" idx="3"/>
          </p:nvPr>
        </p:nvSpPr>
        <p:spPr>
          <a:xfrm>
            <a:off x="7406640" y="2017396"/>
            <a:ext cx="6219826" cy="988694"/>
          </a:xfrm>
          <a:prstGeom prst="rect">
            <a:avLst/>
          </a:prstGeom>
          <a:noFill/>
          <a:ln>
            <a:noFill/>
          </a:ln>
        </p:spPr>
        <p:txBody>
          <a:bodyPr spcFirstLastPara="1" wrap="square" lIns="109725" tIns="54850" rIns="109725" bIns="54850" anchor="b" anchorCtr="0">
            <a:normAutofit/>
          </a:bodyPr>
          <a:lstStyle>
            <a:lvl1pPr marL="457200" lvl="0" indent="-228600" algn="l">
              <a:lnSpc>
                <a:spcPct val="90000"/>
              </a:lnSpc>
              <a:spcBef>
                <a:spcPts val="1200"/>
              </a:spcBef>
              <a:spcAft>
                <a:spcPts val="0"/>
              </a:spcAft>
              <a:buClr>
                <a:schemeClr val="dk1"/>
              </a:buClr>
              <a:buSzPts val="2900"/>
              <a:buNone/>
              <a:defRPr sz="2900" b="1"/>
            </a:lvl1pPr>
            <a:lvl2pPr marL="914400" lvl="1" indent="-228600" algn="l">
              <a:lnSpc>
                <a:spcPct val="90000"/>
              </a:lnSpc>
              <a:spcBef>
                <a:spcPts val="600"/>
              </a:spcBef>
              <a:spcAft>
                <a:spcPts val="0"/>
              </a:spcAft>
              <a:buClr>
                <a:schemeClr val="dk1"/>
              </a:buClr>
              <a:buSzPts val="2400"/>
              <a:buNone/>
              <a:defRPr sz="2400" b="1"/>
            </a:lvl2pPr>
            <a:lvl3pPr marL="1371600" lvl="2" indent="-228600" algn="l">
              <a:lnSpc>
                <a:spcPct val="90000"/>
              </a:lnSpc>
              <a:spcBef>
                <a:spcPts val="600"/>
              </a:spcBef>
              <a:spcAft>
                <a:spcPts val="0"/>
              </a:spcAft>
              <a:buClr>
                <a:schemeClr val="dk1"/>
              </a:buClr>
              <a:buSzPts val="2200"/>
              <a:buNone/>
              <a:defRPr sz="2200" b="1"/>
            </a:lvl3pPr>
            <a:lvl4pPr marL="1828800" lvl="3" indent="-228600" algn="l">
              <a:lnSpc>
                <a:spcPct val="90000"/>
              </a:lnSpc>
              <a:spcBef>
                <a:spcPts val="600"/>
              </a:spcBef>
              <a:spcAft>
                <a:spcPts val="0"/>
              </a:spcAft>
              <a:buClr>
                <a:schemeClr val="dk1"/>
              </a:buClr>
              <a:buSzPts val="1900"/>
              <a:buNone/>
              <a:defRPr sz="1900" b="1"/>
            </a:lvl4pPr>
            <a:lvl5pPr marL="2286000" lvl="4" indent="-228600" algn="l">
              <a:lnSpc>
                <a:spcPct val="90000"/>
              </a:lnSpc>
              <a:spcBef>
                <a:spcPts val="600"/>
              </a:spcBef>
              <a:spcAft>
                <a:spcPts val="0"/>
              </a:spcAft>
              <a:buClr>
                <a:schemeClr val="dk1"/>
              </a:buClr>
              <a:buSzPts val="1900"/>
              <a:buNone/>
              <a:defRPr sz="1900" b="1"/>
            </a:lvl5pPr>
            <a:lvl6pPr marL="2743200" lvl="5" indent="-228600" algn="l">
              <a:lnSpc>
                <a:spcPct val="90000"/>
              </a:lnSpc>
              <a:spcBef>
                <a:spcPts val="600"/>
              </a:spcBef>
              <a:spcAft>
                <a:spcPts val="0"/>
              </a:spcAft>
              <a:buClr>
                <a:schemeClr val="dk1"/>
              </a:buClr>
              <a:buSzPts val="1900"/>
              <a:buNone/>
              <a:defRPr sz="1900" b="1"/>
            </a:lvl6pPr>
            <a:lvl7pPr marL="3200400" lvl="6" indent="-228600" algn="l">
              <a:lnSpc>
                <a:spcPct val="90000"/>
              </a:lnSpc>
              <a:spcBef>
                <a:spcPts val="600"/>
              </a:spcBef>
              <a:spcAft>
                <a:spcPts val="0"/>
              </a:spcAft>
              <a:buClr>
                <a:schemeClr val="dk1"/>
              </a:buClr>
              <a:buSzPts val="1900"/>
              <a:buNone/>
              <a:defRPr sz="1900" b="1"/>
            </a:lvl7pPr>
            <a:lvl8pPr marL="3657600" lvl="7" indent="-228600" algn="l">
              <a:lnSpc>
                <a:spcPct val="90000"/>
              </a:lnSpc>
              <a:spcBef>
                <a:spcPts val="600"/>
              </a:spcBef>
              <a:spcAft>
                <a:spcPts val="0"/>
              </a:spcAft>
              <a:buClr>
                <a:schemeClr val="dk1"/>
              </a:buClr>
              <a:buSzPts val="1900"/>
              <a:buNone/>
              <a:defRPr sz="1900" b="1"/>
            </a:lvl8pPr>
            <a:lvl9pPr marL="4114800" lvl="8" indent="-228600" algn="l">
              <a:lnSpc>
                <a:spcPct val="90000"/>
              </a:lnSpc>
              <a:spcBef>
                <a:spcPts val="600"/>
              </a:spcBef>
              <a:spcAft>
                <a:spcPts val="0"/>
              </a:spcAft>
              <a:buClr>
                <a:schemeClr val="dk1"/>
              </a:buClr>
              <a:buSzPts val="1900"/>
              <a:buNone/>
              <a:defRPr sz="1900" b="1"/>
            </a:lvl9pPr>
          </a:lstStyle>
          <a:p>
            <a:endParaRPr/>
          </a:p>
        </p:txBody>
      </p:sp>
      <p:sp>
        <p:nvSpPr>
          <p:cNvPr id="71" name="Google Shape;71;p26"/>
          <p:cNvSpPr txBox="1">
            <a:spLocks noGrp="1"/>
          </p:cNvSpPr>
          <p:nvPr>
            <p:ph type="body" idx="4"/>
          </p:nvPr>
        </p:nvSpPr>
        <p:spPr>
          <a:xfrm>
            <a:off x="7406640" y="3006090"/>
            <a:ext cx="6219826" cy="4421506"/>
          </a:xfrm>
          <a:prstGeom prst="rect">
            <a:avLst/>
          </a:prstGeom>
          <a:noFill/>
          <a:ln>
            <a:noFill/>
          </a:ln>
        </p:spPr>
        <p:txBody>
          <a:bodyPr spcFirstLastPara="1" wrap="square" lIns="109725" tIns="54850" rIns="109725" bIns="5485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2" name="Google Shape;72;p26"/>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1005840" y="438150"/>
            <a:ext cx="12618721" cy="1590676"/>
          </a:xfrm>
          <a:prstGeom prst="rect">
            <a:avLst/>
          </a:prstGeom>
          <a:noFill/>
          <a:ln>
            <a:noFill/>
          </a:ln>
        </p:spPr>
        <p:txBody>
          <a:bodyPr spcFirstLastPara="1" wrap="square" lIns="109725" tIns="54850" rIns="109725" bIns="548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7"/>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28"/>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1007746" y="548640"/>
            <a:ext cx="4718684" cy="1920240"/>
          </a:xfrm>
          <a:prstGeom prst="rect">
            <a:avLst/>
          </a:prstGeom>
          <a:noFill/>
          <a:ln>
            <a:noFill/>
          </a:ln>
        </p:spPr>
        <p:txBody>
          <a:bodyPr spcFirstLastPara="1" wrap="square" lIns="109725" tIns="54850" rIns="109725" bIns="54850" anchor="b" anchorCtr="0">
            <a:normAutofit/>
          </a:bodyPr>
          <a:lstStyle>
            <a:lvl1pPr lvl="0" algn="l">
              <a:lnSpc>
                <a:spcPct val="90000"/>
              </a:lnSpc>
              <a:spcBef>
                <a:spcPts val="0"/>
              </a:spcBef>
              <a:spcAft>
                <a:spcPts val="0"/>
              </a:spcAft>
              <a:buClr>
                <a:schemeClr val="dk1"/>
              </a:buClr>
              <a:buSzPts val="3800"/>
              <a:buFont typeface="Calibri"/>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9"/>
          <p:cNvSpPr txBox="1">
            <a:spLocks noGrp="1"/>
          </p:cNvSpPr>
          <p:nvPr>
            <p:ph type="body" idx="1"/>
          </p:nvPr>
        </p:nvSpPr>
        <p:spPr>
          <a:xfrm>
            <a:off x="6219826" y="1184911"/>
            <a:ext cx="7406640" cy="5848350"/>
          </a:xfrm>
          <a:prstGeom prst="rect">
            <a:avLst/>
          </a:prstGeom>
          <a:noFill/>
          <a:ln>
            <a:noFill/>
          </a:ln>
        </p:spPr>
        <p:txBody>
          <a:bodyPr spcFirstLastPara="1" wrap="square" lIns="109725" tIns="54850" rIns="109725" bIns="54850" anchor="t" anchorCtr="0">
            <a:normAutofit/>
          </a:bodyPr>
          <a:lstStyle>
            <a:lvl1pPr marL="457200" lvl="0" indent="-469900" algn="l">
              <a:lnSpc>
                <a:spcPct val="90000"/>
              </a:lnSpc>
              <a:spcBef>
                <a:spcPts val="1200"/>
              </a:spcBef>
              <a:spcAft>
                <a:spcPts val="0"/>
              </a:spcAft>
              <a:buClr>
                <a:schemeClr val="dk1"/>
              </a:buClr>
              <a:buSzPts val="3800"/>
              <a:buChar char="•"/>
              <a:defRPr sz="3800"/>
            </a:lvl1pPr>
            <a:lvl2pPr marL="914400" lvl="1" indent="-444500" algn="l">
              <a:lnSpc>
                <a:spcPct val="90000"/>
              </a:lnSpc>
              <a:spcBef>
                <a:spcPts val="600"/>
              </a:spcBef>
              <a:spcAft>
                <a:spcPts val="0"/>
              </a:spcAft>
              <a:buClr>
                <a:schemeClr val="dk1"/>
              </a:buClr>
              <a:buSzPts val="3400"/>
              <a:buChar char="•"/>
              <a:defRPr sz="3400"/>
            </a:lvl2pPr>
            <a:lvl3pPr marL="1371600" lvl="2" indent="-412750" algn="l">
              <a:lnSpc>
                <a:spcPct val="90000"/>
              </a:lnSpc>
              <a:spcBef>
                <a:spcPts val="600"/>
              </a:spcBef>
              <a:spcAft>
                <a:spcPts val="0"/>
              </a:spcAft>
              <a:buClr>
                <a:schemeClr val="dk1"/>
              </a:buClr>
              <a:buSzPts val="2900"/>
              <a:buChar char="•"/>
              <a:defRPr sz="2900"/>
            </a:lvl3pPr>
            <a:lvl4pPr marL="1828800" lvl="3" indent="-381000" algn="l">
              <a:lnSpc>
                <a:spcPct val="90000"/>
              </a:lnSpc>
              <a:spcBef>
                <a:spcPts val="600"/>
              </a:spcBef>
              <a:spcAft>
                <a:spcPts val="0"/>
              </a:spcAft>
              <a:buClr>
                <a:schemeClr val="dk1"/>
              </a:buClr>
              <a:buSzPts val="2400"/>
              <a:buChar char="•"/>
              <a:defRPr sz="2400"/>
            </a:lvl4pPr>
            <a:lvl5pPr marL="2286000" lvl="4" indent="-381000" algn="l">
              <a:lnSpc>
                <a:spcPct val="90000"/>
              </a:lnSpc>
              <a:spcBef>
                <a:spcPts val="600"/>
              </a:spcBef>
              <a:spcAft>
                <a:spcPts val="0"/>
              </a:spcAft>
              <a:buClr>
                <a:schemeClr val="dk1"/>
              </a:buClr>
              <a:buSzPts val="2400"/>
              <a:buChar char="•"/>
              <a:defRPr sz="2400"/>
            </a:lvl5pPr>
            <a:lvl6pPr marL="2743200" lvl="5" indent="-381000" algn="l">
              <a:lnSpc>
                <a:spcPct val="90000"/>
              </a:lnSpc>
              <a:spcBef>
                <a:spcPts val="600"/>
              </a:spcBef>
              <a:spcAft>
                <a:spcPts val="0"/>
              </a:spcAft>
              <a:buClr>
                <a:schemeClr val="dk1"/>
              </a:buClr>
              <a:buSzPts val="2400"/>
              <a:buChar char="•"/>
              <a:defRPr sz="2400"/>
            </a:lvl6pPr>
            <a:lvl7pPr marL="3200400" lvl="6" indent="-381000" algn="l">
              <a:lnSpc>
                <a:spcPct val="90000"/>
              </a:lnSpc>
              <a:spcBef>
                <a:spcPts val="600"/>
              </a:spcBef>
              <a:spcAft>
                <a:spcPts val="0"/>
              </a:spcAft>
              <a:buClr>
                <a:schemeClr val="dk1"/>
              </a:buClr>
              <a:buSzPts val="2400"/>
              <a:buChar char="•"/>
              <a:defRPr sz="2400"/>
            </a:lvl7pPr>
            <a:lvl8pPr marL="3657600" lvl="7" indent="-381000" algn="l">
              <a:lnSpc>
                <a:spcPct val="90000"/>
              </a:lnSpc>
              <a:spcBef>
                <a:spcPts val="600"/>
              </a:spcBef>
              <a:spcAft>
                <a:spcPts val="0"/>
              </a:spcAft>
              <a:buClr>
                <a:schemeClr val="dk1"/>
              </a:buClr>
              <a:buSzPts val="2400"/>
              <a:buChar char="•"/>
              <a:defRPr sz="2400"/>
            </a:lvl8pPr>
            <a:lvl9pPr marL="4114800" lvl="8" indent="-381000" algn="l">
              <a:lnSpc>
                <a:spcPct val="90000"/>
              </a:lnSpc>
              <a:spcBef>
                <a:spcPts val="600"/>
              </a:spcBef>
              <a:spcAft>
                <a:spcPts val="0"/>
              </a:spcAft>
              <a:buClr>
                <a:schemeClr val="dk1"/>
              </a:buClr>
              <a:buSzPts val="2400"/>
              <a:buChar char="•"/>
              <a:defRPr sz="2400"/>
            </a:lvl9pPr>
          </a:lstStyle>
          <a:p>
            <a:endParaRPr/>
          </a:p>
        </p:txBody>
      </p:sp>
      <p:sp>
        <p:nvSpPr>
          <p:cNvPr id="87" name="Google Shape;87;p29"/>
          <p:cNvSpPr txBox="1">
            <a:spLocks noGrp="1"/>
          </p:cNvSpPr>
          <p:nvPr>
            <p:ph type="body" idx="2"/>
          </p:nvPr>
        </p:nvSpPr>
        <p:spPr>
          <a:xfrm>
            <a:off x="1007746" y="2468880"/>
            <a:ext cx="4718684" cy="4573906"/>
          </a:xfrm>
          <a:prstGeom prst="rect">
            <a:avLst/>
          </a:prstGeom>
          <a:noFill/>
          <a:ln>
            <a:noFill/>
          </a:ln>
        </p:spPr>
        <p:txBody>
          <a:bodyPr spcFirstLastPara="1" wrap="square" lIns="109725" tIns="54850" rIns="109725" bIns="54850" anchor="t" anchorCtr="0">
            <a:normAutofit/>
          </a:bodyPr>
          <a:lstStyle>
            <a:lvl1pPr marL="457200" lvl="0" indent="-228600" algn="l">
              <a:lnSpc>
                <a:spcPct val="90000"/>
              </a:lnSpc>
              <a:spcBef>
                <a:spcPts val="1200"/>
              </a:spcBef>
              <a:spcAft>
                <a:spcPts val="0"/>
              </a:spcAft>
              <a:buClr>
                <a:schemeClr val="dk1"/>
              </a:buClr>
              <a:buSzPts val="1900"/>
              <a:buNone/>
              <a:defRPr sz="1900"/>
            </a:lvl1pPr>
            <a:lvl2pPr marL="914400" lvl="1" indent="-228600" algn="l">
              <a:lnSpc>
                <a:spcPct val="90000"/>
              </a:lnSpc>
              <a:spcBef>
                <a:spcPts val="600"/>
              </a:spcBef>
              <a:spcAft>
                <a:spcPts val="0"/>
              </a:spcAft>
              <a:buClr>
                <a:schemeClr val="dk1"/>
              </a:buClr>
              <a:buSzPts val="1700"/>
              <a:buNone/>
              <a:defRPr sz="1700"/>
            </a:lvl2pPr>
            <a:lvl3pPr marL="1371600" lvl="2" indent="-228600" algn="l">
              <a:lnSpc>
                <a:spcPct val="90000"/>
              </a:lnSpc>
              <a:spcBef>
                <a:spcPts val="600"/>
              </a:spcBef>
              <a:spcAft>
                <a:spcPts val="0"/>
              </a:spcAft>
              <a:buClr>
                <a:schemeClr val="dk1"/>
              </a:buClr>
              <a:buSzPts val="1400"/>
              <a:buNone/>
              <a:defRPr sz="1400"/>
            </a:lvl3pPr>
            <a:lvl4pPr marL="1828800" lvl="3" indent="-228600" algn="l">
              <a:lnSpc>
                <a:spcPct val="90000"/>
              </a:lnSpc>
              <a:spcBef>
                <a:spcPts val="600"/>
              </a:spcBef>
              <a:spcAft>
                <a:spcPts val="0"/>
              </a:spcAft>
              <a:buClr>
                <a:schemeClr val="dk1"/>
              </a:buClr>
              <a:buSzPts val="1200"/>
              <a:buNone/>
              <a:defRPr sz="1200"/>
            </a:lvl4pPr>
            <a:lvl5pPr marL="2286000" lvl="4" indent="-228600" algn="l">
              <a:lnSpc>
                <a:spcPct val="90000"/>
              </a:lnSpc>
              <a:spcBef>
                <a:spcPts val="600"/>
              </a:spcBef>
              <a:spcAft>
                <a:spcPts val="0"/>
              </a:spcAft>
              <a:buClr>
                <a:schemeClr val="dk1"/>
              </a:buClr>
              <a:buSzPts val="1200"/>
              <a:buNone/>
              <a:defRPr sz="1200"/>
            </a:lvl5pPr>
            <a:lvl6pPr marL="2743200" lvl="5" indent="-228600" algn="l">
              <a:lnSpc>
                <a:spcPct val="90000"/>
              </a:lnSpc>
              <a:spcBef>
                <a:spcPts val="600"/>
              </a:spcBef>
              <a:spcAft>
                <a:spcPts val="0"/>
              </a:spcAft>
              <a:buClr>
                <a:schemeClr val="dk1"/>
              </a:buClr>
              <a:buSzPts val="1200"/>
              <a:buNone/>
              <a:defRPr sz="1200"/>
            </a:lvl6pPr>
            <a:lvl7pPr marL="3200400" lvl="6" indent="-228600" algn="l">
              <a:lnSpc>
                <a:spcPct val="90000"/>
              </a:lnSpc>
              <a:spcBef>
                <a:spcPts val="600"/>
              </a:spcBef>
              <a:spcAft>
                <a:spcPts val="0"/>
              </a:spcAft>
              <a:buClr>
                <a:schemeClr val="dk1"/>
              </a:buClr>
              <a:buSzPts val="1200"/>
              <a:buNone/>
              <a:defRPr sz="1200"/>
            </a:lvl7pPr>
            <a:lvl8pPr marL="3657600" lvl="7" indent="-228600" algn="l">
              <a:lnSpc>
                <a:spcPct val="90000"/>
              </a:lnSpc>
              <a:spcBef>
                <a:spcPts val="600"/>
              </a:spcBef>
              <a:spcAft>
                <a:spcPts val="0"/>
              </a:spcAft>
              <a:buClr>
                <a:schemeClr val="dk1"/>
              </a:buClr>
              <a:buSzPts val="1200"/>
              <a:buNone/>
              <a:defRPr sz="1200"/>
            </a:lvl8pPr>
            <a:lvl9pPr marL="4114800" lvl="8" indent="-228600" algn="l">
              <a:lnSpc>
                <a:spcPct val="90000"/>
              </a:lnSpc>
              <a:spcBef>
                <a:spcPts val="600"/>
              </a:spcBef>
              <a:spcAft>
                <a:spcPts val="0"/>
              </a:spcAft>
              <a:buClr>
                <a:schemeClr val="dk1"/>
              </a:buClr>
              <a:buSzPts val="1200"/>
              <a:buNone/>
              <a:defRPr sz="1200"/>
            </a:lvl9pPr>
          </a:lstStyle>
          <a:p>
            <a:endParaRPr/>
          </a:p>
        </p:txBody>
      </p:sp>
      <p:sp>
        <p:nvSpPr>
          <p:cNvPr id="88" name="Google Shape;88;p29"/>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9"/>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30"/>
          <p:cNvSpPr txBox="1">
            <a:spLocks noGrp="1"/>
          </p:cNvSpPr>
          <p:nvPr>
            <p:ph type="title"/>
          </p:nvPr>
        </p:nvSpPr>
        <p:spPr>
          <a:xfrm>
            <a:off x="1007746" y="548640"/>
            <a:ext cx="4718684" cy="1920240"/>
          </a:xfrm>
          <a:prstGeom prst="rect">
            <a:avLst/>
          </a:prstGeom>
          <a:noFill/>
          <a:ln>
            <a:noFill/>
          </a:ln>
        </p:spPr>
        <p:txBody>
          <a:bodyPr spcFirstLastPara="1" wrap="square" lIns="109725" tIns="54850" rIns="109725" bIns="54850" anchor="b" anchorCtr="0">
            <a:normAutofit/>
          </a:bodyPr>
          <a:lstStyle>
            <a:lvl1pPr lvl="0" algn="l">
              <a:lnSpc>
                <a:spcPct val="90000"/>
              </a:lnSpc>
              <a:spcBef>
                <a:spcPts val="0"/>
              </a:spcBef>
              <a:spcAft>
                <a:spcPts val="0"/>
              </a:spcAft>
              <a:buClr>
                <a:schemeClr val="dk1"/>
              </a:buClr>
              <a:buSzPts val="3800"/>
              <a:buFont typeface="Calibri"/>
              <a:buNone/>
              <a:defRPr sz="3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0"/>
          <p:cNvSpPr>
            <a:spLocks noGrp="1"/>
          </p:cNvSpPr>
          <p:nvPr>
            <p:ph type="pic" idx="2"/>
          </p:nvPr>
        </p:nvSpPr>
        <p:spPr>
          <a:xfrm>
            <a:off x="6219826" y="1184911"/>
            <a:ext cx="7406640" cy="5848350"/>
          </a:xfrm>
          <a:prstGeom prst="rect">
            <a:avLst/>
          </a:prstGeom>
          <a:noFill/>
          <a:ln>
            <a:noFill/>
          </a:ln>
        </p:spPr>
      </p:sp>
      <p:sp>
        <p:nvSpPr>
          <p:cNvPr id="94" name="Google Shape;94;p30"/>
          <p:cNvSpPr txBox="1">
            <a:spLocks noGrp="1"/>
          </p:cNvSpPr>
          <p:nvPr>
            <p:ph type="body" idx="1"/>
          </p:nvPr>
        </p:nvSpPr>
        <p:spPr>
          <a:xfrm>
            <a:off x="1007746" y="2468880"/>
            <a:ext cx="4718684" cy="4573906"/>
          </a:xfrm>
          <a:prstGeom prst="rect">
            <a:avLst/>
          </a:prstGeom>
          <a:noFill/>
          <a:ln>
            <a:noFill/>
          </a:ln>
        </p:spPr>
        <p:txBody>
          <a:bodyPr spcFirstLastPara="1" wrap="square" lIns="109725" tIns="54850" rIns="109725" bIns="54850" anchor="t" anchorCtr="0">
            <a:normAutofit/>
          </a:bodyPr>
          <a:lstStyle>
            <a:lvl1pPr marL="457200" lvl="0" indent="-228600" algn="l">
              <a:lnSpc>
                <a:spcPct val="90000"/>
              </a:lnSpc>
              <a:spcBef>
                <a:spcPts val="1200"/>
              </a:spcBef>
              <a:spcAft>
                <a:spcPts val="0"/>
              </a:spcAft>
              <a:buClr>
                <a:schemeClr val="dk1"/>
              </a:buClr>
              <a:buSzPts val="1900"/>
              <a:buNone/>
              <a:defRPr sz="1900"/>
            </a:lvl1pPr>
            <a:lvl2pPr marL="914400" lvl="1" indent="-228600" algn="l">
              <a:lnSpc>
                <a:spcPct val="90000"/>
              </a:lnSpc>
              <a:spcBef>
                <a:spcPts val="600"/>
              </a:spcBef>
              <a:spcAft>
                <a:spcPts val="0"/>
              </a:spcAft>
              <a:buClr>
                <a:schemeClr val="dk1"/>
              </a:buClr>
              <a:buSzPts val="1700"/>
              <a:buNone/>
              <a:defRPr sz="1700"/>
            </a:lvl2pPr>
            <a:lvl3pPr marL="1371600" lvl="2" indent="-228600" algn="l">
              <a:lnSpc>
                <a:spcPct val="90000"/>
              </a:lnSpc>
              <a:spcBef>
                <a:spcPts val="600"/>
              </a:spcBef>
              <a:spcAft>
                <a:spcPts val="0"/>
              </a:spcAft>
              <a:buClr>
                <a:schemeClr val="dk1"/>
              </a:buClr>
              <a:buSzPts val="1400"/>
              <a:buNone/>
              <a:defRPr sz="1400"/>
            </a:lvl3pPr>
            <a:lvl4pPr marL="1828800" lvl="3" indent="-228600" algn="l">
              <a:lnSpc>
                <a:spcPct val="90000"/>
              </a:lnSpc>
              <a:spcBef>
                <a:spcPts val="600"/>
              </a:spcBef>
              <a:spcAft>
                <a:spcPts val="0"/>
              </a:spcAft>
              <a:buClr>
                <a:schemeClr val="dk1"/>
              </a:buClr>
              <a:buSzPts val="1200"/>
              <a:buNone/>
              <a:defRPr sz="1200"/>
            </a:lvl4pPr>
            <a:lvl5pPr marL="2286000" lvl="4" indent="-228600" algn="l">
              <a:lnSpc>
                <a:spcPct val="90000"/>
              </a:lnSpc>
              <a:spcBef>
                <a:spcPts val="600"/>
              </a:spcBef>
              <a:spcAft>
                <a:spcPts val="0"/>
              </a:spcAft>
              <a:buClr>
                <a:schemeClr val="dk1"/>
              </a:buClr>
              <a:buSzPts val="1200"/>
              <a:buNone/>
              <a:defRPr sz="1200"/>
            </a:lvl5pPr>
            <a:lvl6pPr marL="2743200" lvl="5" indent="-228600" algn="l">
              <a:lnSpc>
                <a:spcPct val="90000"/>
              </a:lnSpc>
              <a:spcBef>
                <a:spcPts val="600"/>
              </a:spcBef>
              <a:spcAft>
                <a:spcPts val="0"/>
              </a:spcAft>
              <a:buClr>
                <a:schemeClr val="dk1"/>
              </a:buClr>
              <a:buSzPts val="1200"/>
              <a:buNone/>
              <a:defRPr sz="1200"/>
            </a:lvl6pPr>
            <a:lvl7pPr marL="3200400" lvl="6" indent="-228600" algn="l">
              <a:lnSpc>
                <a:spcPct val="90000"/>
              </a:lnSpc>
              <a:spcBef>
                <a:spcPts val="600"/>
              </a:spcBef>
              <a:spcAft>
                <a:spcPts val="0"/>
              </a:spcAft>
              <a:buClr>
                <a:schemeClr val="dk1"/>
              </a:buClr>
              <a:buSzPts val="1200"/>
              <a:buNone/>
              <a:defRPr sz="1200"/>
            </a:lvl7pPr>
            <a:lvl8pPr marL="3657600" lvl="7" indent="-228600" algn="l">
              <a:lnSpc>
                <a:spcPct val="90000"/>
              </a:lnSpc>
              <a:spcBef>
                <a:spcPts val="600"/>
              </a:spcBef>
              <a:spcAft>
                <a:spcPts val="0"/>
              </a:spcAft>
              <a:buClr>
                <a:schemeClr val="dk1"/>
              </a:buClr>
              <a:buSzPts val="1200"/>
              <a:buNone/>
              <a:defRPr sz="1200"/>
            </a:lvl8pPr>
            <a:lvl9pPr marL="4114800" lvl="8" indent="-228600" algn="l">
              <a:lnSpc>
                <a:spcPct val="90000"/>
              </a:lnSpc>
              <a:spcBef>
                <a:spcPts val="600"/>
              </a:spcBef>
              <a:spcAft>
                <a:spcPts val="0"/>
              </a:spcAft>
              <a:buClr>
                <a:schemeClr val="dk1"/>
              </a:buClr>
              <a:buSzPts val="1200"/>
              <a:buNone/>
              <a:defRPr sz="1200"/>
            </a:lvl9pPr>
          </a:lstStyle>
          <a:p>
            <a:endParaRPr/>
          </a:p>
        </p:txBody>
      </p:sp>
      <p:sp>
        <p:nvSpPr>
          <p:cNvPr id="95" name="Google Shape;95;p30"/>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0"/>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0"/>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31"/>
          <p:cNvSpPr txBox="1">
            <a:spLocks noGrp="1"/>
          </p:cNvSpPr>
          <p:nvPr>
            <p:ph type="title"/>
          </p:nvPr>
        </p:nvSpPr>
        <p:spPr>
          <a:xfrm>
            <a:off x="1005840" y="438150"/>
            <a:ext cx="12618721" cy="1590676"/>
          </a:xfrm>
          <a:prstGeom prst="rect">
            <a:avLst/>
          </a:prstGeom>
          <a:noFill/>
          <a:ln>
            <a:noFill/>
          </a:ln>
        </p:spPr>
        <p:txBody>
          <a:bodyPr spcFirstLastPara="1" wrap="square" lIns="109725" tIns="54850" rIns="109725" bIns="548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1"/>
          <p:cNvSpPr txBox="1">
            <a:spLocks noGrp="1"/>
          </p:cNvSpPr>
          <p:nvPr>
            <p:ph type="body" idx="1"/>
          </p:nvPr>
        </p:nvSpPr>
        <p:spPr>
          <a:xfrm rot="5400000">
            <a:off x="4704396" y="-1507807"/>
            <a:ext cx="5221606" cy="12618721"/>
          </a:xfrm>
          <a:prstGeom prst="rect">
            <a:avLst/>
          </a:prstGeom>
          <a:noFill/>
          <a:ln>
            <a:noFill/>
          </a:ln>
        </p:spPr>
        <p:txBody>
          <a:bodyPr spcFirstLastPara="1" wrap="square" lIns="109725" tIns="54850" rIns="109725" bIns="5485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1" name="Google Shape;101;p31"/>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1"/>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1"/>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rot="5400000">
            <a:off x="8560116" y="2347913"/>
            <a:ext cx="6974206" cy="3154680"/>
          </a:xfrm>
          <a:prstGeom prst="rect">
            <a:avLst/>
          </a:prstGeom>
          <a:noFill/>
          <a:ln>
            <a:noFill/>
          </a:ln>
        </p:spPr>
        <p:txBody>
          <a:bodyPr spcFirstLastPara="1" wrap="square" lIns="109725" tIns="54850" rIns="109725" bIns="548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rot="5400000">
            <a:off x="2159317" y="-715327"/>
            <a:ext cx="6974206" cy="9281160"/>
          </a:xfrm>
          <a:prstGeom prst="rect">
            <a:avLst/>
          </a:prstGeom>
          <a:noFill/>
          <a:ln>
            <a:noFill/>
          </a:ln>
        </p:spPr>
        <p:txBody>
          <a:bodyPr spcFirstLastPara="1" wrap="square" lIns="109725" tIns="54850" rIns="109725" bIns="5485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7" name="Google Shape;107;p32"/>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2"/>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2"/>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17"/>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3"/>
        <p:cNvGrpSpPr/>
        <p:nvPr/>
      </p:nvGrpSpPr>
      <p:grpSpPr>
        <a:xfrm>
          <a:off x="0" y="0"/>
          <a:ext cx="0" cy="0"/>
          <a:chOff x="0" y="0"/>
          <a:chExt cx="0" cy="0"/>
        </a:xfrm>
      </p:grpSpPr>
      <p:sp>
        <p:nvSpPr>
          <p:cNvPr id="24" name="Google Shape;24;p18"/>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7"/>
        <p:cNvGrpSpPr/>
        <p:nvPr/>
      </p:nvGrpSpPr>
      <p:grpSpPr>
        <a:xfrm>
          <a:off x="0" y="0"/>
          <a:ext cx="0" cy="0"/>
          <a:chOff x="0" y="0"/>
          <a:chExt cx="0" cy="0"/>
        </a:xfrm>
      </p:grpSpPr>
      <p:sp>
        <p:nvSpPr>
          <p:cNvPr id="28" name="Google Shape;28;p19"/>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31"/>
        <p:cNvGrpSpPr/>
        <p:nvPr/>
      </p:nvGrpSpPr>
      <p:grpSpPr>
        <a:xfrm>
          <a:off x="0" y="0"/>
          <a:ext cx="0" cy="0"/>
          <a:chOff x="0" y="0"/>
          <a:chExt cx="0" cy="0"/>
        </a:xfrm>
      </p:grpSpPr>
      <p:sp>
        <p:nvSpPr>
          <p:cNvPr id="32" name="Google Shape;32;p20"/>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22"/>
          <p:cNvSpPr txBox="1">
            <a:spLocks noGrp="1"/>
          </p:cNvSpPr>
          <p:nvPr>
            <p:ph type="ctrTitle"/>
          </p:nvPr>
        </p:nvSpPr>
        <p:spPr>
          <a:xfrm>
            <a:off x="1828800" y="1346836"/>
            <a:ext cx="10972800" cy="2865120"/>
          </a:xfrm>
          <a:prstGeom prst="rect">
            <a:avLst/>
          </a:prstGeom>
          <a:noFill/>
          <a:ln>
            <a:noFill/>
          </a:ln>
        </p:spPr>
        <p:txBody>
          <a:bodyPr spcFirstLastPara="1" wrap="square" lIns="109725" tIns="54850" rIns="109725" bIns="54850" anchor="b" anchorCtr="0">
            <a:normAutofit/>
          </a:bodyPr>
          <a:lstStyle>
            <a:lvl1pPr lvl="0" algn="ctr">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2"/>
          <p:cNvSpPr txBox="1">
            <a:spLocks noGrp="1"/>
          </p:cNvSpPr>
          <p:nvPr>
            <p:ph type="subTitle" idx="1"/>
          </p:nvPr>
        </p:nvSpPr>
        <p:spPr>
          <a:xfrm>
            <a:off x="1828800" y="4322446"/>
            <a:ext cx="10972800" cy="1986914"/>
          </a:xfrm>
          <a:prstGeom prst="rect">
            <a:avLst/>
          </a:prstGeom>
          <a:noFill/>
          <a:ln>
            <a:noFill/>
          </a:ln>
        </p:spPr>
        <p:txBody>
          <a:bodyPr spcFirstLastPara="1" wrap="square" lIns="109725" tIns="54850" rIns="109725" bIns="54850" anchor="t" anchorCtr="0">
            <a:normAutofit/>
          </a:bodyPr>
          <a:lstStyle>
            <a:lvl1pPr lvl="0" algn="ctr">
              <a:lnSpc>
                <a:spcPct val="90000"/>
              </a:lnSpc>
              <a:spcBef>
                <a:spcPts val="1200"/>
              </a:spcBef>
              <a:spcAft>
                <a:spcPts val="0"/>
              </a:spcAft>
              <a:buClr>
                <a:schemeClr val="dk1"/>
              </a:buClr>
              <a:buSzPts val="2900"/>
              <a:buNone/>
              <a:defRPr sz="290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200"/>
              <a:buNone/>
              <a:defRPr sz="2200"/>
            </a:lvl3pPr>
            <a:lvl4pPr lvl="3" algn="ctr">
              <a:lnSpc>
                <a:spcPct val="90000"/>
              </a:lnSpc>
              <a:spcBef>
                <a:spcPts val="600"/>
              </a:spcBef>
              <a:spcAft>
                <a:spcPts val="0"/>
              </a:spcAft>
              <a:buClr>
                <a:schemeClr val="dk1"/>
              </a:buClr>
              <a:buSzPts val="1900"/>
              <a:buNone/>
              <a:defRPr sz="1900"/>
            </a:lvl4pPr>
            <a:lvl5pPr lvl="4" algn="ctr">
              <a:lnSpc>
                <a:spcPct val="90000"/>
              </a:lnSpc>
              <a:spcBef>
                <a:spcPts val="600"/>
              </a:spcBef>
              <a:spcAft>
                <a:spcPts val="0"/>
              </a:spcAft>
              <a:buClr>
                <a:schemeClr val="dk1"/>
              </a:buClr>
              <a:buSzPts val="1900"/>
              <a:buNone/>
              <a:defRPr sz="1900"/>
            </a:lvl5pPr>
            <a:lvl6pPr lvl="5" algn="ctr">
              <a:lnSpc>
                <a:spcPct val="90000"/>
              </a:lnSpc>
              <a:spcBef>
                <a:spcPts val="600"/>
              </a:spcBef>
              <a:spcAft>
                <a:spcPts val="0"/>
              </a:spcAft>
              <a:buClr>
                <a:schemeClr val="dk1"/>
              </a:buClr>
              <a:buSzPts val="1900"/>
              <a:buNone/>
              <a:defRPr sz="1900"/>
            </a:lvl6pPr>
            <a:lvl7pPr lvl="6" algn="ctr">
              <a:lnSpc>
                <a:spcPct val="90000"/>
              </a:lnSpc>
              <a:spcBef>
                <a:spcPts val="600"/>
              </a:spcBef>
              <a:spcAft>
                <a:spcPts val="0"/>
              </a:spcAft>
              <a:buClr>
                <a:schemeClr val="dk1"/>
              </a:buClr>
              <a:buSzPts val="1900"/>
              <a:buNone/>
              <a:defRPr sz="1900"/>
            </a:lvl7pPr>
            <a:lvl8pPr lvl="7" algn="ctr">
              <a:lnSpc>
                <a:spcPct val="90000"/>
              </a:lnSpc>
              <a:spcBef>
                <a:spcPts val="600"/>
              </a:spcBef>
              <a:spcAft>
                <a:spcPts val="0"/>
              </a:spcAft>
              <a:buClr>
                <a:schemeClr val="dk1"/>
              </a:buClr>
              <a:buSzPts val="1900"/>
              <a:buNone/>
              <a:defRPr sz="1900"/>
            </a:lvl8pPr>
            <a:lvl9pPr lvl="8" algn="ctr">
              <a:lnSpc>
                <a:spcPct val="90000"/>
              </a:lnSpc>
              <a:spcBef>
                <a:spcPts val="600"/>
              </a:spcBef>
              <a:spcAft>
                <a:spcPts val="0"/>
              </a:spcAft>
              <a:buClr>
                <a:schemeClr val="dk1"/>
              </a:buClr>
              <a:buSzPts val="1900"/>
              <a:buNone/>
              <a:defRPr sz="1900"/>
            </a:lvl9pPr>
          </a:lstStyle>
          <a:p>
            <a:endParaRPr/>
          </a:p>
        </p:txBody>
      </p:sp>
      <p:sp>
        <p:nvSpPr>
          <p:cNvPr id="44" name="Google Shape;44;p22"/>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1005840" y="438150"/>
            <a:ext cx="12618721" cy="1590676"/>
          </a:xfrm>
          <a:prstGeom prst="rect">
            <a:avLst/>
          </a:prstGeom>
          <a:noFill/>
          <a:ln>
            <a:noFill/>
          </a:ln>
        </p:spPr>
        <p:txBody>
          <a:bodyPr spcFirstLastPara="1" wrap="square" lIns="109725" tIns="54850" rIns="109725" bIns="548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1005840" y="2190750"/>
            <a:ext cx="12618721" cy="5221606"/>
          </a:xfrm>
          <a:prstGeom prst="rect">
            <a:avLst/>
          </a:prstGeom>
          <a:noFill/>
          <a:ln>
            <a:noFill/>
          </a:ln>
        </p:spPr>
        <p:txBody>
          <a:bodyPr spcFirstLastPara="1" wrap="square" lIns="109725" tIns="54850" rIns="109725" bIns="5485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998220" y="2051686"/>
            <a:ext cx="12618721" cy="3423284"/>
          </a:xfrm>
          <a:prstGeom prst="rect">
            <a:avLst/>
          </a:prstGeom>
          <a:noFill/>
          <a:ln>
            <a:noFill/>
          </a:ln>
        </p:spPr>
        <p:txBody>
          <a:bodyPr spcFirstLastPara="1" wrap="square" lIns="109725" tIns="54850" rIns="109725" bIns="54850" anchor="b" anchorCtr="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body" idx="1"/>
          </p:nvPr>
        </p:nvSpPr>
        <p:spPr>
          <a:xfrm>
            <a:off x="998220" y="5507356"/>
            <a:ext cx="12618721" cy="1800224"/>
          </a:xfrm>
          <a:prstGeom prst="rect">
            <a:avLst/>
          </a:prstGeom>
          <a:noFill/>
          <a:ln>
            <a:noFill/>
          </a:ln>
        </p:spPr>
        <p:txBody>
          <a:bodyPr spcFirstLastPara="1" wrap="square" lIns="109725" tIns="54850" rIns="109725" bIns="54850" anchor="t" anchorCtr="0">
            <a:normAutofit/>
          </a:bodyPr>
          <a:lstStyle>
            <a:lvl1pPr marL="457200" lvl="0" indent="-228600" algn="l">
              <a:lnSpc>
                <a:spcPct val="90000"/>
              </a:lnSpc>
              <a:spcBef>
                <a:spcPts val="1200"/>
              </a:spcBef>
              <a:spcAft>
                <a:spcPts val="0"/>
              </a:spcAft>
              <a:buClr>
                <a:srgbClr val="888888"/>
              </a:buClr>
              <a:buSzPts val="2900"/>
              <a:buNone/>
              <a:defRPr sz="2900">
                <a:solidFill>
                  <a:srgbClr val="888888"/>
                </a:solidFill>
              </a:defRPr>
            </a:lvl1pPr>
            <a:lvl2pPr marL="914400" lvl="1" indent="-228600" algn="l">
              <a:lnSpc>
                <a:spcPct val="90000"/>
              </a:lnSpc>
              <a:spcBef>
                <a:spcPts val="600"/>
              </a:spcBef>
              <a:spcAft>
                <a:spcPts val="0"/>
              </a:spcAft>
              <a:buClr>
                <a:srgbClr val="888888"/>
              </a:buClr>
              <a:buSzPts val="2400"/>
              <a:buNone/>
              <a:defRPr sz="2400">
                <a:solidFill>
                  <a:srgbClr val="888888"/>
                </a:solidFill>
              </a:defRPr>
            </a:lvl2pPr>
            <a:lvl3pPr marL="1371600" lvl="2" indent="-228600" algn="l">
              <a:lnSpc>
                <a:spcPct val="90000"/>
              </a:lnSpc>
              <a:spcBef>
                <a:spcPts val="600"/>
              </a:spcBef>
              <a:spcAft>
                <a:spcPts val="0"/>
              </a:spcAft>
              <a:buClr>
                <a:srgbClr val="888888"/>
              </a:buClr>
              <a:buSzPts val="2200"/>
              <a:buNone/>
              <a:defRPr sz="2200">
                <a:solidFill>
                  <a:srgbClr val="888888"/>
                </a:solidFill>
              </a:defRPr>
            </a:lvl3pPr>
            <a:lvl4pPr marL="1828800" lvl="3" indent="-228600" algn="l">
              <a:lnSpc>
                <a:spcPct val="90000"/>
              </a:lnSpc>
              <a:spcBef>
                <a:spcPts val="600"/>
              </a:spcBef>
              <a:spcAft>
                <a:spcPts val="0"/>
              </a:spcAft>
              <a:buClr>
                <a:srgbClr val="888888"/>
              </a:buClr>
              <a:buSzPts val="1900"/>
              <a:buNone/>
              <a:defRPr sz="1900">
                <a:solidFill>
                  <a:srgbClr val="888888"/>
                </a:solidFill>
              </a:defRPr>
            </a:lvl4pPr>
            <a:lvl5pPr marL="2286000" lvl="4" indent="-228600" algn="l">
              <a:lnSpc>
                <a:spcPct val="90000"/>
              </a:lnSpc>
              <a:spcBef>
                <a:spcPts val="600"/>
              </a:spcBef>
              <a:spcAft>
                <a:spcPts val="0"/>
              </a:spcAft>
              <a:buClr>
                <a:srgbClr val="888888"/>
              </a:buClr>
              <a:buSzPts val="1900"/>
              <a:buNone/>
              <a:defRPr sz="1900">
                <a:solidFill>
                  <a:srgbClr val="888888"/>
                </a:solidFill>
              </a:defRPr>
            </a:lvl5pPr>
            <a:lvl6pPr marL="2743200" lvl="5" indent="-228600" algn="l">
              <a:lnSpc>
                <a:spcPct val="90000"/>
              </a:lnSpc>
              <a:spcBef>
                <a:spcPts val="600"/>
              </a:spcBef>
              <a:spcAft>
                <a:spcPts val="0"/>
              </a:spcAft>
              <a:buClr>
                <a:srgbClr val="888888"/>
              </a:buClr>
              <a:buSzPts val="1900"/>
              <a:buNone/>
              <a:defRPr sz="1900">
                <a:solidFill>
                  <a:srgbClr val="888888"/>
                </a:solidFill>
              </a:defRPr>
            </a:lvl6pPr>
            <a:lvl7pPr marL="3200400" lvl="6" indent="-228600" algn="l">
              <a:lnSpc>
                <a:spcPct val="90000"/>
              </a:lnSpc>
              <a:spcBef>
                <a:spcPts val="600"/>
              </a:spcBef>
              <a:spcAft>
                <a:spcPts val="0"/>
              </a:spcAft>
              <a:buClr>
                <a:srgbClr val="888888"/>
              </a:buClr>
              <a:buSzPts val="1900"/>
              <a:buNone/>
              <a:defRPr sz="1900">
                <a:solidFill>
                  <a:srgbClr val="888888"/>
                </a:solidFill>
              </a:defRPr>
            </a:lvl7pPr>
            <a:lvl8pPr marL="3657600" lvl="7" indent="-228600" algn="l">
              <a:lnSpc>
                <a:spcPct val="90000"/>
              </a:lnSpc>
              <a:spcBef>
                <a:spcPts val="600"/>
              </a:spcBef>
              <a:spcAft>
                <a:spcPts val="0"/>
              </a:spcAft>
              <a:buClr>
                <a:srgbClr val="888888"/>
              </a:buClr>
              <a:buSzPts val="1900"/>
              <a:buNone/>
              <a:defRPr sz="1900">
                <a:solidFill>
                  <a:srgbClr val="888888"/>
                </a:solidFill>
              </a:defRPr>
            </a:lvl8pPr>
            <a:lvl9pPr marL="4114800" lvl="8" indent="-228600" algn="l">
              <a:lnSpc>
                <a:spcPct val="90000"/>
              </a:lnSpc>
              <a:spcBef>
                <a:spcPts val="600"/>
              </a:spcBef>
              <a:spcAft>
                <a:spcPts val="0"/>
              </a:spcAft>
              <a:buClr>
                <a:srgbClr val="888888"/>
              </a:buClr>
              <a:buSzPts val="1900"/>
              <a:buNone/>
              <a:defRPr sz="1900">
                <a:solidFill>
                  <a:srgbClr val="888888"/>
                </a:solidFill>
              </a:defRPr>
            </a:lvl9pPr>
          </a:lstStyle>
          <a:p>
            <a:endParaRPr/>
          </a:p>
        </p:txBody>
      </p:sp>
      <p:sp>
        <p:nvSpPr>
          <p:cNvPr id="56" name="Google Shape;56;p24"/>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1005840" y="438150"/>
            <a:ext cx="12618721" cy="1590676"/>
          </a:xfrm>
          <a:prstGeom prst="rect">
            <a:avLst/>
          </a:prstGeom>
          <a:noFill/>
          <a:ln>
            <a:noFill/>
          </a:ln>
        </p:spPr>
        <p:txBody>
          <a:bodyPr spcFirstLastPara="1" wrap="square" lIns="109725" tIns="54850" rIns="109725" bIns="5485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1005840" y="2190750"/>
            <a:ext cx="6217920" cy="5221606"/>
          </a:xfrm>
          <a:prstGeom prst="rect">
            <a:avLst/>
          </a:prstGeom>
          <a:noFill/>
          <a:ln>
            <a:noFill/>
          </a:ln>
        </p:spPr>
        <p:txBody>
          <a:bodyPr spcFirstLastPara="1" wrap="square" lIns="109725" tIns="54850" rIns="109725" bIns="5485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2" name="Google Shape;62;p25"/>
          <p:cNvSpPr txBox="1">
            <a:spLocks noGrp="1"/>
          </p:cNvSpPr>
          <p:nvPr>
            <p:ph type="body" idx="2"/>
          </p:nvPr>
        </p:nvSpPr>
        <p:spPr>
          <a:xfrm>
            <a:off x="7406640" y="2190750"/>
            <a:ext cx="6217920" cy="5221606"/>
          </a:xfrm>
          <a:prstGeom prst="rect">
            <a:avLst/>
          </a:prstGeom>
          <a:noFill/>
          <a:ln>
            <a:noFill/>
          </a:ln>
        </p:spPr>
        <p:txBody>
          <a:bodyPr spcFirstLastPara="1" wrap="square" lIns="109725" tIns="54850" rIns="109725" bIns="54850" anchor="t" anchorCtr="0">
            <a:norm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63" name="Google Shape;63;p25"/>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1005840" y="438150"/>
            <a:ext cx="12618721" cy="1590676"/>
          </a:xfrm>
          <a:prstGeom prst="rect">
            <a:avLst/>
          </a:prstGeom>
          <a:noFill/>
          <a:ln>
            <a:noFill/>
          </a:ln>
        </p:spPr>
        <p:txBody>
          <a:bodyPr spcFirstLastPara="1" wrap="square" lIns="109725" tIns="54850" rIns="109725" bIns="54850" anchor="ctr" anchorCtr="0">
            <a:normAutofit/>
          </a:bodyPr>
          <a:lstStyle>
            <a:lvl1pPr marR="0" lvl="0" algn="l" rtl="0">
              <a:lnSpc>
                <a:spcPct val="90000"/>
              </a:lnSpc>
              <a:spcBef>
                <a:spcPts val="0"/>
              </a:spcBef>
              <a:spcAft>
                <a:spcPts val="0"/>
              </a:spcAft>
              <a:buClr>
                <a:schemeClr val="dk1"/>
              </a:buClr>
              <a:buSzPts val="5300"/>
              <a:buFont typeface="Open Sans"/>
              <a:buNone/>
              <a:defRPr sz="53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1005840" y="2190750"/>
            <a:ext cx="12618721" cy="5221606"/>
          </a:xfrm>
          <a:prstGeom prst="rect">
            <a:avLst/>
          </a:prstGeom>
          <a:noFill/>
          <a:ln>
            <a:noFill/>
          </a:ln>
        </p:spPr>
        <p:txBody>
          <a:bodyPr spcFirstLastPara="1" wrap="square" lIns="109725" tIns="54850" rIns="109725" bIns="54850" anchor="t" anchorCtr="0">
            <a:norm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Open Sans"/>
                <a:ea typeface="Open Sans"/>
                <a:cs typeface="Open Sans"/>
                <a:sym typeface="Open Sans"/>
              </a:defRPr>
            </a:lvl1pPr>
            <a:lvl2pPr marL="914400" marR="0" lvl="1" indent="-412750" algn="l" rtl="0">
              <a:lnSpc>
                <a:spcPct val="90000"/>
              </a:lnSpc>
              <a:spcBef>
                <a:spcPts val="600"/>
              </a:spcBef>
              <a:spcAft>
                <a:spcPts val="0"/>
              </a:spcAft>
              <a:buClr>
                <a:schemeClr val="dk1"/>
              </a:buClr>
              <a:buSzPts val="2900"/>
              <a:buFont typeface="Arial"/>
              <a:buChar char="•"/>
              <a:defRPr sz="2900" b="0" i="0" u="none" strike="noStrike" cap="none">
                <a:solidFill>
                  <a:schemeClr val="dk1"/>
                </a:solidFill>
                <a:latin typeface="Open Sans"/>
                <a:ea typeface="Open Sans"/>
                <a:cs typeface="Open Sans"/>
                <a:sym typeface="Open Sans"/>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9pPr>
          </a:lstStyle>
          <a:p>
            <a:endParaRPr/>
          </a:p>
        </p:txBody>
      </p:sp>
      <p:sp>
        <p:nvSpPr>
          <p:cNvPr id="12" name="Google Shape;12;p15"/>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marR="0" lvl="0" algn="l" rtl="0">
              <a:spcBef>
                <a:spcPts val="0"/>
              </a:spcBef>
              <a:spcAft>
                <a:spcPts val="0"/>
              </a:spcAft>
              <a:buSzPts val="1400"/>
              <a:buNone/>
              <a:defRPr sz="1400" b="0" i="0" u="none" strike="noStrike" cap="none">
                <a:solidFill>
                  <a:srgbClr val="909090"/>
                </a:solidFill>
                <a:latin typeface="Open Sans"/>
                <a:ea typeface="Open Sans"/>
                <a:cs typeface="Open Sans"/>
                <a:sym typeface="Open Sans"/>
              </a:defRPr>
            </a:lvl1pPr>
            <a:lvl2pPr marR="0" lvl="1"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9pPr>
          </a:lstStyle>
          <a:p>
            <a:endParaRPr/>
          </a:p>
        </p:txBody>
      </p:sp>
      <p:sp>
        <p:nvSpPr>
          <p:cNvPr id="13" name="Google Shape;13;p15"/>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marR="0" lvl="0" algn="ctr" rtl="0">
              <a:spcBef>
                <a:spcPts val="0"/>
              </a:spcBef>
              <a:spcAft>
                <a:spcPts val="0"/>
              </a:spcAft>
              <a:buSzPts val="1400"/>
              <a:buNone/>
              <a:defRPr sz="1400" b="0" i="0" u="none" strike="noStrike" cap="none">
                <a:solidFill>
                  <a:srgbClr val="909090"/>
                </a:solidFill>
                <a:latin typeface="Open Sans"/>
                <a:ea typeface="Open Sans"/>
                <a:cs typeface="Open Sans"/>
                <a:sym typeface="Open Sans"/>
              </a:defRPr>
            </a:lvl1pPr>
            <a:lvl2pPr marR="0" lvl="1"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2200" b="0" i="0" u="none" strike="noStrike" cap="none">
                <a:solidFill>
                  <a:schemeClr val="dk1"/>
                </a:solidFill>
                <a:latin typeface="Open Sans"/>
                <a:ea typeface="Open Sans"/>
                <a:cs typeface="Open Sans"/>
                <a:sym typeface="Open Sans"/>
              </a:defRPr>
            </a:lvl9pPr>
          </a:lstStyle>
          <a:p>
            <a:endParaRPr/>
          </a:p>
        </p:txBody>
      </p:sp>
      <p:sp>
        <p:nvSpPr>
          <p:cNvPr id="14" name="Google Shape;14;p15"/>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marR="0" lvl="0" indent="0" algn="r" rtl="0">
              <a:spcBef>
                <a:spcPts val="0"/>
              </a:spcBef>
              <a:buNone/>
              <a:defRPr sz="1400" b="0" i="0" u="none" strike="noStrike" cap="none">
                <a:solidFill>
                  <a:srgbClr val="909090"/>
                </a:solidFill>
                <a:latin typeface="Open Sans"/>
                <a:ea typeface="Open Sans"/>
                <a:cs typeface="Open Sans"/>
                <a:sym typeface="Open Sans"/>
              </a:defRPr>
            </a:lvl1pPr>
            <a:lvl2pPr marL="0" marR="0" lvl="1" indent="0" algn="r" rtl="0">
              <a:spcBef>
                <a:spcPts val="0"/>
              </a:spcBef>
              <a:buNone/>
              <a:defRPr sz="1400" b="0" i="0" u="none" strike="noStrike" cap="none">
                <a:solidFill>
                  <a:srgbClr val="909090"/>
                </a:solidFill>
                <a:latin typeface="Open Sans"/>
                <a:ea typeface="Open Sans"/>
                <a:cs typeface="Open Sans"/>
                <a:sym typeface="Open Sans"/>
              </a:defRPr>
            </a:lvl2pPr>
            <a:lvl3pPr marL="0" marR="0" lvl="2" indent="0" algn="r" rtl="0">
              <a:spcBef>
                <a:spcPts val="0"/>
              </a:spcBef>
              <a:buNone/>
              <a:defRPr sz="1400" b="0" i="0" u="none" strike="noStrike" cap="none">
                <a:solidFill>
                  <a:srgbClr val="909090"/>
                </a:solidFill>
                <a:latin typeface="Open Sans"/>
                <a:ea typeface="Open Sans"/>
                <a:cs typeface="Open Sans"/>
                <a:sym typeface="Open Sans"/>
              </a:defRPr>
            </a:lvl3pPr>
            <a:lvl4pPr marL="0" marR="0" lvl="3" indent="0" algn="r" rtl="0">
              <a:spcBef>
                <a:spcPts val="0"/>
              </a:spcBef>
              <a:buNone/>
              <a:defRPr sz="1400" b="0" i="0" u="none" strike="noStrike" cap="none">
                <a:solidFill>
                  <a:srgbClr val="909090"/>
                </a:solidFill>
                <a:latin typeface="Open Sans"/>
                <a:ea typeface="Open Sans"/>
                <a:cs typeface="Open Sans"/>
                <a:sym typeface="Open Sans"/>
              </a:defRPr>
            </a:lvl4pPr>
            <a:lvl5pPr marL="0" marR="0" lvl="4" indent="0" algn="r" rtl="0">
              <a:spcBef>
                <a:spcPts val="0"/>
              </a:spcBef>
              <a:buNone/>
              <a:defRPr sz="1400" b="0" i="0" u="none" strike="noStrike" cap="none">
                <a:solidFill>
                  <a:srgbClr val="909090"/>
                </a:solidFill>
                <a:latin typeface="Open Sans"/>
                <a:ea typeface="Open Sans"/>
                <a:cs typeface="Open Sans"/>
                <a:sym typeface="Open Sans"/>
              </a:defRPr>
            </a:lvl5pPr>
            <a:lvl6pPr marL="0" marR="0" lvl="5" indent="0" algn="r" rtl="0">
              <a:spcBef>
                <a:spcPts val="0"/>
              </a:spcBef>
              <a:buNone/>
              <a:defRPr sz="1400" b="0" i="0" u="none" strike="noStrike" cap="none">
                <a:solidFill>
                  <a:srgbClr val="909090"/>
                </a:solidFill>
                <a:latin typeface="Open Sans"/>
                <a:ea typeface="Open Sans"/>
                <a:cs typeface="Open Sans"/>
                <a:sym typeface="Open Sans"/>
              </a:defRPr>
            </a:lvl6pPr>
            <a:lvl7pPr marL="0" marR="0" lvl="6" indent="0" algn="r" rtl="0">
              <a:spcBef>
                <a:spcPts val="0"/>
              </a:spcBef>
              <a:buNone/>
              <a:defRPr sz="1400" b="0" i="0" u="none" strike="noStrike" cap="none">
                <a:solidFill>
                  <a:srgbClr val="909090"/>
                </a:solidFill>
                <a:latin typeface="Open Sans"/>
                <a:ea typeface="Open Sans"/>
                <a:cs typeface="Open Sans"/>
                <a:sym typeface="Open Sans"/>
              </a:defRPr>
            </a:lvl7pPr>
            <a:lvl8pPr marL="0" marR="0" lvl="7" indent="0" algn="r" rtl="0">
              <a:spcBef>
                <a:spcPts val="0"/>
              </a:spcBef>
              <a:buNone/>
              <a:defRPr sz="1400" b="0" i="0" u="none" strike="noStrike" cap="none">
                <a:solidFill>
                  <a:srgbClr val="909090"/>
                </a:solidFill>
                <a:latin typeface="Open Sans"/>
                <a:ea typeface="Open Sans"/>
                <a:cs typeface="Open Sans"/>
                <a:sym typeface="Open Sans"/>
              </a:defRPr>
            </a:lvl8pPr>
            <a:lvl9pPr marL="0" marR="0" lvl="8" indent="0" algn="r" rtl="0">
              <a:spcBef>
                <a:spcPts val="0"/>
              </a:spcBef>
              <a:buNone/>
              <a:defRPr sz="1400" b="0" i="0" u="none" strike="noStrike" cap="none">
                <a:solidFill>
                  <a:srgbClr val="909090"/>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1005840" y="438150"/>
            <a:ext cx="12618721" cy="1590676"/>
          </a:xfrm>
          <a:prstGeom prst="rect">
            <a:avLst/>
          </a:prstGeom>
          <a:noFill/>
          <a:ln>
            <a:noFill/>
          </a:ln>
        </p:spPr>
        <p:txBody>
          <a:bodyPr spcFirstLastPara="1" wrap="square" lIns="109725" tIns="54850" rIns="109725" bIns="54850" anchor="ctr" anchorCtr="0">
            <a:normAutofit/>
          </a:bodyPr>
          <a:lstStyle>
            <a:lvl1pPr marR="0" lvl="0" algn="l" rtl="0">
              <a:lnSpc>
                <a:spcPct val="90000"/>
              </a:lnSpc>
              <a:spcBef>
                <a:spcPts val="0"/>
              </a:spcBef>
              <a:spcAft>
                <a:spcPts val="0"/>
              </a:spcAft>
              <a:buClr>
                <a:schemeClr val="dk1"/>
              </a:buClr>
              <a:buSzPts val="5300"/>
              <a:buFont typeface="Calibri"/>
              <a:buNone/>
              <a:defRPr sz="5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1"/>
          <p:cNvSpPr txBox="1">
            <a:spLocks noGrp="1"/>
          </p:cNvSpPr>
          <p:nvPr>
            <p:ph type="body" idx="1"/>
          </p:nvPr>
        </p:nvSpPr>
        <p:spPr>
          <a:xfrm>
            <a:off x="1005840" y="2190750"/>
            <a:ext cx="12618721" cy="5221606"/>
          </a:xfrm>
          <a:prstGeom prst="rect">
            <a:avLst/>
          </a:prstGeom>
          <a:noFill/>
          <a:ln>
            <a:noFill/>
          </a:ln>
        </p:spPr>
        <p:txBody>
          <a:bodyPr spcFirstLastPara="1" wrap="square" lIns="109725" tIns="54850" rIns="109725" bIns="54850" anchor="t" anchorCtr="0">
            <a:norm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2750" algn="l" rtl="0">
              <a:lnSpc>
                <a:spcPct val="9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8" name="Google Shape;38;p21"/>
          <p:cNvSpPr txBox="1">
            <a:spLocks noGrp="1"/>
          </p:cNvSpPr>
          <p:nvPr>
            <p:ph type="dt" idx="10"/>
          </p:nvPr>
        </p:nvSpPr>
        <p:spPr>
          <a:xfrm>
            <a:off x="1005840" y="7627621"/>
            <a:ext cx="3291840" cy="438150"/>
          </a:xfrm>
          <a:prstGeom prst="rect">
            <a:avLst/>
          </a:prstGeom>
          <a:noFill/>
          <a:ln>
            <a:noFill/>
          </a:ln>
        </p:spPr>
        <p:txBody>
          <a:bodyPr spcFirstLastPara="1" wrap="square" lIns="109725" tIns="54850" rIns="109725" bIns="54850" anchor="ctr" anchorCtr="0">
            <a:noAutofit/>
          </a:bodyPr>
          <a:lstStyle>
            <a:lvl1pPr marR="0" lvl="0" algn="l" rtl="0">
              <a:spcBef>
                <a:spcPts val="0"/>
              </a:spcBef>
              <a:spcAft>
                <a:spcPts val="0"/>
              </a:spcAft>
              <a:buSzPts val="1400"/>
              <a:buNone/>
              <a:defRPr sz="1400">
                <a:solidFill>
                  <a:srgbClr val="888888"/>
                </a:solidFill>
                <a:latin typeface="Calibri"/>
                <a:ea typeface="Calibri"/>
                <a:cs typeface="Calibri"/>
                <a:sym typeface="Calibri"/>
              </a:defRPr>
            </a:lvl1pPr>
            <a:lvl2pPr marR="0" lvl="1"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9pPr>
          </a:lstStyle>
          <a:p>
            <a:endParaRPr/>
          </a:p>
        </p:txBody>
      </p:sp>
      <p:sp>
        <p:nvSpPr>
          <p:cNvPr id="39" name="Google Shape;39;p21"/>
          <p:cNvSpPr txBox="1">
            <a:spLocks noGrp="1"/>
          </p:cNvSpPr>
          <p:nvPr>
            <p:ph type="ftr" idx="11"/>
          </p:nvPr>
        </p:nvSpPr>
        <p:spPr>
          <a:xfrm>
            <a:off x="4846320" y="7627621"/>
            <a:ext cx="4937760" cy="438150"/>
          </a:xfrm>
          <a:prstGeom prst="rect">
            <a:avLst/>
          </a:prstGeom>
          <a:noFill/>
          <a:ln>
            <a:noFill/>
          </a:ln>
        </p:spPr>
        <p:txBody>
          <a:bodyPr spcFirstLastPara="1" wrap="square" lIns="109725" tIns="54850" rIns="109725" bIns="54850" anchor="ctr" anchorCtr="0">
            <a:noAutofit/>
          </a:bodyPr>
          <a:lstStyle>
            <a:lvl1pPr marR="0" lvl="0" algn="ctr" rtl="0">
              <a:spcBef>
                <a:spcPts val="0"/>
              </a:spcBef>
              <a:spcAft>
                <a:spcPts val="0"/>
              </a:spcAft>
              <a:buSzPts val="1400"/>
              <a:buNone/>
              <a:defRPr sz="1400">
                <a:solidFill>
                  <a:srgbClr val="888888"/>
                </a:solidFill>
                <a:latin typeface="Calibri"/>
                <a:ea typeface="Calibri"/>
                <a:cs typeface="Calibri"/>
                <a:sym typeface="Calibri"/>
              </a:defRPr>
            </a:lvl1pPr>
            <a:lvl2pPr marR="0" lvl="1"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sldNum" idx="12"/>
          </p:nvPr>
        </p:nvSpPr>
        <p:spPr>
          <a:xfrm>
            <a:off x="10332720" y="7627621"/>
            <a:ext cx="3291840" cy="438150"/>
          </a:xfrm>
          <a:prstGeom prst="rect">
            <a:avLst/>
          </a:prstGeom>
          <a:noFill/>
          <a:ln>
            <a:noFill/>
          </a:ln>
        </p:spPr>
        <p:txBody>
          <a:bodyPr spcFirstLastPara="1" wrap="square" lIns="109725" tIns="54850" rIns="109725" bIns="54850" anchor="ctr" anchorCtr="0">
            <a:noAutofit/>
          </a:bodyPr>
          <a:lstStyle>
            <a:lvl1pPr marL="0" marR="0" lvl="0" indent="0" algn="r" rtl="0">
              <a:spcBef>
                <a:spcPts val="0"/>
              </a:spcBef>
              <a:buNone/>
              <a:defRPr sz="1400">
                <a:solidFill>
                  <a:srgbClr val="888888"/>
                </a:solidFill>
                <a:latin typeface="Calibri"/>
                <a:ea typeface="Calibri"/>
                <a:cs typeface="Calibri"/>
                <a:sym typeface="Calibri"/>
              </a:defRPr>
            </a:lvl1pPr>
            <a:lvl2pPr marL="0" marR="0" lvl="1" indent="0" algn="r" rtl="0">
              <a:spcBef>
                <a:spcPts val="0"/>
              </a:spcBef>
              <a:buNone/>
              <a:defRPr sz="1400">
                <a:solidFill>
                  <a:srgbClr val="888888"/>
                </a:solidFill>
                <a:latin typeface="Calibri"/>
                <a:ea typeface="Calibri"/>
                <a:cs typeface="Calibri"/>
                <a:sym typeface="Calibri"/>
              </a:defRPr>
            </a:lvl2pPr>
            <a:lvl3pPr marL="0" marR="0" lvl="2" indent="0" algn="r" rtl="0">
              <a:spcBef>
                <a:spcPts val="0"/>
              </a:spcBef>
              <a:buNone/>
              <a:defRPr sz="1400">
                <a:solidFill>
                  <a:srgbClr val="888888"/>
                </a:solidFill>
                <a:latin typeface="Calibri"/>
                <a:ea typeface="Calibri"/>
                <a:cs typeface="Calibri"/>
                <a:sym typeface="Calibri"/>
              </a:defRPr>
            </a:lvl3pPr>
            <a:lvl4pPr marL="0" marR="0" lvl="3" indent="0" algn="r" rtl="0">
              <a:spcBef>
                <a:spcPts val="0"/>
              </a:spcBef>
              <a:buNone/>
              <a:defRPr sz="1400">
                <a:solidFill>
                  <a:srgbClr val="888888"/>
                </a:solidFill>
                <a:latin typeface="Calibri"/>
                <a:ea typeface="Calibri"/>
                <a:cs typeface="Calibri"/>
                <a:sym typeface="Calibri"/>
              </a:defRPr>
            </a:lvl4pPr>
            <a:lvl5pPr marL="0" marR="0" lvl="4" indent="0" algn="r" rtl="0">
              <a:spcBef>
                <a:spcPts val="0"/>
              </a:spcBef>
              <a:buNone/>
              <a:defRPr sz="1400">
                <a:solidFill>
                  <a:srgbClr val="888888"/>
                </a:solidFill>
                <a:latin typeface="Calibri"/>
                <a:ea typeface="Calibri"/>
                <a:cs typeface="Calibri"/>
                <a:sym typeface="Calibri"/>
              </a:defRPr>
            </a:lvl5pPr>
            <a:lvl6pPr marL="0" marR="0" lvl="5" indent="0" algn="r" rtl="0">
              <a:spcBef>
                <a:spcPts val="0"/>
              </a:spcBef>
              <a:buNone/>
              <a:defRPr sz="1400">
                <a:solidFill>
                  <a:srgbClr val="888888"/>
                </a:solidFill>
                <a:latin typeface="Calibri"/>
                <a:ea typeface="Calibri"/>
                <a:cs typeface="Calibri"/>
                <a:sym typeface="Calibri"/>
              </a:defRPr>
            </a:lvl6pPr>
            <a:lvl7pPr marL="0" marR="0" lvl="6" indent="0" algn="r" rtl="0">
              <a:spcBef>
                <a:spcPts val="0"/>
              </a:spcBef>
              <a:buNone/>
              <a:defRPr sz="1400">
                <a:solidFill>
                  <a:srgbClr val="888888"/>
                </a:solidFill>
                <a:latin typeface="Calibri"/>
                <a:ea typeface="Calibri"/>
                <a:cs typeface="Calibri"/>
                <a:sym typeface="Calibri"/>
              </a:defRPr>
            </a:lvl7pPr>
            <a:lvl8pPr marL="0" marR="0" lvl="7" indent="0" algn="r" rtl="0">
              <a:spcBef>
                <a:spcPts val="0"/>
              </a:spcBef>
              <a:buNone/>
              <a:defRPr sz="1400">
                <a:solidFill>
                  <a:srgbClr val="888888"/>
                </a:solidFill>
                <a:latin typeface="Calibri"/>
                <a:ea typeface="Calibri"/>
                <a:cs typeface="Calibri"/>
                <a:sym typeface="Calibri"/>
              </a:defRPr>
            </a:lvl8pPr>
            <a:lvl9pPr marL="0" marR="0" lvl="8" indent="0" algn="r" rtl="0">
              <a:spcBef>
                <a:spcPts val="0"/>
              </a:spcBef>
              <a:buNone/>
              <a:defRPr sz="1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reference.vn/kim-tu-thap-giza-duoc-xay-dung-nhu-the-nao.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p:nvPr/>
        </p:nvSpPr>
        <p:spPr>
          <a:xfrm rot="-623422">
            <a:off x="1225683" y="3053848"/>
            <a:ext cx="2984500" cy="3009900"/>
          </a:xfrm>
          <a:prstGeom prst="rtTriangle">
            <a:avLst/>
          </a:prstGeom>
          <a:solidFill>
            <a:schemeClr val="accent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Open Sans"/>
              <a:ea typeface="Open Sans"/>
              <a:cs typeface="Open Sans"/>
              <a:sym typeface="Open Sans"/>
            </a:endParaRPr>
          </a:p>
        </p:txBody>
      </p:sp>
      <p:sp>
        <p:nvSpPr>
          <p:cNvPr id="115" name="Google Shape;115;p1"/>
          <p:cNvSpPr/>
          <p:nvPr/>
        </p:nvSpPr>
        <p:spPr>
          <a:xfrm rot="10171868">
            <a:off x="5177085" y="2524001"/>
            <a:ext cx="2984500" cy="3009900"/>
          </a:xfrm>
          <a:prstGeom prst="rtTriangle">
            <a:avLst/>
          </a:prstGeom>
          <a:solidFill>
            <a:schemeClr val="accent6"/>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Open Sans"/>
              <a:ea typeface="Open Sans"/>
              <a:cs typeface="Open Sans"/>
              <a:sym typeface="Open Sans"/>
            </a:endParaRPr>
          </a:p>
        </p:txBody>
      </p:sp>
      <p:sp>
        <p:nvSpPr>
          <p:cNvPr id="116" name="Google Shape;116;p1"/>
          <p:cNvSpPr/>
          <p:nvPr/>
        </p:nvSpPr>
        <p:spPr>
          <a:xfrm>
            <a:off x="10515600" y="2681725"/>
            <a:ext cx="2743200" cy="2743200"/>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Open Sans"/>
              <a:ea typeface="Open Sans"/>
              <a:cs typeface="Open Sans"/>
              <a:sym typeface="Open Sans"/>
            </a:endParaRPr>
          </a:p>
        </p:txBody>
      </p:sp>
      <p:sp>
        <p:nvSpPr>
          <p:cNvPr id="117" name="Google Shape;117;p1"/>
          <p:cNvSpPr txBox="1"/>
          <p:nvPr/>
        </p:nvSpPr>
        <p:spPr>
          <a:xfrm>
            <a:off x="2311400" y="6170828"/>
            <a:ext cx="8116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rgbClr val="116B8A"/>
                </a:solidFill>
                <a:latin typeface="Times New Roman"/>
                <a:ea typeface="Times New Roman"/>
                <a:cs typeface="Times New Roman"/>
                <a:sym typeface="Times New Roman"/>
              </a:rPr>
              <a:t>a)</a:t>
            </a:r>
            <a:endParaRPr sz="3600" b="0" i="0" u="none" strike="noStrike" cap="none">
              <a:solidFill>
                <a:srgbClr val="116B8A"/>
              </a:solidFill>
              <a:latin typeface="Times New Roman"/>
              <a:ea typeface="Times New Roman"/>
              <a:cs typeface="Times New Roman"/>
              <a:sym typeface="Times New Roman"/>
            </a:endParaRPr>
          </a:p>
        </p:txBody>
      </p:sp>
      <p:sp>
        <p:nvSpPr>
          <p:cNvPr id="118" name="Google Shape;118;p1"/>
          <p:cNvSpPr txBox="1"/>
          <p:nvPr/>
        </p:nvSpPr>
        <p:spPr>
          <a:xfrm>
            <a:off x="7226863" y="6170825"/>
            <a:ext cx="8116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rgbClr val="116B8A"/>
                </a:solidFill>
                <a:latin typeface="Times New Roman"/>
                <a:ea typeface="Times New Roman"/>
                <a:cs typeface="Times New Roman"/>
                <a:sym typeface="Times New Roman"/>
              </a:rPr>
              <a:t>b)</a:t>
            </a:r>
            <a:endParaRPr sz="3600" b="0" i="0" u="none" strike="noStrike" cap="none">
              <a:solidFill>
                <a:srgbClr val="116B8A"/>
              </a:solidFill>
              <a:latin typeface="Times New Roman"/>
              <a:ea typeface="Times New Roman"/>
              <a:cs typeface="Times New Roman"/>
              <a:sym typeface="Times New Roman"/>
            </a:endParaRPr>
          </a:p>
        </p:txBody>
      </p:sp>
      <p:sp>
        <p:nvSpPr>
          <p:cNvPr id="119" name="Google Shape;119;p1"/>
          <p:cNvSpPr txBox="1"/>
          <p:nvPr/>
        </p:nvSpPr>
        <p:spPr>
          <a:xfrm>
            <a:off x="11733674" y="6170827"/>
            <a:ext cx="8116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rgbClr val="116B8A"/>
                </a:solidFill>
                <a:latin typeface="Times New Roman"/>
                <a:ea typeface="Times New Roman"/>
                <a:cs typeface="Times New Roman"/>
                <a:sym typeface="Times New Roman"/>
              </a:rPr>
              <a:t>c)</a:t>
            </a:r>
            <a:endParaRPr sz="3600" b="0" i="0" u="none" strike="noStrike" cap="none">
              <a:solidFill>
                <a:srgbClr val="116B8A"/>
              </a:solidFill>
              <a:latin typeface="Times New Roman"/>
              <a:ea typeface="Times New Roman"/>
              <a:cs typeface="Times New Roman"/>
              <a:sym typeface="Times New Roman"/>
            </a:endParaRPr>
          </a:p>
        </p:txBody>
      </p:sp>
      <p:sp>
        <p:nvSpPr>
          <p:cNvPr id="120" name="Google Shape;120;p1"/>
          <p:cNvSpPr/>
          <p:nvPr/>
        </p:nvSpPr>
        <p:spPr>
          <a:xfrm>
            <a:off x="1980637" y="1207869"/>
            <a:ext cx="110402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116B8A"/>
                </a:solidFill>
                <a:latin typeface="Times New Roman"/>
                <a:ea typeface="Times New Roman"/>
                <a:cs typeface="Times New Roman"/>
                <a:sym typeface="Times New Roman"/>
              </a:rPr>
              <a:t>Quan sát các hình sau và cho biết: Hình nào là hình tam giác đều?</a:t>
            </a:r>
            <a:endParaRPr sz="3200">
              <a:solidFill>
                <a:srgbClr val="116B8A"/>
              </a:solidFill>
              <a:latin typeface="Open Sans"/>
              <a:ea typeface="Open Sans"/>
              <a:cs typeface="Open Sans"/>
              <a:sym typeface="Open Sans"/>
            </a:endParaRPr>
          </a:p>
        </p:txBody>
      </p:sp>
      <p:sp>
        <p:nvSpPr>
          <p:cNvPr id="121" name="Google Shape;121;p1"/>
          <p:cNvSpPr txBox="1"/>
          <p:nvPr/>
        </p:nvSpPr>
        <p:spPr>
          <a:xfrm>
            <a:off x="10807700" y="5510342"/>
            <a:ext cx="28575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Tam giác đều</a:t>
            </a:r>
            <a:endParaRPr sz="3200">
              <a:solidFill>
                <a:srgbClr val="FF0000"/>
              </a:solidFill>
              <a:latin typeface="Times New Roman"/>
              <a:ea typeface="Times New Roman"/>
              <a:cs typeface="Times New Roman"/>
              <a:sym typeface="Times New Roman"/>
            </a:endParaRPr>
          </a:p>
        </p:txBody>
      </p:sp>
      <p:sp>
        <p:nvSpPr>
          <p:cNvPr id="122" name="Google Shape;122;p1"/>
          <p:cNvSpPr/>
          <p:nvPr/>
        </p:nvSpPr>
        <p:spPr>
          <a:xfrm rot="-626216">
            <a:off x="5166025" y="2499548"/>
            <a:ext cx="3006620" cy="3107553"/>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123" name="Google Shape;123;p1"/>
          <p:cNvSpPr txBox="1"/>
          <p:nvPr/>
        </p:nvSpPr>
        <p:spPr>
          <a:xfrm>
            <a:off x="5798113" y="5661859"/>
            <a:ext cx="28575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Times New Roman"/>
                <a:ea typeface="Times New Roman"/>
                <a:cs typeface="Times New Roman"/>
                <a:sym typeface="Times New Roman"/>
              </a:rPr>
              <a:t>Hình vuông</a:t>
            </a:r>
            <a:endParaRPr sz="3200">
              <a:solidFill>
                <a:srgbClr val="FF0000"/>
              </a:solidFill>
              <a:latin typeface="Times New Roman"/>
              <a:ea typeface="Times New Roman"/>
              <a:cs typeface="Times New Roman"/>
              <a:sym typeface="Times New Roman"/>
            </a:endParaRPr>
          </a:p>
        </p:txBody>
      </p:sp>
      <p:sp>
        <p:nvSpPr>
          <p:cNvPr id="124" name="Google Shape;124;p1"/>
          <p:cNvSpPr/>
          <p:nvPr/>
        </p:nvSpPr>
        <p:spPr>
          <a:xfrm>
            <a:off x="5318425" y="2410648"/>
            <a:ext cx="3006620" cy="3107553"/>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2000"/>
                                        <p:tgtEl>
                                          <p:spTgt spid="117"/>
                                        </p:tgtEl>
                                      </p:cBhvr>
                                    </p:animEffect>
                                  </p:childTnLst>
                                </p:cTn>
                              </p:par>
                              <p:par>
                                <p:cTn id="11" presetID="10" presetClass="entr" presetSubtype="0"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2000"/>
                                        <p:tgtEl>
                                          <p:spTgt spid="118"/>
                                        </p:tgtEl>
                                      </p:cBhvr>
                                    </p:animEffect>
                                  </p:childTnLst>
                                </p:cTn>
                              </p:par>
                              <p:par>
                                <p:cTn id="14" presetID="10" presetClass="entr" presetSubtype="0" fill="hold"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2000"/>
                                        <p:tgtEl>
                                          <p:spTgt spid="119"/>
                                        </p:tgtEl>
                                      </p:cBhvr>
                                    </p:animEffect>
                                  </p:childTnLst>
                                </p:cTn>
                              </p:par>
                              <p:par>
                                <p:cTn id="17" presetID="10"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2000"/>
                                        <p:tgtEl>
                                          <p:spTgt spid="114"/>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200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fade">
                                      <p:cBhvr>
                                        <p:cTn id="25" dur="2000"/>
                                        <p:tgtEl>
                                          <p:spTgt spid="1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119"/>
                                        </p:tgtEl>
                                      </p:cBhvr>
                                    </p:animEffect>
                                    <p:set>
                                      <p:cBhvr>
                                        <p:cTn id="35" dur="1" fill="hold">
                                          <p:stCondLst>
                                            <p:cond delay="1000"/>
                                          </p:stCondLst>
                                        </p:cTn>
                                        <p:tgtEl>
                                          <p:spTgt spid="11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16"/>
                                        </p:tgtEl>
                                      </p:cBhvr>
                                    </p:animEffect>
                                    <p:set>
                                      <p:cBhvr>
                                        <p:cTn id="38" dur="1" fill="hold">
                                          <p:stCondLst>
                                            <p:cond delay="1000"/>
                                          </p:stCondLst>
                                        </p:cTn>
                                        <p:tgtEl>
                                          <p:spTgt spid="11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121"/>
                                        </p:tgtEl>
                                      </p:cBhvr>
                                    </p:animEffect>
                                    <p:set>
                                      <p:cBhvr>
                                        <p:cTn id="41" dur="1" fill="hold">
                                          <p:stCondLst>
                                            <p:cond delay="1000"/>
                                          </p:stCondLst>
                                        </p:cTn>
                                        <p:tgtEl>
                                          <p:spTgt spid="12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fade">
                                      <p:cBhvr>
                                        <p:cTn id="46" dur="2000"/>
                                        <p:tgtEl>
                                          <p:spTgt spid="12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11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1"/>
                                          </p:stCondLst>
                                        </p:cTn>
                                        <p:tgtEl>
                                          <p:spTgt spid="1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1"/>
                                          </p:stCondLst>
                                        </p:cTn>
                                        <p:tgtEl>
                                          <p:spTgt spid="11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1"/>
                                          </p:stCondLst>
                                        </p:cTn>
                                        <p:tgtEl>
                                          <p:spTgt spid="1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3"/>
                                        </p:tgtEl>
                                        <p:attrNameLst>
                                          <p:attrName>style.visibility</p:attrName>
                                        </p:attrNameLst>
                                      </p:cBhvr>
                                      <p:to>
                                        <p:strVal val="visible"/>
                                      </p:to>
                                    </p:set>
                                    <p:animEffect transition="in" filter="fade">
                                      <p:cBhvr>
                                        <p:cTn id="61" dur="500"/>
                                        <p:tgtEl>
                                          <p:spTgt spid="123"/>
                                        </p:tgtEl>
                                      </p:cBhvr>
                                    </p:animEffect>
                                  </p:childTnLst>
                                </p:cTn>
                              </p:par>
                              <p:par>
                                <p:cTn id="62" presetID="1" presetClass="exit" presetSubtype="0" fill="hold" nodeType="withEffect">
                                  <p:stCondLst>
                                    <p:cond delay="0"/>
                                  </p:stCondLst>
                                  <p:childTnLst>
                                    <p:set>
                                      <p:cBhvr>
                                        <p:cTn id="63" dur="1" fill="hold">
                                          <p:stCondLst>
                                            <p:cond delay="1"/>
                                          </p:stCondLst>
                                        </p:cTn>
                                        <p:tgtEl>
                                          <p:spTgt spid="122"/>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0"/>
          <p:cNvSpPr/>
          <p:nvPr/>
        </p:nvSpPr>
        <p:spPr>
          <a:xfrm>
            <a:off x="5080000" y="2641600"/>
            <a:ext cx="1371600" cy="4114800"/>
          </a:xfrm>
          <a:prstGeom prst="rect">
            <a:avLst/>
          </a:prstGeom>
          <a:solidFill>
            <a:srgbClr val="FFF5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86" name="Google Shape;286;p10"/>
          <p:cNvSpPr/>
          <p:nvPr/>
        </p:nvSpPr>
        <p:spPr>
          <a:xfrm>
            <a:off x="3708400" y="4025900"/>
            <a:ext cx="5486400" cy="1320800"/>
          </a:xfrm>
          <a:prstGeom prst="rect">
            <a:avLst/>
          </a:prstGeom>
          <a:solidFill>
            <a:srgbClr val="FFF5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87" name="Google Shape;287;p10"/>
          <p:cNvSpPr txBox="1"/>
          <p:nvPr/>
        </p:nvSpPr>
        <p:spPr>
          <a:xfrm>
            <a:off x="812800" y="798659"/>
            <a:ext cx="37501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c) Vận dụng kiến thức</a:t>
            </a:r>
            <a:endParaRPr sz="2800" b="1">
              <a:solidFill>
                <a:schemeClr val="dk1"/>
              </a:solidFill>
              <a:latin typeface="Times New Roman"/>
              <a:ea typeface="Times New Roman"/>
              <a:cs typeface="Times New Roman"/>
              <a:sym typeface="Times New Roman"/>
            </a:endParaRPr>
          </a:p>
        </p:txBody>
      </p:sp>
      <p:sp>
        <p:nvSpPr>
          <p:cNvPr id="288" name="Google Shape;288;p10"/>
          <p:cNvSpPr/>
          <p:nvPr/>
        </p:nvSpPr>
        <p:spPr>
          <a:xfrm>
            <a:off x="812800" y="1645980"/>
            <a:ext cx="431800" cy="46222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Open Sans"/>
                <a:ea typeface="Open Sans"/>
                <a:cs typeface="Open Sans"/>
                <a:sym typeface="Open Sans"/>
              </a:rPr>
              <a:t>2</a:t>
            </a:r>
            <a:endParaRPr sz="2200">
              <a:solidFill>
                <a:schemeClr val="lt1"/>
              </a:solidFill>
              <a:latin typeface="Open Sans"/>
              <a:ea typeface="Open Sans"/>
              <a:cs typeface="Open Sans"/>
              <a:sym typeface="Open Sans"/>
            </a:endParaRPr>
          </a:p>
        </p:txBody>
      </p:sp>
      <p:sp>
        <p:nvSpPr>
          <p:cNvPr id="289" name="Google Shape;289;p10"/>
          <p:cNvSpPr txBox="1"/>
          <p:nvPr/>
        </p:nvSpPr>
        <p:spPr>
          <a:xfrm>
            <a:off x="1422400" y="1645980"/>
            <a:ext cx="11125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B050"/>
                </a:solidFill>
                <a:latin typeface="Times New Roman"/>
                <a:ea typeface="Times New Roman"/>
                <a:cs typeface="Times New Roman"/>
                <a:sym typeface="Times New Roman"/>
              </a:rPr>
              <a:t>Cắt và ghép để được một cái hộp có nắp theo hình gợi ý dưới đây</a:t>
            </a:r>
            <a:endParaRPr sz="2800">
              <a:solidFill>
                <a:srgbClr val="00B050"/>
              </a:solidFill>
              <a:latin typeface="Times New Roman"/>
              <a:ea typeface="Times New Roman"/>
              <a:cs typeface="Times New Roman"/>
              <a:sym typeface="Times New Roman"/>
            </a:endParaRPr>
          </a:p>
        </p:txBody>
      </p:sp>
      <p:cxnSp>
        <p:nvCxnSpPr>
          <p:cNvPr id="290" name="Google Shape;290;p10"/>
          <p:cNvCxnSpPr/>
          <p:nvPr/>
        </p:nvCxnSpPr>
        <p:spPr>
          <a:xfrm>
            <a:off x="3721100" y="4013200"/>
            <a:ext cx="5461000" cy="0"/>
          </a:xfrm>
          <a:prstGeom prst="straightConnector1">
            <a:avLst/>
          </a:prstGeom>
          <a:noFill/>
          <a:ln w="38100" cap="flat" cmpd="sng">
            <a:solidFill>
              <a:schemeClr val="accent1"/>
            </a:solidFill>
            <a:prstDash val="solid"/>
            <a:miter lim="800000"/>
            <a:headEnd type="none" w="sm" len="sm"/>
            <a:tailEnd type="none" w="sm" len="sm"/>
          </a:ln>
        </p:spPr>
      </p:cxnSp>
      <p:cxnSp>
        <p:nvCxnSpPr>
          <p:cNvPr id="291" name="Google Shape;291;p10"/>
          <p:cNvCxnSpPr/>
          <p:nvPr/>
        </p:nvCxnSpPr>
        <p:spPr>
          <a:xfrm>
            <a:off x="3708400" y="5359400"/>
            <a:ext cx="5461000" cy="0"/>
          </a:xfrm>
          <a:prstGeom prst="straightConnector1">
            <a:avLst/>
          </a:prstGeom>
          <a:noFill/>
          <a:ln w="38100" cap="flat" cmpd="sng">
            <a:solidFill>
              <a:schemeClr val="accent1"/>
            </a:solidFill>
            <a:prstDash val="solid"/>
            <a:miter lim="800000"/>
            <a:headEnd type="none" w="sm" len="sm"/>
            <a:tailEnd type="none" w="sm" len="sm"/>
          </a:ln>
        </p:spPr>
      </p:cxnSp>
      <p:cxnSp>
        <p:nvCxnSpPr>
          <p:cNvPr id="292" name="Google Shape;292;p10"/>
          <p:cNvCxnSpPr/>
          <p:nvPr/>
        </p:nvCxnSpPr>
        <p:spPr>
          <a:xfrm flipH="1">
            <a:off x="5067300" y="2641600"/>
            <a:ext cx="12700" cy="4114800"/>
          </a:xfrm>
          <a:prstGeom prst="straightConnector1">
            <a:avLst/>
          </a:prstGeom>
          <a:noFill/>
          <a:ln w="38100" cap="flat" cmpd="sng">
            <a:solidFill>
              <a:schemeClr val="accent1"/>
            </a:solidFill>
            <a:prstDash val="solid"/>
            <a:miter lim="800000"/>
            <a:headEnd type="none" w="sm" len="sm"/>
            <a:tailEnd type="none" w="sm" len="sm"/>
          </a:ln>
        </p:spPr>
      </p:cxnSp>
      <p:cxnSp>
        <p:nvCxnSpPr>
          <p:cNvPr id="293" name="Google Shape;293;p10"/>
          <p:cNvCxnSpPr/>
          <p:nvPr/>
        </p:nvCxnSpPr>
        <p:spPr>
          <a:xfrm flipH="1">
            <a:off x="6426200" y="2654300"/>
            <a:ext cx="12700" cy="4114800"/>
          </a:xfrm>
          <a:prstGeom prst="straightConnector1">
            <a:avLst/>
          </a:prstGeom>
          <a:noFill/>
          <a:ln w="38100" cap="flat" cmpd="sng">
            <a:solidFill>
              <a:schemeClr val="accent1"/>
            </a:solidFill>
            <a:prstDash val="solid"/>
            <a:miter lim="800000"/>
            <a:headEnd type="none" w="sm" len="sm"/>
            <a:tailEnd type="none" w="sm" len="sm"/>
          </a:ln>
        </p:spPr>
      </p:cxnSp>
      <p:cxnSp>
        <p:nvCxnSpPr>
          <p:cNvPr id="294" name="Google Shape;294;p10"/>
          <p:cNvCxnSpPr/>
          <p:nvPr/>
        </p:nvCxnSpPr>
        <p:spPr>
          <a:xfrm>
            <a:off x="3708400" y="4000500"/>
            <a:ext cx="12700" cy="1346200"/>
          </a:xfrm>
          <a:prstGeom prst="straightConnector1">
            <a:avLst/>
          </a:prstGeom>
          <a:noFill/>
          <a:ln w="38100" cap="flat" cmpd="sng">
            <a:solidFill>
              <a:schemeClr val="accent1"/>
            </a:solidFill>
            <a:prstDash val="solid"/>
            <a:miter lim="800000"/>
            <a:headEnd type="none" w="sm" len="sm"/>
            <a:tailEnd type="none" w="sm" len="sm"/>
          </a:ln>
        </p:spPr>
      </p:cxnSp>
      <p:cxnSp>
        <p:nvCxnSpPr>
          <p:cNvPr id="295" name="Google Shape;295;p10"/>
          <p:cNvCxnSpPr/>
          <p:nvPr/>
        </p:nvCxnSpPr>
        <p:spPr>
          <a:xfrm>
            <a:off x="7797800" y="4038600"/>
            <a:ext cx="12700" cy="1346200"/>
          </a:xfrm>
          <a:prstGeom prst="straightConnector1">
            <a:avLst/>
          </a:prstGeom>
          <a:noFill/>
          <a:ln w="38100" cap="flat" cmpd="sng">
            <a:solidFill>
              <a:schemeClr val="accent1"/>
            </a:solidFill>
            <a:prstDash val="solid"/>
            <a:miter lim="800000"/>
            <a:headEnd type="none" w="sm" len="sm"/>
            <a:tailEnd type="none" w="sm" len="sm"/>
          </a:ln>
        </p:spPr>
      </p:cxnSp>
      <p:cxnSp>
        <p:nvCxnSpPr>
          <p:cNvPr id="296" name="Google Shape;296;p10"/>
          <p:cNvCxnSpPr/>
          <p:nvPr/>
        </p:nvCxnSpPr>
        <p:spPr>
          <a:xfrm>
            <a:off x="9182100" y="4025900"/>
            <a:ext cx="12700" cy="1346200"/>
          </a:xfrm>
          <a:prstGeom prst="straightConnector1">
            <a:avLst/>
          </a:prstGeom>
          <a:noFill/>
          <a:ln w="38100" cap="flat" cmpd="sng">
            <a:solidFill>
              <a:schemeClr val="accent1"/>
            </a:solidFill>
            <a:prstDash val="solid"/>
            <a:miter lim="800000"/>
            <a:headEnd type="none" w="sm" len="sm"/>
            <a:tailEnd type="none" w="sm" len="sm"/>
          </a:ln>
        </p:spPr>
      </p:cxnSp>
      <p:cxnSp>
        <p:nvCxnSpPr>
          <p:cNvPr id="297" name="Google Shape;297;p10"/>
          <p:cNvCxnSpPr/>
          <p:nvPr/>
        </p:nvCxnSpPr>
        <p:spPr>
          <a:xfrm rot="10800000" flipH="1">
            <a:off x="5054600" y="6758990"/>
            <a:ext cx="1384300" cy="10110"/>
          </a:xfrm>
          <a:prstGeom prst="straightConnector1">
            <a:avLst/>
          </a:prstGeom>
          <a:noFill/>
          <a:ln w="38100" cap="flat" cmpd="sng">
            <a:solidFill>
              <a:schemeClr val="accent1"/>
            </a:solidFill>
            <a:prstDash val="solid"/>
            <a:miter lim="800000"/>
            <a:headEnd type="none" w="sm" len="sm"/>
            <a:tailEnd type="none" w="sm" len="sm"/>
          </a:ln>
        </p:spPr>
      </p:cxnSp>
      <p:cxnSp>
        <p:nvCxnSpPr>
          <p:cNvPr id="298" name="Google Shape;298;p10"/>
          <p:cNvCxnSpPr/>
          <p:nvPr/>
        </p:nvCxnSpPr>
        <p:spPr>
          <a:xfrm rot="10800000" flipH="1">
            <a:off x="5080000" y="2644190"/>
            <a:ext cx="1384300" cy="10110"/>
          </a:xfrm>
          <a:prstGeom prst="straightConnector1">
            <a:avLst/>
          </a:prstGeom>
          <a:noFill/>
          <a:ln w="38100" cap="flat" cmpd="sng">
            <a:solidFill>
              <a:schemeClr val="accent1"/>
            </a:solidFill>
            <a:prstDash val="solid"/>
            <a:miter lim="800000"/>
            <a:headEnd type="none" w="sm" len="sm"/>
            <a:tailEnd type="none" w="sm" len="sm"/>
          </a:ln>
        </p:spPr>
      </p:cxnSp>
      <p:sp>
        <p:nvSpPr>
          <p:cNvPr id="299" name="Google Shape;299;p10"/>
          <p:cNvSpPr/>
          <p:nvPr/>
        </p:nvSpPr>
        <p:spPr>
          <a:xfrm>
            <a:off x="7810500" y="4025900"/>
            <a:ext cx="1384300" cy="1320800"/>
          </a:xfrm>
          <a:prstGeom prst="rect">
            <a:avLst/>
          </a:prstGeom>
          <a:solidFill>
            <a:srgbClr val="FFE1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20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500"/>
                                        <p:tgtEl>
                                          <p:spTgt spid="289"/>
                                        </p:tgtEl>
                                      </p:cBhvr>
                                    </p:animEffect>
                                  </p:childTnLst>
                                </p:cTn>
                              </p:par>
                              <p:par>
                                <p:cTn id="13" presetID="10" presetClass="entr" presetSubtype="0" fill="hold" nodeType="withEffect">
                                  <p:stCondLst>
                                    <p:cond delay="0"/>
                                  </p:stCondLst>
                                  <p:childTnLst>
                                    <p:set>
                                      <p:cBhvr>
                                        <p:cTn id="14" dur="1" fill="hold">
                                          <p:stCondLst>
                                            <p:cond delay="0"/>
                                          </p:stCondLst>
                                        </p:cTn>
                                        <p:tgtEl>
                                          <p:spTgt spid="288"/>
                                        </p:tgtEl>
                                        <p:attrNameLst>
                                          <p:attrName>style.visibility</p:attrName>
                                        </p:attrNameLst>
                                      </p:cBhvr>
                                      <p:to>
                                        <p:strVal val="visible"/>
                                      </p:to>
                                    </p:set>
                                    <p:animEffect transition="in" filter="fade">
                                      <p:cBhvr>
                                        <p:cTn id="15" dur="500"/>
                                        <p:tgtEl>
                                          <p:spTgt spid="2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5"/>
                                        </p:tgtEl>
                                        <p:attrNameLst>
                                          <p:attrName>style.visibility</p:attrName>
                                        </p:attrNameLst>
                                      </p:cBhvr>
                                      <p:to>
                                        <p:strVal val="visible"/>
                                      </p:to>
                                    </p:set>
                                    <p:animEffect transition="in" filter="fade">
                                      <p:cBhvr>
                                        <p:cTn id="20" dur="2000"/>
                                        <p:tgtEl>
                                          <p:spTgt spid="285"/>
                                        </p:tgtEl>
                                      </p:cBhvr>
                                    </p:animEffect>
                                  </p:childTnLst>
                                </p:cTn>
                              </p:par>
                              <p:par>
                                <p:cTn id="21" presetID="10" presetClass="entr" presetSubtype="0" fill="hold" nodeType="withEffect">
                                  <p:stCondLst>
                                    <p:cond delay="0"/>
                                  </p:stCondLst>
                                  <p:childTnLst>
                                    <p:set>
                                      <p:cBhvr>
                                        <p:cTn id="22" dur="1" fill="hold">
                                          <p:stCondLst>
                                            <p:cond delay="0"/>
                                          </p:stCondLst>
                                        </p:cTn>
                                        <p:tgtEl>
                                          <p:spTgt spid="286"/>
                                        </p:tgtEl>
                                        <p:attrNameLst>
                                          <p:attrName>style.visibility</p:attrName>
                                        </p:attrNameLst>
                                      </p:cBhvr>
                                      <p:to>
                                        <p:strVal val="visible"/>
                                      </p:to>
                                    </p:set>
                                    <p:animEffect transition="in" filter="fade">
                                      <p:cBhvr>
                                        <p:cTn id="23" dur="2000"/>
                                        <p:tgtEl>
                                          <p:spTgt spid="286"/>
                                        </p:tgtEl>
                                      </p:cBhvr>
                                    </p:animEffect>
                                  </p:childTnLst>
                                </p:cTn>
                              </p:par>
                              <p:par>
                                <p:cTn id="24" presetID="10" presetClass="entr" presetSubtype="0" fill="hold" nodeType="withEffect">
                                  <p:stCondLst>
                                    <p:cond delay="0"/>
                                  </p:stCondLst>
                                  <p:childTnLst>
                                    <p:set>
                                      <p:cBhvr>
                                        <p:cTn id="25" dur="1" fill="hold">
                                          <p:stCondLst>
                                            <p:cond delay="0"/>
                                          </p:stCondLst>
                                        </p:cTn>
                                        <p:tgtEl>
                                          <p:spTgt spid="290"/>
                                        </p:tgtEl>
                                        <p:attrNameLst>
                                          <p:attrName>style.visibility</p:attrName>
                                        </p:attrNameLst>
                                      </p:cBhvr>
                                      <p:to>
                                        <p:strVal val="visible"/>
                                      </p:to>
                                    </p:set>
                                    <p:animEffect transition="in" filter="fade">
                                      <p:cBhvr>
                                        <p:cTn id="26" dur="2000"/>
                                        <p:tgtEl>
                                          <p:spTgt spid="290"/>
                                        </p:tgtEl>
                                      </p:cBhvr>
                                    </p:animEffect>
                                  </p:childTnLst>
                                </p:cTn>
                              </p:par>
                              <p:par>
                                <p:cTn id="27" presetID="10" presetClass="entr" presetSubtype="0" fill="hold" nodeType="withEffect">
                                  <p:stCondLst>
                                    <p:cond delay="0"/>
                                  </p:stCondLst>
                                  <p:childTnLst>
                                    <p:set>
                                      <p:cBhvr>
                                        <p:cTn id="28" dur="1" fill="hold">
                                          <p:stCondLst>
                                            <p:cond delay="0"/>
                                          </p:stCondLst>
                                        </p:cTn>
                                        <p:tgtEl>
                                          <p:spTgt spid="291"/>
                                        </p:tgtEl>
                                        <p:attrNameLst>
                                          <p:attrName>style.visibility</p:attrName>
                                        </p:attrNameLst>
                                      </p:cBhvr>
                                      <p:to>
                                        <p:strVal val="visible"/>
                                      </p:to>
                                    </p:set>
                                    <p:animEffect transition="in" filter="fade">
                                      <p:cBhvr>
                                        <p:cTn id="29" dur="2000"/>
                                        <p:tgtEl>
                                          <p:spTgt spid="291"/>
                                        </p:tgtEl>
                                      </p:cBhvr>
                                    </p:animEffect>
                                  </p:childTnLst>
                                </p:cTn>
                              </p:par>
                              <p:par>
                                <p:cTn id="30" presetID="10" presetClass="entr" presetSubtype="0" fill="hold" nodeType="withEffect">
                                  <p:stCondLst>
                                    <p:cond delay="0"/>
                                  </p:stCondLst>
                                  <p:childTnLst>
                                    <p:set>
                                      <p:cBhvr>
                                        <p:cTn id="31" dur="1" fill="hold">
                                          <p:stCondLst>
                                            <p:cond delay="0"/>
                                          </p:stCondLst>
                                        </p:cTn>
                                        <p:tgtEl>
                                          <p:spTgt spid="292"/>
                                        </p:tgtEl>
                                        <p:attrNameLst>
                                          <p:attrName>style.visibility</p:attrName>
                                        </p:attrNameLst>
                                      </p:cBhvr>
                                      <p:to>
                                        <p:strVal val="visible"/>
                                      </p:to>
                                    </p:set>
                                    <p:animEffect transition="in" filter="fade">
                                      <p:cBhvr>
                                        <p:cTn id="32" dur="2000"/>
                                        <p:tgtEl>
                                          <p:spTgt spid="292"/>
                                        </p:tgtEl>
                                      </p:cBhvr>
                                    </p:animEffect>
                                  </p:childTnLst>
                                </p:cTn>
                              </p:par>
                              <p:par>
                                <p:cTn id="33" presetID="10" presetClass="entr" presetSubtype="0" fill="hold" nodeType="withEffect">
                                  <p:stCondLst>
                                    <p:cond delay="0"/>
                                  </p:stCondLst>
                                  <p:childTnLst>
                                    <p:set>
                                      <p:cBhvr>
                                        <p:cTn id="34" dur="1" fill="hold">
                                          <p:stCondLst>
                                            <p:cond delay="0"/>
                                          </p:stCondLst>
                                        </p:cTn>
                                        <p:tgtEl>
                                          <p:spTgt spid="293"/>
                                        </p:tgtEl>
                                        <p:attrNameLst>
                                          <p:attrName>style.visibility</p:attrName>
                                        </p:attrNameLst>
                                      </p:cBhvr>
                                      <p:to>
                                        <p:strVal val="visible"/>
                                      </p:to>
                                    </p:set>
                                    <p:animEffect transition="in" filter="fade">
                                      <p:cBhvr>
                                        <p:cTn id="35" dur="2000"/>
                                        <p:tgtEl>
                                          <p:spTgt spid="293"/>
                                        </p:tgtEl>
                                      </p:cBhvr>
                                    </p:animEffect>
                                  </p:childTnLst>
                                </p:cTn>
                              </p:par>
                              <p:par>
                                <p:cTn id="36" presetID="10" presetClass="entr" presetSubtype="0" fill="hold" nodeType="withEffect">
                                  <p:stCondLst>
                                    <p:cond delay="0"/>
                                  </p:stCondLst>
                                  <p:childTnLst>
                                    <p:set>
                                      <p:cBhvr>
                                        <p:cTn id="37" dur="1" fill="hold">
                                          <p:stCondLst>
                                            <p:cond delay="0"/>
                                          </p:stCondLst>
                                        </p:cTn>
                                        <p:tgtEl>
                                          <p:spTgt spid="294"/>
                                        </p:tgtEl>
                                        <p:attrNameLst>
                                          <p:attrName>style.visibility</p:attrName>
                                        </p:attrNameLst>
                                      </p:cBhvr>
                                      <p:to>
                                        <p:strVal val="visible"/>
                                      </p:to>
                                    </p:set>
                                    <p:animEffect transition="in" filter="fade">
                                      <p:cBhvr>
                                        <p:cTn id="38" dur="2000"/>
                                        <p:tgtEl>
                                          <p:spTgt spid="294"/>
                                        </p:tgtEl>
                                      </p:cBhvr>
                                    </p:animEffect>
                                  </p:childTnLst>
                                </p:cTn>
                              </p:par>
                              <p:par>
                                <p:cTn id="39" presetID="10" presetClass="entr" presetSubtype="0" fill="hold" nodeType="withEffect">
                                  <p:stCondLst>
                                    <p:cond delay="0"/>
                                  </p:stCondLst>
                                  <p:childTnLst>
                                    <p:set>
                                      <p:cBhvr>
                                        <p:cTn id="40" dur="1" fill="hold">
                                          <p:stCondLst>
                                            <p:cond delay="0"/>
                                          </p:stCondLst>
                                        </p:cTn>
                                        <p:tgtEl>
                                          <p:spTgt spid="295"/>
                                        </p:tgtEl>
                                        <p:attrNameLst>
                                          <p:attrName>style.visibility</p:attrName>
                                        </p:attrNameLst>
                                      </p:cBhvr>
                                      <p:to>
                                        <p:strVal val="visible"/>
                                      </p:to>
                                    </p:set>
                                    <p:animEffect transition="in" filter="fade">
                                      <p:cBhvr>
                                        <p:cTn id="41" dur="2000"/>
                                        <p:tgtEl>
                                          <p:spTgt spid="295"/>
                                        </p:tgtEl>
                                      </p:cBhvr>
                                    </p:animEffect>
                                  </p:childTnLst>
                                </p:cTn>
                              </p:par>
                              <p:par>
                                <p:cTn id="42" presetID="10" presetClass="entr" presetSubtype="0" fill="hold" nodeType="withEffect">
                                  <p:stCondLst>
                                    <p:cond delay="0"/>
                                  </p:stCondLst>
                                  <p:childTnLst>
                                    <p:set>
                                      <p:cBhvr>
                                        <p:cTn id="43" dur="1" fill="hold">
                                          <p:stCondLst>
                                            <p:cond delay="0"/>
                                          </p:stCondLst>
                                        </p:cTn>
                                        <p:tgtEl>
                                          <p:spTgt spid="296"/>
                                        </p:tgtEl>
                                        <p:attrNameLst>
                                          <p:attrName>style.visibility</p:attrName>
                                        </p:attrNameLst>
                                      </p:cBhvr>
                                      <p:to>
                                        <p:strVal val="visible"/>
                                      </p:to>
                                    </p:set>
                                    <p:animEffect transition="in" filter="fade">
                                      <p:cBhvr>
                                        <p:cTn id="44" dur="2000"/>
                                        <p:tgtEl>
                                          <p:spTgt spid="296"/>
                                        </p:tgtEl>
                                      </p:cBhvr>
                                    </p:animEffect>
                                  </p:childTnLst>
                                </p:cTn>
                              </p:par>
                              <p:par>
                                <p:cTn id="45" presetID="10" presetClass="entr" presetSubtype="0" fill="hold" nodeType="withEffect">
                                  <p:stCondLst>
                                    <p:cond delay="0"/>
                                  </p:stCondLst>
                                  <p:childTnLst>
                                    <p:set>
                                      <p:cBhvr>
                                        <p:cTn id="46" dur="1" fill="hold">
                                          <p:stCondLst>
                                            <p:cond delay="0"/>
                                          </p:stCondLst>
                                        </p:cTn>
                                        <p:tgtEl>
                                          <p:spTgt spid="297"/>
                                        </p:tgtEl>
                                        <p:attrNameLst>
                                          <p:attrName>style.visibility</p:attrName>
                                        </p:attrNameLst>
                                      </p:cBhvr>
                                      <p:to>
                                        <p:strVal val="visible"/>
                                      </p:to>
                                    </p:set>
                                    <p:animEffect transition="in" filter="fade">
                                      <p:cBhvr>
                                        <p:cTn id="47" dur="2000"/>
                                        <p:tgtEl>
                                          <p:spTgt spid="297"/>
                                        </p:tgtEl>
                                      </p:cBhvr>
                                    </p:animEffect>
                                  </p:childTnLst>
                                </p:cTn>
                              </p:par>
                              <p:par>
                                <p:cTn id="48" presetID="10" presetClass="entr" presetSubtype="0" fill="hold" nodeType="withEffect">
                                  <p:stCondLst>
                                    <p:cond delay="0"/>
                                  </p:stCondLst>
                                  <p:childTnLst>
                                    <p:set>
                                      <p:cBhvr>
                                        <p:cTn id="49" dur="1" fill="hold">
                                          <p:stCondLst>
                                            <p:cond delay="0"/>
                                          </p:stCondLst>
                                        </p:cTn>
                                        <p:tgtEl>
                                          <p:spTgt spid="298"/>
                                        </p:tgtEl>
                                        <p:attrNameLst>
                                          <p:attrName>style.visibility</p:attrName>
                                        </p:attrNameLst>
                                      </p:cBhvr>
                                      <p:to>
                                        <p:strVal val="visible"/>
                                      </p:to>
                                    </p:set>
                                    <p:animEffect transition="in" filter="fade">
                                      <p:cBhvr>
                                        <p:cTn id="50" dur="2000"/>
                                        <p:tgtEl>
                                          <p:spTgt spid="298"/>
                                        </p:tgtEl>
                                      </p:cBhvr>
                                    </p:animEffect>
                                  </p:childTnLst>
                                </p:cTn>
                              </p:par>
                              <p:par>
                                <p:cTn id="51" presetID="10" presetClass="entr" presetSubtype="0" fill="hold" nodeType="withEffect">
                                  <p:stCondLst>
                                    <p:cond delay="0"/>
                                  </p:stCondLst>
                                  <p:childTnLst>
                                    <p:set>
                                      <p:cBhvr>
                                        <p:cTn id="52" dur="1" fill="hold">
                                          <p:stCondLst>
                                            <p:cond delay="0"/>
                                          </p:stCondLst>
                                        </p:cTn>
                                        <p:tgtEl>
                                          <p:spTgt spid="299"/>
                                        </p:tgtEl>
                                        <p:attrNameLst>
                                          <p:attrName>style.visibility</p:attrName>
                                        </p:attrNameLst>
                                      </p:cBhvr>
                                      <p:to>
                                        <p:strVal val="visible"/>
                                      </p:to>
                                    </p:set>
                                    <p:animEffect transition="in" filter="fade">
                                      <p:cBhvr>
                                        <p:cTn id="53" dur="2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aphicFrame>
        <p:nvGraphicFramePr>
          <p:cNvPr id="304" name="Google Shape;304;p11"/>
          <p:cNvGraphicFramePr/>
          <p:nvPr/>
        </p:nvGraphicFramePr>
        <p:xfrm>
          <a:off x="7710667" y="1553382"/>
          <a:ext cx="4572000" cy="4572000"/>
        </p:xfrm>
        <a:graphic>
          <a:graphicData uri="http://schemas.openxmlformats.org/drawingml/2006/table">
            <a:tbl>
              <a:tblPr firstRow="1" bandRow="1">
                <a:noFill/>
                <a:tableStyleId>{6C9819D5-8D61-4633-9A39-02C721DD87E9}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524000">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4000">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24000">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05" name="Google Shape;305;p11"/>
          <p:cNvPicPr preferRelativeResize="0"/>
          <p:nvPr/>
        </p:nvPicPr>
        <p:blipFill rotWithShape="1">
          <a:blip r:embed="rId3">
            <a:alphaModFix/>
          </a:blip>
          <a:srcRect l="4051" r="5189"/>
          <a:stretch/>
        </p:blipFill>
        <p:spPr>
          <a:xfrm flipH="1">
            <a:off x="6910081" y="5914886"/>
            <a:ext cx="717630" cy="655192"/>
          </a:xfrm>
          <a:prstGeom prst="rect">
            <a:avLst/>
          </a:prstGeom>
          <a:noFill/>
          <a:ln>
            <a:noFill/>
          </a:ln>
        </p:spPr>
      </p:pic>
      <p:sp>
        <p:nvSpPr>
          <p:cNvPr id="306" name="Google Shape;306;p11"/>
          <p:cNvSpPr txBox="1"/>
          <p:nvPr/>
        </p:nvSpPr>
        <p:spPr>
          <a:xfrm>
            <a:off x="812800" y="798659"/>
            <a:ext cx="37501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c) Vận dụng kiến thức</a:t>
            </a:r>
            <a:endParaRPr sz="2800" b="1">
              <a:solidFill>
                <a:schemeClr val="dk1"/>
              </a:solidFill>
              <a:latin typeface="Times New Roman"/>
              <a:ea typeface="Times New Roman"/>
              <a:cs typeface="Times New Roman"/>
              <a:sym typeface="Times New Roman"/>
            </a:endParaRPr>
          </a:p>
        </p:txBody>
      </p:sp>
      <p:sp>
        <p:nvSpPr>
          <p:cNvPr id="307" name="Google Shape;307;p11"/>
          <p:cNvSpPr txBox="1"/>
          <p:nvPr/>
        </p:nvSpPr>
        <p:spPr>
          <a:xfrm>
            <a:off x="812800" y="2456529"/>
            <a:ext cx="5694744" cy="164352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B0F0"/>
                </a:solidFill>
                <a:latin typeface="Times New Roman"/>
                <a:ea typeface="Times New Roman"/>
                <a:cs typeface="Times New Roman"/>
                <a:sym typeface="Times New Roman"/>
              </a:rPr>
              <a:t>Hãy chỉ ra các cách để con kiến bò từ A đến B theo đường chéo của các hình vuông nhỏ?</a:t>
            </a:r>
            <a:endParaRPr/>
          </a:p>
        </p:txBody>
      </p:sp>
      <p:sp>
        <p:nvSpPr>
          <p:cNvPr id="308" name="Google Shape;308;p11"/>
          <p:cNvSpPr txBox="1"/>
          <p:nvPr/>
        </p:nvSpPr>
        <p:spPr>
          <a:xfrm>
            <a:off x="812800" y="4155154"/>
            <a:ext cx="5694744" cy="164352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B0F0"/>
                </a:solidFill>
                <a:latin typeface="Times New Roman"/>
                <a:ea typeface="Times New Roman"/>
                <a:cs typeface="Times New Roman"/>
                <a:sym typeface="Times New Roman"/>
              </a:rPr>
              <a:t>Trong thời gian 1 phút, đội nào tìm được nhiều phương án nhất đội đó chiến thắng.</a:t>
            </a:r>
            <a:endParaRPr/>
          </a:p>
        </p:txBody>
      </p:sp>
      <p:sp>
        <p:nvSpPr>
          <p:cNvPr id="309" name="Google Shape;309;p11"/>
          <p:cNvSpPr/>
          <p:nvPr/>
        </p:nvSpPr>
        <p:spPr>
          <a:xfrm>
            <a:off x="12234440" y="1553382"/>
            <a:ext cx="104172" cy="92598"/>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310" name="Google Shape;310;p11"/>
          <p:cNvSpPr/>
          <p:nvPr/>
        </p:nvSpPr>
        <p:spPr>
          <a:xfrm>
            <a:off x="7710667" y="6078865"/>
            <a:ext cx="104172" cy="92598"/>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311" name="Google Shape;311;p11"/>
          <p:cNvSpPr txBox="1"/>
          <p:nvPr/>
        </p:nvSpPr>
        <p:spPr>
          <a:xfrm>
            <a:off x="7526432" y="6172161"/>
            <a:ext cx="5536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70C0"/>
                </a:solidFill>
                <a:latin typeface="Times New Roman"/>
                <a:ea typeface="Times New Roman"/>
                <a:cs typeface="Times New Roman"/>
                <a:sym typeface="Times New Roman"/>
              </a:rPr>
              <a:t>A</a:t>
            </a:r>
            <a:endParaRPr/>
          </a:p>
        </p:txBody>
      </p:sp>
      <p:sp>
        <p:nvSpPr>
          <p:cNvPr id="312" name="Google Shape;312;p11"/>
          <p:cNvSpPr txBox="1"/>
          <p:nvPr/>
        </p:nvSpPr>
        <p:spPr>
          <a:xfrm>
            <a:off x="12303887" y="1180634"/>
            <a:ext cx="5536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70C0"/>
                </a:solidFill>
                <a:latin typeface="Times New Roman"/>
                <a:ea typeface="Times New Roman"/>
                <a:cs typeface="Times New Roman"/>
                <a:sym typeface="Times New Roman"/>
              </a:rPr>
              <a:t>B</a:t>
            </a:r>
            <a:endParaRPr sz="2800" b="1">
              <a:solidFill>
                <a:srgbClr val="0070C0"/>
              </a:solidFill>
              <a:latin typeface="Times New Roman"/>
              <a:ea typeface="Times New Roman"/>
              <a:cs typeface="Times New Roman"/>
              <a:sym typeface="Times New Roman"/>
            </a:endParaRPr>
          </a:p>
        </p:txBody>
      </p:sp>
      <p:cxnSp>
        <p:nvCxnSpPr>
          <p:cNvPr id="313" name="Google Shape;313;p11"/>
          <p:cNvCxnSpPr/>
          <p:nvPr/>
        </p:nvCxnSpPr>
        <p:spPr>
          <a:xfrm rot="10800000" flipH="1">
            <a:off x="7780111" y="1576532"/>
            <a:ext cx="4471690" cy="4537754"/>
          </a:xfrm>
          <a:prstGeom prst="straightConnector1">
            <a:avLst/>
          </a:prstGeom>
          <a:noFill/>
          <a:ln w="38100" cap="flat" cmpd="sng">
            <a:solidFill>
              <a:schemeClr val="accent1"/>
            </a:solidFill>
            <a:prstDash val="solid"/>
            <a:miter lim="800000"/>
            <a:headEnd type="none" w="sm" len="sm"/>
            <a:tailEnd type="none" w="sm" len="sm"/>
          </a:ln>
        </p:spPr>
      </p:cxnSp>
      <p:cxnSp>
        <p:nvCxnSpPr>
          <p:cNvPr id="314" name="Google Shape;314;p11"/>
          <p:cNvCxnSpPr/>
          <p:nvPr/>
        </p:nvCxnSpPr>
        <p:spPr>
          <a:xfrm rot="10800000" flipH="1">
            <a:off x="7756961" y="4641450"/>
            <a:ext cx="1444911" cy="1507561"/>
          </a:xfrm>
          <a:prstGeom prst="straightConnector1">
            <a:avLst/>
          </a:prstGeom>
          <a:noFill/>
          <a:ln w="38100" cap="flat" cmpd="sng">
            <a:solidFill>
              <a:srgbClr val="F497A1"/>
            </a:solidFill>
            <a:prstDash val="solid"/>
            <a:miter lim="800000"/>
            <a:headEnd type="none" w="sm" len="sm"/>
            <a:tailEnd type="none" w="sm" len="sm"/>
          </a:ln>
        </p:spPr>
      </p:cxnSp>
      <p:cxnSp>
        <p:nvCxnSpPr>
          <p:cNvPr id="315" name="Google Shape;315;p11"/>
          <p:cNvCxnSpPr/>
          <p:nvPr/>
        </p:nvCxnSpPr>
        <p:spPr>
          <a:xfrm rot="10800000">
            <a:off x="7814835" y="3113590"/>
            <a:ext cx="1444912" cy="1469985"/>
          </a:xfrm>
          <a:prstGeom prst="straightConnector1">
            <a:avLst/>
          </a:prstGeom>
          <a:noFill/>
          <a:ln w="38100" cap="flat" cmpd="sng">
            <a:solidFill>
              <a:srgbClr val="F497A1"/>
            </a:solidFill>
            <a:prstDash val="solid"/>
            <a:miter lim="800000"/>
            <a:headEnd type="none" w="sm" len="sm"/>
            <a:tailEnd type="none" w="sm" len="sm"/>
          </a:ln>
        </p:spPr>
      </p:cxnSp>
      <p:cxnSp>
        <p:nvCxnSpPr>
          <p:cNvPr id="316" name="Google Shape;316;p11"/>
          <p:cNvCxnSpPr/>
          <p:nvPr/>
        </p:nvCxnSpPr>
        <p:spPr>
          <a:xfrm rot="10800000" flipH="1">
            <a:off x="7762753" y="1553382"/>
            <a:ext cx="1496994" cy="1560208"/>
          </a:xfrm>
          <a:prstGeom prst="straightConnector1">
            <a:avLst/>
          </a:prstGeom>
          <a:noFill/>
          <a:ln w="38100" cap="flat" cmpd="sng">
            <a:solidFill>
              <a:srgbClr val="F497A1"/>
            </a:solidFill>
            <a:prstDash val="solid"/>
            <a:miter lim="800000"/>
            <a:headEnd type="none" w="sm" len="sm"/>
            <a:tailEnd type="none" w="sm" len="sm"/>
          </a:ln>
        </p:spPr>
      </p:cxnSp>
      <p:cxnSp>
        <p:nvCxnSpPr>
          <p:cNvPr id="317" name="Google Shape;317;p11"/>
          <p:cNvCxnSpPr/>
          <p:nvPr/>
        </p:nvCxnSpPr>
        <p:spPr>
          <a:xfrm>
            <a:off x="9259747" y="1553382"/>
            <a:ext cx="1527858" cy="1560208"/>
          </a:xfrm>
          <a:prstGeom prst="straightConnector1">
            <a:avLst/>
          </a:prstGeom>
          <a:noFill/>
          <a:ln w="38100" cap="flat" cmpd="sng">
            <a:solidFill>
              <a:srgbClr val="F497A1"/>
            </a:solidFill>
            <a:prstDash val="solid"/>
            <a:miter lim="800000"/>
            <a:headEnd type="none" w="sm" len="sm"/>
            <a:tailEnd type="none" w="sm" len="sm"/>
          </a:ln>
        </p:spPr>
      </p:cxnSp>
      <p:cxnSp>
        <p:nvCxnSpPr>
          <p:cNvPr id="318" name="Google Shape;318;p11"/>
          <p:cNvCxnSpPr>
            <a:endCxn id="309" idx="0"/>
          </p:cNvCxnSpPr>
          <p:nvPr/>
        </p:nvCxnSpPr>
        <p:spPr>
          <a:xfrm rot="10800000" flipH="1">
            <a:off x="10787726" y="1553382"/>
            <a:ext cx="1498800" cy="1560300"/>
          </a:xfrm>
          <a:prstGeom prst="straightConnector1">
            <a:avLst/>
          </a:prstGeom>
          <a:noFill/>
          <a:ln w="38100" cap="flat" cmpd="sng">
            <a:solidFill>
              <a:srgbClr val="F497A1"/>
            </a:solidFill>
            <a:prstDash val="solid"/>
            <a:miter lim="800000"/>
            <a:headEnd type="none" w="sm" len="sm"/>
            <a:tailEnd type="none" w="sm" len="sm"/>
          </a:ln>
        </p:spPr>
      </p:cxnSp>
      <p:sp>
        <p:nvSpPr>
          <p:cNvPr id="319" name="Google Shape;319;p11"/>
          <p:cNvSpPr/>
          <p:nvPr/>
        </p:nvSpPr>
        <p:spPr>
          <a:xfrm>
            <a:off x="812800" y="1645980"/>
            <a:ext cx="431800" cy="46222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Open Sans"/>
                <a:ea typeface="Open Sans"/>
                <a:cs typeface="Open Sans"/>
                <a:sym typeface="Open Sans"/>
              </a:rPr>
              <a:t>3</a:t>
            </a:r>
            <a:endParaRPr sz="2200">
              <a:solidFill>
                <a:schemeClr val="lt1"/>
              </a:solidFill>
              <a:latin typeface="Open Sans"/>
              <a:ea typeface="Open Sans"/>
              <a:cs typeface="Open Sans"/>
              <a:sym typeface="Open Sans"/>
            </a:endParaRPr>
          </a:p>
        </p:txBody>
      </p:sp>
      <p:sp>
        <p:nvSpPr>
          <p:cNvPr id="320" name="Google Shape;320;p11"/>
          <p:cNvSpPr txBox="1"/>
          <p:nvPr/>
        </p:nvSpPr>
        <p:spPr>
          <a:xfrm>
            <a:off x="1422400" y="1645980"/>
            <a:ext cx="43053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Times New Roman"/>
                <a:ea typeface="Times New Roman"/>
                <a:cs typeface="Times New Roman"/>
                <a:sym typeface="Times New Roman"/>
              </a:rPr>
              <a:t>Hoạt động nhóm</a:t>
            </a:r>
            <a:endParaRPr sz="2800" b="1">
              <a:solidFill>
                <a:srgbClr val="00B05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20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animEffect transition="in" filter="fade">
                                      <p:cBhvr>
                                        <p:cTn id="12" dur="500"/>
                                        <p:tgtEl>
                                          <p:spTgt spid="320"/>
                                        </p:tgtEl>
                                      </p:cBhvr>
                                    </p:animEffect>
                                  </p:childTnLst>
                                </p:cTn>
                              </p:par>
                              <p:par>
                                <p:cTn id="13" presetID="10" presetClass="entr" presetSubtype="0" fill="hold" nodeType="withEffect">
                                  <p:stCondLst>
                                    <p:cond delay="0"/>
                                  </p:stCondLst>
                                  <p:childTnLst>
                                    <p:set>
                                      <p:cBhvr>
                                        <p:cTn id="14" dur="1" fill="hold">
                                          <p:stCondLst>
                                            <p:cond delay="0"/>
                                          </p:stCondLst>
                                        </p:cTn>
                                        <p:tgtEl>
                                          <p:spTgt spid="309"/>
                                        </p:tgtEl>
                                        <p:attrNameLst>
                                          <p:attrName>style.visibility</p:attrName>
                                        </p:attrNameLst>
                                      </p:cBhvr>
                                      <p:to>
                                        <p:strVal val="visible"/>
                                      </p:to>
                                    </p:set>
                                    <p:animEffect transition="in" filter="fade">
                                      <p:cBhvr>
                                        <p:cTn id="15" dur="2000"/>
                                        <p:tgtEl>
                                          <p:spTgt spid="309"/>
                                        </p:tgtEl>
                                      </p:cBhvr>
                                    </p:animEffect>
                                  </p:childTnLst>
                                </p:cTn>
                              </p:par>
                              <p:par>
                                <p:cTn id="16" presetID="10" presetClass="entr" presetSubtype="0"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fade">
                                      <p:cBhvr>
                                        <p:cTn id="18" dur="2000"/>
                                        <p:tgtEl>
                                          <p:spTgt spid="312"/>
                                        </p:tgtEl>
                                      </p:cBhvr>
                                    </p:animEffect>
                                  </p:childTnLst>
                                </p:cTn>
                              </p:par>
                              <p:par>
                                <p:cTn id="19" presetID="10" presetClass="entr" presetSubtype="0" fill="hold" nodeType="withEffect">
                                  <p:stCondLst>
                                    <p:cond delay="0"/>
                                  </p:stCondLst>
                                  <p:childTnLst>
                                    <p:set>
                                      <p:cBhvr>
                                        <p:cTn id="20" dur="1" fill="hold">
                                          <p:stCondLst>
                                            <p:cond delay="0"/>
                                          </p:stCondLst>
                                        </p:cTn>
                                        <p:tgtEl>
                                          <p:spTgt spid="310"/>
                                        </p:tgtEl>
                                        <p:attrNameLst>
                                          <p:attrName>style.visibility</p:attrName>
                                        </p:attrNameLst>
                                      </p:cBhvr>
                                      <p:to>
                                        <p:strVal val="visible"/>
                                      </p:to>
                                    </p:set>
                                    <p:animEffect transition="in" filter="fade">
                                      <p:cBhvr>
                                        <p:cTn id="21" dur="2000"/>
                                        <p:tgtEl>
                                          <p:spTgt spid="310"/>
                                        </p:tgtEl>
                                      </p:cBhvr>
                                    </p:animEffect>
                                  </p:childTnLst>
                                </p:cTn>
                              </p:par>
                              <p:par>
                                <p:cTn id="22" presetID="10" presetClass="entr" presetSubtype="0" fill="hold" nodeType="withEffect">
                                  <p:stCondLst>
                                    <p:cond delay="0"/>
                                  </p:stCondLst>
                                  <p:childTnLst>
                                    <p:set>
                                      <p:cBhvr>
                                        <p:cTn id="23" dur="1" fill="hold">
                                          <p:stCondLst>
                                            <p:cond delay="0"/>
                                          </p:stCondLst>
                                        </p:cTn>
                                        <p:tgtEl>
                                          <p:spTgt spid="319"/>
                                        </p:tgtEl>
                                        <p:attrNameLst>
                                          <p:attrName>style.visibility</p:attrName>
                                        </p:attrNameLst>
                                      </p:cBhvr>
                                      <p:to>
                                        <p:strVal val="visible"/>
                                      </p:to>
                                    </p:set>
                                    <p:animEffect transition="in" filter="fade">
                                      <p:cBhvr>
                                        <p:cTn id="24" dur="500"/>
                                        <p:tgtEl>
                                          <p:spTgt spid="319"/>
                                        </p:tgtEl>
                                      </p:cBhvr>
                                    </p:animEffect>
                                  </p:childTnLst>
                                </p:cTn>
                              </p:par>
                              <p:par>
                                <p:cTn id="25" presetID="10" presetClass="entr" presetSubtype="0" fill="hold" nodeType="with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fade">
                                      <p:cBhvr>
                                        <p:cTn id="27" dur="2000"/>
                                        <p:tgtEl>
                                          <p:spTgt spid="311"/>
                                        </p:tgtEl>
                                      </p:cBhvr>
                                    </p:animEffect>
                                  </p:childTnLst>
                                </p:cTn>
                              </p:par>
                              <p:par>
                                <p:cTn id="28" presetID="10" presetClass="entr" presetSubtype="0" fill="hold" nodeType="withEffect">
                                  <p:stCondLst>
                                    <p:cond delay="0"/>
                                  </p:stCondLst>
                                  <p:childTnLst>
                                    <p:set>
                                      <p:cBhvr>
                                        <p:cTn id="29" dur="1" fill="hold">
                                          <p:stCondLst>
                                            <p:cond delay="0"/>
                                          </p:stCondLst>
                                        </p:cTn>
                                        <p:tgtEl>
                                          <p:spTgt spid="307"/>
                                        </p:tgtEl>
                                        <p:attrNameLst>
                                          <p:attrName>style.visibility</p:attrName>
                                        </p:attrNameLst>
                                      </p:cBhvr>
                                      <p:to>
                                        <p:strVal val="visible"/>
                                      </p:to>
                                    </p:set>
                                    <p:animEffect transition="in" filter="fade">
                                      <p:cBhvr>
                                        <p:cTn id="30" dur="2000"/>
                                        <p:tgtEl>
                                          <p:spTgt spid="307"/>
                                        </p:tgtEl>
                                      </p:cBhvr>
                                    </p:animEffect>
                                  </p:childTnLst>
                                </p:cTn>
                              </p:par>
                              <p:par>
                                <p:cTn id="31" presetID="10" presetClass="entr" presetSubtype="0" fill="hold" nodeType="withEffect">
                                  <p:stCondLst>
                                    <p:cond delay="0"/>
                                  </p:stCondLst>
                                  <p:childTnLst>
                                    <p:set>
                                      <p:cBhvr>
                                        <p:cTn id="32" dur="1" fill="hold">
                                          <p:stCondLst>
                                            <p:cond delay="0"/>
                                          </p:stCondLst>
                                        </p:cTn>
                                        <p:tgtEl>
                                          <p:spTgt spid="304"/>
                                        </p:tgtEl>
                                        <p:attrNameLst>
                                          <p:attrName>style.visibility</p:attrName>
                                        </p:attrNameLst>
                                      </p:cBhvr>
                                      <p:to>
                                        <p:strVal val="visible"/>
                                      </p:to>
                                    </p:set>
                                    <p:animEffect transition="in" filter="fade">
                                      <p:cBhvr>
                                        <p:cTn id="33" dur="2000"/>
                                        <p:tgtEl>
                                          <p:spTgt spid="304"/>
                                        </p:tgtEl>
                                      </p:cBhvr>
                                    </p:animEffect>
                                  </p:childTnLst>
                                </p:cTn>
                              </p:par>
                              <p:par>
                                <p:cTn id="34" presetID="10" presetClass="entr" presetSubtype="0" fill="hold" nodeType="withEffect">
                                  <p:stCondLst>
                                    <p:cond delay="0"/>
                                  </p:stCondLst>
                                  <p:childTnLst>
                                    <p:set>
                                      <p:cBhvr>
                                        <p:cTn id="35" dur="1" fill="hold">
                                          <p:stCondLst>
                                            <p:cond delay="0"/>
                                          </p:stCondLst>
                                        </p:cTn>
                                        <p:tgtEl>
                                          <p:spTgt spid="305"/>
                                        </p:tgtEl>
                                        <p:attrNameLst>
                                          <p:attrName>style.visibility</p:attrName>
                                        </p:attrNameLst>
                                      </p:cBhvr>
                                      <p:to>
                                        <p:strVal val="visible"/>
                                      </p:to>
                                    </p:set>
                                    <p:animEffect transition="in" filter="fade">
                                      <p:cBhvr>
                                        <p:cTn id="36" dur="2000"/>
                                        <p:tgtEl>
                                          <p:spTgt spid="3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8"/>
                                        </p:tgtEl>
                                        <p:attrNameLst>
                                          <p:attrName>style.visibility</p:attrName>
                                        </p:attrNameLst>
                                      </p:cBhvr>
                                      <p:to>
                                        <p:strVal val="visible"/>
                                      </p:to>
                                    </p:set>
                                    <p:animEffect transition="in" filter="fade">
                                      <p:cBhvr>
                                        <p:cTn id="41" dur="500"/>
                                        <p:tgtEl>
                                          <p:spTgt spid="30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13"/>
                                        </p:tgtEl>
                                        <p:attrNameLst>
                                          <p:attrName>style.visibility</p:attrName>
                                        </p:attrNameLst>
                                      </p:cBhvr>
                                      <p:to>
                                        <p:strVal val="visible"/>
                                      </p:to>
                                    </p:set>
                                    <p:animEffect transition="in" filter="fade">
                                      <p:cBhvr>
                                        <p:cTn id="46" dur="2000"/>
                                        <p:tgtEl>
                                          <p:spTgt spid="3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14"/>
                                        </p:tgtEl>
                                        <p:attrNameLst>
                                          <p:attrName>style.visibility</p:attrName>
                                        </p:attrNameLst>
                                      </p:cBhvr>
                                      <p:to>
                                        <p:strVal val="visible"/>
                                      </p:to>
                                    </p:set>
                                    <p:animEffect transition="in" filter="fade">
                                      <p:cBhvr>
                                        <p:cTn id="51" dur="500"/>
                                        <p:tgtEl>
                                          <p:spTgt spid="314"/>
                                        </p:tgtEl>
                                      </p:cBhvr>
                                    </p:animEffect>
                                  </p:childTnLst>
                                </p:cTn>
                              </p:par>
                              <p:par>
                                <p:cTn id="52" presetID="10" presetClass="entr" presetSubtype="0" fill="hold" nodeType="withEffect">
                                  <p:stCondLst>
                                    <p:cond delay="0"/>
                                  </p:stCondLst>
                                  <p:childTnLst>
                                    <p:set>
                                      <p:cBhvr>
                                        <p:cTn id="53" dur="1" fill="hold">
                                          <p:stCondLst>
                                            <p:cond delay="0"/>
                                          </p:stCondLst>
                                        </p:cTn>
                                        <p:tgtEl>
                                          <p:spTgt spid="315"/>
                                        </p:tgtEl>
                                        <p:attrNameLst>
                                          <p:attrName>style.visibility</p:attrName>
                                        </p:attrNameLst>
                                      </p:cBhvr>
                                      <p:to>
                                        <p:strVal val="visible"/>
                                      </p:to>
                                    </p:set>
                                    <p:animEffect transition="in" filter="fade">
                                      <p:cBhvr>
                                        <p:cTn id="54" dur="500"/>
                                        <p:tgtEl>
                                          <p:spTgt spid="315"/>
                                        </p:tgtEl>
                                      </p:cBhvr>
                                    </p:animEffect>
                                  </p:childTnLst>
                                </p:cTn>
                              </p:par>
                              <p:par>
                                <p:cTn id="55" presetID="10" presetClass="entr" presetSubtype="0" fill="hold" nodeType="withEffect">
                                  <p:stCondLst>
                                    <p:cond delay="0"/>
                                  </p:stCondLst>
                                  <p:childTnLst>
                                    <p:set>
                                      <p:cBhvr>
                                        <p:cTn id="56" dur="1" fill="hold">
                                          <p:stCondLst>
                                            <p:cond delay="0"/>
                                          </p:stCondLst>
                                        </p:cTn>
                                        <p:tgtEl>
                                          <p:spTgt spid="316"/>
                                        </p:tgtEl>
                                        <p:attrNameLst>
                                          <p:attrName>style.visibility</p:attrName>
                                        </p:attrNameLst>
                                      </p:cBhvr>
                                      <p:to>
                                        <p:strVal val="visible"/>
                                      </p:to>
                                    </p:set>
                                    <p:animEffect transition="in" filter="fade">
                                      <p:cBhvr>
                                        <p:cTn id="57" dur="500"/>
                                        <p:tgtEl>
                                          <p:spTgt spid="316"/>
                                        </p:tgtEl>
                                      </p:cBhvr>
                                    </p:animEffect>
                                  </p:childTnLst>
                                </p:cTn>
                              </p:par>
                              <p:par>
                                <p:cTn id="58" presetID="10" presetClass="entr" presetSubtype="0" fill="hold" nodeType="withEffect">
                                  <p:stCondLst>
                                    <p:cond delay="0"/>
                                  </p:stCondLst>
                                  <p:childTnLst>
                                    <p:set>
                                      <p:cBhvr>
                                        <p:cTn id="59" dur="1" fill="hold">
                                          <p:stCondLst>
                                            <p:cond delay="0"/>
                                          </p:stCondLst>
                                        </p:cTn>
                                        <p:tgtEl>
                                          <p:spTgt spid="317"/>
                                        </p:tgtEl>
                                        <p:attrNameLst>
                                          <p:attrName>style.visibility</p:attrName>
                                        </p:attrNameLst>
                                      </p:cBhvr>
                                      <p:to>
                                        <p:strVal val="visible"/>
                                      </p:to>
                                    </p:set>
                                    <p:animEffect transition="in" filter="fade">
                                      <p:cBhvr>
                                        <p:cTn id="60" dur="500"/>
                                        <p:tgtEl>
                                          <p:spTgt spid="317"/>
                                        </p:tgtEl>
                                      </p:cBhvr>
                                    </p:animEffect>
                                  </p:childTnLst>
                                </p:cTn>
                              </p:par>
                              <p:par>
                                <p:cTn id="61" presetID="10" presetClass="entr" presetSubtype="0" fill="hold" nodeType="withEffect">
                                  <p:stCondLst>
                                    <p:cond delay="0"/>
                                  </p:stCondLst>
                                  <p:childTnLst>
                                    <p:set>
                                      <p:cBhvr>
                                        <p:cTn id="62" dur="1" fill="hold">
                                          <p:stCondLst>
                                            <p:cond delay="0"/>
                                          </p:stCondLst>
                                        </p:cTn>
                                        <p:tgtEl>
                                          <p:spTgt spid="318"/>
                                        </p:tgtEl>
                                        <p:attrNameLst>
                                          <p:attrName>style.visibility</p:attrName>
                                        </p:attrNameLst>
                                      </p:cBhvr>
                                      <p:to>
                                        <p:strVal val="visible"/>
                                      </p:to>
                                    </p:set>
                                    <p:animEffect transition="in" filter="fade">
                                      <p:cBhvr>
                                        <p:cTn id="63"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2"/>
          <p:cNvSpPr txBox="1"/>
          <p:nvPr/>
        </p:nvSpPr>
        <p:spPr>
          <a:xfrm>
            <a:off x="812800" y="798659"/>
            <a:ext cx="37501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c) Vận dụng kiến thức</a:t>
            </a:r>
            <a:endParaRPr sz="2800" b="1">
              <a:solidFill>
                <a:schemeClr val="dk1"/>
              </a:solidFill>
              <a:latin typeface="Times New Roman"/>
              <a:ea typeface="Times New Roman"/>
              <a:cs typeface="Times New Roman"/>
              <a:sym typeface="Times New Roman"/>
            </a:endParaRPr>
          </a:p>
        </p:txBody>
      </p:sp>
      <p:sp>
        <p:nvSpPr>
          <p:cNvPr id="326" name="Google Shape;326;p12"/>
          <p:cNvSpPr/>
          <p:nvPr/>
        </p:nvSpPr>
        <p:spPr>
          <a:xfrm>
            <a:off x="812800" y="1645980"/>
            <a:ext cx="431800" cy="46222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Open Sans"/>
                <a:ea typeface="Open Sans"/>
                <a:cs typeface="Open Sans"/>
                <a:sym typeface="Open Sans"/>
              </a:rPr>
              <a:t>4</a:t>
            </a:r>
            <a:endParaRPr sz="2200">
              <a:solidFill>
                <a:schemeClr val="lt1"/>
              </a:solidFill>
              <a:latin typeface="Open Sans"/>
              <a:ea typeface="Open Sans"/>
              <a:cs typeface="Open Sans"/>
              <a:sym typeface="Open Sans"/>
            </a:endParaRPr>
          </a:p>
        </p:txBody>
      </p:sp>
      <p:sp>
        <p:nvSpPr>
          <p:cNvPr id="327" name="Google Shape;327;p12"/>
          <p:cNvSpPr txBox="1"/>
          <p:nvPr/>
        </p:nvSpPr>
        <p:spPr>
          <a:xfrm>
            <a:off x="1422400" y="1645980"/>
            <a:ext cx="11938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B050"/>
                </a:solidFill>
                <a:latin typeface="Times New Roman"/>
                <a:ea typeface="Times New Roman"/>
                <a:cs typeface="Times New Roman"/>
                <a:sym typeface="Times New Roman"/>
              </a:rPr>
              <a:t>Em hãy vẽ một hình vuông trên tờ giấy A4 và trang trí theo cách của mình.</a:t>
            </a:r>
            <a:endParaRPr sz="2800">
              <a:solidFill>
                <a:srgbClr val="00B050"/>
              </a:solidFill>
              <a:latin typeface="Times New Roman"/>
              <a:ea typeface="Times New Roman"/>
              <a:cs typeface="Times New Roman"/>
              <a:sym typeface="Times New Roman"/>
            </a:endParaRPr>
          </a:p>
        </p:txBody>
      </p:sp>
      <p:pic>
        <p:nvPicPr>
          <p:cNvPr id="328" name="Google Shape;328;p12"/>
          <p:cNvPicPr preferRelativeResize="0"/>
          <p:nvPr/>
        </p:nvPicPr>
        <p:blipFill rotWithShape="1">
          <a:blip r:embed="rId3">
            <a:alphaModFix/>
          </a:blip>
          <a:srcRect/>
          <a:stretch/>
        </p:blipFill>
        <p:spPr>
          <a:xfrm>
            <a:off x="1538288" y="2746712"/>
            <a:ext cx="3552825" cy="3381375"/>
          </a:xfrm>
          <a:prstGeom prst="rect">
            <a:avLst/>
          </a:prstGeom>
          <a:noFill/>
          <a:ln>
            <a:noFill/>
          </a:ln>
        </p:spPr>
      </p:pic>
      <p:sp>
        <p:nvSpPr>
          <p:cNvPr id="329" name="Google Shape;329;p12"/>
          <p:cNvSpPr txBox="1"/>
          <p:nvPr/>
        </p:nvSpPr>
        <p:spPr>
          <a:xfrm>
            <a:off x="1574800" y="6548180"/>
            <a:ext cx="11938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507A23"/>
                </a:solidFill>
                <a:latin typeface="Times New Roman"/>
                <a:ea typeface="Times New Roman"/>
                <a:cs typeface="Times New Roman"/>
                <a:sym typeface="Times New Roman"/>
              </a:rPr>
              <a:t>Trong thực tế có rất nhiều họa tiết được trang trí từ hình vuông.</a:t>
            </a:r>
            <a:endParaRPr sz="2800">
              <a:solidFill>
                <a:srgbClr val="507A23"/>
              </a:solidFill>
              <a:latin typeface="Times New Roman"/>
              <a:ea typeface="Times New Roman"/>
              <a:cs typeface="Times New Roman"/>
              <a:sym typeface="Times New Roman"/>
            </a:endParaRPr>
          </a:p>
        </p:txBody>
      </p:sp>
      <p:pic>
        <p:nvPicPr>
          <p:cNvPr id="330" name="Google Shape;330;p12"/>
          <p:cNvPicPr preferRelativeResize="0"/>
          <p:nvPr/>
        </p:nvPicPr>
        <p:blipFill rotWithShape="1">
          <a:blip r:embed="rId4">
            <a:alphaModFix/>
          </a:blip>
          <a:srcRect l="27426" t="14000" r="28541" b="12221"/>
          <a:stretch/>
        </p:blipFill>
        <p:spPr>
          <a:xfrm>
            <a:off x="5955496" y="2746712"/>
            <a:ext cx="3492737" cy="3291840"/>
          </a:xfrm>
          <a:prstGeom prst="rect">
            <a:avLst/>
          </a:prstGeom>
          <a:noFill/>
          <a:ln>
            <a:noFill/>
          </a:ln>
        </p:spPr>
      </p:pic>
      <p:pic>
        <p:nvPicPr>
          <p:cNvPr id="331" name="Google Shape;331;p12"/>
          <p:cNvPicPr preferRelativeResize="0"/>
          <p:nvPr/>
        </p:nvPicPr>
        <p:blipFill rotWithShape="1">
          <a:blip r:embed="rId5">
            <a:alphaModFix/>
          </a:blip>
          <a:srcRect/>
          <a:stretch/>
        </p:blipFill>
        <p:spPr>
          <a:xfrm>
            <a:off x="10558459" y="2746712"/>
            <a:ext cx="3017520" cy="32841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par>
                                <p:cTn id="8" presetID="10" presetClass="entr" presetSubtype="0" fill="hold" nodeType="withEffect">
                                  <p:stCondLst>
                                    <p:cond delay="0"/>
                                  </p:stCondLst>
                                  <p:childTnLst>
                                    <p:set>
                                      <p:cBhvr>
                                        <p:cTn id="9" dur="1" fill="hold">
                                          <p:stCondLst>
                                            <p:cond delay="0"/>
                                          </p:stCondLst>
                                        </p:cTn>
                                        <p:tgtEl>
                                          <p:spTgt spid="328"/>
                                        </p:tgtEl>
                                        <p:attrNameLst>
                                          <p:attrName>style.visibility</p:attrName>
                                        </p:attrNameLst>
                                      </p:cBhvr>
                                      <p:to>
                                        <p:strVal val="visible"/>
                                      </p:to>
                                    </p:set>
                                    <p:animEffect transition="in" filter="fade">
                                      <p:cBhvr>
                                        <p:cTn id="10" dur="2000"/>
                                        <p:tgtEl>
                                          <p:spTgt spid="328"/>
                                        </p:tgtEl>
                                      </p:cBhvr>
                                    </p:animEffect>
                                  </p:childTnLst>
                                </p:cTn>
                              </p:par>
                              <p:par>
                                <p:cTn id="11" presetID="10" presetClass="entr" presetSubtype="0" fill="hold" nodeType="withEffect">
                                  <p:stCondLst>
                                    <p:cond delay="0"/>
                                  </p:stCondLst>
                                  <p:childTnLst>
                                    <p:set>
                                      <p:cBhvr>
                                        <p:cTn id="12" dur="1" fill="hold">
                                          <p:stCondLst>
                                            <p:cond delay="0"/>
                                          </p:stCondLst>
                                        </p:cTn>
                                        <p:tgtEl>
                                          <p:spTgt spid="330"/>
                                        </p:tgtEl>
                                        <p:attrNameLst>
                                          <p:attrName>style.visibility</p:attrName>
                                        </p:attrNameLst>
                                      </p:cBhvr>
                                      <p:to>
                                        <p:strVal val="visible"/>
                                      </p:to>
                                    </p:set>
                                    <p:animEffect transition="in" filter="fade">
                                      <p:cBhvr>
                                        <p:cTn id="13" dur="2000"/>
                                        <p:tgtEl>
                                          <p:spTgt spid="330"/>
                                        </p:tgtEl>
                                      </p:cBhvr>
                                    </p:animEffect>
                                  </p:childTnLst>
                                </p:cTn>
                              </p:par>
                              <p:par>
                                <p:cTn id="14" presetID="10" presetClass="entr" presetSubtype="0" fill="hold" nodeType="withEffect">
                                  <p:stCondLst>
                                    <p:cond delay="0"/>
                                  </p:stCondLst>
                                  <p:childTnLst>
                                    <p:set>
                                      <p:cBhvr>
                                        <p:cTn id="15" dur="1" fill="hold">
                                          <p:stCondLst>
                                            <p:cond delay="0"/>
                                          </p:stCondLst>
                                        </p:cTn>
                                        <p:tgtEl>
                                          <p:spTgt spid="331"/>
                                        </p:tgtEl>
                                        <p:attrNameLst>
                                          <p:attrName>style.visibility</p:attrName>
                                        </p:attrNameLst>
                                      </p:cBhvr>
                                      <p:to>
                                        <p:strVal val="visible"/>
                                      </p:to>
                                    </p:set>
                                    <p:animEffect transition="in" filter="fade">
                                      <p:cBhvr>
                                        <p:cTn id="16" dur="2000"/>
                                        <p:tgtEl>
                                          <p:spTgt spid="3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29"/>
                                        </p:tgtEl>
                                      </p:cBhvr>
                                    </p:animEffect>
                                    <p:set>
                                      <p:cBhvr>
                                        <p:cTn id="21" dur="1" fill="hold">
                                          <p:stCondLst>
                                            <p:cond delay="500"/>
                                          </p:stCondLst>
                                        </p:cTn>
                                        <p:tgtEl>
                                          <p:spTgt spid="32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28"/>
                                        </p:tgtEl>
                                      </p:cBhvr>
                                    </p:animEffect>
                                    <p:set>
                                      <p:cBhvr>
                                        <p:cTn id="24" dur="1" fill="hold">
                                          <p:stCondLst>
                                            <p:cond delay="500"/>
                                          </p:stCondLst>
                                        </p:cTn>
                                        <p:tgtEl>
                                          <p:spTgt spid="32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30"/>
                                        </p:tgtEl>
                                      </p:cBhvr>
                                    </p:animEffect>
                                    <p:set>
                                      <p:cBhvr>
                                        <p:cTn id="27" dur="1" fill="hold">
                                          <p:stCondLst>
                                            <p:cond delay="500"/>
                                          </p:stCondLst>
                                        </p:cTn>
                                        <p:tgtEl>
                                          <p:spTgt spid="33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31"/>
                                        </p:tgtEl>
                                      </p:cBhvr>
                                    </p:animEffect>
                                    <p:set>
                                      <p:cBhvr>
                                        <p:cTn id="30" dur="1" fill="hold">
                                          <p:stCondLst>
                                            <p:cond delay="500"/>
                                          </p:stCondLst>
                                        </p:cTn>
                                        <p:tgtEl>
                                          <p:spTgt spid="3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5"/>
                                        </p:tgtEl>
                                        <p:attrNameLst>
                                          <p:attrName>style.visibility</p:attrName>
                                        </p:attrNameLst>
                                      </p:cBhvr>
                                      <p:to>
                                        <p:strVal val="visible"/>
                                      </p:to>
                                    </p:set>
                                    <p:animEffect transition="in" filter="fade">
                                      <p:cBhvr>
                                        <p:cTn id="35" dur="2000"/>
                                        <p:tgtEl>
                                          <p:spTgt spid="3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7"/>
                                        </p:tgtEl>
                                        <p:attrNameLst>
                                          <p:attrName>style.visibility</p:attrName>
                                        </p:attrNameLst>
                                      </p:cBhvr>
                                      <p:to>
                                        <p:strVal val="visible"/>
                                      </p:to>
                                    </p:set>
                                    <p:animEffect transition="in" filter="fade">
                                      <p:cBhvr>
                                        <p:cTn id="40" dur="500"/>
                                        <p:tgtEl>
                                          <p:spTgt spid="327"/>
                                        </p:tgtEl>
                                      </p:cBhvr>
                                    </p:animEffect>
                                  </p:childTnLst>
                                </p:cTn>
                              </p:par>
                              <p:par>
                                <p:cTn id="41" presetID="10" presetClass="entr" presetSubtype="0" fill="hold" nodeType="withEffect">
                                  <p:stCondLst>
                                    <p:cond delay="0"/>
                                  </p:stCondLst>
                                  <p:childTnLst>
                                    <p:set>
                                      <p:cBhvr>
                                        <p:cTn id="42" dur="1" fill="hold">
                                          <p:stCondLst>
                                            <p:cond delay="0"/>
                                          </p:stCondLst>
                                        </p:cTn>
                                        <p:tgtEl>
                                          <p:spTgt spid="326"/>
                                        </p:tgtEl>
                                        <p:attrNameLst>
                                          <p:attrName>style.visibility</p:attrName>
                                        </p:attrNameLst>
                                      </p:cBhvr>
                                      <p:to>
                                        <p:strVal val="visible"/>
                                      </p:to>
                                    </p:set>
                                    <p:animEffect transition="in" filter="fade">
                                      <p:cBhvr>
                                        <p:cTn id="43"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3"/>
          <p:cNvPicPr preferRelativeResize="0"/>
          <p:nvPr/>
        </p:nvPicPr>
        <p:blipFill rotWithShape="1">
          <a:blip r:embed="rId3">
            <a:alphaModFix/>
          </a:blip>
          <a:srcRect/>
          <a:stretch/>
        </p:blipFill>
        <p:spPr>
          <a:xfrm>
            <a:off x="9264015" y="4472874"/>
            <a:ext cx="4708017" cy="2857057"/>
          </a:xfrm>
          <a:prstGeom prst="rect">
            <a:avLst/>
          </a:prstGeom>
          <a:noFill/>
          <a:ln>
            <a:noFill/>
          </a:ln>
        </p:spPr>
      </p:pic>
      <p:sp>
        <p:nvSpPr>
          <p:cNvPr id="337" name="Google Shape;337;p13"/>
          <p:cNvSpPr/>
          <p:nvPr/>
        </p:nvSpPr>
        <p:spPr>
          <a:xfrm>
            <a:off x="861714" y="1310538"/>
            <a:ext cx="7863840" cy="55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Những điều kỳ diệu của </a:t>
            </a:r>
            <a:r>
              <a:rPr lang="en-US" sz="2200" u="sng">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kim tự tháp Kê Ốp</a:t>
            </a:r>
            <a:r>
              <a:rPr lang="en-US" sz="2200">
                <a:solidFill>
                  <a:schemeClr val="dk1"/>
                </a:solidFill>
                <a:latin typeface="Times New Roman"/>
                <a:ea typeface="Times New Roman"/>
                <a:cs typeface="Times New Roman"/>
                <a:sym typeface="Times New Roman"/>
              </a:rPr>
              <a:t>. Sừng sững trên cao nguyên Giza qua bao đời, Đại kim tự tháp Kê Ốp là công trình nhân tạo vĩ đại nhất mọi thời đại.</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Là một trong 7 kỳ quan thế giới, Đại kim tự tháp Giza (còn gọi là kim tự tháp Khufu hay Kheops – Kê Ốp) được xây dựng từ khoảng 2,3 triệu khối đá vôi và đá granite có khối lượng từ 2 – 50 tấn.</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endParaRPr/>
          </a:p>
        </p:txBody>
      </p:sp>
      <p:pic>
        <p:nvPicPr>
          <p:cNvPr id="338" name="Google Shape;338;p13"/>
          <p:cNvPicPr preferRelativeResize="0"/>
          <p:nvPr/>
        </p:nvPicPr>
        <p:blipFill rotWithShape="1">
          <a:blip r:embed="rId5">
            <a:alphaModFix/>
          </a:blip>
          <a:srcRect/>
          <a:stretch/>
        </p:blipFill>
        <p:spPr>
          <a:xfrm>
            <a:off x="9264015" y="605789"/>
            <a:ext cx="4708017" cy="2900475"/>
          </a:xfrm>
          <a:prstGeom prst="rect">
            <a:avLst/>
          </a:prstGeom>
          <a:noFill/>
          <a:ln>
            <a:noFill/>
          </a:ln>
        </p:spPr>
      </p:pic>
      <p:sp>
        <p:nvSpPr>
          <p:cNvPr id="339" name="Google Shape;339;p13"/>
          <p:cNvSpPr txBox="1"/>
          <p:nvPr/>
        </p:nvSpPr>
        <p:spPr>
          <a:xfrm>
            <a:off x="9168384" y="3608832"/>
            <a:ext cx="52791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Kim tự tháp Kheops ở Ai Cập có dạng hình chóp có đáy là hình vuông, bốn mặt bên là hình tam giác đều.</a:t>
            </a:r>
            <a:endParaRPr/>
          </a:p>
        </p:txBody>
      </p:sp>
      <p:sp>
        <p:nvSpPr>
          <p:cNvPr id="340" name="Google Shape;340;p13"/>
          <p:cNvSpPr txBox="1"/>
          <p:nvPr/>
        </p:nvSpPr>
        <p:spPr>
          <a:xfrm>
            <a:off x="1372918" y="607856"/>
            <a:ext cx="73395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70C0"/>
                </a:solidFill>
                <a:latin typeface="Times New Roman"/>
                <a:ea typeface="Times New Roman"/>
                <a:cs typeface="Times New Roman"/>
                <a:sym typeface="Times New Roman"/>
              </a:rPr>
              <a:t>NHỮNG ĐIỀU KÌ DIỆU CỦA KIM TỰ THÁP KHEOPS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822"/>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2000"/>
                                        <p:tgtEl>
                                          <p:spTgt spid="338"/>
                                        </p:tgtEl>
                                      </p:cBhvr>
                                    </p:animEffect>
                                  </p:childTnLst>
                                </p:cTn>
                              </p:par>
                              <p:par>
                                <p:cTn id="13" presetID="10" presetClass="entr" presetSubtype="0" fill="hold" nodeType="withEffect">
                                  <p:stCondLst>
                                    <p:cond delay="0"/>
                                  </p:stCondLst>
                                  <p:childTnLst>
                                    <p:set>
                                      <p:cBhvr>
                                        <p:cTn id="14" dur="1" fill="hold">
                                          <p:stCondLst>
                                            <p:cond delay="0"/>
                                          </p:stCondLst>
                                        </p:cTn>
                                        <p:tgtEl>
                                          <p:spTgt spid="339"/>
                                        </p:tgtEl>
                                        <p:attrNameLst>
                                          <p:attrName>style.visibility</p:attrName>
                                        </p:attrNameLst>
                                      </p:cBhvr>
                                      <p:to>
                                        <p:strVal val="visible"/>
                                      </p:to>
                                    </p:set>
                                    <p:animEffect transition="in" filter="fade">
                                      <p:cBhvr>
                                        <p:cTn id="15" dur="2000"/>
                                        <p:tgtEl>
                                          <p:spTgt spid="339"/>
                                        </p:tgtEl>
                                      </p:cBhvr>
                                    </p:animEffect>
                                  </p:childTnLst>
                                </p:cTn>
                              </p:par>
                              <p:par>
                                <p:cTn id="16" presetID="10" presetClass="entr" presetSubtype="0" fill="hold" nodeType="withEffect">
                                  <p:stCondLst>
                                    <p:cond delay="0"/>
                                  </p:stCondLst>
                                  <p:childTnLst>
                                    <p:set>
                                      <p:cBhvr>
                                        <p:cTn id="17" dur="1" fill="hold">
                                          <p:stCondLst>
                                            <p:cond delay="0"/>
                                          </p:stCondLst>
                                        </p:cTn>
                                        <p:tgtEl>
                                          <p:spTgt spid="336"/>
                                        </p:tgtEl>
                                        <p:attrNameLst>
                                          <p:attrName>style.visibility</p:attrName>
                                        </p:attrNameLst>
                                      </p:cBhvr>
                                      <p:to>
                                        <p:strVal val="visible"/>
                                      </p:to>
                                    </p:set>
                                    <p:animEffect transition="in" filter="fade">
                                      <p:cBhvr>
                                        <p:cTn id="18" dur="2000"/>
                                        <p:tgtEl>
                                          <p:spTgt spid="3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7"/>
                                        </p:tgtEl>
                                        <p:attrNameLst>
                                          <p:attrName>style.visibility</p:attrName>
                                        </p:attrNameLst>
                                      </p:cBhvr>
                                      <p:to>
                                        <p:strVal val="visible"/>
                                      </p:to>
                                    </p:set>
                                    <p:animEffect transition="in" filter="fade">
                                      <p:cBhvr>
                                        <p:cTn id="23"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p:nvPr/>
        </p:nvSpPr>
        <p:spPr>
          <a:xfrm>
            <a:off x="3810000" y="990600"/>
            <a:ext cx="7543800" cy="1206500"/>
          </a:xfrm>
          <a:prstGeom prst="roundRect">
            <a:avLst>
              <a:gd name="adj" fmla="val 16667"/>
            </a:avLst>
          </a:prstGeom>
          <a:solidFill>
            <a:srgbClr val="507A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lt1"/>
                </a:solidFill>
                <a:latin typeface="Times New Roman"/>
                <a:ea typeface="Times New Roman"/>
                <a:cs typeface="Times New Roman"/>
                <a:sym typeface="Times New Roman"/>
              </a:rPr>
              <a:t>HƯỚNG DẪN VỀ NHÀ</a:t>
            </a:r>
            <a:endParaRPr sz="4800" b="1">
              <a:solidFill>
                <a:schemeClr val="lt1"/>
              </a:solidFill>
              <a:latin typeface="Times New Roman"/>
              <a:ea typeface="Times New Roman"/>
              <a:cs typeface="Times New Roman"/>
              <a:sym typeface="Times New Roman"/>
            </a:endParaRPr>
          </a:p>
        </p:txBody>
      </p:sp>
      <p:sp>
        <p:nvSpPr>
          <p:cNvPr id="346" name="Google Shape;346;p14"/>
          <p:cNvSpPr txBox="1"/>
          <p:nvPr/>
        </p:nvSpPr>
        <p:spPr>
          <a:xfrm>
            <a:off x="1638300" y="2888329"/>
            <a:ext cx="11988800" cy="208672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600">
                <a:solidFill>
                  <a:srgbClr val="00B0F0"/>
                </a:solidFill>
                <a:latin typeface="Times New Roman"/>
                <a:ea typeface="Times New Roman"/>
                <a:cs typeface="Times New Roman"/>
                <a:sym typeface="Times New Roman"/>
              </a:rPr>
              <a:t>- Luyện vẽ tam giác đều, hình vuông.</a:t>
            </a:r>
            <a:endParaRPr/>
          </a:p>
          <a:p>
            <a:pPr marL="0" marR="0" lvl="0" indent="0" algn="l" rtl="0">
              <a:lnSpc>
                <a:spcPct val="120000"/>
              </a:lnSpc>
              <a:spcBef>
                <a:spcPts val="0"/>
              </a:spcBef>
              <a:spcAft>
                <a:spcPts val="0"/>
              </a:spcAft>
              <a:buNone/>
            </a:pPr>
            <a:r>
              <a:rPr lang="en-US" sz="3600">
                <a:solidFill>
                  <a:srgbClr val="00B0F0"/>
                </a:solidFill>
                <a:latin typeface="Times New Roman"/>
                <a:ea typeface="Times New Roman"/>
                <a:cs typeface="Times New Roman"/>
                <a:sym typeface="Times New Roman"/>
              </a:rPr>
              <a:t>- Hoàn thành bài tập 4.5 vào giấy A4 và nộp vào buổi học sau.</a:t>
            </a:r>
            <a:endParaRPr/>
          </a:p>
          <a:p>
            <a:pPr marL="0" marR="0" lvl="0" indent="0" algn="l" rtl="0">
              <a:lnSpc>
                <a:spcPct val="120000"/>
              </a:lnSpc>
              <a:spcBef>
                <a:spcPts val="0"/>
              </a:spcBef>
              <a:spcAft>
                <a:spcPts val="0"/>
              </a:spcAft>
              <a:buNone/>
            </a:pPr>
            <a:r>
              <a:rPr lang="en-US" sz="3600">
                <a:solidFill>
                  <a:srgbClr val="00B0F0"/>
                </a:solidFill>
                <a:latin typeface="Times New Roman"/>
                <a:ea typeface="Times New Roman"/>
                <a:cs typeface="Times New Roman"/>
                <a:sym typeface="Times New Roman"/>
              </a:rPr>
              <a:t>- Cắt 6 tam giác đều bằng nhau để chuẩn bị cho bài học sau.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par>
                                <p:cTn id="8" presetID="10" presetClass="entr" presetSubtype="0"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fade">
                                      <p:cBhvr>
                                        <p:cTn id="10" dur="2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pSp>
        <p:nvGrpSpPr>
          <p:cNvPr id="129" name="Google Shape;129;p2"/>
          <p:cNvGrpSpPr/>
          <p:nvPr/>
        </p:nvGrpSpPr>
        <p:grpSpPr>
          <a:xfrm>
            <a:off x="1778477" y="3402975"/>
            <a:ext cx="11228832" cy="1839961"/>
            <a:chOff x="2206752" y="2743200"/>
            <a:chExt cx="11228832" cy="1839961"/>
          </a:xfrm>
        </p:grpSpPr>
        <p:sp>
          <p:nvSpPr>
            <p:cNvPr id="130" name="Google Shape;130;p2"/>
            <p:cNvSpPr/>
            <p:nvPr/>
          </p:nvSpPr>
          <p:spPr>
            <a:xfrm>
              <a:off x="2206752" y="2743200"/>
              <a:ext cx="11228832" cy="1828386"/>
            </a:xfrm>
            <a:prstGeom prst="roundRect">
              <a:avLst>
                <a:gd name="adj" fmla="val 16667"/>
              </a:avLst>
            </a:prstGeom>
            <a:solidFill>
              <a:srgbClr val="B5EBD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131" name="Google Shape;131;p2"/>
            <p:cNvSpPr txBox="1"/>
            <p:nvPr/>
          </p:nvSpPr>
          <p:spPr>
            <a:xfrm>
              <a:off x="2206752" y="2754775"/>
              <a:ext cx="11228832" cy="182838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a:solidFill>
                    <a:srgbClr val="1C6E59"/>
                  </a:solidFill>
                  <a:latin typeface="Times New Roman"/>
                  <a:ea typeface="Times New Roman"/>
                  <a:cs typeface="Times New Roman"/>
                  <a:sym typeface="Times New Roman"/>
                </a:rPr>
                <a:t>BÀI 18: HÌNH TAM GIÁC ĐỀU. HÌNH VUÔNG. HÌNH LỤC GIÁC ĐỀU</a:t>
              </a:r>
              <a:endParaRPr/>
            </a:p>
          </p:txBody>
        </p:sp>
      </p:grpSp>
      <p:grpSp>
        <p:nvGrpSpPr>
          <p:cNvPr id="132" name="Google Shape;132;p2"/>
          <p:cNvGrpSpPr/>
          <p:nvPr/>
        </p:nvGrpSpPr>
        <p:grpSpPr>
          <a:xfrm>
            <a:off x="4062710" y="5683186"/>
            <a:ext cx="6690168" cy="798653"/>
            <a:chOff x="4166885" y="5092861"/>
            <a:chExt cx="6690168" cy="798653"/>
          </a:xfrm>
        </p:grpSpPr>
        <p:sp>
          <p:nvSpPr>
            <p:cNvPr id="133" name="Google Shape;133;p2"/>
            <p:cNvSpPr/>
            <p:nvPr/>
          </p:nvSpPr>
          <p:spPr>
            <a:xfrm>
              <a:off x="4166885" y="5092861"/>
              <a:ext cx="6690168" cy="798653"/>
            </a:xfrm>
            <a:prstGeom prst="horizontalScroll">
              <a:avLst>
                <a:gd name="adj" fmla="val 12500"/>
              </a:avLst>
            </a:prstGeom>
            <a:solidFill>
              <a:srgbClr val="FBDC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134" name="Google Shape;134;p2"/>
            <p:cNvSpPr txBox="1"/>
            <p:nvPr/>
          </p:nvSpPr>
          <p:spPr>
            <a:xfrm>
              <a:off x="4337884" y="5204750"/>
              <a:ext cx="636422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DA172B"/>
                  </a:solidFill>
                  <a:latin typeface="Times New Roman"/>
                  <a:ea typeface="Times New Roman"/>
                  <a:cs typeface="Times New Roman"/>
                  <a:sym typeface="Times New Roman"/>
                </a:rPr>
                <a:t>TIẾT </a:t>
              </a:r>
              <a:r>
                <a:rPr lang="en-US" sz="3200" b="1" dirty="0" smtClean="0">
                  <a:solidFill>
                    <a:srgbClr val="DA172B"/>
                  </a:solidFill>
                  <a:latin typeface="Times New Roman"/>
                  <a:ea typeface="Times New Roman"/>
                  <a:cs typeface="Times New Roman"/>
                  <a:sym typeface="Times New Roman"/>
                </a:rPr>
                <a:t>2   </a:t>
              </a:r>
              <a:r>
                <a:rPr lang="en-US" sz="3200" b="1" dirty="0">
                  <a:solidFill>
                    <a:srgbClr val="DA172B"/>
                  </a:solidFill>
                  <a:latin typeface="Times New Roman"/>
                  <a:ea typeface="Times New Roman"/>
                  <a:cs typeface="Times New Roman"/>
                  <a:sym typeface="Times New Roman"/>
                </a:rPr>
                <a:t>HÌNH VUÔNG</a:t>
              </a:r>
              <a:endParaRPr dirty="0"/>
            </a:p>
          </p:txBody>
        </p:sp>
      </p:grpSp>
      <p:grpSp>
        <p:nvGrpSpPr>
          <p:cNvPr id="135" name="Google Shape;135;p2"/>
          <p:cNvGrpSpPr/>
          <p:nvPr/>
        </p:nvGrpSpPr>
        <p:grpSpPr>
          <a:xfrm>
            <a:off x="2626721" y="867641"/>
            <a:ext cx="9302290" cy="1938992"/>
            <a:chOff x="2626721" y="612991"/>
            <a:chExt cx="9302290" cy="1938992"/>
          </a:xfrm>
        </p:grpSpPr>
        <p:sp>
          <p:nvSpPr>
            <p:cNvPr id="136" name="Google Shape;136;p2"/>
            <p:cNvSpPr/>
            <p:nvPr/>
          </p:nvSpPr>
          <p:spPr>
            <a:xfrm>
              <a:off x="2626721" y="612991"/>
              <a:ext cx="9302290" cy="1938992"/>
            </a:xfrm>
            <a:prstGeom prst="rect">
              <a:avLst/>
            </a:prstGeom>
            <a:solidFill>
              <a:srgbClr val="FFE1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137" name="Google Shape;137;p2"/>
            <p:cNvSpPr/>
            <p:nvPr/>
          </p:nvSpPr>
          <p:spPr>
            <a:xfrm>
              <a:off x="2626721" y="612991"/>
              <a:ext cx="930229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cap="none">
                  <a:solidFill>
                    <a:srgbClr val="0097CC"/>
                  </a:solidFill>
                  <a:latin typeface="Times New Roman"/>
                  <a:ea typeface="Times New Roman"/>
                  <a:cs typeface="Times New Roman"/>
                  <a:sym typeface="Times New Roman"/>
                </a:rPr>
                <a:t>CHƯƠNG IV: MỘT SỐ HÌNH PHẲNG </a:t>
              </a:r>
              <a:endParaRPr/>
            </a:p>
            <a:p>
              <a:pPr marL="0" marR="0" lvl="0" indent="0" algn="ctr" rtl="0">
                <a:lnSpc>
                  <a:spcPct val="150000"/>
                </a:lnSpc>
                <a:spcBef>
                  <a:spcPts val="0"/>
                </a:spcBef>
                <a:spcAft>
                  <a:spcPts val="0"/>
                </a:spcAft>
                <a:buNone/>
              </a:pPr>
              <a:r>
                <a:rPr lang="en-US" sz="4000" b="1" cap="none">
                  <a:solidFill>
                    <a:srgbClr val="0097CC"/>
                  </a:solidFill>
                  <a:latin typeface="Times New Roman"/>
                  <a:ea typeface="Times New Roman"/>
                  <a:cs typeface="Times New Roman"/>
                  <a:sym typeface="Times New Roman"/>
                </a:rPr>
                <a:t>TRONG THỰC TIỄN</a:t>
              </a:r>
              <a:endParaRPr sz="4000" b="1" cap="none">
                <a:solidFill>
                  <a:srgbClr val="0097CC"/>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p:nvPr/>
        </p:nvSpPr>
        <p:spPr>
          <a:xfrm>
            <a:off x="717459" y="1535819"/>
            <a:ext cx="9494360"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b="1">
                <a:solidFill>
                  <a:schemeClr val="dk1"/>
                </a:solidFill>
                <a:latin typeface="Times New Roman"/>
                <a:ea typeface="Times New Roman"/>
                <a:cs typeface="Times New Roman"/>
                <a:sym typeface="Times New Roman"/>
              </a:rPr>
              <a:t>a) Một số yếu tố cơ bản của hình vuông</a:t>
            </a:r>
            <a:endParaRPr sz="2900" b="1">
              <a:solidFill>
                <a:schemeClr val="dk1"/>
              </a:solidFill>
              <a:latin typeface="Times New Roman"/>
              <a:ea typeface="Times New Roman"/>
              <a:cs typeface="Times New Roman"/>
              <a:sym typeface="Times New Roman"/>
            </a:endParaRPr>
          </a:p>
        </p:txBody>
      </p:sp>
      <p:sp>
        <p:nvSpPr>
          <p:cNvPr id="143" name="Google Shape;143;p3"/>
          <p:cNvSpPr/>
          <p:nvPr/>
        </p:nvSpPr>
        <p:spPr>
          <a:xfrm>
            <a:off x="795055" y="2448287"/>
            <a:ext cx="1062629" cy="450462"/>
          </a:xfrm>
          <a:prstGeom prst="roundRect">
            <a:avLst>
              <a:gd name="adj" fmla="val 16667"/>
            </a:avLst>
          </a:prstGeom>
          <a:solidFill>
            <a:schemeClr val="accent6"/>
          </a:solidFill>
          <a:ln>
            <a:noFill/>
          </a:ln>
        </p:spPr>
        <p:txBody>
          <a:bodyPr spcFirstLastPara="1" wrap="square" lIns="109725" tIns="54850" rIns="109725" bIns="54850" anchor="ctr" anchorCtr="0">
            <a:noAutofit/>
          </a:bodyPr>
          <a:lstStyle/>
          <a:p>
            <a:pPr marL="0" marR="0" lvl="0" indent="0" algn="ctr" rtl="0">
              <a:spcBef>
                <a:spcPts val="0"/>
              </a:spcBef>
              <a:spcAft>
                <a:spcPts val="0"/>
              </a:spcAft>
              <a:buNone/>
            </a:pPr>
            <a:r>
              <a:rPr lang="en-US" sz="2900" b="1">
                <a:solidFill>
                  <a:schemeClr val="lt1"/>
                </a:solidFill>
                <a:latin typeface="Times New Roman"/>
                <a:ea typeface="Times New Roman"/>
                <a:cs typeface="Times New Roman"/>
                <a:sym typeface="Times New Roman"/>
              </a:rPr>
              <a:t>HĐ3</a:t>
            </a:r>
            <a:endParaRPr sz="2900" b="1">
              <a:solidFill>
                <a:schemeClr val="lt1"/>
              </a:solidFill>
              <a:latin typeface="Times New Roman"/>
              <a:ea typeface="Times New Roman"/>
              <a:cs typeface="Times New Roman"/>
              <a:sym typeface="Times New Roman"/>
            </a:endParaRPr>
          </a:p>
        </p:txBody>
      </p:sp>
      <p:sp>
        <p:nvSpPr>
          <p:cNvPr id="144" name="Google Shape;144;p3"/>
          <p:cNvSpPr txBox="1"/>
          <p:nvPr/>
        </p:nvSpPr>
        <p:spPr>
          <a:xfrm>
            <a:off x="1892340" y="2396519"/>
            <a:ext cx="10325983"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Em hãy tìm một số hình ảnh của hình vuông trong thực tế.</a:t>
            </a:r>
            <a:endParaRPr/>
          </a:p>
        </p:txBody>
      </p:sp>
      <p:pic>
        <p:nvPicPr>
          <p:cNvPr id="145" name="Google Shape;145;p3" descr="3"/>
          <p:cNvPicPr preferRelativeResize="0"/>
          <p:nvPr/>
        </p:nvPicPr>
        <p:blipFill rotWithShape="1">
          <a:blip r:embed="rId3">
            <a:alphaModFix/>
          </a:blip>
          <a:srcRect l="12845" r="12364"/>
          <a:stretch/>
        </p:blipFill>
        <p:spPr>
          <a:xfrm>
            <a:off x="5742432" y="3717544"/>
            <a:ext cx="3194304" cy="2816352"/>
          </a:xfrm>
          <a:prstGeom prst="rect">
            <a:avLst/>
          </a:prstGeom>
          <a:noFill/>
          <a:ln>
            <a:noFill/>
          </a:ln>
        </p:spPr>
      </p:pic>
      <p:pic>
        <p:nvPicPr>
          <p:cNvPr id="146" name="Google Shape;146;p3"/>
          <p:cNvPicPr preferRelativeResize="0"/>
          <p:nvPr/>
        </p:nvPicPr>
        <p:blipFill rotWithShape="1">
          <a:blip r:embed="rId4">
            <a:alphaModFix/>
          </a:blip>
          <a:srcRect/>
          <a:stretch/>
        </p:blipFill>
        <p:spPr>
          <a:xfrm>
            <a:off x="1563433" y="3419482"/>
            <a:ext cx="3383280" cy="3383281"/>
          </a:xfrm>
          <a:prstGeom prst="rect">
            <a:avLst/>
          </a:prstGeom>
          <a:noFill/>
          <a:ln>
            <a:noFill/>
          </a:ln>
        </p:spPr>
      </p:pic>
      <p:pic>
        <p:nvPicPr>
          <p:cNvPr id="147" name="Google Shape;147;p3" descr="Kết quả hình ảnh cho rubik"/>
          <p:cNvPicPr preferRelativeResize="0"/>
          <p:nvPr/>
        </p:nvPicPr>
        <p:blipFill rotWithShape="1">
          <a:blip r:embed="rId5">
            <a:alphaModFix/>
          </a:blip>
          <a:srcRect/>
          <a:stretch/>
        </p:blipFill>
        <p:spPr>
          <a:xfrm>
            <a:off x="9460992" y="3997960"/>
            <a:ext cx="3016907" cy="2527174"/>
          </a:xfrm>
          <a:prstGeom prst="rect">
            <a:avLst/>
          </a:prstGeom>
          <a:noFill/>
          <a:ln>
            <a:noFill/>
          </a:ln>
        </p:spPr>
      </p:pic>
      <p:sp>
        <p:nvSpPr>
          <p:cNvPr id="148" name="Google Shape;148;p3"/>
          <p:cNvSpPr txBox="1"/>
          <p:nvPr/>
        </p:nvSpPr>
        <p:spPr>
          <a:xfrm>
            <a:off x="717459" y="639744"/>
            <a:ext cx="3460841"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b="1">
                <a:solidFill>
                  <a:schemeClr val="dk1"/>
                </a:solidFill>
                <a:latin typeface="Times New Roman"/>
                <a:ea typeface="Times New Roman"/>
                <a:cs typeface="Times New Roman"/>
                <a:sym typeface="Times New Roman"/>
              </a:rPr>
              <a:t>2. HÌNH VUÔNG</a:t>
            </a:r>
            <a:endParaRPr sz="29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2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500"/>
                                        <p:tgtEl>
                                          <p:spTgt spid="143"/>
                                        </p:tgtEl>
                                      </p:cBhvr>
                                    </p:animEffect>
                                  </p:childTnLst>
                                </p:cTn>
                              </p:par>
                              <p:par>
                                <p:cTn id="18" presetID="10" presetClass="entr" presetSubtype="0" fill="hold" nodeType="with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fade">
                                      <p:cBhvr>
                                        <p:cTn id="20" dur="500"/>
                                        <p:tgtEl>
                                          <p:spTgt spid="1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fade">
                                      <p:cBhvr>
                                        <p:cTn id="25" dur="2000"/>
                                        <p:tgtEl>
                                          <p:spTgt spid="146"/>
                                        </p:tgtEl>
                                      </p:cBhvr>
                                    </p:animEffect>
                                  </p:childTnLst>
                                </p:cTn>
                              </p:par>
                              <p:par>
                                <p:cTn id="26" presetID="10" presetClass="entr" presetSubtype="0" fill="hold" nodeType="with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fade">
                                      <p:cBhvr>
                                        <p:cTn id="28" dur="2000"/>
                                        <p:tgtEl>
                                          <p:spTgt spid="145"/>
                                        </p:tgtEl>
                                      </p:cBhvr>
                                    </p:animEffect>
                                  </p:childTnLst>
                                </p:cTn>
                              </p:par>
                              <p:par>
                                <p:cTn id="29" presetID="10" presetClass="entr" presetSubtype="0" fill="hold" nodeType="with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fade">
                                      <p:cBhvr>
                                        <p:cTn id="31"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795055" y="766807"/>
            <a:ext cx="1062629" cy="450462"/>
          </a:xfrm>
          <a:prstGeom prst="roundRect">
            <a:avLst>
              <a:gd name="adj" fmla="val 16667"/>
            </a:avLst>
          </a:prstGeom>
          <a:solidFill>
            <a:schemeClr val="accent6"/>
          </a:solidFill>
          <a:ln>
            <a:noFill/>
          </a:ln>
        </p:spPr>
        <p:txBody>
          <a:bodyPr spcFirstLastPara="1" wrap="square" lIns="109725" tIns="54850" rIns="109725" bIns="54850" anchor="ctr" anchorCtr="0">
            <a:noAutofit/>
          </a:bodyPr>
          <a:lstStyle/>
          <a:p>
            <a:pPr marL="0" marR="0" lvl="0" indent="0" algn="ctr" rtl="0">
              <a:spcBef>
                <a:spcPts val="0"/>
              </a:spcBef>
              <a:spcAft>
                <a:spcPts val="0"/>
              </a:spcAft>
              <a:buNone/>
            </a:pPr>
            <a:r>
              <a:rPr lang="en-US" sz="2900" b="1">
                <a:solidFill>
                  <a:schemeClr val="lt1"/>
                </a:solidFill>
                <a:latin typeface="Times New Roman"/>
                <a:ea typeface="Times New Roman"/>
                <a:cs typeface="Times New Roman"/>
                <a:sym typeface="Times New Roman"/>
              </a:rPr>
              <a:t>HĐ4</a:t>
            </a:r>
            <a:endParaRPr sz="2900" b="1">
              <a:solidFill>
                <a:schemeClr val="lt1"/>
              </a:solidFill>
              <a:latin typeface="Times New Roman"/>
              <a:ea typeface="Times New Roman"/>
              <a:cs typeface="Times New Roman"/>
              <a:sym typeface="Times New Roman"/>
            </a:endParaRPr>
          </a:p>
        </p:txBody>
      </p:sp>
      <p:sp>
        <p:nvSpPr>
          <p:cNvPr id="154" name="Google Shape;154;p4"/>
          <p:cNvSpPr txBox="1"/>
          <p:nvPr/>
        </p:nvSpPr>
        <p:spPr>
          <a:xfrm>
            <a:off x="1892341" y="715039"/>
            <a:ext cx="4228044"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Quan sát Hình 4.3a.</a:t>
            </a:r>
            <a:endParaRPr sz="2900">
              <a:solidFill>
                <a:schemeClr val="dk1"/>
              </a:solidFill>
              <a:latin typeface="Times New Roman"/>
              <a:ea typeface="Times New Roman"/>
              <a:cs typeface="Times New Roman"/>
              <a:sym typeface="Times New Roman"/>
            </a:endParaRPr>
          </a:p>
        </p:txBody>
      </p:sp>
      <p:cxnSp>
        <p:nvCxnSpPr>
          <p:cNvPr id="155" name="Google Shape;155;p4"/>
          <p:cNvCxnSpPr/>
          <p:nvPr/>
        </p:nvCxnSpPr>
        <p:spPr>
          <a:xfrm>
            <a:off x="2231136" y="1962912"/>
            <a:ext cx="2328672" cy="12192"/>
          </a:xfrm>
          <a:prstGeom prst="straightConnector1">
            <a:avLst/>
          </a:prstGeom>
          <a:noFill/>
          <a:ln w="38100" cap="flat" cmpd="sng">
            <a:solidFill>
              <a:srgbClr val="0070C0"/>
            </a:solidFill>
            <a:prstDash val="solid"/>
            <a:miter lim="800000"/>
            <a:headEnd type="none" w="sm" len="sm"/>
            <a:tailEnd type="none" w="sm" len="sm"/>
          </a:ln>
        </p:spPr>
      </p:cxnSp>
      <p:cxnSp>
        <p:nvCxnSpPr>
          <p:cNvPr id="156" name="Google Shape;156;p4"/>
          <p:cNvCxnSpPr/>
          <p:nvPr/>
        </p:nvCxnSpPr>
        <p:spPr>
          <a:xfrm>
            <a:off x="2231136" y="1975104"/>
            <a:ext cx="0" cy="2279904"/>
          </a:xfrm>
          <a:prstGeom prst="straightConnector1">
            <a:avLst/>
          </a:prstGeom>
          <a:noFill/>
          <a:ln w="38100" cap="flat" cmpd="sng">
            <a:solidFill>
              <a:srgbClr val="0070C0"/>
            </a:solidFill>
            <a:prstDash val="solid"/>
            <a:miter lim="800000"/>
            <a:headEnd type="none" w="sm" len="sm"/>
            <a:tailEnd type="none" w="sm" len="sm"/>
          </a:ln>
        </p:spPr>
      </p:cxnSp>
      <p:cxnSp>
        <p:nvCxnSpPr>
          <p:cNvPr id="157" name="Google Shape;157;p4"/>
          <p:cNvCxnSpPr/>
          <p:nvPr/>
        </p:nvCxnSpPr>
        <p:spPr>
          <a:xfrm>
            <a:off x="2231136" y="4255008"/>
            <a:ext cx="2328672" cy="0"/>
          </a:xfrm>
          <a:prstGeom prst="straightConnector1">
            <a:avLst/>
          </a:prstGeom>
          <a:noFill/>
          <a:ln w="38100" cap="flat" cmpd="sng">
            <a:solidFill>
              <a:srgbClr val="0070C0"/>
            </a:solidFill>
            <a:prstDash val="solid"/>
            <a:miter lim="800000"/>
            <a:headEnd type="none" w="sm" len="sm"/>
            <a:tailEnd type="none" w="sm" len="sm"/>
          </a:ln>
        </p:spPr>
      </p:cxnSp>
      <p:cxnSp>
        <p:nvCxnSpPr>
          <p:cNvPr id="158" name="Google Shape;158;p4"/>
          <p:cNvCxnSpPr/>
          <p:nvPr/>
        </p:nvCxnSpPr>
        <p:spPr>
          <a:xfrm>
            <a:off x="4559808" y="1962912"/>
            <a:ext cx="0" cy="2292096"/>
          </a:xfrm>
          <a:prstGeom prst="straightConnector1">
            <a:avLst/>
          </a:prstGeom>
          <a:noFill/>
          <a:ln w="38100" cap="flat" cmpd="sng">
            <a:solidFill>
              <a:srgbClr val="0070C0"/>
            </a:solidFill>
            <a:prstDash val="solid"/>
            <a:miter lim="800000"/>
            <a:headEnd type="none" w="sm" len="sm"/>
            <a:tailEnd type="none" w="sm" len="sm"/>
          </a:ln>
        </p:spPr>
      </p:cxnSp>
      <p:cxnSp>
        <p:nvCxnSpPr>
          <p:cNvPr id="159" name="Google Shape;159;p4"/>
          <p:cNvCxnSpPr/>
          <p:nvPr/>
        </p:nvCxnSpPr>
        <p:spPr>
          <a:xfrm>
            <a:off x="2231136" y="4035552"/>
            <a:ext cx="256032" cy="0"/>
          </a:xfrm>
          <a:prstGeom prst="straightConnector1">
            <a:avLst/>
          </a:prstGeom>
          <a:noFill/>
          <a:ln w="28575" cap="flat" cmpd="sng">
            <a:solidFill>
              <a:srgbClr val="0070C0"/>
            </a:solidFill>
            <a:prstDash val="solid"/>
            <a:miter lim="800000"/>
            <a:headEnd type="none" w="sm" len="sm"/>
            <a:tailEnd type="none" w="sm" len="sm"/>
          </a:ln>
        </p:spPr>
      </p:cxnSp>
      <p:cxnSp>
        <p:nvCxnSpPr>
          <p:cNvPr id="160" name="Google Shape;160;p4"/>
          <p:cNvCxnSpPr/>
          <p:nvPr/>
        </p:nvCxnSpPr>
        <p:spPr>
          <a:xfrm>
            <a:off x="2487168" y="4035552"/>
            <a:ext cx="0" cy="219456"/>
          </a:xfrm>
          <a:prstGeom prst="straightConnector1">
            <a:avLst/>
          </a:prstGeom>
          <a:noFill/>
          <a:ln w="28575" cap="flat" cmpd="sng">
            <a:solidFill>
              <a:srgbClr val="0070C0"/>
            </a:solidFill>
            <a:prstDash val="solid"/>
            <a:miter lim="800000"/>
            <a:headEnd type="none" w="sm" len="sm"/>
            <a:tailEnd type="none" w="sm" len="sm"/>
          </a:ln>
        </p:spPr>
      </p:cxnSp>
      <p:cxnSp>
        <p:nvCxnSpPr>
          <p:cNvPr id="161" name="Google Shape;161;p4"/>
          <p:cNvCxnSpPr/>
          <p:nvPr/>
        </p:nvCxnSpPr>
        <p:spPr>
          <a:xfrm>
            <a:off x="2231136" y="1975104"/>
            <a:ext cx="2328672" cy="2279904"/>
          </a:xfrm>
          <a:prstGeom prst="straightConnector1">
            <a:avLst/>
          </a:prstGeom>
          <a:noFill/>
          <a:ln w="38100" cap="flat" cmpd="sng">
            <a:solidFill>
              <a:srgbClr val="0070C0"/>
            </a:solidFill>
            <a:prstDash val="solid"/>
            <a:miter lim="800000"/>
            <a:headEnd type="none" w="sm" len="sm"/>
            <a:tailEnd type="none" w="sm" len="sm"/>
          </a:ln>
        </p:spPr>
      </p:cxnSp>
      <p:cxnSp>
        <p:nvCxnSpPr>
          <p:cNvPr id="162" name="Google Shape;162;p4"/>
          <p:cNvCxnSpPr/>
          <p:nvPr/>
        </p:nvCxnSpPr>
        <p:spPr>
          <a:xfrm>
            <a:off x="7845552" y="1944624"/>
            <a:ext cx="2328672" cy="12192"/>
          </a:xfrm>
          <a:prstGeom prst="straightConnector1">
            <a:avLst/>
          </a:prstGeom>
          <a:noFill/>
          <a:ln w="38100" cap="flat" cmpd="sng">
            <a:solidFill>
              <a:srgbClr val="0070C0"/>
            </a:solidFill>
            <a:prstDash val="solid"/>
            <a:miter lim="800000"/>
            <a:headEnd type="none" w="sm" len="sm"/>
            <a:tailEnd type="none" w="sm" len="sm"/>
          </a:ln>
        </p:spPr>
      </p:cxnSp>
      <p:cxnSp>
        <p:nvCxnSpPr>
          <p:cNvPr id="163" name="Google Shape;163;p4"/>
          <p:cNvCxnSpPr/>
          <p:nvPr/>
        </p:nvCxnSpPr>
        <p:spPr>
          <a:xfrm>
            <a:off x="7845552" y="1956816"/>
            <a:ext cx="0" cy="2279904"/>
          </a:xfrm>
          <a:prstGeom prst="straightConnector1">
            <a:avLst/>
          </a:prstGeom>
          <a:noFill/>
          <a:ln w="38100" cap="flat" cmpd="sng">
            <a:solidFill>
              <a:srgbClr val="0070C0"/>
            </a:solidFill>
            <a:prstDash val="solid"/>
            <a:miter lim="800000"/>
            <a:headEnd type="none" w="sm" len="sm"/>
            <a:tailEnd type="none" w="sm" len="sm"/>
          </a:ln>
        </p:spPr>
      </p:cxnSp>
      <p:cxnSp>
        <p:nvCxnSpPr>
          <p:cNvPr id="164" name="Google Shape;164;p4"/>
          <p:cNvCxnSpPr/>
          <p:nvPr/>
        </p:nvCxnSpPr>
        <p:spPr>
          <a:xfrm>
            <a:off x="7845552" y="4236720"/>
            <a:ext cx="2328672" cy="0"/>
          </a:xfrm>
          <a:prstGeom prst="straightConnector1">
            <a:avLst/>
          </a:prstGeom>
          <a:noFill/>
          <a:ln w="38100" cap="flat" cmpd="sng">
            <a:solidFill>
              <a:srgbClr val="0070C0"/>
            </a:solidFill>
            <a:prstDash val="solid"/>
            <a:miter lim="800000"/>
            <a:headEnd type="none" w="sm" len="sm"/>
            <a:tailEnd type="none" w="sm" len="sm"/>
          </a:ln>
        </p:spPr>
      </p:cxnSp>
      <p:cxnSp>
        <p:nvCxnSpPr>
          <p:cNvPr id="165" name="Google Shape;165;p4"/>
          <p:cNvCxnSpPr/>
          <p:nvPr/>
        </p:nvCxnSpPr>
        <p:spPr>
          <a:xfrm>
            <a:off x="10174224" y="1944624"/>
            <a:ext cx="0" cy="2292096"/>
          </a:xfrm>
          <a:prstGeom prst="straightConnector1">
            <a:avLst/>
          </a:prstGeom>
          <a:noFill/>
          <a:ln w="38100" cap="flat" cmpd="sng">
            <a:solidFill>
              <a:srgbClr val="0070C0"/>
            </a:solidFill>
            <a:prstDash val="solid"/>
            <a:miter lim="800000"/>
            <a:headEnd type="none" w="sm" len="sm"/>
            <a:tailEnd type="none" w="sm" len="sm"/>
          </a:ln>
        </p:spPr>
      </p:cxnSp>
      <p:cxnSp>
        <p:nvCxnSpPr>
          <p:cNvPr id="166" name="Google Shape;166;p4"/>
          <p:cNvCxnSpPr/>
          <p:nvPr/>
        </p:nvCxnSpPr>
        <p:spPr>
          <a:xfrm>
            <a:off x="7845552" y="1956816"/>
            <a:ext cx="2328672" cy="2279904"/>
          </a:xfrm>
          <a:prstGeom prst="straightConnector1">
            <a:avLst/>
          </a:prstGeom>
          <a:noFill/>
          <a:ln w="38100" cap="flat" cmpd="sng">
            <a:solidFill>
              <a:srgbClr val="0070C0"/>
            </a:solidFill>
            <a:prstDash val="solid"/>
            <a:miter lim="800000"/>
            <a:headEnd type="none" w="sm" len="sm"/>
            <a:tailEnd type="none" w="sm" len="sm"/>
          </a:ln>
        </p:spPr>
      </p:cxnSp>
      <p:cxnSp>
        <p:nvCxnSpPr>
          <p:cNvPr id="167" name="Google Shape;167;p4"/>
          <p:cNvCxnSpPr/>
          <p:nvPr/>
        </p:nvCxnSpPr>
        <p:spPr>
          <a:xfrm rot="10800000" flipH="1">
            <a:off x="7845552" y="1944624"/>
            <a:ext cx="2328672" cy="2292096"/>
          </a:xfrm>
          <a:prstGeom prst="straightConnector1">
            <a:avLst/>
          </a:prstGeom>
          <a:noFill/>
          <a:ln w="38100" cap="flat" cmpd="sng">
            <a:solidFill>
              <a:srgbClr val="0070C0"/>
            </a:solidFill>
            <a:prstDash val="solid"/>
            <a:miter lim="800000"/>
            <a:headEnd type="none" w="sm" len="sm"/>
            <a:tailEnd type="none" w="sm" len="sm"/>
          </a:ln>
        </p:spPr>
      </p:cxnSp>
      <p:sp>
        <p:nvSpPr>
          <p:cNvPr id="168" name="Google Shape;168;p4"/>
          <p:cNvSpPr txBox="1"/>
          <p:nvPr/>
        </p:nvSpPr>
        <p:spPr>
          <a:xfrm>
            <a:off x="7498080" y="3998976"/>
            <a:ext cx="5364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A</a:t>
            </a:r>
            <a:endParaRPr/>
          </a:p>
        </p:txBody>
      </p:sp>
      <p:sp>
        <p:nvSpPr>
          <p:cNvPr id="169" name="Google Shape;169;p4"/>
          <p:cNvSpPr txBox="1"/>
          <p:nvPr/>
        </p:nvSpPr>
        <p:spPr>
          <a:xfrm>
            <a:off x="10125456" y="1719072"/>
            <a:ext cx="5364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C</a:t>
            </a:r>
            <a:endParaRPr sz="2400">
              <a:solidFill>
                <a:schemeClr val="dk1"/>
              </a:solidFill>
              <a:latin typeface="Times New Roman"/>
              <a:ea typeface="Times New Roman"/>
              <a:cs typeface="Times New Roman"/>
              <a:sym typeface="Times New Roman"/>
            </a:endParaRPr>
          </a:p>
        </p:txBody>
      </p:sp>
      <p:sp>
        <p:nvSpPr>
          <p:cNvPr id="170" name="Google Shape;170;p4"/>
          <p:cNvSpPr txBox="1"/>
          <p:nvPr/>
        </p:nvSpPr>
        <p:spPr>
          <a:xfrm>
            <a:off x="10137648" y="3956304"/>
            <a:ext cx="5364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D</a:t>
            </a:r>
            <a:endParaRPr sz="2400">
              <a:solidFill>
                <a:schemeClr val="dk1"/>
              </a:solidFill>
              <a:latin typeface="Times New Roman"/>
              <a:ea typeface="Times New Roman"/>
              <a:cs typeface="Times New Roman"/>
              <a:sym typeface="Times New Roman"/>
            </a:endParaRPr>
          </a:p>
        </p:txBody>
      </p:sp>
      <p:sp>
        <p:nvSpPr>
          <p:cNvPr id="171" name="Google Shape;171;p4"/>
          <p:cNvSpPr txBox="1"/>
          <p:nvPr/>
        </p:nvSpPr>
        <p:spPr>
          <a:xfrm>
            <a:off x="7510272" y="1775567"/>
            <a:ext cx="5364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B</a:t>
            </a:r>
            <a:endParaRPr sz="2400">
              <a:solidFill>
                <a:schemeClr val="dk1"/>
              </a:solidFill>
              <a:latin typeface="Times New Roman"/>
              <a:ea typeface="Times New Roman"/>
              <a:cs typeface="Times New Roman"/>
              <a:sym typeface="Times New Roman"/>
            </a:endParaRPr>
          </a:p>
        </p:txBody>
      </p:sp>
      <p:cxnSp>
        <p:nvCxnSpPr>
          <p:cNvPr id="172" name="Google Shape;172;p4"/>
          <p:cNvCxnSpPr/>
          <p:nvPr/>
        </p:nvCxnSpPr>
        <p:spPr>
          <a:xfrm flipH="1">
            <a:off x="2255520" y="1682496"/>
            <a:ext cx="402336" cy="225552"/>
          </a:xfrm>
          <a:prstGeom prst="straightConnector1">
            <a:avLst/>
          </a:prstGeom>
          <a:noFill/>
          <a:ln w="9525" cap="flat" cmpd="sng">
            <a:solidFill>
              <a:schemeClr val="accent1"/>
            </a:solidFill>
            <a:prstDash val="solid"/>
            <a:miter lim="800000"/>
            <a:headEnd type="none" w="sm" len="sm"/>
            <a:tailEnd type="stealth" w="med" len="med"/>
          </a:ln>
        </p:spPr>
      </p:cxnSp>
      <p:cxnSp>
        <p:nvCxnSpPr>
          <p:cNvPr id="173" name="Google Shape;173;p4"/>
          <p:cNvCxnSpPr/>
          <p:nvPr/>
        </p:nvCxnSpPr>
        <p:spPr>
          <a:xfrm>
            <a:off x="1857684" y="3034525"/>
            <a:ext cx="263724" cy="196355"/>
          </a:xfrm>
          <a:prstGeom prst="straightConnector1">
            <a:avLst/>
          </a:prstGeom>
          <a:noFill/>
          <a:ln w="9525" cap="flat" cmpd="sng">
            <a:solidFill>
              <a:schemeClr val="accent1"/>
            </a:solidFill>
            <a:prstDash val="solid"/>
            <a:miter lim="800000"/>
            <a:headEnd type="none" w="sm" len="sm"/>
            <a:tailEnd type="stealth" w="med" len="med"/>
          </a:ln>
        </p:spPr>
      </p:cxnSp>
      <p:cxnSp>
        <p:nvCxnSpPr>
          <p:cNvPr id="174" name="Google Shape;174;p4"/>
          <p:cNvCxnSpPr/>
          <p:nvPr/>
        </p:nvCxnSpPr>
        <p:spPr>
          <a:xfrm flipH="1">
            <a:off x="3267456" y="2779776"/>
            <a:ext cx="426720" cy="85344"/>
          </a:xfrm>
          <a:prstGeom prst="straightConnector1">
            <a:avLst/>
          </a:prstGeom>
          <a:noFill/>
          <a:ln w="9525" cap="flat" cmpd="sng">
            <a:solidFill>
              <a:schemeClr val="accent1"/>
            </a:solidFill>
            <a:prstDash val="solid"/>
            <a:miter lim="800000"/>
            <a:headEnd type="none" w="sm" len="sm"/>
            <a:tailEnd type="stealth" w="med" len="med"/>
          </a:ln>
        </p:spPr>
      </p:cxnSp>
      <p:cxnSp>
        <p:nvCxnSpPr>
          <p:cNvPr id="175" name="Google Shape;175;p4"/>
          <p:cNvCxnSpPr/>
          <p:nvPr/>
        </p:nvCxnSpPr>
        <p:spPr>
          <a:xfrm flipH="1">
            <a:off x="2487168" y="3712464"/>
            <a:ext cx="329184" cy="230832"/>
          </a:xfrm>
          <a:prstGeom prst="straightConnector1">
            <a:avLst/>
          </a:prstGeom>
          <a:noFill/>
          <a:ln w="9525" cap="flat" cmpd="sng">
            <a:solidFill>
              <a:schemeClr val="accent1"/>
            </a:solidFill>
            <a:prstDash val="solid"/>
            <a:miter lim="800000"/>
            <a:headEnd type="none" w="sm" len="sm"/>
            <a:tailEnd type="stealth" w="med" len="med"/>
          </a:ln>
        </p:spPr>
      </p:cxnSp>
      <p:sp>
        <p:nvSpPr>
          <p:cNvPr id="176" name="Google Shape;176;p4"/>
          <p:cNvSpPr txBox="1"/>
          <p:nvPr/>
        </p:nvSpPr>
        <p:spPr>
          <a:xfrm>
            <a:off x="2532421" y="1294159"/>
            <a:ext cx="1076411"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Đỉnh</a:t>
            </a:r>
            <a:endParaRPr sz="2400">
              <a:solidFill>
                <a:schemeClr val="dk1"/>
              </a:solidFill>
              <a:latin typeface="Times New Roman"/>
              <a:ea typeface="Times New Roman"/>
              <a:cs typeface="Times New Roman"/>
              <a:sym typeface="Times New Roman"/>
            </a:endParaRPr>
          </a:p>
        </p:txBody>
      </p:sp>
      <p:sp>
        <p:nvSpPr>
          <p:cNvPr id="177" name="Google Shape;177;p4"/>
          <p:cNvSpPr txBox="1"/>
          <p:nvPr/>
        </p:nvSpPr>
        <p:spPr>
          <a:xfrm>
            <a:off x="3574837" y="2287807"/>
            <a:ext cx="1076411" cy="849463"/>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Đường chéo</a:t>
            </a:r>
            <a:endParaRPr sz="2400">
              <a:solidFill>
                <a:schemeClr val="dk1"/>
              </a:solidFill>
              <a:latin typeface="Times New Roman"/>
              <a:ea typeface="Times New Roman"/>
              <a:cs typeface="Times New Roman"/>
              <a:sym typeface="Times New Roman"/>
            </a:endParaRPr>
          </a:p>
        </p:txBody>
      </p:sp>
      <p:sp>
        <p:nvSpPr>
          <p:cNvPr id="178" name="Google Shape;178;p4"/>
          <p:cNvSpPr txBox="1"/>
          <p:nvPr/>
        </p:nvSpPr>
        <p:spPr>
          <a:xfrm>
            <a:off x="1189543" y="2628829"/>
            <a:ext cx="1076411"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Cạnh</a:t>
            </a:r>
            <a:endParaRPr sz="2400">
              <a:solidFill>
                <a:schemeClr val="dk1"/>
              </a:solidFill>
              <a:latin typeface="Times New Roman"/>
              <a:ea typeface="Times New Roman"/>
              <a:cs typeface="Times New Roman"/>
              <a:sym typeface="Times New Roman"/>
            </a:endParaRPr>
          </a:p>
        </p:txBody>
      </p:sp>
      <p:sp>
        <p:nvSpPr>
          <p:cNvPr id="179" name="Google Shape;179;p4"/>
          <p:cNvSpPr txBox="1"/>
          <p:nvPr/>
        </p:nvSpPr>
        <p:spPr>
          <a:xfrm>
            <a:off x="2518471" y="3329869"/>
            <a:ext cx="1076411"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Góc</a:t>
            </a:r>
            <a:endParaRPr sz="2400">
              <a:solidFill>
                <a:schemeClr val="dk1"/>
              </a:solidFill>
              <a:latin typeface="Times New Roman"/>
              <a:ea typeface="Times New Roman"/>
              <a:cs typeface="Times New Roman"/>
              <a:sym typeface="Times New Roman"/>
            </a:endParaRPr>
          </a:p>
        </p:txBody>
      </p:sp>
      <p:sp>
        <p:nvSpPr>
          <p:cNvPr id="180" name="Google Shape;180;p4"/>
          <p:cNvSpPr txBox="1"/>
          <p:nvPr/>
        </p:nvSpPr>
        <p:spPr>
          <a:xfrm>
            <a:off x="8802624" y="2615184"/>
            <a:ext cx="5364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O</a:t>
            </a:r>
            <a:endParaRPr/>
          </a:p>
        </p:txBody>
      </p:sp>
      <p:sp>
        <p:nvSpPr>
          <p:cNvPr id="181" name="Google Shape;181;p4"/>
          <p:cNvSpPr txBox="1"/>
          <p:nvPr/>
        </p:nvSpPr>
        <p:spPr>
          <a:xfrm>
            <a:off x="2568997" y="4403119"/>
            <a:ext cx="2114022"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i="1">
                <a:solidFill>
                  <a:schemeClr val="dk1"/>
                </a:solidFill>
                <a:latin typeface="Times New Roman"/>
                <a:ea typeface="Times New Roman"/>
                <a:cs typeface="Times New Roman"/>
                <a:sym typeface="Times New Roman"/>
              </a:rPr>
              <a:t>Hình 4.3a.</a:t>
            </a:r>
            <a:endParaRPr sz="2400" i="1">
              <a:solidFill>
                <a:schemeClr val="dk1"/>
              </a:solidFill>
              <a:latin typeface="Times New Roman"/>
              <a:ea typeface="Times New Roman"/>
              <a:cs typeface="Times New Roman"/>
              <a:sym typeface="Times New Roman"/>
            </a:endParaRPr>
          </a:p>
        </p:txBody>
      </p:sp>
      <p:sp>
        <p:nvSpPr>
          <p:cNvPr id="182" name="Google Shape;182;p4"/>
          <p:cNvSpPr txBox="1"/>
          <p:nvPr/>
        </p:nvSpPr>
        <p:spPr>
          <a:xfrm>
            <a:off x="8355213" y="4403119"/>
            <a:ext cx="2114022"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i="1">
                <a:solidFill>
                  <a:schemeClr val="dk1"/>
                </a:solidFill>
                <a:latin typeface="Times New Roman"/>
                <a:ea typeface="Times New Roman"/>
                <a:cs typeface="Times New Roman"/>
                <a:sym typeface="Times New Roman"/>
              </a:rPr>
              <a:t>Hình 4.3b</a:t>
            </a:r>
            <a:endParaRPr sz="2400" i="1">
              <a:solidFill>
                <a:schemeClr val="dk1"/>
              </a:solidFill>
              <a:latin typeface="Times New Roman"/>
              <a:ea typeface="Times New Roman"/>
              <a:cs typeface="Times New Roman"/>
              <a:sym typeface="Times New Roman"/>
            </a:endParaRPr>
          </a:p>
        </p:txBody>
      </p:sp>
      <p:sp>
        <p:nvSpPr>
          <p:cNvPr id="183" name="Google Shape;183;p4"/>
          <p:cNvSpPr txBox="1"/>
          <p:nvPr/>
        </p:nvSpPr>
        <p:spPr>
          <a:xfrm>
            <a:off x="1437400" y="5206257"/>
            <a:ext cx="10583912" cy="557076"/>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Nêu tên các đỉnh, cạnh, đường chéo của hình vuông ABCD (H.4.3b)</a:t>
            </a:r>
            <a:endParaRPr sz="2900">
              <a:solidFill>
                <a:schemeClr val="dk1"/>
              </a:solidFill>
              <a:latin typeface="Times New Roman"/>
              <a:ea typeface="Times New Roman"/>
              <a:cs typeface="Times New Roman"/>
              <a:sym typeface="Times New Roman"/>
            </a:endParaRPr>
          </a:p>
        </p:txBody>
      </p:sp>
      <p:sp>
        <p:nvSpPr>
          <p:cNvPr id="184" name="Google Shape;184;p4"/>
          <p:cNvSpPr/>
          <p:nvPr/>
        </p:nvSpPr>
        <p:spPr>
          <a:xfrm>
            <a:off x="1156984" y="5288184"/>
            <a:ext cx="342632" cy="38262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1</a:t>
            </a:r>
            <a:endParaRPr sz="2200">
              <a:solidFill>
                <a:schemeClr val="lt1"/>
              </a:solidFill>
              <a:latin typeface="Times New Roman"/>
              <a:ea typeface="Times New Roman"/>
              <a:cs typeface="Times New Roman"/>
              <a:sym typeface="Times New Roman"/>
            </a:endParaRPr>
          </a:p>
        </p:txBody>
      </p:sp>
      <p:sp>
        <p:nvSpPr>
          <p:cNvPr id="185" name="Google Shape;185;p4"/>
          <p:cNvSpPr txBox="1"/>
          <p:nvPr/>
        </p:nvSpPr>
        <p:spPr>
          <a:xfrm>
            <a:off x="1437400" y="5821953"/>
            <a:ext cx="12174967" cy="100335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Dùng thước thẳng đo và so sánh độ dài các cạnh của hình vuông; hai đường chéo của hình vuông.</a:t>
            </a:r>
            <a:endParaRPr sz="2900">
              <a:solidFill>
                <a:schemeClr val="dk1"/>
              </a:solidFill>
              <a:latin typeface="Times New Roman"/>
              <a:ea typeface="Times New Roman"/>
              <a:cs typeface="Times New Roman"/>
              <a:sym typeface="Times New Roman"/>
            </a:endParaRPr>
          </a:p>
        </p:txBody>
      </p:sp>
      <p:sp>
        <p:nvSpPr>
          <p:cNvPr id="186" name="Google Shape;186;p4"/>
          <p:cNvSpPr/>
          <p:nvPr/>
        </p:nvSpPr>
        <p:spPr>
          <a:xfrm>
            <a:off x="1156984" y="5903880"/>
            <a:ext cx="342632" cy="38262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2</a:t>
            </a:r>
            <a:endParaRPr/>
          </a:p>
        </p:txBody>
      </p:sp>
      <p:sp>
        <p:nvSpPr>
          <p:cNvPr id="187" name="Google Shape;187;p4"/>
          <p:cNvSpPr txBox="1"/>
          <p:nvPr/>
        </p:nvSpPr>
        <p:spPr>
          <a:xfrm>
            <a:off x="1437400" y="6830841"/>
            <a:ext cx="9436608"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Dùng thước đo góc để đo và so sánh các góc của hình vuông.</a:t>
            </a:r>
            <a:endParaRPr sz="2900">
              <a:solidFill>
                <a:schemeClr val="dk1"/>
              </a:solidFill>
              <a:latin typeface="Times New Roman"/>
              <a:ea typeface="Times New Roman"/>
              <a:cs typeface="Times New Roman"/>
              <a:sym typeface="Times New Roman"/>
            </a:endParaRPr>
          </a:p>
        </p:txBody>
      </p:sp>
      <p:sp>
        <p:nvSpPr>
          <p:cNvPr id="188" name="Google Shape;188;p4"/>
          <p:cNvSpPr/>
          <p:nvPr/>
        </p:nvSpPr>
        <p:spPr>
          <a:xfrm>
            <a:off x="1156984" y="6912768"/>
            <a:ext cx="342632" cy="38262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3</a:t>
            </a:r>
            <a:endParaRPr/>
          </a:p>
        </p:txBody>
      </p:sp>
      <p:sp>
        <p:nvSpPr>
          <p:cNvPr id="189" name="Google Shape;189;p4"/>
          <p:cNvSpPr txBox="1"/>
          <p:nvPr/>
        </p:nvSpPr>
        <p:spPr>
          <a:xfrm>
            <a:off x="3273552" y="5208151"/>
            <a:ext cx="902208"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a:solidFill>
                  <a:srgbClr val="FF0000"/>
                </a:solidFill>
                <a:latin typeface="Times New Roman"/>
                <a:ea typeface="Times New Roman"/>
                <a:cs typeface="Times New Roman"/>
                <a:sym typeface="Times New Roman"/>
              </a:rPr>
              <a:t>đỉnh</a:t>
            </a:r>
            <a:endParaRPr sz="2900">
              <a:solidFill>
                <a:srgbClr val="FF0000"/>
              </a:solidFill>
              <a:latin typeface="Open Sans"/>
              <a:ea typeface="Open Sans"/>
              <a:cs typeface="Open Sans"/>
              <a:sym typeface="Open Sans"/>
            </a:endParaRPr>
          </a:p>
        </p:txBody>
      </p:sp>
      <p:sp>
        <p:nvSpPr>
          <p:cNvPr id="190" name="Google Shape;190;p4"/>
          <p:cNvSpPr txBox="1"/>
          <p:nvPr/>
        </p:nvSpPr>
        <p:spPr>
          <a:xfrm>
            <a:off x="4126992" y="5224724"/>
            <a:ext cx="926592"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a:solidFill>
                  <a:srgbClr val="DA172B"/>
                </a:solidFill>
                <a:latin typeface="Times New Roman"/>
                <a:ea typeface="Times New Roman"/>
                <a:cs typeface="Times New Roman"/>
                <a:sym typeface="Times New Roman"/>
              </a:rPr>
              <a:t>cạnh</a:t>
            </a:r>
            <a:endParaRPr sz="2900">
              <a:solidFill>
                <a:srgbClr val="DA172B"/>
              </a:solidFill>
              <a:latin typeface="Open Sans"/>
              <a:ea typeface="Open Sans"/>
              <a:cs typeface="Open Sans"/>
              <a:sym typeface="Open Sans"/>
            </a:endParaRPr>
          </a:p>
        </p:txBody>
      </p:sp>
      <p:sp>
        <p:nvSpPr>
          <p:cNvPr id="191" name="Google Shape;191;p4"/>
          <p:cNvSpPr txBox="1"/>
          <p:nvPr/>
        </p:nvSpPr>
        <p:spPr>
          <a:xfrm>
            <a:off x="5004816" y="5208151"/>
            <a:ext cx="2097024"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a:solidFill>
                  <a:srgbClr val="00B050"/>
                </a:solidFill>
                <a:latin typeface="Times New Roman"/>
                <a:ea typeface="Times New Roman"/>
                <a:cs typeface="Times New Roman"/>
                <a:sym typeface="Times New Roman"/>
              </a:rPr>
              <a:t>đường chéo</a:t>
            </a:r>
            <a:endParaRPr sz="2900">
              <a:solidFill>
                <a:srgbClr val="00B050"/>
              </a:solidFill>
              <a:latin typeface="Open Sans"/>
              <a:ea typeface="Open Sans"/>
              <a:cs typeface="Open Sans"/>
              <a:sym typeface="Open Sans"/>
            </a:endParaRPr>
          </a:p>
        </p:txBody>
      </p:sp>
      <p:sp>
        <p:nvSpPr>
          <p:cNvPr id="192" name="Google Shape;192;p4"/>
          <p:cNvSpPr/>
          <p:nvPr/>
        </p:nvSpPr>
        <p:spPr>
          <a:xfrm>
            <a:off x="7821195" y="4205204"/>
            <a:ext cx="62929" cy="69762"/>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193" name="Google Shape;193;p4"/>
          <p:cNvSpPr/>
          <p:nvPr/>
        </p:nvSpPr>
        <p:spPr>
          <a:xfrm>
            <a:off x="10149695" y="4195554"/>
            <a:ext cx="62929" cy="69762"/>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194" name="Google Shape;194;p4"/>
          <p:cNvSpPr/>
          <p:nvPr/>
        </p:nvSpPr>
        <p:spPr>
          <a:xfrm>
            <a:off x="7834695" y="1915279"/>
            <a:ext cx="62929" cy="69762"/>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195" name="Google Shape;195;p4"/>
          <p:cNvSpPr/>
          <p:nvPr/>
        </p:nvSpPr>
        <p:spPr>
          <a:xfrm>
            <a:off x="10151620" y="1928779"/>
            <a:ext cx="62929" cy="69762"/>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4"/>
                                        </p:tgtEl>
                                        <p:attrNameLst>
                                          <p:attrName>style.visibility</p:attrName>
                                        </p:attrNameLst>
                                      </p:cBhvr>
                                      <p:to>
                                        <p:strVal val="visible"/>
                                      </p:to>
                                    </p:set>
                                    <p:animEffect transition="in" filter="fade">
                                      <p:cBhvr>
                                        <p:cTn id="49" dur="500"/>
                                        <p:tgtEl>
                                          <p:spTgt spid="184"/>
                                        </p:tgtEl>
                                      </p:cBhvr>
                                    </p:animEffect>
                                  </p:childTnLst>
                                </p:cTn>
                              </p:par>
                              <p:par>
                                <p:cTn id="50" presetID="10" presetClass="entr" presetSubtype="0" fill="hold" nodeType="with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par>
                                <p:cTn id="53" presetID="10" presetClass="entr" presetSubtype="0" fill="hold" nodeType="with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500"/>
                                        <p:tgtEl>
                                          <p:spTgt spid="162"/>
                                        </p:tgtEl>
                                      </p:cBhvr>
                                    </p:animEffect>
                                  </p:childTnLst>
                                </p:cTn>
                              </p:par>
                              <p:par>
                                <p:cTn id="56" presetID="10" presetClass="entr" presetSubtype="0" fill="hold" nodeType="withEffect">
                                  <p:stCondLst>
                                    <p:cond delay="0"/>
                                  </p:stCondLst>
                                  <p:childTnLst>
                                    <p:set>
                                      <p:cBhvr>
                                        <p:cTn id="57" dur="1" fill="hold">
                                          <p:stCondLst>
                                            <p:cond delay="0"/>
                                          </p:stCondLst>
                                        </p:cTn>
                                        <p:tgtEl>
                                          <p:spTgt spid="163"/>
                                        </p:tgtEl>
                                        <p:attrNameLst>
                                          <p:attrName>style.visibility</p:attrName>
                                        </p:attrNameLst>
                                      </p:cBhvr>
                                      <p:to>
                                        <p:strVal val="visible"/>
                                      </p:to>
                                    </p:set>
                                    <p:animEffect transition="in" filter="fade">
                                      <p:cBhvr>
                                        <p:cTn id="58" dur="500"/>
                                        <p:tgtEl>
                                          <p:spTgt spid="163"/>
                                        </p:tgtEl>
                                      </p:cBhvr>
                                    </p:animEffect>
                                  </p:childTnLst>
                                </p:cTn>
                              </p:par>
                              <p:par>
                                <p:cTn id="59" presetID="10" presetClass="entr" presetSubtype="0" fill="hold" nodeType="withEffect">
                                  <p:stCondLst>
                                    <p:cond delay="0"/>
                                  </p:stCondLst>
                                  <p:childTnLst>
                                    <p:set>
                                      <p:cBhvr>
                                        <p:cTn id="60" dur="1" fill="hold">
                                          <p:stCondLst>
                                            <p:cond delay="0"/>
                                          </p:stCondLst>
                                        </p:cTn>
                                        <p:tgtEl>
                                          <p:spTgt spid="164"/>
                                        </p:tgtEl>
                                        <p:attrNameLst>
                                          <p:attrName>style.visibility</p:attrName>
                                        </p:attrNameLst>
                                      </p:cBhvr>
                                      <p:to>
                                        <p:strVal val="visible"/>
                                      </p:to>
                                    </p:set>
                                    <p:animEffect transition="in" filter="fade">
                                      <p:cBhvr>
                                        <p:cTn id="61" dur="500"/>
                                        <p:tgtEl>
                                          <p:spTgt spid="164"/>
                                        </p:tgtEl>
                                      </p:cBhvr>
                                    </p:animEffect>
                                  </p:childTnLst>
                                </p:cTn>
                              </p:par>
                              <p:par>
                                <p:cTn id="62" presetID="10" presetClass="entr" presetSubtype="0" fill="hold" nodeType="withEffect">
                                  <p:stCondLst>
                                    <p:cond delay="0"/>
                                  </p:stCondLst>
                                  <p:childTnLst>
                                    <p:set>
                                      <p:cBhvr>
                                        <p:cTn id="63" dur="1" fill="hold">
                                          <p:stCondLst>
                                            <p:cond delay="0"/>
                                          </p:stCondLst>
                                        </p:cTn>
                                        <p:tgtEl>
                                          <p:spTgt spid="165"/>
                                        </p:tgtEl>
                                        <p:attrNameLst>
                                          <p:attrName>style.visibility</p:attrName>
                                        </p:attrNameLst>
                                      </p:cBhvr>
                                      <p:to>
                                        <p:strVal val="visible"/>
                                      </p:to>
                                    </p:set>
                                    <p:animEffect transition="in" filter="fade">
                                      <p:cBhvr>
                                        <p:cTn id="64" dur="500"/>
                                        <p:tgtEl>
                                          <p:spTgt spid="165"/>
                                        </p:tgtEl>
                                      </p:cBhvr>
                                    </p:animEffect>
                                  </p:childTnLst>
                                </p:cTn>
                              </p:par>
                              <p:par>
                                <p:cTn id="65" presetID="10" presetClass="entr" presetSubtype="0" fill="hold" nodeType="withEffect">
                                  <p:stCondLst>
                                    <p:cond delay="0"/>
                                  </p:stCondLst>
                                  <p:childTnLst>
                                    <p:set>
                                      <p:cBhvr>
                                        <p:cTn id="66" dur="1" fill="hold">
                                          <p:stCondLst>
                                            <p:cond delay="0"/>
                                          </p:stCondLst>
                                        </p:cTn>
                                        <p:tgtEl>
                                          <p:spTgt spid="166"/>
                                        </p:tgtEl>
                                        <p:attrNameLst>
                                          <p:attrName>style.visibility</p:attrName>
                                        </p:attrNameLst>
                                      </p:cBhvr>
                                      <p:to>
                                        <p:strVal val="visible"/>
                                      </p:to>
                                    </p:set>
                                    <p:animEffect transition="in" filter="fade">
                                      <p:cBhvr>
                                        <p:cTn id="67" dur="500"/>
                                        <p:tgtEl>
                                          <p:spTgt spid="166"/>
                                        </p:tgtEl>
                                      </p:cBhvr>
                                    </p:animEffect>
                                  </p:childTnLst>
                                </p:cTn>
                              </p:par>
                              <p:par>
                                <p:cTn id="68" presetID="10" presetClass="entr" presetSubtype="0" fill="hold" nodeType="withEffect">
                                  <p:stCondLst>
                                    <p:cond delay="0"/>
                                  </p:stCondLst>
                                  <p:childTnLst>
                                    <p:set>
                                      <p:cBhvr>
                                        <p:cTn id="69" dur="1" fill="hold">
                                          <p:stCondLst>
                                            <p:cond delay="0"/>
                                          </p:stCondLst>
                                        </p:cTn>
                                        <p:tgtEl>
                                          <p:spTgt spid="180"/>
                                        </p:tgtEl>
                                        <p:attrNameLst>
                                          <p:attrName>style.visibility</p:attrName>
                                        </p:attrNameLst>
                                      </p:cBhvr>
                                      <p:to>
                                        <p:strVal val="visible"/>
                                      </p:to>
                                    </p:set>
                                    <p:animEffect transition="in" filter="fade">
                                      <p:cBhvr>
                                        <p:cTn id="70" dur="500"/>
                                        <p:tgtEl>
                                          <p:spTgt spid="180"/>
                                        </p:tgtEl>
                                      </p:cBhvr>
                                    </p:animEffect>
                                  </p:childTnLst>
                                </p:cTn>
                              </p:par>
                              <p:par>
                                <p:cTn id="71" presetID="10" presetClass="entr" presetSubtype="0" fill="hold" nodeType="withEffect">
                                  <p:stCondLst>
                                    <p:cond delay="0"/>
                                  </p:stCondLst>
                                  <p:childTnLst>
                                    <p:set>
                                      <p:cBhvr>
                                        <p:cTn id="72" dur="1" fill="hold">
                                          <p:stCondLst>
                                            <p:cond delay="0"/>
                                          </p:stCondLst>
                                        </p:cTn>
                                        <p:tgtEl>
                                          <p:spTgt spid="171"/>
                                        </p:tgtEl>
                                        <p:attrNameLst>
                                          <p:attrName>style.visibility</p:attrName>
                                        </p:attrNameLst>
                                      </p:cBhvr>
                                      <p:to>
                                        <p:strVal val="visible"/>
                                      </p:to>
                                    </p:set>
                                    <p:animEffect transition="in" filter="fade">
                                      <p:cBhvr>
                                        <p:cTn id="73" dur="500"/>
                                        <p:tgtEl>
                                          <p:spTgt spid="171"/>
                                        </p:tgtEl>
                                      </p:cBhvr>
                                    </p:animEffect>
                                  </p:childTnLst>
                                </p:cTn>
                              </p:par>
                              <p:par>
                                <p:cTn id="74" presetID="10" presetClass="entr" presetSubtype="0" fill="hold" nodeType="withEffect">
                                  <p:stCondLst>
                                    <p:cond delay="0"/>
                                  </p:stCondLst>
                                  <p:childTnLst>
                                    <p:set>
                                      <p:cBhvr>
                                        <p:cTn id="75" dur="1" fill="hold">
                                          <p:stCondLst>
                                            <p:cond delay="0"/>
                                          </p:stCondLst>
                                        </p:cTn>
                                        <p:tgtEl>
                                          <p:spTgt spid="169"/>
                                        </p:tgtEl>
                                        <p:attrNameLst>
                                          <p:attrName>style.visibility</p:attrName>
                                        </p:attrNameLst>
                                      </p:cBhvr>
                                      <p:to>
                                        <p:strVal val="visible"/>
                                      </p:to>
                                    </p:set>
                                    <p:animEffect transition="in" filter="fade">
                                      <p:cBhvr>
                                        <p:cTn id="76" dur="500"/>
                                        <p:tgtEl>
                                          <p:spTgt spid="169"/>
                                        </p:tgtEl>
                                      </p:cBhvr>
                                    </p:animEffect>
                                  </p:childTnLst>
                                </p:cTn>
                              </p:par>
                              <p:par>
                                <p:cTn id="77" presetID="10" presetClass="entr" presetSubtype="0" fill="hold" nodeType="withEffect">
                                  <p:stCondLst>
                                    <p:cond delay="0"/>
                                  </p:stCondLst>
                                  <p:childTnLst>
                                    <p:set>
                                      <p:cBhvr>
                                        <p:cTn id="78" dur="1" fill="hold">
                                          <p:stCondLst>
                                            <p:cond delay="0"/>
                                          </p:stCondLst>
                                        </p:cTn>
                                        <p:tgtEl>
                                          <p:spTgt spid="170"/>
                                        </p:tgtEl>
                                        <p:attrNameLst>
                                          <p:attrName>style.visibility</p:attrName>
                                        </p:attrNameLst>
                                      </p:cBhvr>
                                      <p:to>
                                        <p:strVal val="visible"/>
                                      </p:to>
                                    </p:set>
                                    <p:animEffect transition="in" filter="fade">
                                      <p:cBhvr>
                                        <p:cTn id="79" dur="500"/>
                                        <p:tgtEl>
                                          <p:spTgt spid="170"/>
                                        </p:tgtEl>
                                      </p:cBhvr>
                                    </p:animEffect>
                                  </p:childTnLst>
                                </p:cTn>
                              </p:par>
                              <p:par>
                                <p:cTn id="80" presetID="10" presetClass="entr" presetSubtype="0" fill="hold" nodeType="withEffect">
                                  <p:stCondLst>
                                    <p:cond delay="0"/>
                                  </p:stCondLst>
                                  <p:childTnLst>
                                    <p:set>
                                      <p:cBhvr>
                                        <p:cTn id="81" dur="1" fill="hold">
                                          <p:stCondLst>
                                            <p:cond delay="0"/>
                                          </p:stCondLst>
                                        </p:cTn>
                                        <p:tgtEl>
                                          <p:spTgt spid="168"/>
                                        </p:tgtEl>
                                        <p:attrNameLst>
                                          <p:attrName>style.visibility</p:attrName>
                                        </p:attrNameLst>
                                      </p:cBhvr>
                                      <p:to>
                                        <p:strVal val="visible"/>
                                      </p:to>
                                    </p:set>
                                    <p:animEffect transition="in" filter="fade">
                                      <p:cBhvr>
                                        <p:cTn id="82" dur="500"/>
                                        <p:tgtEl>
                                          <p:spTgt spid="168"/>
                                        </p:tgtEl>
                                      </p:cBhvr>
                                    </p:animEffect>
                                  </p:childTnLst>
                                </p:cTn>
                              </p:par>
                              <p:par>
                                <p:cTn id="83" presetID="10" presetClass="entr" presetSubtype="0" fill="hold" nodeType="withEffect">
                                  <p:stCondLst>
                                    <p:cond delay="0"/>
                                  </p:stCondLst>
                                  <p:childTnLst>
                                    <p:set>
                                      <p:cBhvr>
                                        <p:cTn id="84" dur="1" fill="hold">
                                          <p:stCondLst>
                                            <p:cond delay="0"/>
                                          </p:stCondLst>
                                        </p:cTn>
                                        <p:tgtEl>
                                          <p:spTgt spid="182"/>
                                        </p:tgtEl>
                                        <p:attrNameLst>
                                          <p:attrName>style.visibility</p:attrName>
                                        </p:attrNameLst>
                                      </p:cBhvr>
                                      <p:to>
                                        <p:strVal val="visible"/>
                                      </p:to>
                                    </p:set>
                                    <p:animEffect transition="in" filter="fade">
                                      <p:cBhvr>
                                        <p:cTn id="85" dur="500"/>
                                        <p:tgtEl>
                                          <p:spTgt spid="182"/>
                                        </p:tgtEl>
                                      </p:cBhvr>
                                    </p:animEffect>
                                  </p:childTnLst>
                                </p:cTn>
                              </p:par>
                              <p:par>
                                <p:cTn id="86" presetID="10" presetClass="entr" presetSubtype="0" fill="hold" nodeType="withEffect">
                                  <p:stCondLst>
                                    <p:cond delay="0"/>
                                  </p:stCondLst>
                                  <p:childTnLst>
                                    <p:set>
                                      <p:cBhvr>
                                        <p:cTn id="87" dur="1" fill="hold">
                                          <p:stCondLst>
                                            <p:cond delay="0"/>
                                          </p:stCondLst>
                                        </p:cTn>
                                        <p:tgtEl>
                                          <p:spTgt spid="167"/>
                                        </p:tgtEl>
                                        <p:attrNameLst>
                                          <p:attrName>style.visibility</p:attrName>
                                        </p:attrNameLst>
                                      </p:cBhvr>
                                      <p:to>
                                        <p:strVal val="visible"/>
                                      </p:to>
                                    </p:set>
                                    <p:animEffect transition="in" filter="fade">
                                      <p:cBhvr>
                                        <p:cTn id="88" dur="500"/>
                                        <p:tgtEl>
                                          <p:spTgt spid="16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89"/>
                                        </p:tgtEl>
                                        <p:attrNameLst>
                                          <p:attrName>style.visibility</p:attrName>
                                        </p:attrNameLst>
                                      </p:cBhvr>
                                      <p:to>
                                        <p:strVal val="visible"/>
                                      </p:to>
                                    </p:set>
                                    <p:animEffect transition="in" filter="fade">
                                      <p:cBhvr>
                                        <p:cTn id="93" dur="2000"/>
                                        <p:tgtEl>
                                          <p:spTgt spid="18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92"/>
                                        </p:tgtEl>
                                        <p:attrNameLst>
                                          <p:attrName>style.visibility</p:attrName>
                                        </p:attrNameLst>
                                      </p:cBhvr>
                                      <p:to>
                                        <p:strVal val="visible"/>
                                      </p:to>
                                    </p:set>
                                    <p:animEffect transition="in" filter="fade">
                                      <p:cBhvr>
                                        <p:cTn id="98" dur="2000"/>
                                        <p:tgtEl>
                                          <p:spTgt spid="192"/>
                                        </p:tgtEl>
                                      </p:cBhvr>
                                    </p:animEffect>
                                  </p:childTnLst>
                                </p:cTn>
                              </p:par>
                              <p:par>
                                <p:cTn id="99" presetID="10" presetClass="entr" presetSubtype="0" fill="hold" nodeType="withEffect">
                                  <p:stCondLst>
                                    <p:cond delay="0"/>
                                  </p:stCondLst>
                                  <p:childTnLst>
                                    <p:set>
                                      <p:cBhvr>
                                        <p:cTn id="100" dur="1" fill="hold">
                                          <p:stCondLst>
                                            <p:cond delay="0"/>
                                          </p:stCondLst>
                                        </p:cTn>
                                        <p:tgtEl>
                                          <p:spTgt spid="194"/>
                                        </p:tgtEl>
                                        <p:attrNameLst>
                                          <p:attrName>style.visibility</p:attrName>
                                        </p:attrNameLst>
                                      </p:cBhvr>
                                      <p:to>
                                        <p:strVal val="visible"/>
                                      </p:to>
                                    </p:set>
                                    <p:animEffect transition="in" filter="fade">
                                      <p:cBhvr>
                                        <p:cTn id="101" dur="2000"/>
                                        <p:tgtEl>
                                          <p:spTgt spid="194"/>
                                        </p:tgtEl>
                                      </p:cBhvr>
                                    </p:animEffect>
                                  </p:childTnLst>
                                </p:cTn>
                              </p:par>
                              <p:par>
                                <p:cTn id="102" presetID="10" presetClass="entr" presetSubtype="0" fill="hold" nodeType="withEffect">
                                  <p:stCondLst>
                                    <p:cond delay="0"/>
                                  </p:stCondLst>
                                  <p:childTnLst>
                                    <p:set>
                                      <p:cBhvr>
                                        <p:cTn id="103" dur="1" fill="hold">
                                          <p:stCondLst>
                                            <p:cond delay="0"/>
                                          </p:stCondLst>
                                        </p:cTn>
                                        <p:tgtEl>
                                          <p:spTgt spid="195"/>
                                        </p:tgtEl>
                                        <p:attrNameLst>
                                          <p:attrName>style.visibility</p:attrName>
                                        </p:attrNameLst>
                                      </p:cBhvr>
                                      <p:to>
                                        <p:strVal val="visible"/>
                                      </p:to>
                                    </p:set>
                                    <p:animEffect transition="in" filter="fade">
                                      <p:cBhvr>
                                        <p:cTn id="104" dur="2000"/>
                                        <p:tgtEl>
                                          <p:spTgt spid="195"/>
                                        </p:tgtEl>
                                      </p:cBhvr>
                                    </p:animEffect>
                                  </p:childTnLst>
                                </p:cTn>
                              </p:par>
                              <p:par>
                                <p:cTn id="105" presetID="10" presetClass="entr" presetSubtype="0" fill="hold" nodeType="withEffect">
                                  <p:stCondLst>
                                    <p:cond delay="0"/>
                                  </p:stCondLst>
                                  <p:childTnLst>
                                    <p:set>
                                      <p:cBhvr>
                                        <p:cTn id="106" dur="1" fill="hold">
                                          <p:stCondLst>
                                            <p:cond delay="0"/>
                                          </p:stCondLst>
                                        </p:cTn>
                                        <p:tgtEl>
                                          <p:spTgt spid="193"/>
                                        </p:tgtEl>
                                        <p:attrNameLst>
                                          <p:attrName>style.visibility</p:attrName>
                                        </p:attrNameLst>
                                      </p:cBhvr>
                                      <p:to>
                                        <p:strVal val="visible"/>
                                      </p:to>
                                    </p:set>
                                    <p:animEffect transition="in" filter="fade">
                                      <p:cBhvr>
                                        <p:cTn id="107" dur="2000"/>
                                        <p:tgtEl>
                                          <p:spTgt spid="19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90"/>
                                        </p:tgtEl>
                                        <p:attrNameLst>
                                          <p:attrName>style.visibility</p:attrName>
                                        </p:attrNameLst>
                                      </p:cBhvr>
                                      <p:to>
                                        <p:strVal val="visible"/>
                                      </p:to>
                                    </p:set>
                                    <p:animEffect transition="in" filter="fade">
                                      <p:cBhvr>
                                        <p:cTn id="112" dur="2000"/>
                                        <p:tgtEl>
                                          <p:spTgt spid="19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91"/>
                                        </p:tgtEl>
                                        <p:attrNameLst>
                                          <p:attrName>style.visibility</p:attrName>
                                        </p:attrNameLst>
                                      </p:cBhvr>
                                      <p:to>
                                        <p:strVal val="visible"/>
                                      </p:to>
                                    </p:set>
                                    <p:animEffect transition="in" filter="fade">
                                      <p:cBhvr>
                                        <p:cTn id="117" dur="2000"/>
                                        <p:tgtEl>
                                          <p:spTgt spid="19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86"/>
                                        </p:tgtEl>
                                        <p:attrNameLst>
                                          <p:attrName>style.visibility</p:attrName>
                                        </p:attrNameLst>
                                      </p:cBhvr>
                                      <p:to>
                                        <p:strVal val="visible"/>
                                      </p:to>
                                    </p:set>
                                    <p:animEffect transition="in" filter="fade">
                                      <p:cBhvr>
                                        <p:cTn id="122" dur="500"/>
                                        <p:tgtEl>
                                          <p:spTgt spid="186"/>
                                        </p:tgtEl>
                                      </p:cBhvr>
                                    </p:animEffect>
                                  </p:childTnLst>
                                </p:cTn>
                              </p:par>
                              <p:par>
                                <p:cTn id="123" presetID="10" presetClass="entr" presetSubtype="0" fill="hold" nodeType="withEffect">
                                  <p:stCondLst>
                                    <p:cond delay="0"/>
                                  </p:stCondLst>
                                  <p:childTnLst>
                                    <p:set>
                                      <p:cBhvr>
                                        <p:cTn id="124" dur="1" fill="hold">
                                          <p:stCondLst>
                                            <p:cond delay="0"/>
                                          </p:stCondLst>
                                        </p:cTn>
                                        <p:tgtEl>
                                          <p:spTgt spid="185"/>
                                        </p:tgtEl>
                                        <p:attrNameLst>
                                          <p:attrName>style.visibility</p:attrName>
                                        </p:attrNameLst>
                                      </p:cBhvr>
                                      <p:to>
                                        <p:strVal val="visible"/>
                                      </p:to>
                                    </p:set>
                                    <p:animEffect transition="in" filter="fade">
                                      <p:cBhvr>
                                        <p:cTn id="125" dur="500"/>
                                        <p:tgtEl>
                                          <p:spTgt spid="185"/>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88"/>
                                        </p:tgtEl>
                                        <p:attrNameLst>
                                          <p:attrName>style.visibility</p:attrName>
                                        </p:attrNameLst>
                                      </p:cBhvr>
                                      <p:to>
                                        <p:strVal val="visible"/>
                                      </p:to>
                                    </p:set>
                                    <p:animEffect transition="in" filter="fade">
                                      <p:cBhvr>
                                        <p:cTn id="130" dur="500"/>
                                        <p:tgtEl>
                                          <p:spTgt spid="188"/>
                                        </p:tgtEl>
                                      </p:cBhvr>
                                    </p:animEffect>
                                  </p:childTnLst>
                                </p:cTn>
                              </p:par>
                              <p:par>
                                <p:cTn id="131" presetID="10" presetClass="entr" presetSubtype="0" fill="hold" nodeType="withEffect">
                                  <p:stCondLst>
                                    <p:cond delay="0"/>
                                  </p:stCondLst>
                                  <p:childTnLst>
                                    <p:set>
                                      <p:cBhvr>
                                        <p:cTn id="132" dur="1" fill="hold">
                                          <p:stCondLst>
                                            <p:cond delay="0"/>
                                          </p:stCondLst>
                                        </p:cTn>
                                        <p:tgtEl>
                                          <p:spTgt spid="187"/>
                                        </p:tgtEl>
                                        <p:attrNameLst>
                                          <p:attrName>style.visibility</p:attrName>
                                        </p:attrNameLst>
                                      </p:cBhvr>
                                      <p:to>
                                        <p:strVal val="visible"/>
                                      </p:to>
                                    </p:set>
                                    <p:animEffect transition="in" filter="fade">
                                      <p:cBhvr>
                                        <p:cTn id="13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p:nvPr/>
        </p:nvSpPr>
        <p:spPr>
          <a:xfrm>
            <a:off x="3113589" y="1504709"/>
            <a:ext cx="8322197" cy="4699321"/>
          </a:xfrm>
          <a:prstGeom prst="roundRect">
            <a:avLst>
              <a:gd name="adj" fmla="val 16667"/>
            </a:avLst>
          </a:prstGeom>
          <a:solidFill>
            <a:srgbClr val="FFEB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01" name="Google Shape;201;p5"/>
          <p:cNvSpPr txBox="1"/>
          <p:nvPr/>
        </p:nvSpPr>
        <p:spPr>
          <a:xfrm>
            <a:off x="3845293" y="1889389"/>
            <a:ext cx="2783627" cy="664797"/>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3600" b="1" i="1">
                <a:solidFill>
                  <a:srgbClr val="DA172B"/>
                </a:solidFill>
                <a:latin typeface="Times New Roman"/>
                <a:ea typeface="Times New Roman"/>
                <a:cs typeface="Times New Roman"/>
                <a:sym typeface="Times New Roman"/>
              </a:rPr>
              <a:t>Nhận xét</a:t>
            </a:r>
            <a:endParaRPr/>
          </a:p>
        </p:txBody>
      </p:sp>
      <p:sp>
        <p:nvSpPr>
          <p:cNvPr id="202" name="Google Shape;202;p5"/>
          <p:cNvSpPr txBox="1"/>
          <p:nvPr/>
        </p:nvSpPr>
        <p:spPr>
          <a:xfrm>
            <a:off x="4041649" y="2683158"/>
            <a:ext cx="5019067" cy="664797"/>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3600">
                <a:solidFill>
                  <a:srgbClr val="0070C0"/>
                </a:solidFill>
                <a:latin typeface="Times New Roman"/>
                <a:ea typeface="Times New Roman"/>
                <a:cs typeface="Times New Roman"/>
                <a:sym typeface="Times New Roman"/>
              </a:rPr>
              <a:t>Trong hình vuông:</a:t>
            </a:r>
            <a:endParaRPr sz="3600">
              <a:solidFill>
                <a:srgbClr val="0070C0"/>
              </a:solidFill>
              <a:latin typeface="Times New Roman"/>
              <a:ea typeface="Times New Roman"/>
              <a:cs typeface="Times New Roman"/>
              <a:sym typeface="Times New Roman"/>
            </a:endParaRPr>
          </a:p>
        </p:txBody>
      </p:sp>
      <p:sp>
        <p:nvSpPr>
          <p:cNvPr id="203" name="Google Shape;203;p5"/>
          <p:cNvSpPr/>
          <p:nvPr/>
        </p:nvSpPr>
        <p:spPr>
          <a:xfrm>
            <a:off x="4041649" y="3545078"/>
            <a:ext cx="4389407" cy="664797"/>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3600">
                <a:solidFill>
                  <a:srgbClr val="0070C0"/>
                </a:solidFill>
                <a:latin typeface="Times New Roman"/>
                <a:ea typeface="Times New Roman"/>
                <a:cs typeface="Times New Roman"/>
                <a:sym typeface="Times New Roman"/>
              </a:rPr>
              <a:t>- Bốn cạnh bằng nhau.</a:t>
            </a:r>
            <a:endParaRPr sz="3600">
              <a:solidFill>
                <a:srgbClr val="0070C0"/>
              </a:solidFill>
              <a:latin typeface="Open Sans"/>
              <a:ea typeface="Open Sans"/>
              <a:cs typeface="Open Sans"/>
              <a:sym typeface="Open Sans"/>
            </a:endParaRPr>
          </a:p>
        </p:txBody>
      </p:sp>
      <p:sp>
        <p:nvSpPr>
          <p:cNvPr id="204" name="Google Shape;204;p5"/>
          <p:cNvSpPr/>
          <p:nvPr/>
        </p:nvSpPr>
        <p:spPr>
          <a:xfrm>
            <a:off x="4041649" y="4343966"/>
            <a:ext cx="6479723" cy="664797"/>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3600" dirty="0">
                <a:solidFill>
                  <a:srgbClr val="0070C0"/>
                </a:solidFill>
                <a:latin typeface="Times New Roman"/>
                <a:ea typeface="Times New Roman"/>
                <a:cs typeface="Times New Roman"/>
                <a:sym typeface="Times New Roman"/>
              </a:rPr>
              <a:t>- </a:t>
            </a:r>
            <a:r>
              <a:rPr lang="en-US" sz="3600" dirty="0" err="1">
                <a:solidFill>
                  <a:srgbClr val="0070C0"/>
                </a:solidFill>
                <a:latin typeface="Times New Roman"/>
                <a:ea typeface="Times New Roman"/>
                <a:cs typeface="Times New Roman"/>
                <a:sym typeface="Times New Roman"/>
              </a:rPr>
              <a:t>Bốn</a:t>
            </a:r>
            <a:r>
              <a:rPr lang="en-US" sz="3600" dirty="0">
                <a:solidFill>
                  <a:srgbClr val="0070C0"/>
                </a:solidFill>
                <a:latin typeface="Times New Roman"/>
                <a:ea typeface="Times New Roman"/>
                <a:cs typeface="Times New Roman"/>
                <a:sym typeface="Times New Roman"/>
              </a:rPr>
              <a:t> </a:t>
            </a:r>
            <a:r>
              <a:rPr lang="en-US" sz="3600" dirty="0" err="1">
                <a:solidFill>
                  <a:srgbClr val="0070C0"/>
                </a:solidFill>
                <a:latin typeface="Times New Roman"/>
                <a:ea typeface="Times New Roman"/>
                <a:cs typeface="Times New Roman"/>
                <a:sym typeface="Times New Roman"/>
              </a:rPr>
              <a:t>góc</a:t>
            </a:r>
            <a:r>
              <a:rPr lang="en-US" sz="3600" dirty="0">
                <a:solidFill>
                  <a:srgbClr val="0070C0"/>
                </a:solidFill>
                <a:latin typeface="Times New Roman"/>
                <a:ea typeface="Times New Roman"/>
                <a:cs typeface="Times New Roman"/>
                <a:sym typeface="Times New Roman"/>
              </a:rPr>
              <a:t> </a:t>
            </a:r>
            <a:r>
              <a:rPr lang="en-US" sz="3600" dirty="0" err="1">
                <a:solidFill>
                  <a:srgbClr val="0070C0"/>
                </a:solidFill>
                <a:latin typeface="Times New Roman"/>
                <a:ea typeface="Times New Roman"/>
                <a:cs typeface="Times New Roman"/>
                <a:sym typeface="Times New Roman"/>
              </a:rPr>
              <a:t>bằng</a:t>
            </a:r>
            <a:r>
              <a:rPr lang="en-US" sz="3600" dirty="0">
                <a:solidFill>
                  <a:srgbClr val="0070C0"/>
                </a:solidFill>
                <a:latin typeface="Times New Roman"/>
                <a:ea typeface="Times New Roman"/>
                <a:cs typeface="Times New Roman"/>
                <a:sym typeface="Times New Roman"/>
              </a:rPr>
              <a:t> </a:t>
            </a:r>
            <a:r>
              <a:rPr lang="en-US" sz="3600" dirty="0" err="1">
                <a:solidFill>
                  <a:srgbClr val="0070C0"/>
                </a:solidFill>
                <a:latin typeface="Times New Roman"/>
                <a:ea typeface="Times New Roman"/>
                <a:cs typeface="Times New Roman"/>
                <a:sym typeface="Times New Roman"/>
              </a:rPr>
              <a:t>nhau</a:t>
            </a:r>
            <a:r>
              <a:rPr lang="en-US" sz="3600" dirty="0">
                <a:solidFill>
                  <a:srgbClr val="0070C0"/>
                </a:solidFill>
                <a:latin typeface="Times New Roman"/>
                <a:ea typeface="Times New Roman"/>
                <a:cs typeface="Times New Roman"/>
                <a:sym typeface="Times New Roman"/>
              </a:rPr>
              <a:t> </a:t>
            </a:r>
            <a:r>
              <a:rPr lang="en-US" sz="3600" dirty="0" err="1">
                <a:solidFill>
                  <a:srgbClr val="0070C0"/>
                </a:solidFill>
                <a:latin typeface="Times New Roman"/>
                <a:ea typeface="Times New Roman"/>
                <a:cs typeface="Times New Roman"/>
                <a:sym typeface="Times New Roman"/>
              </a:rPr>
              <a:t>và</a:t>
            </a:r>
            <a:r>
              <a:rPr lang="en-US" sz="3600" dirty="0">
                <a:solidFill>
                  <a:srgbClr val="0070C0"/>
                </a:solidFill>
                <a:latin typeface="Times New Roman"/>
                <a:ea typeface="Times New Roman"/>
                <a:cs typeface="Times New Roman"/>
                <a:sym typeface="Times New Roman"/>
              </a:rPr>
              <a:t> </a:t>
            </a:r>
            <a:r>
              <a:rPr lang="en-US" sz="3600" dirty="0" err="1">
                <a:solidFill>
                  <a:srgbClr val="0070C0"/>
                </a:solidFill>
                <a:latin typeface="Times New Roman"/>
                <a:ea typeface="Times New Roman"/>
                <a:cs typeface="Times New Roman"/>
                <a:sym typeface="Times New Roman"/>
              </a:rPr>
              <a:t>bằng</a:t>
            </a:r>
            <a:r>
              <a:rPr lang="en-US" sz="3600" dirty="0">
                <a:solidFill>
                  <a:srgbClr val="0070C0"/>
                </a:solidFill>
                <a:latin typeface="Times New Roman"/>
                <a:ea typeface="Times New Roman"/>
                <a:cs typeface="Times New Roman"/>
                <a:sym typeface="Times New Roman"/>
              </a:rPr>
              <a:t> </a:t>
            </a:r>
            <a:r>
              <a:rPr lang="en-US" sz="3600" dirty="0" smtClean="0">
                <a:solidFill>
                  <a:srgbClr val="0070C0"/>
                </a:solidFill>
                <a:latin typeface="Times New Roman"/>
                <a:ea typeface="Times New Roman"/>
                <a:cs typeface="Times New Roman"/>
                <a:sym typeface="Times New Roman"/>
              </a:rPr>
              <a:t>90</a:t>
            </a:r>
            <a:r>
              <a:rPr lang="en-US" sz="3600" baseline="30000" dirty="0" smtClean="0">
                <a:solidFill>
                  <a:srgbClr val="0070C0"/>
                </a:solidFill>
                <a:latin typeface="Times New Roman"/>
                <a:ea typeface="Times New Roman"/>
                <a:cs typeface="Times New Roman"/>
                <a:sym typeface="Times New Roman"/>
              </a:rPr>
              <a:t>0</a:t>
            </a:r>
            <a:r>
              <a:rPr lang="en-US" sz="3600" dirty="0">
                <a:solidFill>
                  <a:srgbClr val="0070C0"/>
                </a:solidFill>
                <a:latin typeface="Times New Roman"/>
                <a:ea typeface="Times New Roman"/>
                <a:cs typeface="Times New Roman"/>
                <a:sym typeface="Times New Roman"/>
              </a:rPr>
              <a:t>.</a:t>
            </a:r>
            <a:endParaRPr sz="3600" dirty="0">
              <a:solidFill>
                <a:srgbClr val="0070C0"/>
              </a:solidFill>
              <a:latin typeface="Open Sans"/>
              <a:ea typeface="Open Sans"/>
              <a:cs typeface="Open Sans"/>
              <a:sym typeface="Open Sans"/>
            </a:endParaRPr>
          </a:p>
        </p:txBody>
      </p:sp>
      <p:sp>
        <p:nvSpPr>
          <p:cNvPr id="205" name="Google Shape;205;p5"/>
          <p:cNvSpPr/>
          <p:nvPr/>
        </p:nvSpPr>
        <p:spPr>
          <a:xfrm>
            <a:off x="4041649" y="5179118"/>
            <a:ext cx="5588453" cy="664797"/>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3600">
                <a:solidFill>
                  <a:srgbClr val="0070C0"/>
                </a:solidFill>
                <a:latin typeface="Times New Roman"/>
                <a:ea typeface="Times New Roman"/>
                <a:cs typeface="Times New Roman"/>
                <a:sym typeface="Times New Roman"/>
              </a:rPr>
              <a:t>- Hai đường chéo bằng nhau.</a:t>
            </a:r>
            <a:endParaRPr sz="3600">
              <a:solidFill>
                <a:srgbClr val="0070C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5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fade">
                                      <p:cBhvr>
                                        <p:cTn id="27"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txBox="1"/>
          <p:nvPr/>
        </p:nvSpPr>
        <p:spPr>
          <a:xfrm>
            <a:off x="462040" y="662270"/>
            <a:ext cx="2783627"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b="1">
                <a:solidFill>
                  <a:srgbClr val="00B050"/>
                </a:solidFill>
                <a:latin typeface="Times New Roman"/>
                <a:ea typeface="Times New Roman"/>
                <a:cs typeface="Times New Roman"/>
                <a:sym typeface="Times New Roman"/>
              </a:rPr>
              <a:t>Thực hành 2</a:t>
            </a:r>
            <a:endParaRPr sz="2900" b="1">
              <a:solidFill>
                <a:srgbClr val="00B050"/>
              </a:solidFill>
              <a:latin typeface="Times New Roman"/>
              <a:ea typeface="Times New Roman"/>
              <a:cs typeface="Times New Roman"/>
              <a:sym typeface="Times New Roman"/>
            </a:endParaRPr>
          </a:p>
        </p:txBody>
      </p:sp>
      <p:sp>
        <p:nvSpPr>
          <p:cNvPr id="211" name="Google Shape;211;p6"/>
          <p:cNvSpPr txBox="1"/>
          <p:nvPr/>
        </p:nvSpPr>
        <p:spPr>
          <a:xfrm>
            <a:off x="681496" y="1264177"/>
            <a:ext cx="9436608"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Vẽ hình vuông ABCD có cạnh 4 cm theo hướng dẫn sau:</a:t>
            </a:r>
            <a:endParaRPr/>
          </a:p>
        </p:txBody>
      </p:sp>
      <p:sp>
        <p:nvSpPr>
          <p:cNvPr id="212" name="Google Shape;212;p6"/>
          <p:cNvSpPr/>
          <p:nvPr/>
        </p:nvSpPr>
        <p:spPr>
          <a:xfrm>
            <a:off x="681496" y="1821297"/>
            <a:ext cx="1406539"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rgbClr val="00B050"/>
                </a:solidFill>
                <a:latin typeface="Times New Roman"/>
                <a:ea typeface="Times New Roman"/>
                <a:cs typeface="Times New Roman"/>
                <a:sym typeface="Times New Roman"/>
              </a:rPr>
              <a:t>Bước 1:</a:t>
            </a:r>
            <a:endParaRPr sz="2900">
              <a:solidFill>
                <a:srgbClr val="00B050"/>
              </a:solidFill>
              <a:latin typeface="Open Sans"/>
              <a:ea typeface="Open Sans"/>
              <a:cs typeface="Open Sans"/>
              <a:sym typeface="Open Sans"/>
            </a:endParaRPr>
          </a:p>
        </p:txBody>
      </p:sp>
      <p:sp>
        <p:nvSpPr>
          <p:cNvPr id="213" name="Google Shape;213;p6"/>
          <p:cNvSpPr/>
          <p:nvPr/>
        </p:nvSpPr>
        <p:spPr>
          <a:xfrm>
            <a:off x="681496" y="2339769"/>
            <a:ext cx="1406539"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rgbClr val="00B050"/>
                </a:solidFill>
                <a:latin typeface="Times New Roman"/>
                <a:ea typeface="Times New Roman"/>
                <a:cs typeface="Times New Roman"/>
                <a:sym typeface="Times New Roman"/>
              </a:rPr>
              <a:t>Bước 2:</a:t>
            </a:r>
            <a:endParaRPr sz="2900">
              <a:solidFill>
                <a:srgbClr val="00B050"/>
              </a:solidFill>
              <a:latin typeface="Open Sans"/>
              <a:ea typeface="Open Sans"/>
              <a:cs typeface="Open Sans"/>
              <a:sym typeface="Open Sans"/>
            </a:endParaRPr>
          </a:p>
        </p:txBody>
      </p:sp>
      <p:sp>
        <p:nvSpPr>
          <p:cNvPr id="214" name="Google Shape;214;p6"/>
          <p:cNvSpPr/>
          <p:nvPr/>
        </p:nvSpPr>
        <p:spPr>
          <a:xfrm>
            <a:off x="1996275" y="1819377"/>
            <a:ext cx="8271982"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Vẽ đoạn thẳng AB = 4 cm.</a:t>
            </a:r>
            <a:endParaRPr sz="2900">
              <a:solidFill>
                <a:schemeClr val="dk1"/>
              </a:solidFill>
              <a:latin typeface="Open Sans"/>
              <a:ea typeface="Open Sans"/>
              <a:cs typeface="Open Sans"/>
              <a:sym typeface="Open Sans"/>
            </a:endParaRPr>
          </a:p>
        </p:txBody>
      </p:sp>
      <p:sp>
        <p:nvSpPr>
          <p:cNvPr id="215" name="Google Shape;215;p6"/>
          <p:cNvSpPr/>
          <p:nvPr/>
        </p:nvSpPr>
        <p:spPr>
          <a:xfrm>
            <a:off x="1996274" y="2337849"/>
            <a:ext cx="12243982" cy="100335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Vẽ đường thẳng vuông góc với AB tại A. Xác định điểm D trên đường thẳng đó sao cho AD = 4 cm.</a:t>
            </a:r>
            <a:endParaRPr sz="2900">
              <a:solidFill>
                <a:schemeClr val="dk1"/>
              </a:solidFill>
              <a:latin typeface="Open Sans"/>
              <a:ea typeface="Open Sans"/>
              <a:cs typeface="Open Sans"/>
              <a:sym typeface="Open Sans"/>
            </a:endParaRPr>
          </a:p>
        </p:txBody>
      </p:sp>
      <p:pic>
        <p:nvPicPr>
          <p:cNvPr id="216" name="Google Shape;216;p6"/>
          <p:cNvPicPr preferRelativeResize="0"/>
          <p:nvPr/>
        </p:nvPicPr>
        <p:blipFill rotWithShape="1">
          <a:blip r:embed="rId3">
            <a:alphaModFix/>
          </a:blip>
          <a:srcRect/>
          <a:stretch/>
        </p:blipFill>
        <p:spPr>
          <a:xfrm rot="2416347">
            <a:off x="4421507" y="5952510"/>
            <a:ext cx="2468880" cy="1691640"/>
          </a:xfrm>
          <a:prstGeom prst="rect">
            <a:avLst/>
          </a:prstGeom>
          <a:noFill/>
          <a:ln>
            <a:noFill/>
          </a:ln>
        </p:spPr>
      </p:pic>
      <p:sp>
        <p:nvSpPr>
          <p:cNvPr id="217" name="Google Shape;217;p6"/>
          <p:cNvSpPr txBox="1"/>
          <p:nvPr/>
        </p:nvSpPr>
        <p:spPr>
          <a:xfrm>
            <a:off x="4994158" y="7535253"/>
            <a:ext cx="485113"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A</a:t>
            </a:r>
            <a:endParaRPr/>
          </a:p>
        </p:txBody>
      </p:sp>
      <p:sp>
        <p:nvSpPr>
          <p:cNvPr id="218" name="Google Shape;218;p6"/>
          <p:cNvSpPr txBox="1"/>
          <p:nvPr/>
        </p:nvSpPr>
        <p:spPr>
          <a:xfrm>
            <a:off x="7155914" y="7542027"/>
            <a:ext cx="485113"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B</a:t>
            </a:r>
            <a:endParaRPr/>
          </a:p>
        </p:txBody>
      </p:sp>
      <p:sp>
        <p:nvSpPr>
          <p:cNvPr id="219" name="Google Shape;219;p6"/>
          <p:cNvSpPr txBox="1"/>
          <p:nvPr/>
        </p:nvSpPr>
        <p:spPr>
          <a:xfrm>
            <a:off x="7211272" y="5247197"/>
            <a:ext cx="485113"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C</a:t>
            </a:r>
            <a:endParaRPr/>
          </a:p>
        </p:txBody>
      </p:sp>
      <p:sp>
        <p:nvSpPr>
          <p:cNvPr id="220" name="Google Shape;220;p6"/>
          <p:cNvSpPr/>
          <p:nvPr/>
        </p:nvSpPr>
        <p:spPr>
          <a:xfrm>
            <a:off x="691126" y="3279825"/>
            <a:ext cx="1406539"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rgbClr val="00B050"/>
                </a:solidFill>
                <a:latin typeface="Times New Roman"/>
                <a:ea typeface="Times New Roman"/>
                <a:cs typeface="Times New Roman"/>
                <a:sym typeface="Times New Roman"/>
              </a:rPr>
              <a:t>Bước 3:</a:t>
            </a:r>
            <a:endParaRPr sz="2900">
              <a:solidFill>
                <a:srgbClr val="00B050"/>
              </a:solidFill>
              <a:latin typeface="Open Sans"/>
              <a:ea typeface="Open Sans"/>
              <a:cs typeface="Open Sans"/>
              <a:sym typeface="Open Sans"/>
            </a:endParaRPr>
          </a:p>
        </p:txBody>
      </p:sp>
      <p:sp>
        <p:nvSpPr>
          <p:cNvPr id="221" name="Google Shape;221;p6"/>
          <p:cNvSpPr/>
          <p:nvPr/>
        </p:nvSpPr>
        <p:spPr>
          <a:xfrm>
            <a:off x="1996275" y="3277905"/>
            <a:ext cx="12397350" cy="100335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Vẽ đường thẳng vuông góc với AB tại B. Xác định điểm C trên đường thẳng đó sao cho BC = 4 cm.</a:t>
            </a:r>
            <a:endParaRPr sz="2900">
              <a:solidFill>
                <a:schemeClr val="dk1"/>
              </a:solidFill>
              <a:latin typeface="Open Sans"/>
              <a:ea typeface="Open Sans"/>
              <a:cs typeface="Open Sans"/>
              <a:sym typeface="Open Sans"/>
            </a:endParaRPr>
          </a:p>
        </p:txBody>
      </p:sp>
      <p:sp>
        <p:nvSpPr>
          <p:cNvPr id="222" name="Google Shape;222;p6"/>
          <p:cNvSpPr/>
          <p:nvPr/>
        </p:nvSpPr>
        <p:spPr>
          <a:xfrm>
            <a:off x="401080" y="1370488"/>
            <a:ext cx="342632" cy="38262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1</a:t>
            </a:r>
            <a:endParaRPr sz="2200">
              <a:solidFill>
                <a:schemeClr val="lt1"/>
              </a:solidFill>
              <a:latin typeface="Times New Roman"/>
              <a:ea typeface="Times New Roman"/>
              <a:cs typeface="Times New Roman"/>
              <a:sym typeface="Times New Roman"/>
            </a:endParaRPr>
          </a:p>
        </p:txBody>
      </p:sp>
      <p:sp>
        <p:nvSpPr>
          <p:cNvPr id="223" name="Google Shape;223;p6"/>
          <p:cNvSpPr/>
          <p:nvPr/>
        </p:nvSpPr>
        <p:spPr>
          <a:xfrm>
            <a:off x="697222" y="4224705"/>
            <a:ext cx="1415837" cy="557076"/>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rgbClr val="00B050"/>
                </a:solidFill>
                <a:latin typeface="Times New Roman"/>
                <a:ea typeface="Times New Roman"/>
                <a:cs typeface="Times New Roman"/>
                <a:sym typeface="Times New Roman"/>
              </a:rPr>
              <a:t>Bước 4:</a:t>
            </a:r>
            <a:endParaRPr sz="2900">
              <a:solidFill>
                <a:srgbClr val="00B050"/>
              </a:solidFill>
              <a:latin typeface="Open Sans"/>
              <a:ea typeface="Open Sans"/>
              <a:cs typeface="Open Sans"/>
              <a:sym typeface="Open Sans"/>
            </a:endParaRPr>
          </a:p>
        </p:txBody>
      </p:sp>
      <p:sp>
        <p:nvSpPr>
          <p:cNvPr id="224" name="Google Shape;224;p6"/>
          <p:cNvSpPr/>
          <p:nvPr/>
        </p:nvSpPr>
        <p:spPr>
          <a:xfrm>
            <a:off x="2002371" y="4222785"/>
            <a:ext cx="8265886" cy="557076"/>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Nối C với D ta được hình vuông ABCD.</a:t>
            </a:r>
            <a:endParaRPr sz="2900">
              <a:solidFill>
                <a:schemeClr val="dk1"/>
              </a:solidFill>
              <a:latin typeface="Open Sans"/>
              <a:ea typeface="Open Sans"/>
              <a:cs typeface="Open Sans"/>
              <a:sym typeface="Open Sans"/>
            </a:endParaRPr>
          </a:p>
        </p:txBody>
      </p:sp>
      <p:pic>
        <p:nvPicPr>
          <p:cNvPr id="225" name="Google Shape;225;p6"/>
          <p:cNvPicPr preferRelativeResize="0"/>
          <p:nvPr/>
        </p:nvPicPr>
        <p:blipFill rotWithShape="1">
          <a:blip r:embed="rId3">
            <a:alphaModFix/>
          </a:blip>
          <a:srcRect/>
          <a:stretch/>
        </p:blipFill>
        <p:spPr>
          <a:xfrm rot="-2976776">
            <a:off x="5235188" y="6375817"/>
            <a:ext cx="2468880" cy="1691640"/>
          </a:xfrm>
          <a:prstGeom prst="rect">
            <a:avLst/>
          </a:prstGeom>
          <a:noFill/>
          <a:ln>
            <a:noFill/>
          </a:ln>
        </p:spPr>
      </p:pic>
      <p:sp>
        <p:nvSpPr>
          <p:cNvPr id="226" name="Google Shape;226;p6"/>
          <p:cNvSpPr txBox="1"/>
          <p:nvPr/>
        </p:nvSpPr>
        <p:spPr>
          <a:xfrm>
            <a:off x="5145350" y="5014093"/>
            <a:ext cx="30546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Times New Roman"/>
                <a:ea typeface="Times New Roman"/>
                <a:cs typeface="Times New Roman"/>
                <a:sym typeface="Times New Roman"/>
              </a:rPr>
              <a:t>.</a:t>
            </a:r>
            <a:endParaRPr/>
          </a:p>
        </p:txBody>
      </p:sp>
      <p:sp>
        <p:nvSpPr>
          <p:cNvPr id="227" name="Google Shape;227;p6"/>
          <p:cNvSpPr txBox="1"/>
          <p:nvPr/>
        </p:nvSpPr>
        <p:spPr>
          <a:xfrm>
            <a:off x="4901328" y="5255158"/>
            <a:ext cx="485113"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D</a:t>
            </a:r>
            <a:endParaRPr/>
          </a:p>
        </p:txBody>
      </p:sp>
      <p:cxnSp>
        <p:nvCxnSpPr>
          <p:cNvPr id="228" name="Google Shape;228;p6"/>
          <p:cNvCxnSpPr/>
          <p:nvPr/>
        </p:nvCxnSpPr>
        <p:spPr>
          <a:xfrm>
            <a:off x="5262382" y="7606485"/>
            <a:ext cx="2030204" cy="1920"/>
          </a:xfrm>
          <a:prstGeom prst="straightConnector1">
            <a:avLst/>
          </a:prstGeom>
          <a:noFill/>
          <a:ln w="38100" cap="flat" cmpd="sng">
            <a:solidFill>
              <a:srgbClr val="00B050"/>
            </a:solidFill>
            <a:prstDash val="solid"/>
            <a:miter lim="800000"/>
            <a:headEnd type="none" w="sm" len="sm"/>
            <a:tailEnd type="none" w="sm" len="sm"/>
          </a:ln>
        </p:spPr>
      </p:cxnSp>
      <p:cxnSp>
        <p:nvCxnSpPr>
          <p:cNvPr id="229" name="Google Shape;229;p6"/>
          <p:cNvCxnSpPr/>
          <p:nvPr/>
        </p:nvCxnSpPr>
        <p:spPr>
          <a:xfrm rot="10800000">
            <a:off x="5297188" y="4787225"/>
            <a:ext cx="0" cy="2837548"/>
          </a:xfrm>
          <a:prstGeom prst="straightConnector1">
            <a:avLst/>
          </a:prstGeom>
          <a:noFill/>
          <a:ln w="38100" cap="flat" cmpd="sng">
            <a:solidFill>
              <a:srgbClr val="002060"/>
            </a:solidFill>
            <a:prstDash val="solid"/>
            <a:miter lim="800000"/>
            <a:headEnd type="none" w="sm" len="sm"/>
            <a:tailEnd type="none" w="sm" len="sm"/>
          </a:ln>
        </p:spPr>
      </p:cxnSp>
      <p:cxnSp>
        <p:nvCxnSpPr>
          <p:cNvPr id="230" name="Google Shape;230;p6"/>
          <p:cNvCxnSpPr/>
          <p:nvPr/>
        </p:nvCxnSpPr>
        <p:spPr>
          <a:xfrm rot="10800000">
            <a:off x="7278388" y="4793321"/>
            <a:ext cx="0" cy="2837548"/>
          </a:xfrm>
          <a:prstGeom prst="straightConnector1">
            <a:avLst/>
          </a:prstGeom>
          <a:noFill/>
          <a:ln w="38100" cap="flat" cmpd="sng">
            <a:solidFill>
              <a:srgbClr val="002060"/>
            </a:solidFill>
            <a:prstDash val="solid"/>
            <a:miter lim="800000"/>
            <a:headEnd type="none" w="sm" len="sm"/>
            <a:tailEnd type="none" w="sm" len="sm"/>
          </a:ln>
        </p:spPr>
      </p:cxnSp>
      <p:cxnSp>
        <p:nvCxnSpPr>
          <p:cNvPr id="231" name="Google Shape;231;p6"/>
          <p:cNvCxnSpPr/>
          <p:nvPr/>
        </p:nvCxnSpPr>
        <p:spPr>
          <a:xfrm rot="10800000">
            <a:off x="7279041" y="5523839"/>
            <a:ext cx="0" cy="2105452"/>
          </a:xfrm>
          <a:prstGeom prst="straightConnector1">
            <a:avLst/>
          </a:prstGeom>
          <a:noFill/>
          <a:ln w="38100" cap="flat" cmpd="sng">
            <a:solidFill>
              <a:srgbClr val="00B050"/>
            </a:solidFill>
            <a:prstDash val="solid"/>
            <a:miter lim="800000"/>
            <a:headEnd type="none" w="sm" len="sm"/>
            <a:tailEnd type="none" w="sm" len="sm"/>
          </a:ln>
        </p:spPr>
      </p:cxnSp>
      <p:cxnSp>
        <p:nvCxnSpPr>
          <p:cNvPr id="232" name="Google Shape;232;p6"/>
          <p:cNvCxnSpPr/>
          <p:nvPr/>
        </p:nvCxnSpPr>
        <p:spPr>
          <a:xfrm rot="10800000" flipH="1">
            <a:off x="5284996" y="5526907"/>
            <a:ext cx="13089" cy="2073483"/>
          </a:xfrm>
          <a:prstGeom prst="straightConnector1">
            <a:avLst/>
          </a:prstGeom>
          <a:noFill/>
          <a:ln w="38100" cap="flat" cmpd="sng">
            <a:solidFill>
              <a:srgbClr val="00B050"/>
            </a:solidFill>
            <a:prstDash val="solid"/>
            <a:miter lim="800000"/>
            <a:headEnd type="none" w="sm" len="sm"/>
            <a:tailEnd type="none" w="sm" len="sm"/>
          </a:ln>
        </p:spPr>
      </p:cxnSp>
      <p:cxnSp>
        <p:nvCxnSpPr>
          <p:cNvPr id="233" name="Google Shape;233;p6"/>
          <p:cNvCxnSpPr/>
          <p:nvPr/>
        </p:nvCxnSpPr>
        <p:spPr>
          <a:xfrm>
            <a:off x="5298085" y="5526907"/>
            <a:ext cx="1990657" cy="0"/>
          </a:xfrm>
          <a:prstGeom prst="straightConnector1">
            <a:avLst/>
          </a:prstGeom>
          <a:noFill/>
          <a:ln w="38100" cap="flat" cmpd="sng">
            <a:solidFill>
              <a:srgbClr val="00B050"/>
            </a:solidFill>
            <a:prstDash val="solid"/>
            <a:miter lim="800000"/>
            <a:headEnd type="none" w="sm" len="sm"/>
            <a:tailEnd type="none" w="sm" len="sm"/>
          </a:ln>
        </p:spPr>
      </p:cxnSp>
      <p:sp>
        <p:nvSpPr>
          <p:cNvPr id="234" name="Google Shape;234;p6"/>
          <p:cNvSpPr txBox="1"/>
          <p:nvPr/>
        </p:nvSpPr>
        <p:spPr>
          <a:xfrm rot="-5400000">
            <a:off x="4446780" y="6139191"/>
            <a:ext cx="1311521"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4 cm</a:t>
            </a:r>
            <a:endParaRPr sz="2400" b="1">
              <a:solidFill>
                <a:schemeClr val="dk1"/>
              </a:solidFill>
              <a:latin typeface="Times New Roman"/>
              <a:ea typeface="Times New Roman"/>
              <a:cs typeface="Times New Roman"/>
              <a:sym typeface="Times New Roman"/>
            </a:endParaRPr>
          </a:p>
        </p:txBody>
      </p:sp>
      <p:sp>
        <p:nvSpPr>
          <p:cNvPr id="235" name="Google Shape;235;p6"/>
          <p:cNvSpPr txBox="1"/>
          <p:nvPr/>
        </p:nvSpPr>
        <p:spPr>
          <a:xfrm rot="5400000">
            <a:off x="6875538" y="6518655"/>
            <a:ext cx="1311521"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4 cm</a:t>
            </a:r>
            <a:endParaRPr sz="2400" b="1">
              <a:solidFill>
                <a:schemeClr val="dk1"/>
              </a:solidFill>
              <a:latin typeface="Times New Roman"/>
              <a:ea typeface="Times New Roman"/>
              <a:cs typeface="Times New Roman"/>
              <a:sym typeface="Times New Roman"/>
            </a:endParaRPr>
          </a:p>
        </p:txBody>
      </p:sp>
      <p:sp>
        <p:nvSpPr>
          <p:cNvPr id="236" name="Google Shape;236;p6"/>
          <p:cNvSpPr txBox="1"/>
          <p:nvPr/>
        </p:nvSpPr>
        <p:spPr>
          <a:xfrm>
            <a:off x="5880068" y="7562235"/>
            <a:ext cx="854872"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4 cm</a:t>
            </a:r>
            <a:endParaRPr/>
          </a:p>
        </p:txBody>
      </p:sp>
      <p:sp>
        <p:nvSpPr>
          <p:cNvPr id="237" name="Google Shape;237;p6"/>
          <p:cNvSpPr txBox="1"/>
          <p:nvPr/>
        </p:nvSpPr>
        <p:spPr>
          <a:xfrm>
            <a:off x="7114358" y="4995805"/>
            <a:ext cx="30546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Times New Roman"/>
                <a:ea typeface="Times New Roman"/>
                <a:cs typeface="Times New Roman"/>
                <a:sym typeface="Times New Roman"/>
              </a:rPr>
              <a:t>.</a:t>
            </a:r>
            <a:endParaRPr/>
          </a:p>
        </p:txBody>
      </p:sp>
      <p:sp>
        <p:nvSpPr>
          <p:cNvPr id="238" name="Google Shape;238;p6"/>
          <p:cNvSpPr txBox="1"/>
          <p:nvPr/>
        </p:nvSpPr>
        <p:spPr>
          <a:xfrm>
            <a:off x="462040" y="166970"/>
            <a:ext cx="4400435" cy="557076"/>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b="1">
                <a:solidFill>
                  <a:schemeClr val="dk1"/>
                </a:solidFill>
                <a:latin typeface="Times New Roman"/>
                <a:ea typeface="Times New Roman"/>
                <a:cs typeface="Times New Roman"/>
                <a:sym typeface="Times New Roman"/>
              </a:rPr>
              <a:t>b) Cách vẽ hình vuông</a:t>
            </a:r>
            <a:endParaRPr sz="29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fade">
                                      <p:cBhvr>
                                        <p:cTn id="17" dur="500"/>
                                        <p:tgtEl>
                                          <p:spTgt spid="211"/>
                                        </p:tgtEl>
                                      </p:cBhvr>
                                    </p:animEffect>
                                  </p:childTnLst>
                                </p:cTn>
                              </p:par>
                              <p:par>
                                <p:cTn id="18" presetID="10" presetClass="entr" presetSubtype="0" fill="hold" nodeType="withEffect">
                                  <p:stCondLst>
                                    <p:cond delay="0"/>
                                  </p:stCondLst>
                                  <p:childTnLst>
                                    <p:set>
                                      <p:cBhvr>
                                        <p:cTn id="19" dur="1" fill="hold">
                                          <p:stCondLst>
                                            <p:cond delay="0"/>
                                          </p:stCondLst>
                                        </p:cTn>
                                        <p:tgtEl>
                                          <p:spTgt spid="222"/>
                                        </p:tgtEl>
                                        <p:attrNameLst>
                                          <p:attrName>style.visibility</p:attrName>
                                        </p:attrNameLst>
                                      </p:cBhvr>
                                      <p:to>
                                        <p:strVal val="visible"/>
                                      </p:to>
                                    </p:set>
                                    <p:animEffect transition="in" filter="fade">
                                      <p:cBhvr>
                                        <p:cTn id="20" dur="500"/>
                                        <p:tgtEl>
                                          <p:spTgt spid="2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2"/>
                                        </p:tgtEl>
                                        <p:attrNameLst>
                                          <p:attrName>style.visibility</p:attrName>
                                        </p:attrNameLst>
                                      </p:cBhvr>
                                      <p:to>
                                        <p:strVal val="visible"/>
                                      </p:to>
                                    </p:set>
                                    <p:animEffect transition="in" filter="fade">
                                      <p:cBhvr>
                                        <p:cTn id="25" dur="500"/>
                                        <p:tgtEl>
                                          <p:spTgt spid="2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4"/>
                                        </p:tgtEl>
                                        <p:attrNameLst>
                                          <p:attrName>style.visibility</p:attrName>
                                        </p:attrNameLst>
                                      </p:cBhvr>
                                      <p:to>
                                        <p:strVal val="visible"/>
                                      </p:to>
                                    </p:set>
                                    <p:animEffect transition="in" filter="fade">
                                      <p:cBhvr>
                                        <p:cTn id="30" dur="500"/>
                                        <p:tgtEl>
                                          <p:spTgt spid="2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8"/>
                                        </p:tgtEl>
                                        <p:attrNameLst>
                                          <p:attrName>style.visibility</p:attrName>
                                        </p:attrNameLst>
                                      </p:cBhvr>
                                      <p:to>
                                        <p:strVal val="visible"/>
                                      </p:to>
                                    </p:set>
                                    <p:animEffect transition="in" filter="fade">
                                      <p:cBhvr>
                                        <p:cTn id="35" dur="500"/>
                                        <p:tgtEl>
                                          <p:spTgt spid="2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7"/>
                                        </p:tgtEl>
                                        <p:attrNameLst>
                                          <p:attrName>style.visibility</p:attrName>
                                        </p:attrNameLst>
                                      </p:cBhvr>
                                      <p:to>
                                        <p:strVal val="visible"/>
                                      </p:to>
                                    </p:set>
                                    <p:animEffect transition="in" filter="fade">
                                      <p:cBhvr>
                                        <p:cTn id="40" dur="2000"/>
                                        <p:tgtEl>
                                          <p:spTgt spid="217"/>
                                        </p:tgtEl>
                                      </p:cBhvr>
                                    </p:animEffect>
                                  </p:childTnLst>
                                </p:cTn>
                              </p:par>
                              <p:par>
                                <p:cTn id="41" presetID="10" presetClass="entr" presetSubtype="0" fill="hold" nodeType="withEffect">
                                  <p:stCondLst>
                                    <p:cond delay="0"/>
                                  </p:stCondLst>
                                  <p:childTnLst>
                                    <p:set>
                                      <p:cBhvr>
                                        <p:cTn id="42" dur="1" fill="hold">
                                          <p:stCondLst>
                                            <p:cond delay="0"/>
                                          </p:stCondLst>
                                        </p:cTn>
                                        <p:tgtEl>
                                          <p:spTgt spid="218"/>
                                        </p:tgtEl>
                                        <p:attrNameLst>
                                          <p:attrName>style.visibility</p:attrName>
                                        </p:attrNameLst>
                                      </p:cBhvr>
                                      <p:to>
                                        <p:strVal val="visible"/>
                                      </p:to>
                                    </p:set>
                                    <p:animEffect transition="in" filter="fade">
                                      <p:cBhvr>
                                        <p:cTn id="43" dur="2000"/>
                                        <p:tgtEl>
                                          <p:spTgt spid="2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6"/>
                                        </p:tgtEl>
                                        <p:attrNameLst>
                                          <p:attrName>style.visibility</p:attrName>
                                        </p:attrNameLst>
                                      </p:cBhvr>
                                      <p:to>
                                        <p:strVal val="visible"/>
                                      </p:to>
                                    </p:set>
                                    <p:animEffect transition="in" filter="fade">
                                      <p:cBhvr>
                                        <p:cTn id="48" dur="500"/>
                                        <p:tgtEl>
                                          <p:spTgt spid="2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3"/>
                                        </p:tgtEl>
                                        <p:attrNameLst>
                                          <p:attrName>style.visibility</p:attrName>
                                        </p:attrNameLst>
                                      </p:cBhvr>
                                      <p:to>
                                        <p:strVal val="visible"/>
                                      </p:to>
                                    </p:set>
                                    <p:animEffect transition="in" filter="fade">
                                      <p:cBhvr>
                                        <p:cTn id="53" dur="500"/>
                                        <p:tgtEl>
                                          <p:spTgt spid="2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5"/>
                                        </p:tgtEl>
                                        <p:attrNameLst>
                                          <p:attrName>style.visibility</p:attrName>
                                        </p:attrNameLst>
                                      </p:cBhvr>
                                      <p:to>
                                        <p:strVal val="visible"/>
                                      </p:to>
                                    </p:set>
                                    <p:animEffect transition="in" filter="fade">
                                      <p:cBhvr>
                                        <p:cTn id="58" dur="500"/>
                                        <p:tgtEl>
                                          <p:spTgt spid="2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6"/>
                                        </p:tgtEl>
                                        <p:attrNameLst>
                                          <p:attrName>style.visibility</p:attrName>
                                        </p:attrNameLst>
                                      </p:cBhvr>
                                      <p:to>
                                        <p:strVal val="visible"/>
                                      </p:to>
                                    </p:set>
                                    <p:animEffect transition="in" filter="fade">
                                      <p:cBhvr>
                                        <p:cTn id="63" dur="1000"/>
                                        <p:tgtEl>
                                          <p:spTgt spid="2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9"/>
                                        </p:tgtEl>
                                        <p:attrNameLst>
                                          <p:attrName>style.visibility</p:attrName>
                                        </p:attrNameLst>
                                      </p:cBhvr>
                                      <p:to>
                                        <p:strVal val="visible"/>
                                      </p:to>
                                    </p:set>
                                    <p:animEffect transition="in" filter="fade">
                                      <p:cBhvr>
                                        <p:cTn id="68" dur="2000"/>
                                        <p:tgtEl>
                                          <p:spTgt spid="2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26"/>
                                        </p:tgtEl>
                                        <p:attrNameLst>
                                          <p:attrName>style.visibility</p:attrName>
                                        </p:attrNameLst>
                                      </p:cBhvr>
                                      <p:to>
                                        <p:strVal val="visible"/>
                                      </p:to>
                                    </p:set>
                                    <p:animEffect transition="in" filter="fade">
                                      <p:cBhvr>
                                        <p:cTn id="73" dur="2000"/>
                                        <p:tgtEl>
                                          <p:spTgt spid="2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27"/>
                                        </p:tgtEl>
                                        <p:attrNameLst>
                                          <p:attrName>style.visibility</p:attrName>
                                        </p:attrNameLst>
                                      </p:cBhvr>
                                      <p:to>
                                        <p:strVal val="visible"/>
                                      </p:to>
                                    </p:set>
                                    <p:animEffect transition="in" filter="fade">
                                      <p:cBhvr>
                                        <p:cTn id="78" dur="2000"/>
                                        <p:tgtEl>
                                          <p:spTgt spid="2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32"/>
                                        </p:tgtEl>
                                        <p:attrNameLst>
                                          <p:attrName>style.visibility</p:attrName>
                                        </p:attrNameLst>
                                      </p:cBhvr>
                                      <p:to>
                                        <p:strVal val="visible"/>
                                      </p:to>
                                    </p:set>
                                    <p:animEffect transition="in" filter="fade">
                                      <p:cBhvr>
                                        <p:cTn id="83" dur="2000"/>
                                        <p:tgtEl>
                                          <p:spTgt spid="23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4"/>
                                        </p:tgtEl>
                                        <p:attrNameLst>
                                          <p:attrName>style.visibility</p:attrName>
                                        </p:attrNameLst>
                                      </p:cBhvr>
                                      <p:to>
                                        <p:strVal val="visible"/>
                                      </p:to>
                                    </p:set>
                                    <p:animEffect transition="in" filter="fade">
                                      <p:cBhvr>
                                        <p:cTn id="88" dur="500"/>
                                        <p:tgtEl>
                                          <p:spTgt spid="23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1000"/>
                                        <p:tgtEl>
                                          <p:spTgt spid="216"/>
                                        </p:tgtEl>
                                      </p:cBhvr>
                                    </p:animEffect>
                                    <p:set>
                                      <p:cBhvr>
                                        <p:cTn id="93" dur="1" fill="hold">
                                          <p:stCondLst>
                                            <p:cond delay="1000"/>
                                          </p:stCondLst>
                                        </p:cTn>
                                        <p:tgtEl>
                                          <p:spTgt spid="21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20"/>
                                        </p:tgtEl>
                                        <p:attrNameLst>
                                          <p:attrName>style.visibility</p:attrName>
                                        </p:attrNameLst>
                                      </p:cBhvr>
                                      <p:to>
                                        <p:strVal val="visible"/>
                                      </p:to>
                                    </p:set>
                                    <p:animEffect transition="in" filter="fade">
                                      <p:cBhvr>
                                        <p:cTn id="98" dur="500"/>
                                        <p:tgtEl>
                                          <p:spTgt spid="22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21"/>
                                        </p:tgtEl>
                                        <p:attrNameLst>
                                          <p:attrName>style.visibility</p:attrName>
                                        </p:attrNameLst>
                                      </p:cBhvr>
                                      <p:to>
                                        <p:strVal val="visible"/>
                                      </p:to>
                                    </p:set>
                                    <p:animEffect transition="in" filter="fade">
                                      <p:cBhvr>
                                        <p:cTn id="103" dur="500"/>
                                        <p:tgtEl>
                                          <p:spTgt spid="22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25"/>
                                        </p:tgtEl>
                                        <p:attrNameLst>
                                          <p:attrName>style.visibility</p:attrName>
                                        </p:attrNameLst>
                                      </p:cBhvr>
                                      <p:to>
                                        <p:strVal val="visible"/>
                                      </p:to>
                                    </p:set>
                                    <p:animEffect transition="in" filter="fade">
                                      <p:cBhvr>
                                        <p:cTn id="108" dur="1000"/>
                                        <p:tgtEl>
                                          <p:spTgt spid="22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230"/>
                                        </p:tgtEl>
                                        <p:attrNameLst>
                                          <p:attrName>style.visibility</p:attrName>
                                        </p:attrNameLst>
                                      </p:cBhvr>
                                      <p:to>
                                        <p:strVal val="visible"/>
                                      </p:to>
                                    </p:set>
                                    <p:animEffect transition="in" filter="fade">
                                      <p:cBhvr>
                                        <p:cTn id="113" dur="2000"/>
                                        <p:tgtEl>
                                          <p:spTgt spid="23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37"/>
                                        </p:tgtEl>
                                        <p:attrNameLst>
                                          <p:attrName>style.visibility</p:attrName>
                                        </p:attrNameLst>
                                      </p:cBhvr>
                                      <p:to>
                                        <p:strVal val="visible"/>
                                      </p:to>
                                    </p:set>
                                    <p:animEffect transition="in" filter="fade">
                                      <p:cBhvr>
                                        <p:cTn id="118" dur="2000"/>
                                        <p:tgtEl>
                                          <p:spTgt spid="23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19"/>
                                        </p:tgtEl>
                                        <p:attrNameLst>
                                          <p:attrName>style.visibility</p:attrName>
                                        </p:attrNameLst>
                                      </p:cBhvr>
                                      <p:to>
                                        <p:strVal val="visible"/>
                                      </p:to>
                                    </p:set>
                                    <p:animEffect transition="in" filter="fade">
                                      <p:cBhvr>
                                        <p:cTn id="123" dur="2000"/>
                                        <p:tgtEl>
                                          <p:spTgt spid="21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31"/>
                                        </p:tgtEl>
                                        <p:attrNameLst>
                                          <p:attrName>style.visibility</p:attrName>
                                        </p:attrNameLst>
                                      </p:cBhvr>
                                      <p:to>
                                        <p:strVal val="visible"/>
                                      </p:to>
                                    </p:set>
                                    <p:animEffect transition="in" filter="fade">
                                      <p:cBhvr>
                                        <p:cTn id="128" dur="2000"/>
                                        <p:tgtEl>
                                          <p:spTgt spid="23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35"/>
                                        </p:tgtEl>
                                        <p:attrNameLst>
                                          <p:attrName>style.visibility</p:attrName>
                                        </p:attrNameLst>
                                      </p:cBhvr>
                                      <p:to>
                                        <p:strVal val="visible"/>
                                      </p:to>
                                    </p:set>
                                    <p:animEffect transition="in" filter="fade">
                                      <p:cBhvr>
                                        <p:cTn id="133" dur="500"/>
                                        <p:tgtEl>
                                          <p:spTgt spid="235"/>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xit" presetSubtype="4" fill="hold" nodeType="clickEffect">
                                  <p:stCondLst>
                                    <p:cond delay="0"/>
                                  </p:stCondLst>
                                  <p:childTnLst>
                                    <p:anim calcmode="lin" valueType="num">
                                      <p:cBhvr additive="base">
                                        <p:cTn id="137" dur="500"/>
                                        <p:tgtEl>
                                          <p:spTgt spid="225"/>
                                        </p:tgtEl>
                                        <p:attrNameLst>
                                          <p:attrName>ppt_y</p:attrName>
                                        </p:attrNameLst>
                                      </p:cBhvr>
                                      <p:tavLst>
                                        <p:tav tm="0">
                                          <p:val>
                                            <p:strVal val="#ppt_y"/>
                                          </p:val>
                                        </p:tav>
                                        <p:tav tm="100000">
                                          <p:val>
                                            <p:strVal val="#ppt_y+1"/>
                                          </p:val>
                                        </p:tav>
                                      </p:tavLst>
                                    </p:anim>
                                    <p:set>
                                      <p:cBhvr>
                                        <p:cTn id="138" dur="1" fill="hold">
                                          <p:stCondLst>
                                            <p:cond delay="500"/>
                                          </p:stCondLst>
                                        </p:cTn>
                                        <p:tgtEl>
                                          <p:spTgt spid="22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23"/>
                                        </p:tgtEl>
                                        <p:attrNameLst>
                                          <p:attrName>style.visibility</p:attrName>
                                        </p:attrNameLst>
                                      </p:cBhvr>
                                      <p:to>
                                        <p:strVal val="visible"/>
                                      </p:to>
                                    </p:set>
                                    <p:animEffect transition="in" filter="fade">
                                      <p:cBhvr>
                                        <p:cTn id="143" dur="500"/>
                                        <p:tgtEl>
                                          <p:spTgt spid="22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224"/>
                                        </p:tgtEl>
                                        <p:attrNameLst>
                                          <p:attrName>style.visibility</p:attrName>
                                        </p:attrNameLst>
                                      </p:cBhvr>
                                      <p:to>
                                        <p:strVal val="visible"/>
                                      </p:to>
                                    </p:set>
                                    <p:animEffect transition="in" filter="fade">
                                      <p:cBhvr>
                                        <p:cTn id="148" dur="500"/>
                                        <p:tgtEl>
                                          <p:spTgt spid="22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233"/>
                                        </p:tgtEl>
                                        <p:attrNameLst>
                                          <p:attrName>style.visibility</p:attrName>
                                        </p:attrNameLst>
                                      </p:cBhvr>
                                      <p:to>
                                        <p:strVal val="visible"/>
                                      </p:to>
                                    </p:set>
                                    <p:animEffect transition="in" filter="fade">
                                      <p:cBhvr>
                                        <p:cTn id="153" dur="500"/>
                                        <p:tgtEl>
                                          <p:spTgt spid="23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229"/>
                                        </p:tgtEl>
                                      </p:cBhvr>
                                    </p:animEffect>
                                    <p:set>
                                      <p:cBhvr>
                                        <p:cTn id="158" dur="1" fill="hold">
                                          <p:stCondLst>
                                            <p:cond delay="500"/>
                                          </p:stCondLst>
                                        </p:cTn>
                                        <p:tgtEl>
                                          <p:spTgt spid="229"/>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230"/>
                                        </p:tgtEl>
                                      </p:cBhvr>
                                    </p:animEffect>
                                    <p:set>
                                      <p:cBhvr>
                                        <p:cTn id="161" dur="1" fill="hold">
                                          <p:stCondLst>
                                            <p:cond delay="500"/>
                                          </p:stCondLst>
                                        </p:cTn>
                                        <p:tgtEl>
                                          <p:spTgt spid="2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7"/>
          <p:cNvSpPr txBox="1"/>
          <p:nvPr/>
        </p:nvSpPr>
        <p:spPr>
          <a:xfrm>
            <a:off x="718072" y="445354"/>
            <a:ext cx="2783627"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b="1">
                <a:solidFill>
                  <a:srgbClr val="00B050"/>
                </a:solidFill>
                <a:latin typeface="Times New Roman"/>
                <a:ea typeface="Times New Roman"/>
                <a:cs typeface="Times New Roman"/>
                <a:sym typeface="Times New Roman"/>
              </a:rPr>
              <a:t>Thực hành 2</a:t>
            </a:r>
            <a:endParaRPr sz="2900" b="1">
              <a:solidFill>
                <a:srgbClr val="00B050"/>
              </a:solidFill>
              <a:latin typeface="Times New Roman"/>
              <a:ea typeface="Times New Roman"/>
              <a:cs typeface="Times New Roman"/>
              <a:sym typeface="Times New Roman"/>
            </a:endParaRPr>
          </a:p>
        </p:txBody>
      </p:sp>
      <p:sp>
        <p:nvSpPr>
          <p:cNvPr id="244" name="Google Shape;244;p7"/>
          <p:cNvSpPr txBox="1"/>
          <p:nvPr/>
        </p:nvSpPr>
        <p:spPr>
          <a:xfrm>
            <a:off x="961912" y="1120413"/>
            <a:ext cx="13144232" cy="100335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Em hãy kiểm tra lại hình vừa vẽ, xem các cạnh có bằng nhau không? Các góc có bằng nhau không?</a:t>
            </a:r>
            <a:endParaRPr sz="2900">
              <a:solidFill>
                <a:schemeClr val="dk1"/>
              </a:solidFill>
              <a:latin typeface="Times New Roman"/>
              <a:ea typeface="Times New Roman"/>
              <a:cs typeface="Times New Roman"/>
              <a:sym typeface="Times New Roman"/>
            </a:endParaRPr>
          </a:p>
        </p:txBody>
      </p:sp>
      <p:sp>
        <p:nvSpPr>
          <p:cNvPr id="245" name="Google Shape;245;p7"/>
          <p:cNvSpPr txBox="1"/>
          <p:nvPr/>
        </p:nvSpPr>
        <p:spPr>
          <a:xfrm>
            <a:off x="6249934" y="5209121"/>
            <a:ext cx="485113"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A</a:t>
            </a:r>
            <a:endParaRPr/>
          </a:p>
        </p:txBody>
      </p:sp>
      <p:sp>
        <p:nvSpPr>
          <p:cNvPr id="246" name="Google Shape;246;p7"/>
          <p:cNvSpPr txBox="1"/>
          <p:nvPr/>
        </p:nvSpPr>
        <p:spPr>
          <a:xfrm>
            <a:off x="8411690" y="5215895"/>
            <a:ext cx="485113"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B</a:t>
            </a:r>
            <a:endParaRPr/>
          </a:p>
        </p:txBody>
      </p:sp>
      <p:sp>
        <p:nvSpPr>
          <p:cNvPr id="247" name="Google Shape;247;p7"/>
          <p:cNvSpPr txBox="1"/>
          <p:nvPr/>
        </p:nvSpPr>
        <p:spPr>
          <a:xfrm>
            <a:off x="8467048" y="2921065"/>
            <a:ext cx="485113"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C</a:t>
            </a:r>
            <a:endParaRPr/>
          </a:p>
        </p:txBody>
      </p:sp>
      <p:sp>
        <p:nvSpPr>
          <p:cNvPr id="248" name="Google Shape;248;p7"/>
          <p:cNvSpPr/>
          <p:nvPr/>
        </p:nvSpPr>
        <p:spPr>
          <a:xfrm>
            <a:off x="657112" y="1226724"/>
            <a:ext cx="342632" cy="38262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2</a:t>
            </a:r>
            <a:endParaRPr/>
          </a:p>
        </p:txBody>
      </p:sp>
      <p:sp>
        <p:nvSpPr>
          <p:cNvPr id="249" name="Google Shape;249;p7"/>
          <p:cNvSpPr txBox="1"/>
          <p:nvPr/>
        </p:nvSpPr>
        <p:spPr>
          <a:xfrm>
            <a:off x="6401126" y="2687961"/>
            <a:ext cx="30546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Times New Roman"/>
                <a:ea typeface="Times New Roman"/>
                <a:cs typeface="Times New Roman"/>
                <a:sym typeface="Times New Roman"/>
              </a:rPr>
              <a:t>.</a:t>
            </a:r>
            <a:endParaRPr/>
          </a:p>
        </p:txBody>
      </p:sp>
      <p:sp>
        <p:nvSpPr>
          <p:cNvPr id="250" name="Google Shape;250;p7"/>
          <p:cNvSpPr txBox="1"/>
          <p:nvPr/>
        </p:nvSpPr>
        <p:spPr>
          <a:xfrm>
            <a:off x="6157104" y="2929026"/>
            <a:ext cx="485113"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D</a:t>
            </a:r>
            <a:endParaRPr/>
          </a:p>
        </p:txBody>
      </p:sp>
      <p:cxnSp>
        <p:nvCxnSpPr>
          <p:cNvPr id="251" name="Google Shape;251;p7"/>
          <p:cNvCxnSpPr/>
          <p:nvPr/>
        </p:nvCxnSpPr>
        <p:spPr>
          <a:xfrm>
            <a:off x="6518158" y="5280353"/>
            <a:ext cx="2030204" cy="1920"/>
          </a:xfrm>
          <a:prstGeom prst="straightConnector1">
            <a:avLst/>
          </a:prstGeom>
          <a:noFill/>
          <a:ln w="38100" cap="flat" cmpd="sng">
            <a:solidFill>
              <a:srgbClr val="00B050"/>
            </a:solidFill>
            <a:prstDash val="solid"/>
            <a:miter lim="800000"/>
            <a:headEnd type="none" w="sm" len="sm"/>
            <a:tailEnd type="none" w="sm" len="sm"/>
          </a:ln>
        </p:spPr>
      </p:cxnSp>
      <p:cxnSp>
        <p:nvCxnSpPr>
          <p:cNvPr id="252" name="Google Shape;252;p7"/>
          <p:cNvCxnSpPr/>
          <p:nvPr/>
        </p:nvCxnSpPr>
        <p:spPr>
          <a:xfrm rot="10800000">
            <a:off x="8534817" y="3197707"/>
            <a:ext cx="0" cy="2105452"/>
          </a:xfrm>
          <a:prstGeom prst="straightConnector1">
            <a:avLst/>
          </a:prstGeom>
          <a:noFill/>
          <a:ln w="38100" cap="flat" cmpd="sng">
            <a:solidFill>
              <a:srgbClr val="00B050"/>
            </a:solidFill>
            <a:prstDash val="solid"/>
            <a:miter lim="800000"/>
            <a:headEnd type="none" w="sm" len="sm"/>
            <a:tailEnd type="none" w="sm" len="sm"/>
          </a:ln>
        </p:spPr>
      </p:cxnSp>
      <p:cxnSp>
        <p:nvCxnSpPr>
          <p:cNvPr id="253" name="Google Shape;253;p7"/>
          <p:cNvCxnSpPr/>
          <p:nvPr/>
        </p:nvCxnSpPr>
        <p:spPr>
          <a:xfrm rot="10800000" flipH="1">
            <a:off x="6540772" y="3200775"/>
            <a:ext cx="13089" cy="2073483"/>
          </a:xfrm>
          <a:prstGeom prst="straightConnector1">
            <a:avLst/>
          </a:prstGeom>
          <a:noFill/>
          <a:ln w="38100" cap="flat" cmpd="sng">
            <a:solidFill>
              <a:srgbClr val="00B050"/>
            </a:solidFill>
            <a:prstDash val="solid"/>
            <a:miter lim="800000"/>
            <a:headEnd type="none" w="sm" len="sm"/>
            <a:tailEnd type="none" w="sm" len="sm"/>
          </a:ln>
        </p:spPr>
      </p:cxnSp>
      <p:cxnSp>
        <p:nvCxnSpPr>
          <p:cNvPr id="254" name="Google Shape;254;p7"/>
          <p:cNvCxnSpPr/>
          <p:nvPr/>
        </p:nvCxnSpPr>
        <p:spPr>
          <a:xfrm>
            <a:off x="6553861" y="3200775"/>
            <a:ext cx="1990657" cy="0"/>
          </a:xfrm>
          <a:prstGeom prst="straightConnector1">
            <a:avLst/>
          </a:prstGeom>
          <a:noFill/>
          <a:ln w="38100" cap="flat" cmpd="sng">
            <a:solidFill>
              <a:srgbClr val="00B050"/>
            </a:solidFill>
            <a:prstDash val="solid"/>
            <a:miter lim="800000"/>
            <a:headEnd type="none" w="sm" len="sm"/>
            <a:tailEnd type="none" w="sm" len="sm"/>
          </a:ln>
        </p:spPr>
      </p:cxnSp>
      <p:sp>
        <p:nvSpPr>
          <p:cNvPr id="255" name="Google Shape;255;p7"/>
          <p:cNvSpPr txBox="1"/>
          <p:nvPr/>
        </p:nvSpPr>
        <p:spPr>
          <a:xfrm rot="-5400000">
            <a:off x="5702556" y="3813059"/>
            <a:ext cx="1311521"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4 cm</a:t>
            </a:r>
            <a:endParaRPr sz="2400" b="1">
              <a:solidFill>
                <a:schemeClr val="dk1"/>
              </a:solidFill>
              <a:latin typeface="Times New Roman"/>
              <a:ea typeface="Times New Roman"/>
              <a:cs typeface="Times New Roman"/>
              <a:sym typeface="Times New Roman"/>
            </a:endParaRPr>
          </a:p>
        </p:txBody>
      </p:sp>
      <p:sp>
        <p:nvSpPr>
          <p:cNvPr id="256" name="Google Shape;256;p7"/>
          <p:cNvSpPr txBox="1"/>
          <p:nvPr/>
        </p:nvSpPr>
        <p:spPr>
          <a:xfrm rot="5400000">
            <a:off x="8131314" y="4192523"/>
            <a:ext cx="1311521" cy="480131"/>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4 cm</a:t>
            </a:r>
            <a:endParaRPr sz="2400" b="1">
              <a:solidFill>
                <a:schemeClr val="dk1"/>
              </a:solidFill>
              <a:latin typeface="Times New Roman"/>
              <a:ea typeface="Times New Roman"/>
              <a:cs typeface="Times New Roman"/>
              <a:sym typeface="Times New Roman"/>
            </a:endParaRPr>
          </a:p>
        </p:txBody>
      </p:sp>
      <p:sp>
        <p:nvSpPr>
          <p:cNvPr id="257" name="Google Shape;257;p7"/>
          <p:cNvSpPr txBox="1"/>
          <p:nvPr/>
        </p:nvSpPr>
        <p:spPr>
          <a:xfrm>
            <a:off x="7135844" y="5236103"/>
            <a:ext cx="854872" cy="480132"/>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4 cm</a:t>
            </a:r>
            <a:endParaRPr/>
          </a:p>
        </p:txBody>
      </p:sp>
      <p:sp>
        <p:nvSpPr>
          <p:cNvPr id="258" name="Google Shape;258;p7"/>
          <p:cNvSpPr txBox="1"/>
          <p:nvPr/>
        </p:nvSpPr>
        <p:spPr>
          <a:xfrm>
            <a:off x="8370134" y="2669673"/>
            <a:ext cx="30546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Times New Roman"/>
                <a:ea typeface="Times New Roman"/>
                <a:cs typeface="Times New Roman"/>
                <a:sym typeface="Times New Roman"/>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par>
                                <p:cTn id="13" presetID="10" presetClass="entr" presetSubtype="0" fill="hold" nodeType="withEffect">
                                  <p:stCondLst>
                                    <p:cond delay="0"/>
                                  </p:stCondLst>
                                  <p:childTnLst>
                                    <p:set>
                                      <p:cBhvr>
                                        <p:cTn id="14" dur="1" fill="hold">
                                          <p:stCondLst>
                                            <p:cond delay="0"/>
                                          </p:stCondLst>
                                        </p:cTn>
                                        <p:tgtEl>
                                          <p:spTgt spid="248"/>
                                        </p:tgtEl>
                                        <p:attrNameLst>
                                          <p:attrName>style.visibility</p:attrName>
                                        </p:attrNameLst>
                                      </p:cBhvr>
                                      <p:to>
                                        <p:strVal val="visible"/>
                                      </p:to>
                                    </p:set>
                                    <p:animEffect transition="in" filter="fade">
                                      <p:cBhvr>
                                        <p:cTn id="15" dur="500"/>
                                        <p:tgtEl>
                                          <p:spTgt spid="248"/>
                                        </p:tgtEl>
                                      </p:cBhvr>
                                    </p:animEffect>
                                  </p:childTnLst>
                                </p:cTn>
                              </p:par>
                              <p:par>
                                <p:cTn id="16" presetID="10" presetClass="entr" presetSubtype="0" fill="hold" nodeType="withEffect">
                                  <p:stCondLst>
                                    <p:cond delay="0"/>
                                  </p:stCondLst>
                                  <p:childTnLst>
                                    <p:set>
                                      <p:cBhvr>
                                        <p:cTn id="17" dur="1" fill="hold">
                                          <p:stCondLst>
                                            <p:cond delay="0"/>
                                          </p:stCondLst>
                                        </p:cTn>
                                        <p:tgtEl>
                                          <p:spTgt spid="251"/>
                                        </p:tgtEl>
                                        <p:attrNameLst>
                                          <p:attrName>style.visibility</p:attrName>
                                        </p:attrNameLst>
                                      </p:cBhvr>
                                      <p:to>
                                        <p:strVal val="visible"/>
                                      </p:to>
                                    </p:set>
                                    <p:animEffect transition="in" filter="fade">
                                      <p:cBhvr>
                                        <p:cTn id="18" dur="500"/>
                                        <p:tgtEl>
                                          <p:spTgt spid="251"/>
                                        </p:tgtEl>
                                      </p:cBhvr>
                                    </p:animEffect>
                                  </p:childTnLst>
                                </p:cTn>
                              </p:par>
                              <p:par>
                                <p:cTn id="19" presetID="10" presetClass="entr" presetSubtype="0" fill="hold" nodeType="withEffect">
                                  <p:stCondLst>
                                    <p:cond delay="0"/>
                                  </p:stCondLst>
                                  <p:childTnLst>
                                    <p:set>
                                      <p:cBhvr>
                                        <p:cTn id="20" dur="1" fill="hold">
                                          <p:stCondLst>
                                            <p:cond delay="0"/>
                                          </p:stCondLst>
                                        </p:cTn>
                                        <p:tgtEl>
                                          <p:spTgt spid="245"/>
                                        </p:tgtEl>
                                        <p:attrNameLst>
                                          <p:attrName>style.visibility</p:attrName>
                                        </p:attrNameLst>
                                      </p:cBhvr>
                                      <p:to>
                                        <p:strVal val="visible"/>
                                      </p:to>
                                    </p:set>
                                    <p:animEffect transition="in" filter="fade">
                                      <p:cBhvr>
                                        <p:cTn id="21" dur="2000"/>
                                        <p:tgtEl>
                                          <p:spTgt spid="245"/>
                                        </p:tgtEl>
                                      </p:cBhvr>
                                    </p:animEffect>
                                  </p:childTnLst>
                                </p:cTn>
                              </p:par>
                              <p:par>
                                <p:cTn id="22" presetID="10" presetClass="entr" presetSubtype="0" fill="hold" nodeType="withEffect">
                                  <p:stCondLst>
                                    <p:cond delay="0"/>
                                  </p:stCondLst>
                                  <p:childTnLst>
                                    <p:set>
                                      <p:cBhvr>
                                        <p:cTn id="23" dur="1" fill="hold">
                                          <p:stCondLst>
                                            <p:cond delay="0"/>
                                          </p:stCondLst>
                                        </p:cTn>
                                        <p:tgtEl>
                                          <p:spTgt spid="246"/>
                                        </p:tgtEl>
                                        <p:attrNameLst>
                                          <p:attrName>style.visibility</p:attrName>
                                        </p:attrNameLst>
                                      </p:cBhvr>
                                      <p:to>
                                        <p:strVal val="visible"/>
                                      </p:to>
                                    </p:set>
                                    <p:animEffect transition="in" filter="fade">
                                      <p:cBhvr>
                                        <p:cTn id="24" dur="2000"/>
                                        <p:tgtEl>
                                          <p:spTgt spid="246"/>
                                        </p:tgtEl>
                                      </p:cBhvr>
                                    </p:animEffect>
                                  </p:childTnLst>
                                </p:cTn>
                              </p:par>
                              <p:par>
                                <p:cTn id="25" presetID="10" presetClass="entr" presetSubtype="0" fill="hold" nodeType="with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fade">
                                      <p:cBhvr>
                                        <p:cTn id="27" dur="500"/>
                                        <p:tgtEl>
                                          <p:spTgt spid="257"/>
                                        </p:tgtEl>
                                      </p:cBhvr>
                                    </p:animEffect>
                                  </p:childTnLst>
                                </p:cTn>
                              </p:par>
                              <p:par>
                                <p:cTn id="28" presetID="10" presetClass="entr" presetSubtype="0" fill="hold" nodeType="withEffect">
                                  <p:stCondLst>
                                    <p:cond delay="0"/>
                                  </p:stCondLst>
                                  <p:childTnLst>
                                    <p:set>
                                      <p:cBhvr>
                                        <p:cTn id="29" dur="1" fill="hold">
                                          <p:stCondLst>
                                            <p:cond delay="0"/>
                                          </p:stCondLst>
                                        </p:cTn>
                                        <p:tgtEl>
                                          <p:spTgt spid="249"/>
                                        </p:tgtEl>
                                        <p:attrNameLst>
                                          <p:attrName>style.visibility</p:attrName>
                                        </p:attrNameLst>
                                      </p:cBhvr>
                                      <p:to>
                                        <p:strVal val="visible"/>
                                      </p:to>
                                    </p:set>
                                    <p:animEffect transition="in" filter="fade">
                                      <p:cBhvr>
                                        <p:cTn id="30" dur="2000"/>
                                        <p:tgtEl>
                                          <p:spTgt spid="249"/>
                                        </p:tgtEl>
                                      </p:cBhvr>
                                    </p:animEffect>
                                  </p:childTnLst>
                                </p:cTn>
                              </p:par>
                              <p:par>
                                <p:cTn id="31" presetID="10" presetClass="entr" presetSubtype="0" fill="hold" nodeType="withEffect">
                                  <p:stCondLst>
                                    <p:cond delay="0"/>
                                  </p:stCondLst>
                                  <p:childTnLst>
                                    <p:set>
                                      <p:cBhvr>
                                        <p:cTn id="32" dur="1" fill="hold">
                                          <p:stCondLst>
                                            <p:cond delay="0"/>
                                          </p:stCondLst>
                                        </p:cTn>
                                        <p:tgtEl>
                                          <p:spTgt spid="250"/>
                                        </p:tgtEl>
                                        <p:attrNameLst>
                                          <p:attrName>style.visibility</p:attrName>
                                        </p:attrNameLst>
                                      </p:cBhvr>
                                      <p:to>
                                        <p:strVal val="visible"/>
                                      </p:to>
                                    </p:set>
                                    <p:animEffect transition="in" filter="fade">
                                      <p:cBhvr>
                                        <p:cTn id="33" dur="2000"/>
                                        <p:tgtEl>
                                          <p:spTgt spid="250"/>
                                        </p:tgtEl>
                                      </p:cBhvr>
                                    </p:animEffect>
                                  </p:childTnLst>
                                </p:cTn>
                              </p:par>
                              <p:par>
                                <p:cTn id="34" presetID="10" presetClass="entr" presetSubtype="0" fill="hold" nodeType="withEffect">
                                  <p:stCondLst>
                                    <p:cond delay="0"/>
                                  </p:stCondLst>
                                  <p:childTnLst>
                                    <p:set>
                                      <p:cBhvr>
                                        <p:cTn id="35" dur="1" fill="hold">
                                          <p:stCondLst>
                                            <p:cond delay="0"/>
                                          </p:stCondLst>
                                        </p:cTn>
                                        <p:tgtEl>
                                          <p:spTgt spid="253"/>
                                        </p:tgtEl>
                                        <p:attrNameLst>
                                          <p:attrName>style.visibility</p:attrName>
                                        </p:attrNameLst>
                                      </p:cBhvr>
                                      <p:to>
                                        <p:strVal val="visible"/>
                                      </p:to>
                                    </p:set>
                                    <p:animEffect transition="in" filter="fade">
                                      <p:cBhvr>
                                        <p:cTn id="36" dur="2000"/>
                                        <p:tgtEl>
                                          <p:spTgt spid="253"/>
                                        </p:tgtEl>
                                      </p:cBhvr>
                                    </p:animEffect>
                                  </p:childTnLst>
                                </p:cTn>
                              </p:par>
                              <p:par>
                                <p:cTn id="37" presetID="10" presetClass="entr" presetSubtype="0" fill="hold" nodeType="withEffect">
                                  <p:stCondLst>
                                    <p:cond delay="0"/>
                                  </p:stCondLst>
                                  <p:childTnLst>
                                    <p:set>
                                      <p:cBhvr>
                                        <p:cTn id="38" dur="1" fill="hold">
                                          <p:stCondLst>
                                            <p:cond delay="0"/>
                                          </p:stCondLst>
                                        </p:cTn>
                                        <p:tgtEl>
                                          <p:spTgt spid="255"/>
                                        </p:tgtEl>
                                        <p:attrNameLst>
                                          <p:attrName>style.visibility</p:attrName>
                                        </p:attrNameLst>
                                      </p:cBhvr>
                                      <p:to>
                                        <p:strVal val="visible"/>
                                      </p:to>
                                    </p:set>
                                    <p:animEffect transition="in" filter="fade">
                                      <p:cBhvr>
                                        <p:cTn id="39" dur="500"/>
                                        <p:tgtEl>
                                          <p:spTgt spid="255"/>
                                        </p:tgtEl>
                                      </p:cBhvr>
                                    </p:animEffect>
                                  </p:childTnLst>
                                </p:cTn>
                              </p:par>
                              <p:par>
                                <p:cTn id="40" presetID="10" presetClass="entr" presetSubtype="0" fill="hold" nodeType="withEffect">
                                  <p:stCondLst>
                                    <p:cond delay="0"/>
                                  </p:stCondLst>
                                  <p:childTnLst>
                                    <p:set>
                                      <p:cBhvr>
                                        <p:cTn id="41" dur="1" fill="hold">
                                          <p:stCondLst>
                                            <p:cond delay="0"/>
                                          </p:stCondLst>
                                        </p:cTn>
                                        <p:tgtEl>
                                          <p:spTgt spid="258"/>
                                        </p:tgtEl>
                                        <p:attrNameLst>
                                          <p:attrName>style.visibility</p:attrName>
                                        </p:attrNameLst>
                                      </p:cBhvr>
                                      <p:to>
                                        <p:strVal val="visible"/>
                                      </p:to>
                                    </p:set>
                                    <p:animEffect transition="in" filter="fade">
                                      <p:cBhvr>
                                        <p:cTn id="42" dur="2000"/>
                                        <p:tgtEl>
                                          <p:spTgt spid="258"/>
                                        </p:tgtEl>
                                      </p:cBhvr>
                                    </p:animEffect>
                                  </p:childTnLst>
                                </p:cTn>
                              </p:par>
                              <p:par>
                                <p:cTn id="43" presetID="10" presetClass="entr" presetSubtype="0" fill="hold" nodeType="withEffect">
                                  <p:stCondLst>
                                    <p:cond delay="0"/>
                                  </p:stCondLst>
                                  <p:childTnLst>
                                    <p:set>
                                      <p:cBhvr>
                                        <p:cTn id="44" dur="1" fill="hold">
                                          <p:stCondLst>
                                            <p:cond delay="0"/>
                                          </p:stCondLst>
                                        </p:cTn>
                                        <p:tgtEl>
                                          <p:spTgt spid="247"/>
                                        </p:tgtEl>
                                        <p:attrNameLst>
                                          <p:attrName>style.visibility</p:attrName>
                                        </p:attrNameLst>
                                      </p:cBhvr>
                                      <p:to>
                                        <p:strVal val="visible"/>
                                      </p:to>
                                    </p:set>
                                    <p:animEffect transition="in" filter="fade">
                                      <p:cBhvr>
                                        <p:cTn id="45" dur="2000"/>
                                        <p:tgtEl>
                                          <p:spTgt spid="247"/>
                                        </p:tgtEl>
                                      </p:cBhvr>
                                    </p:animEffect>
                                  </p:childTnLst>
                                </p:cTn>
                              </p:par>
                              <p:par>
                                <p:cTn id="46" presetID="10" presetClass="entr" presetSubtype="0" fill="hold" nodeType="withEffect">
                                  <p:stCondLst>
                                    <p:cond delay="0"/>
                                  </p:stCondLst>
                                  <p:childTnLst>
                                    <p:set>
                                      <p:cBhvr>
                                        <p:cTn id="47" dur="1" fill="hold">
                                          <p:stCondLst>
                                            <p:cond delay="0"/>
                                          </p:stCondLst>
                                        </p:cTn>
                                        <p:tgtEl>
                                          <p:spTgt spid="252"/>
                                        </p:tgtEl>
                                        <p:attrNameLst>
                                          <p:attrName>style.visibility</p:attrName>
                                        </p:attrNameLst>
                                      </p:cBhvr>
                                      <p:to>
                                        <p:strVal val="visible"/>
                                      </p:to>
                                    </p:set>
                                    <p:animEffect transition="in" filter="fade">
                                      <p:cBhvr>
                                        <p:cTn id="48" dur="2000"/>
                                        <p:tgtEl>
                                          <p:spTgt spid="252"/>
                                        </p:tgtEl>
                                      </p:cBhvr>
                                    </p:animEffect>
                                  </p:childTnLst>
                                </p:cTn>
                              </p:par>
                              <p:par>
                                <p:cTn id="49" presetID="10" presetClass="entr" presetSubtype="0" fill="hold" nodeType="withEffect">
                                  <p:stCondLst>
                                    <p:cond delay="0"/>
                                  </p:stCondLst>
                                  <p:childTnLst>
                                    <p:set>
                                      <p:cBhvr>
                                        <p:cTn id="50" dur="1" fill="hold">
                                          <p:stCondLst>
                                            <p:cond delay="0"/>
                                          </p:stCondLst>
                                        </p:cTn>
                                        <p:tgtEl>
                                          <p:spTgt spid="256"/>
                                        </p:tgtEl>
                                        <p:attrNameLst>
                                          <p:attrName>style.visibility</p:attrName>
                                        </p:attrNameLst>
                                      </p:cBhvr>
                                      <p:to>
                                        <p:strVal val="visible"/>
                                      </p:to>
                                    </p:set>
                                    <p:animEffect transition="in" filter="fade">
                                      <p:cBhvr>
                                        <p:cTn id="51" dur="500"/>
                                        <p:tgtEl>
                                          <p:spTgt spid="256"/>
                                        </p:tgtEl>
                                      </p:cBhvr>
                                    </p:animEffect>
                                  </p:childTnLst>
                                </p:cTn>
                              </p:par>
                              <p:par>
                                <p:cTn id="52" presetID="10" presetClass="entr" presetSubtype="0" fill="hold" nodeType="withEffect">
                                  <p:stCondLst>
                                    <p:cond delay="0"/>
                                  </p:stCondLst>
                                  <p:childTnLst>
                                    <p:set>
                                      <p:cBhvr>
                                        <p:cTn id="53" dur="1" fill="hold">
                                          <p:stCondLst>
                                            <p:cond delay="0"/>
                                          </p:stCondLst>
                                        </p:cTn>
                                        <p:tgtEl>
                                          <p:spTgt spid="254"/>
                                        </p:tgtEl>
                                        <p:attrNameLst>
                                          <p:attrName>style.visibility</p:attrName>
                                        </p:attrNameLst>
                                      </p:cBhvr>
                                      <p:to>
                                        <p:strVal val="visible"/>
                                      </p:to>
                                    </p:set>
                                    <p:animEffect transition="in" filter="fade">
                                      <p:cBhvr>
                                        <p:cTn id="54"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8"/>
          <p:cNvSpPr txBox="1"/>
          <p:nvPr/>
        </p:nvSpPr>
        <p:spPr>
          <a:xfrm>
            <a:off x="718072" y="445354"/>
            <a:ext cx="2783627" cy="553998"/>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b="1">
                <a:solidFill>
                  <a:srgbClr val="00B050"/>
                </a:solidFill>
                <a:latin typeface="Times New Roman"/>
                <a:ea typeface="Times New Roman"/>
                <a:cs typeface="Times New Roman"/>
                <a:sym typeface="Times New Roman"/>
              </a:rPr>
              <a:t>Thực hành 2</a:t>
            </a:r>
            <a:endParaRPr sz="2900" b="1">
              <a:solidFill>
                <a:srgbClr val="00B050"/>
              </a:solidFill>
              <a:latin typeface="Times New Roman"/>
              <a:ea typeface="Times New Roman"/>
              <a:cs typeface="Times New Roman"/>
              <a:sym typeface="Times New Roman"/>
            </a:endParaRPr>
          </a:p>
        </p:txBody>
      </p:sp>
      <p:sp>
        <p:nvSpPr>
          <p:cNvPr id="264" name="Google Shape;264;p8"/>
          <p:cNvSpPr txBox="1"/>
          <p:nvPr/>
        </p:nvSpPr>
        <p:spPr>
          <a:xfrm>
            <a:off x="961912" y="1120413"/>
            <a:ext cx="13144232" cy="557076"/>
          </a:xfrm>
          <a:prstGeom prst="rect">
            <a:avLst/>
          </a:prstGeom>
          <a:noFill/>
          <a:ln>
            <a:noFill/>
          </a:ln>
        </p:spPr>
        <p:txBody>
          <a:bodyPr spcFirstLastPara="1" wrap="square" lIns="109725" tIns="54850" rIns="109725" bIns="54850" anchor="t" anchorCtr="0">
            <a:spAutoFit/>
          </a:bodyPr>
          <a:lstStyle/>
          <a:p>
            <a:pPr marL="0" marR="0" lvl="0" indent="0" algn="l" rtl="0">
              <a:spcBef>
                <a:spcPts val="0"/>
              </a:spcBef>
              <a:spcAft>
                <a:spcPts val="0"/>
              </a:spcAft>
              <a:buNone/>
            </a:pPr>
            <a:r>
              <a:rPr lang="en-US" sz="2900">
                <a:solidFill>
                  <a:schemeClr val="dk1"/>
                </a:solidFill>
                <a:latin typeface="Times New Roman"/>
                <a:ea typeface="Times New Roman"/>
                <a:cs typeface="Times New Roman"/>
                <a:sym typeface="Times New Roman"/>
              </a:rPr>
              <a:t>a) Hãy gấp và cắt một hình vuông từ tờ giấy hình chữ nhật như hình bên.</a:t>
            </a:r>
            <a:endParaRPr sz="2900">
              <a:solidFill>
                <a:schemeClr val="dk1"/>
              </a:solidFill>
              <a:latin typeface="Times New Roman"/>
              <a:ea typeface="Times New Roman"/>
              <a:cs typeface="Times New Roman"/>
              <a:sym typeface="Times New Roman"/>
            </a:endParaRPr>
          </a:p>
        </p:txBody>
      </p:sp>
      <p:sp>
        <p:nvSpPr>
          <p:cNvPr id="265" name="Google Shape;265;p8"/>
          <p:cNvSpPr/>
          <p:nvPr/>
        </p:nvSpPr>
        <p:spPr>
          <a:xfrm>
            <a:off x="657112" y="1226724"/>
            <a:ext cx="342632" cy="38262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Times New Roman"/>
                <a:ea typeface="Times New Roman"/>
                <a:cs typeface="Times New Roman"/>
                <a:sym typeface="Times New Roman"/>
              </a:rPr>
              <a:t>3</a:t>
            </a:r>
            <a:endParaRPr sz="2200">
              <a:solidFill>
                <a:schemeClr val="lt1"/>
              </a:solidFill>
              <a:latin typeface="Times New Roman"/>
              <a:ea typeface="Times New Roman"/>
              <a:cs typeface="Times New Roman"/>
              <a:sym typeface="Times New Roman"/>
            </a:endParaRPr>
          </a:p>
        </p:txBody>
      </p:sp>
      <p:sp>
        <p:nvSpPr>
          <p:cNvPr id="266" name="Google Shape;266;p8"/>
          <p:cNvSpPr/>
          <p:nvPr/>
        </p:nvSpPr>
        <p:spPr>
          <a:xfrm>
            <a:off x="4707950" y="2482775"/>
            <a:ext cx="2017776" cy="3279648"/>
          </a:xfrm>
          <a:prstGeom prst="rect">
            <a:avLst/>
          </a:prstGeom>
          <a:solidFill>
            <a:srgbClr val="2BA5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67" name="Google Shape;267;p8"/>
          <p:cNvSpPr/>
          <p:nvPr/>
        </p:nvSpPr>
        <p:spPr>
          <a:xfrm>
            <a:off x="5399846" y="2568119"/>
            <a:ext cx="2462784" cy="32186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68" name="Google Shape;268;p8"/>
          <p:cNvSpPr/>
          <p:nvPr/>
        </p:nvSpPr>
        <p:spPr>
          <a:xfrm>
            <a:off x="4707950" y="2482775"/>
            <a:ext cx="2014728" cy="1969008"/>
          </a:xfrm>
          <a:prstGeom prst="rtTriangle">
            <a:avLst/>
          </a:prstGeom>
          <a:solidFill>
            <a:srgbClr val="FDA7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69" name="Google Shape;269;p8"/>
          <p:cNvSpPr/>
          <p:nvPr/>
        </p:nvSpPr>
        <p:spPr>
          <a:xfrm>
            <a:off x="4707950" y="4451783"/>
            <a:ext cx="2014728" cy="1335024"/>
          </a:xfrm>
          <a:prstGeom prst="rect">
            <a:avLst/>
          </a:prstGeom>
          <a:solidFill>
            <a:srgbClr val="2BA5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70" name="Google Shape;270;p8"/>
          <p:cNvSpPr/>
          <p:nvPr/>
        </p:nvSpPr>
        <p:spPr>
          <a:xfrm rot="10800000">
            <a:off x="8346645" y="2525447"/>
            <a:ext cx="2014728" cy="1969008"/>
          </a:xfrm>
          <a:prstGeom prst="rtTriangle">
            <a:avLst/>
          </a:prstGeom>
          <a:solidFill>
            <a:srgbClr val="FDA7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71" name="Google Shape;271;p8"/>
          <p:cNvSpPr/>
          <p:nvPr/>
        </p:nvSpPr>
        <p:spPr>
          <a:xfrm>
            <a:off x="8341166" y="2525447"/>
            <a:ext cx="2014728" cy="1969008"/>
          </a:xfrm>
          <a:prstGeom prst="rtTriangle">
            <a:avLst/>
          </a:prstGeom>
          <a:solidFill>
            <a:srgbClr val="FDA7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Open Sans"/>
              <a:ea typeface="Open Sans"/>
              <a:cs typeface="Open Sans"/>
              <a:sym typeface="Open Sans"/>
            </a:endParaRPr>
          </a:p>
        </p:txBody>
      </p:sp>
      <p:sp>
        <p:nvSpPr>
          <p:cNvPr id="272" name="Google Shape;272;p8"/>
          <p:cNvSpPr/>
          <p:nvPr/>
        </p:nvSpPr>
        <p:spPr>
          <a:xfrm>
            <a:off x="5504021" y="3067294"/>
            <a:ext cx="315468" cy="590309"/>
          </a:xfrm>
          <a:prstGeom prst="curvedLeftArrow">
            <a:avLst>
              <a:gd name="adj1" fmla="val 25000"/>
              <a:gd name="adj2" fmla="val 50000"/>
              <a:gd name="adj3" fmla="val 25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dk1"/>
              </a:solidFill>
              <a:latin typeface="Open Sans"/>
              <a:ea typeface="Open Sans"/>
              <a:cs typeface="Open Sans"/>
              <a:sym typeface="Open Sans"/>
            </a:endParaRPr>
          </a:p>
        </p:txBody>
      </p:sp>
      <p:pic>
        <p:nvPicPr>
          <p:cNvPr id="273" name="Google Shape;273;p8" descr="j0349647"/>
          <p:cNvPicPr preferRelativeResize="0"/>
          <p:nvPr/>
        </p:nvPicPr>
        <p:blipFill rotWithShape="1">
          <a:blip r:embed="rId3">
            <a:alphaModFix/>
          </a:blip>
          <a:srcRect/>
          <a:stretch/>
        </p:blipFill>
        <p:spPr>
          <a:xfrm rot="5177963" flipH="1">
            <a:off x="4078287" y="4071938"/>
            <a:ext cx="415925" cy="720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gtEl>
                                        <p:attrNameLst>
                                          <p:attrName>style.visibility</p:attrName>
                                        </p:attrNameLst>
                                      </p:cBhvr>
                                      <p:to>
                                        <p:strVal val="visible"/>
                                      </p:to>
                                    </p:set>
                                    <p:animEffect transition="in" filter="fade">
                                      <p:cBhvr>
                                        <p:cTn id="12" dur="500"/>
                                        <p:tgtEl>
                                          <p:spTgt spid="264"/>
                                        </p:tgtEl>
                                      </p:cBhvr>
                                    </p:animEffect>
                                  </p:childTnLst>
                                </p:cTn>
                              </p:par>
                              <p:par>
                                <p:cTn id="13" presetID="10" presetClass="entr" presetSubtype="0" fill="hold" nodeType="withEffect">
                                  <p:stCondLst>
                                    <p:cond delay="0"/>
                                  </p:stCondLst>
                                  <p:childTnLst>
                                    <p:set>
                                      <p:cBhvr>
                                        <p:cTn id="14" dur="1" fill="hold">
                                          <p:stCondLst>
                                            <p:cond delay="0"/>
                                          </p:stCondLst>
                                        </p:cTn>
                                        <p:tgtEl>
                                          <p:spTgt spid="265"/>
                                        </p:tgtEl>
                                        <p:attrNameLst>
                                          <p:attrName>style.visibility</p:attrName>
                                        </p:attrNameLst>
                                      </p:cBhvr>
                                      <p:to>
                                        <p:strVal val="visible"/>
                                      </p:to>
                                    </p:set>
                                    <p:animEffect transition="in" filter="fade">
                                      <p:cBhvr>
                                        <p:cTn id="15" dur="500"/>
                                        <p:tgtEl>
                                          <p:spTgt spid="2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6"/>
                                        </p:tgtEl>
                                        <p:attrNameLst>
                                          <p:attrName>style.visibility</p:attrName>
                                        </p:attrNameLst>
                                      </p:cBhvr>
                                      <p:to>
                                        <p:strVal val="visible"/>
                                      </p:to>
                                    </p:set>
                                    <p:animEffect transition="in" filter="fade">
                                      <p:cBhvr>
                                        <p:cTn id="20" dur="500"/>
                                        <p:tgtEl>
                                          <p:spTgt spid="26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8"/>
                                        </p:tgtEl>
                                        <p:attrNameLst>
                                          <p:attrName>style.visibility</p:attrName>
                                        </p:attrNameLst>
                                      </p:cBhvr>
                                      <p:to>
                                        <p:strVal val="visible"/>
                                      </p:to>
                                    </p:set>
                                    <p:animEffect transition="in" filter="fade">
                                      <p:cBhvr>
                                        <p:cTn id="25" dur="500"/>
                                        <p:tgtEl>
                                          <p:spTgt spid="268"/>
                                        </p:tgtEl>
                                      </p:cBhvr>
                                    </p:animEffect>
                                  </p:childTnLst>
                                </p:cTn>
                              </p:par>
                              <p:par>
                                <p:cTn id="26" presetID="1" presetClass="entr" presetSubtype="0" fill="hold" nodeType="withEffect">
                                  <p:stCondLst>
                                    <p:cond delay="0"/>
                                  </p:stCondLst>
                                  <p:childTnLst>
                                    <p:set>
                                      <p:cBhvr>
                                        <p:cTn id="27" dur="1" fill="hold">
                                          <p:stCondLst>
                                            <p:cond delay="0"/>
                                          </p:stCondLst>
                                        </p:cTn>
                                        <p:tgtEl>
                                          <p:spTgt spid="26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2"/>
                                        </p:tgtEl>
                                        <p:attrNameLst>
                                          <p:attrName>style.visibility</p:attrName>
                                        </p:attrNameLst>
                                      </p:cBhvr>
                                      <p:to>
                                        <p:strVal val="visible"/>
                                      </p:to>
                                    </p:set>
                                    <p:animEffect transition="in" filter="fade">
                                      <p:cBhvr>
                                        <p:cTn id="32" dur="2000"/>
                                        <p:tgtEl>
                                          <p:spTgt spid="27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26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3"/>
                                        </p:tgtEl>
                                        <p:attrNameLst>
                                          <p:attrName>style.visibility</p:attrName>
                                        </p:attrNameLst>
                                      </p:cBhvr>
                                      <p:to>
                                        <p:strVal val="visible"/>
                                      </p:to>
                                    </p:set>
                                    <p:animEffect transition="in" filter="fade">
                                      <p:cBhvr>
                                        <p:cTn id="41" dur="500"/>
                                        <p:tgtEl>
                                          <p:spTgt spid="27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1"/>
                                        </p:tgtEl>
                                        <p:attrNameLst>
                                          <p:attrName>style.visibility</p:attrName>
                                        </p:attrNameLst>
                                      </p:cBhvr>
                                      <p:to>
                                        <p:strVal val="visible"/>
                                      </p:to>
                                    </p:set>
                                    <p:animEffect transition="in" filter="fade">
                                      <p:cBhvr>
                                        <p:cTn id="46" dur="500"/>
                                        <p:tgtEl>
                                          <p:spTgt spid="271"/>
                                        </p:tgtEl>
                                      </p:cBhvr>
                                    </p:animEffect>
                                  </p:childTnLst>
                                </p:cTn>
                              </p:par>
                              <p:par>
                                <p:cTn id="47" presetID="10" presetClass="entr" presetSubtype="0" fill="hold" nodeType="withEffect">
                                  <p:stCondLst>
                                    <p:cond delay="0"/>
                                  </p:stCondLst>
                                  <p:childTnLst>
                                    <p:set>
                                      <p:cBhvr>
                                        <p:cTn id="48" dur="1" fill="hold">
                                          <p:stCondLst>
                                            <p:cond delay="0"/>
                                          </p:stCondLst>
                                        </p:cTn>
                                        <p:tgtEl>
                                          <p:spTgt spid="270"/>
                                        </p:tgtEl>
                                        <p:attrNameLst>
                                          <p:attrName>style.visibility</p:attrName>
                                        </p:attrNameLst>
                                      </p:cBhvr>
                                      <p:to>
                                        <p:strVal val="visible"/>
                                      </p:to>
                                    </p:set>
                                    <p:animEffect transition="in" filter="fade">
                                      <p:cBhvr>
                                        <p:cTn id="49"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p:nvPr/>
        </p:nvSpPr>
        <p:spPr>
          <a:xfrm>
            <a:off x="812800" y="798659"/>
            <a:ext cx="37501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c) Vận dụng kiến thức</a:t>
            </a:r>
            <a:endParaRPr sz="2800" b="1">
              <a:solidFill>
                <a:schemeClr val="dk1"/>
              </a:solidFill>
              <a:latin typeface="Times New Roman"/>
              <a:ea typeface="Times New Roman"/>
              <a:cs typeface="Times New Roman"/>
              <a:sym typeface="Times New Roman"/>
            </a:endParaRPr>
          </a:p>
        </p:txBody>
      </p:sp>
      <p:sp>
        <p:nvSpPr>
          <p:cNvPr id="279" name="Google Shape;279;p9"/>
          <p:cNvSpPr/>
          <p:nvPr/>
        </p:nvSpPr>
        <p:spPr>
          <a:xfrm>
            <a:off x="812800" y="1645980"/>
            <a:ext cx="431800" cy="46222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lt1"/>
                </a:solidFill>
                <a:latin typeface="Open Sans"/>
                <a:ea typeface="Open Sans"/>
                <a:cs typeface="Open Sans"/>
                <a:sym typeface="Open Sans"/>
              </a:rPr>
              <a:t>1</a:t>
            </a:r>
            <a:endParaRPr sz="2200">
              <a:solidFill>
                <a:schemeClr val="lt1"/>
              </a:solidFill>
              <a:latin typeface="Open Sans"/>
              <a:ea typeface="Open Sans"/>
              <a:cs typeface="Open Sans"/>
              <a:sym typeface="Open Sans"/>
            </a:endParaRPr>
          </a:p>
        </p:txBody>
      </p:sp>
      <p:sp>
        <p:nvSpPr>
          <p:cNvPr id="280" name="Google Shape;280;p9"/>
          <p:cNvSpPr txBox="1"/>
          <p:nvPr/>
        </p:nvSpPr>
        <p:spPr>
          <a:xfrm>
            <a:off x="1422400" y="1645980"/>
            <a:ext cx="7264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B050"/>
                </a:solidFill>
                <a:latin typeface="Times New Roman"/>
                <a:ea typeface="Times New Roman"/>
                <a:cs typeface="Times New Roman"/>
                <a:sym typeface="Times New Roman"/>
              </a:rPr>
              <a:t>Vẽ hình vuông có cạnh bằng 5 cm</a:t>
            </a:r>
            <a:endParaRPr sz="2800">
              <a:solidFill>
                <a:srgbClr val="00B05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20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500"/>
                                        <p:tgtEl>
                                          <p:spTgt spid="280"/>
                                        </p:tgtEl>
                                      </p:cBhvr>
                                    </p:animEffect>
                                  </p:childTnLst>
                                </p:cTn>
                              </p:par>
                              <p:par>
                                <p:cTn id="13" presetID="10" presetClass="entr" presetSubtype="0" fill="hold" nodeType="withEffect">
                                  <p:stCondLst>
                                    <p:cond delay="0"/>
                                  </p:stCondLst>
                                  <p:childTnLst>
                                    <p:set>
                                      <p:cBhvr>
                                        <p:cTn id="14" dur="1" fill="hold">
                                          <p:stCondLst>
                                            <p:cond delay="0"/>
                                          </p:stCondLst>
                                        </p:cTn>
                                        <p:tgtEl>
                                          <p:spTgt spid="279"/>
                                        </p:tgtEl>
                                        <p:attrNameLst>
                                          <p:attrName>style.visibility</p:attrName>
                                        </p:attrNameLst>
                                      </p:cBhvr>
                                      <p:to>
                                        <p:strVal val="visible"/>
                                      </p:to>
                                    </p:set>
                                    <p:animEffect transition="in" filter="fade">
                                      <p:cBhvr>
                                        <p:cTn id="15"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Color of 2020">
      <a:dk1>
        <a:srgbClr val="3F3F3F"/>
      </a:dk1>
      <a:lt1>
        <a:srgbClr val="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591</Words>
  <Application>Microsoft Office PowerPoint</Application>
  <PresentationFormat>Custom</PresentationFormat>
  <Paragraphs>104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Open Sans</vt:lpstr>
      <vt:lpstr>Calibri</vt:lpstr>
      <vt:lpstr>Arial</vt:lpstr>
      <vt:lpstr>Times New Roman</vt:lpstr>
      <vt:lpstr>A3.OpenSans-San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6</cp:revision>
  <dcterms:created xsi:type="dcterms:W3CDTF">2021-08-08T07:52:26Z</dcterms:created>
  <dcterms:modified xsi:type="dcterms:W3CDTF">2024-09-21T00:11:40Z</dcterms:modified>
</cp:coreProperties>
</file>