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sldIdLst>
    <p:sldId id="288" r:id="rId9"/>
    <p:sldId id="307" r:id="rId10"/>
    <p:sldId id="309" r:id="rId11"/>
    <p:sldId id="292" r:id="rId12"/>
    <p:sldId id="293" r:id="rId13"/>
    <p:sldId id="268" r:id="rId14"/>
    <p:sldId id="279" r:id="rId15"/>
    <p:sldId id="272" r:id="rId16"/>
    <p:sldId id="294" r:id="rId17"/>
    <p:sldId id="275" r:id="rId18"/>
    <p:sldId id="265" r:id="rId19"/>
    <p:sldId id="264" r:id="rId20"/>
    <p:sldId id="299" r:id="rId21"/>
    <p:sldId id="305" r:id="rId22"/>
    <p:sldId id="301" r:id="rId23"/>
    <p:sldId id="302" r:id="rId24"/>
    <p:sldId id="303" r:id="rId25"/>
    <p:sldId id="304" r:id="rId26"/>
    <p:sldId id="306" r:id="rId27"/>
    <p:sldId id="277" r:id="rId28"/>
    <p:sldId id="27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48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5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874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570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1432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225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500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7237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88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299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969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519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8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57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030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1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3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58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894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836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16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45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9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29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59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086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26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66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228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3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40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995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53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03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16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3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28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16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55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47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21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376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29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2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18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92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5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37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43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5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60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15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40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95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64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1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105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934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46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42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8130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225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570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845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204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36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545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154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249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466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186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550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197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62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59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730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767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049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30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35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009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924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758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842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338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4136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362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856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293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1670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95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298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885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3698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581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572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992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999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775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226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765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8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75C9D-4F4E-4AAB-963B-A55E022F319A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874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334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193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02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8184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637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317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905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236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312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2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33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75C9D-4F4E-4AAB-963B-A55E022F319A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2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134A-F41C-429B-814B-84ABE67D8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0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2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2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2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62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1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1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1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3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1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23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0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3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7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88FCD-8CA7-469C-A639-B8C0FCE0D7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7924-0BB1-4F3A-B6E3-0F91334745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gif"/><Relationship Id="rId12" Type="http://schemas.openxmlformats.org/officeDocument/2006/relationships/image" Target="../media/image51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gif"/><Relationship Id="rId11" Type="http://schemas.openxmlformats.org/officeDocument/2006/relationships/image" Target="../media/image50.png"/><Relationship Id="rId5" Type="http://schemas.openxmlformats.org/officeDocument/2006/relationships/image" Target="../media/image44.gif"/><Relationship Id="rId10" Type="http://schemas.openxmlformats.org/officeDocument/2006/relationships/image" Target="../media/image49.png"/><Relationship Id="rId4" Type="http://schemas.openxmlformats.org/officeDocument/2006/relationships/image" Target="../media/image43.gif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57.png"/><Relationship Id="rId3" Type="http://schemas.openxmlformats.org/officeDocument/2006/relationships/image" Target="../media/image54.gif"/><Relationship Id="rId7" Type="http://schemas.openxmlformats.org/officeDocument/2006/relationships/image" Target="../media/image46.gif"/><Relationship Id="rId12" Type="http://schemas.openxmlformats.org/officeDocument/2006/relationships/slide" Target="slide20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56.xml"/><Relationship Id="rId6" Type="http://schemas.openxmlformats.org/officeDocument/2006/relationships/slide" Target="slide17.xml"/><Relationship Id="rId11" Type="http://schemas.openxmlformats.org/officeDocument/2006/relationships/image" Target="../media/image56.gif"/><Relationship Id="rId5" Type="http://schemas.openxmlformats.org/officeDocument/2006/relationships/image" Target="../media/image55.gif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image" Target="../media/image4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5" Type="http://schemas.openxmlformats.org/officeDocument/2006/relationships/image" Target="../media/image43.gif"/><Relationship Id="rId4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14.xml"/><Relationship Id="rId5" Type="http://schemas.openxmlformats.org/officeDocument/2006/relationships/image" Target="../media/image56.gif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9.jpeg"/><Relationship Id="rId5" Type="http://schemas.openxmlformats.org/officeDocument/2006/relationships/slide" Target="slide14.xml"/><Relationship Id="rId4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5.gif"/><Relationship Id="rId7" Type="http://schemas.openxmlformats.org/officeDocument/2006/relationships/image" Target="../media/image61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6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slide" Target="slide14.xml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5.gif"/><Relationship Id="rId7" Type="http://schemas.openxmlformats.org/officeDocument/2006/relationships/image" Target="../media/image68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slide" Target="slide14.xml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371600"/>
            <a:ext cx="7391399" cy="472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8189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“Ai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057" y="4495800"/>
            <a:ext cx="1005631" cy="976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9036" y="4454237"/>
            <a:ext cx="1005631" cy="976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1620" y="4461164"/>
            <a:ext cx="1005631" cy="9763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700" y="1371600"/>
            <a:ext cx="861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	- Ô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“X”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	- Ô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nó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89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4766897" y="2824596"/>
            <a:ext cx="1938705" cy="2613313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523" y="2796886"/>
            <a:ext cx="252912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063329" y="3221199"/>
            <a:ext cx="0" cy="25146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218881" y="4502725"/>
            <a:ext cx="22098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28329" y="4251615"/>
            <a:ext cx="22098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6" y="502597"/>
            <a:ext cx="9169590" cy="158560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121" y="2673927"/>
            <a:ext cx="2422217" cy="314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/>
          <p:nvPr/>
        </p:nvPicPr>
        <p:blipFill>
          <a:blip r:embed="rId7"/>
          <a:stretch>
            <a:fillRect/>
          </a:stretch>
        </p:blipFill>
        <p:spPr>
          <a:xfrm>
            <a:off x="7010400" y="2824596"/>
            <a:ext cx="1828800" cy="236462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907453" y="159327"/>
            <a:ext cx="0" cy="25146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60470" y="0"/>
            <a:ext cx="0" cy="25146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728329" y="1163785"/>
            <a:ext cx="22098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85629" y="1163785"/>
            <a:ext cx="22098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4"/>
          <p:cNvSpPr>
            <a:spLocks noChangeArrowheads="1"/>
          </p:cNvSpPr>
          <p:nvPr/>
        </p:nvSpPr>
        <p:spPr bwMode="auto">
          <a:xfrm>
            <a:off x="6705602" y="5244638"/>
            <a:ext cx="1828800" cy="14478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0:03:00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0:02:59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0:02:58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0:02:57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0:02:56</a:t>
            </a: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0:02:55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0:02:54</a:t>
            </a: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0:02:53</a:t>
            </a: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0:02:51</a:t>
            </a: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0:02:50</a:t>
            </a: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0:02:49</a:t>
            </a: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0:02:48</a:t>
            </a: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0:02:47</a:t>
            </a: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0:02:46</a:t>
            </a:r>
          </a:p>
        </p:txBody>
      </p:sp>
      <p:sp>
        <p:nvSpPr>
          <p:cNvPr id="40" name="Text Box 21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0:02:45</a:t>
            </a:r>
          </a:p>
        </p:txBody>
      </p:sp>
      <p:sp>
        <p:nvSpPr>
          <p:cNvPr id="41" name="Text Box 2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0:02:43</a:t>
            </a:r>
          </a:p>
        </p:txBody>
      </p:sp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0:02:42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0:02:41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0:02:39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0:02:38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0:02:37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0:02:35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0:02:34</a:t>
            </a: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0:02:33</a:t>
            </a: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0:02:32</a:t>
            </a:r>
          </a:p>
        </p:txBody>
      </p:sp>
      <p:sp>
        <p:nvSpPr>
          <p:cNvPr id="51" name="Text Box 3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0:02:31</a:t>
            </a:r>
          </a:p>
        </p:txBody>
      </p:sp>
      <p:sp>
        <p:nvSpPr>
          <p:cNvPr id="52" name="Text Box 3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0:02:30</a:t>
            </a:r>
          </a:p>
        </p:txBody>
      </p:sp>
      <p:sp>
        <p:nvSpPr>
          <p:cNvPr id="53" name="Text Box 3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0:02:29</a:t>
            </a:r>
          </a:p>
        </p:txBody>
      </p:sp>
      <p:sp>
        <p:nvSpPr>
          <p:cNvPr id="54" name="Text Box 35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0:02:27</a:t>
            </a:r>
          </a:p>
        </p:txBody>
      </p:sp>
      <p:sp>
        <p:nvSpPr>
          <p:cNvPr id="55" name="Text Box 3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0:02:26</a:t>
            </a:r>
          </a:p>
        </p:txBody>
      </p:sp>
      <p:sp>
        <p:nvSpPr>
          <p:cNvPr id="56" name="Text Box 3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0:02:25</a:t>
            </a:r>
          </a:p>
        </p:txBody>
      </p:sp>
      <p:sp>
        <p:nvSpPr>
          <p:cNvPr id="57" name="Text Box 3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0:02:24</a:t>
            </a:r>
          </a:p>
        </p:txBody>
      </p:sp>
      <p:sp>
        <p:nvSpPr>
          <p:cNvPr id="58" name="Text Box 39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0:02:23</a:t>
            </a:r>
          </a:p>
        </p:txBody>
      </p:sp>
      <p:sp>
        <p:nvSpPr>
          <p:cNvPr id="59" name="Text Box 4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0:02:22</a:t>
            </a:r>
          </a:p>
        </p:txBody>
      </p:sp>
      <p:sp>
        <p:nvSpPr>
          <p:cNvPr id="60" name="Text Box 41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0:02:21</a:t>
            </a:r>
          </a:p>
        </p:txBody>
      </p:sp>
      <p:sp>
        <p:nvSpPr>
          <p:cNvPr id="61" name="Text Box 4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0:02:20</a:t>
            </a:r>
          </a:p>
        </p:txBody>
      </p:sp>
      <p:sp>
        <p:nvSpPr>
          <p:cNvPr id="62" name="Text Box 4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0:02:19</a:t>
            </a:r>
          </a:p>
        </p:txBody>
      </p:sp>
      <p:sp>
        <p:nvSpPr>
          <p:cNvPr id="63" name="Text Box 4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0:02:18</a:t>
            </a:r>
          </a:p>
        </p:txBody>
      </p:sp>
      <p:sp>
        <p:nvSpPr>
          <p:cNvPr id="64" name="Text Box 45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0:02:17</a:t>
            </a:r>
          </a:p>
        </p:txBody>
      </p:sp>
      <p:sp>
        <p:nvSpPr>
          <p:cNvPr id="65" name="Text Box 4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0:02:16</a:t>
            </a:r>
          </a:p>
        </p:txBody>
      </p:sp>
      <p:sp>
        <p:nvSpPr>
          <p:cNvPr id="66" name="Text Box 4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0:02:15</a:t>
            </a:r>
          </a:p>
        </p:txBody>
      </p:sp>
      <p:sp>
        <p:nvSpPr>
          <p:cNvPr id="67" name="Text Box 4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0:02:14</a:t>
            </a:r>
          </a:p>
        </p:txBody>
      </p:sp>
      <p:sp>
        <p:nvSpPr>
          <p:cNvPr id="68" name="Text Box 49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0:02:13</a:t>
            </a:r>
          </a:p>
        </p:txBody>
      </p:sp>
      <p:sp>
        <p:nvSpPr>
          <p:cNvPr id="69" name="Text Box 5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0:02:12</a:t>
            </a:r>
          </a:p>
        </p:txBody>
      </p:sp>
      <p:sp>
        <p:nvSpPr>
          <p:cNvPr id="70" name="Text Box 51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0:02:11</a:t>
            </a:r>
          </a:p>
        </p:txBody>
      </p:sp>
      <p:sp>
        <p:nvSpPr>
          <p:cNvPr id="71" name="Text Box 5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0:02:10</a:t>
            </a:r>
          </a:p>
        </p:txBody>
      </p:sp>
      <p:sp>
        <p:nvSpPr>
          <p:cNvPr id="72" name="Text Box 5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0:02:09</a:t>
            </a:r>
          </a:p>
        </p:txBody>
      </p:sp>
      <p:sp>
        <p:nvSpPr>
          <p:cNvPr id="73" name="Text Box 5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0:02:08</a:t>
            </a:r>
          </a:p>
        </p:txBody>
      </p:sp>
      <p:sp>
        <p:nvSpPr>
          <p:cNvPr id="74" name="Text Box 55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0:02:07</a:t>
            </a:r>
          </a:p>
        </p:txBody>
      </p:sp>
      <p:sp>
        <p:nvSpPr>
          <p:cNvPr id="75" name="Text Box 5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0:02:06</a:t>
            </a:r>
          </a:p>
        </p:txBody>
      </p:sp>
      <p:sp>
        <p:nvSpPr>
          <p:cNvPr id="76" name="Text Box 5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0:02:05</a:t>
            </a:r>
          </a:p>
        </p:txBody>
      </p:sp>
      <p:sp>
        <p:nvSpPr>
          <p:cNvPr id="77" name="Text Box 5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0:02:04</a:t>
            </a:r>
          </a:p>
        </p:txBody>
      </p:sp>
      <p:sp>
        <p:nvSpPr>
          <p:cNvPr id="78" name="Text Box 6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0:02:03</a:t>
            </a:r>
          </a:p>
        </p:txBody>
      </p:sp>
      <p:sp>
        <p:nvSpPr>
          <p:cNvPr id="79" name="Text Box 6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0:02:02</a:t>
            </a:r>
          </a:p>
        </p:txBody>
      </p:sp>
      <p:sp>
        <p:nvSpPr>
          <p:cNvPr id="80" name="Text Box 6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0:02:01</a:t>
            </a:r>
          </a:p>
        </p:txBody>
      </p:sp>
      <p:sp>
        <p:nvSpPr>
          <p:cNvPr id="81" name="Text Box 6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0:02:00</a:t>
            </a:r>
          </a:p>
        </p:txBody>
      </p:sp>
      <p:sp>
        <p:nvSpPr>
          <p:cNvPr id="82" name="Text Box 6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0:01:59</a:t>
            </a:r>
          </a:p>
        </p:txBody>
      </p:sp>
      <p:sp>
        <p:nvSpPr>
          <p:cNvPr id="83" name="Text Box 7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0:01:58</a:t>
            </a:r>
          </a:p>
        </p:txBody>
      </p:sp>
      <p:sp>
        <p:nvSpPr>
          <p:cNvPr id="84" name="Text Box 71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0:01:57</a:t>
            </a:r>
          </a:p>
        </p:txBody>
      </p:sp>
      <p:sp>
        <p:nvSpPr>
          <p:cNvPr id="85" name="Text Box 7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0:01:56</a:t>
            </a:r>
          </a:p>
        </p:txBody>
      </p:sp>
      <p:sp>
        <p:nvSpPr>
          <p:cNvPr id="86" name="Text Box 7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0:01:55</a:t>
            </a:r>
          </a:p>
        </p:txBody>
      </p:sp>
      <p:sp>
        <p:nvSpPr>
          <p:cNvPr id="87" name="Text Box 7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0:01:54</a:t>
            </a:r>
          </a:p>
        </p:txBody>
      </p:sp>
      <p:sp>
        <p:nvSpPr>
          <p:cNvPr id="88" name="Text Box 75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0:01:53</a:t>
            </a:r>
          </a:p>
        </p:txBody>
      </p:sp>
      <p:sp>
        <p:nvSpPr>
          <p:cNvPr id="89" name="Text Box 7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0:01:52</a:t>
            </a:r>
          </a:p>
        </p:txBody>
      </p:sp>
      <p:sp>
        <p:nvSpPr>
          <p:cNvPr id="90" name="Text Box 7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0:01:51</a:t>
            </a:r>
          </a:p>
        </p:txBody>
      </p:sp>
      <p:sp>
        <p:nvSpPr>
          <p:cNvPr id="91" name="Text Box 7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0:01:50</a:t>
            </a:r>
          </a:p>
        </p:txBody>
      </p:sp>
      <p:sp>
        <p:nvSpPr>
          <p:cNvPr id="92" name="Text Box 79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0:01:49</a:t>
            </a:r>
          </a:p>
        </p:txBody>
      </p:sp>
      <p:sp>
        <p:nvSpPr>
          <p:cNvPr id="93" name="Text Box 8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0:01:48</a:t>
            </a:r>
          </a:p>
        </p:txBody>
      </p:sp>
      <p:sp>
        <p:nvSpPr>
          <p:cNvPr id="94" name="Text Box 81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0:01:47</a:t>
            </a:r>
          </a:p>
        </p:txBody>
      </p:sp>
      <p:sp>
        <p:nvSpPr>
          <p:cNvPr id="95" name="Text Box 8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0:01:46</a:t>
            </a:r>
          </a:p>
        </p:txBody>
      </p:sp>
      <p:sp>
        <p:nvSpPr>
          <p:cNvPr id="96" name="Text Box 8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0:01:45</a:t>
            </a:r>
          </a:p>
        </p:txBody>
      </p:sp>
      <p:sp>
        <p:nvSpPr>
          <p:cNvPr id="97" name="Text Box 8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0:01:44</a:t>
            </a:r>
          </a:p>
        </p:txBody>
      </p:sp>
      <p:sp>
        <p:nvSpPr>
          <p:cNvPr id="98" name="Text Box 85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0:01:43</a:t>
            </a:r>
          </a:p>
        </p:txBody>
      </p:sp>
      <p:sp>
        <p:nvSpPr>
          <p:cNvPr id="99" name="Text Box 8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0:01:42</a:t>
            </a:r>
          </a:p>
        </p:txBody>
      </p:sp>
      <p:sp>
        <p:nvSpPr>
          <p:cNvPr id="100" name="Text Box 8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0:01:41</a:t>
            </a:r>
          </a:p>
        </p:txBody>
      </p:sp>
      <p:sp>
        <p:nvSpPr>
          <p:cNvPr id="101" name="Text Box 8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0:01:40</a:t>
            </a:r>
          </a:p>
        </p:txBody>
      </p:sp>
      <p:sp>
        <p:nvSpPr>
          <p:cNvPr id="102" name="Text Box 89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0:01:39</a:t>
            </a:r>
          </a:p>
        </p:txBody>
      </p:sp>
      <p:sp>
        <p:nvSpPr>
          <p:cNvPr id="103" name="Text Box 9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0:01:38</a:t>
            </a:r>
          </a:p>
        </p:txBody>
      </p:sp>
      <p:sp>
        <p:nvSpPr>
          <p:cNvPr id="104" name="Text Box 91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0:01:37</a:t>
            </a:r>
          </a:p>
        </p:txBody>
      </p:sp>
      <p:sp>
        <p:nvSpPr>
          <p:cNvPr id="105" name="Text Box 9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0:01:36</a:t>
            </a:r>
          </a:p>
        </p:txBody>
      </p:sp>
      <p:sp>
        <p:nvSpPr>
          <p:cNvPr id="106" name="Text Box 9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0:01:35</a:t>
            </a:r>
          </a:p>
        </p:txBody>
      </p:sp>
      <p:sp>
        <p:nvSpPr>
          <p:cNvPr id="107" name="Text Box 9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0:01:34</a:t>
            </a:r>
          </a:p>
        </p:txBody>
      </p:sp>
      <p:sp>
        <p:nvSpPr>
          <p:cNvPr id="108" name="Text Box 95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0:01:33</a:t>
            </a:r>
          </a:p>
        </p:txBody>
      </p:sp>
      <p:sp>
        <p:nvSpPr>
          <p:cNvPr id="109" name="Text Box 9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0:01:32</a:t>
            </a:r>
          </a:p>
        </p:txBody>
      </p:sp>
      <p:sp>
        <p:nvSpPr>
          <p:cNvPr id="110" name="Text Box 9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0:01:31</a:t>
            </a:r>
          </a:p>
        </p:txBody>
      </p:sp>
      <p:sp>
        <p:nvSpPr>
          <p:cNvPr id="111" name="Text Box 9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0:01:30</a:t>
            </a:r>
          </a:p>
        </p:txBody>
      </p:sp>
      <p:sp>
        <p:nvSpPr>
          <p:cNvPr id="112" name="Text Box 99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0:01:29</a:t>
            </a:r>
          </a:p>
        </p:txBody>
      </p:sp>
      <p:sp>
        <p:nvSpPr>
          <p:cNvPr id="113" name="Text Box 10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0:01:28</a:t>
            </a:r>
          </a:p>
        </p:txBody>
      </p:sp>
      <p:sp>
        <p:nvSpPr>
          <p:cNvPr id="114" name="Text Box 101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0:01:27</a:t>
            </a:r>
          </a:p>
        </p:txBody>
      </p:sp>
      <p:sp>
        <p:nvSpPr>
          <p:cNvPr id="115" name="Text Box 10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0:01:26</a:t>
            </a:r>
          </a:p>
        </p:txBody>
      </p:sp>
      <p:sp>
        <p:nvSpPr>
          <p:cNvPr id="116" name="Text Box 10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0:01:25</a:t>
            </a:r>
          </a:p>
        </p:txBody>
      </p:sp>
      <p:sp>
        <p:nvSpPr>
          <p:cNvPr id="117" name="Text Box 10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0:01:24</a:t>
            </a:r>
          </a:p>
        </p:txBody>
      </p:sp>
      <p:sp>
        <p:nvSpPr>
          <p:cNvPr id="118" name="Text Box 105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0:01:23</a:t>
            </a:r>
          </a:p>
        </p:txBody>
      </p:sp>
      <p:sp>
        <p:nvSpPr>
          <p:cNvPr id="119" name="Text Box 10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0:01:22</a:t>
            </a:r>
          </a:p>
        </p:txBody>
      </p:sp>
      <p:sp>
        <p:nvSpPr>
          <p:cNvPr id="120" name="Text Box 10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0:01:21</a:t>
            </a:r>
          </a:p>
        </p:txBody>
      </p:sp>
      <p:sp>
        <p:nvSpPr>
          <p:cNvPr id="121" name="Text Box 10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0:01:20</a:t>
            </a:r>
          </a:p>
        </p:txBody>
      </p:sp>
      <p:sp>
        <p:nvSpPr>
          <p:cNvPr id="122" name="Text Box 109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0:01:19</a:t>
            </a:r>
          </a:p>
        </p:txBody>
      </p:sp>
      <p:sp>
        <p:nvSpPr>
          <p:cNvPr id="123" name="Text Box 11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0:01:18</a:t>
            </a:r>
          </a:p>
        </p:txBody>
      </p:sp>
      <p:sp>
        <p:nvSpPr>
          <p:cNvPr id="124" name="Text Box 111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0:01:17</a:t>
            </a:r>
          </a:p>
        </p:txBody>
      </p:sp>
      <p:sp>
        <p:nvSpPr>
          <p:cNvPr id="125" name="Text Box 11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0:01:16</a:t>
            </a:r>
          </a:p>
        </p:txBody>
      </p:sp>
      <p:sp>
        <p:nvSpPr>
          <p:cNvPr id="126" name="Text Box 11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0:01:15</a:t>
            </a:r>
          </a:p>
        </p:txBody>
      </p:sp>
      <p:sp>
        <p:nvSpPr>
          <p:cNvPr id="127" name="Text Box 11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0:01:14</a:t>
            </a:r>
          </a:p>
        </p:txBody>
      </p:sp>
      <p:sp>
        <p:nvSpPr>
          <p:cNvPr id="128" name="Text Box 115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0:01:13</a:t>
            </a:r>
          </a:p>
        </p:txBody>
      </p:sp>
      <p:sp>
        <p:nvSpPr>
          <p:cNvPr id="129" name="Text Box 11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0:01:12</a:t>
            </a:r>
          </a:p>
        </p:txBody>
      </p:sp>
      <p:sp>
        <p:nvSpPr>
          <p:cNvPr id="130" name="Text Box 11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0:01:11</a:t>
            </a:r>
          </a:p>
        </p:txBody>
      </p:sp>
      <p:sp>
        <p:nvSpPr>
          <p:cNvPr id="131" name="Text Box 11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0:01:10</a:t>
            </a:r>
          </a:p>
        </p:txBody>
      </p:sp>
      <p:sp>
        <p:nvSpPr>
          <p:cNvPr id="132" name="Text Box 119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0:01:09</a:t>
            </a:r>
          </a:p>
        </p:txBody>
      </p:sp>
      <p:sp>
        <p:nvSpPr>
          <p:cNvPr id="133" name="Text Box 12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0:01:08</a:t>
            </a:r>
          </a:p>
        </p:txBody>
      </p:sp>
      <p:sp>
        <p:nvSpPr>
          <p:cNvPr id="134" name="Text Box 12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0:01:07</a:t>
            </a:r>
          </a:p>
        </p:txBody>
      </p:sp>
      <p:sp>
        <p:nvSpPr>
          <p:cNvPr id="135" name="Text Box 12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0:01:06</a:t>
            </a:r>
          </a:p>
        </p:txBody>
      </p:sp>
      <p:sp>
        <p:nvSpPr>
          <p:cNvPr id="136" name="Text Box 125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0:01:05</a:t>
            </a:r>
          </a:p>
        </p:txBody>
      </p:sp>
      <p:sp>
        <p:nvSpPr>
          <p:cNvPr id="137" name="Text Box 12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0:01:04</a:t>
            </a:r>
          </a:p>
        </p:txBody>
      </p:sp>
      <p:sp>
        <p:nvSpPr>
          <p:cNvPr id="138" name="Text Box 12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0:01:03</a:t>
            </a:r>
          </a:p>
        </p:txBody>
      </p:sp>
      <p:sp>
        <p:nvSpPr>
          <p:cNvPr id="139" name="Text Box 12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0:01:02</a:t>
            </a:r>
          </a:p>
        </p:txBody>
      </p:sp>
      <p:sp>
        <p:nvSpPr>
          <p:cNvPr id="140" name="Text Box 129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0:01:01</a:t>
            </a:r>
          </a:p>
        </p:txBody>
      </p:sp>
      <p:sp>
        <p:nvSpPr>
          <p:cNvPr id="141" name="Text Box 13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0:01:00</a:t>
            </a:r>
          </a:p>
        </p:txBody>
      </p:sp>
      <p:sp>
        <p:nvSpPr>
          <p:cNvPr id="142" name="Text Box 131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0:00:59</a:t>
            </a:r>
          </a:p>
        </p:txBody>
      </p:sp>
      <p:sp>
        <p:nvSpPr>
          <p:cNvPr id="143" name="Text Box 13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0:00:58</a:t>
            </a:r>
          </a:p>
        </p:txBody>
      </p:sp>
      <p:sp>
        <p:nvSpPr>
          <p:cNvPr id="144" name="Text Box 13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0:00:57</a:t>
            </a:r>
          </a:p>
        </p:txBody>
      </p:sp>
      <p:sp>
        <p:nvSpPr>
          <p:cNvPr id="145" name="Text Box 13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0:00:56</a:t>
            </a:r>
          </a:p>
        </p:txBody>
      </p:sp>
      <p:sp>
        <p:nvSpPr>
          <p:cNvPr id="146" name="Text Box 135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0:00:55</a:t>
            </a:r>
          </a:p>
        </p:txBody>
      </p:sp>
      <p:sp>
        <p:nvSpPr>
          <p:cNvPr id="147" name="Text Box 13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0:00:54</a:t>
            </a:r>
          </a:p>
        </p:txBody>
      </p:sp>
      <p:sp>
        <p:nvSpPr>
          <p:cNvPr id="148" name="Text Box 13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0:00:53</a:t>
            </a:r>
          </a:p>
        </p:txBody>
      </p:sp>
      <p:sp>
        <p:nvSpPr>
          <p:cNvPr id="149" name="Text Box 13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0:00:52</a:t>
            </a:r>
          </a:p>
        </p:txBody>
      </p:sp>
      <p:sp>
        <p:nvSpPr>
          <p:cNvPr id="150" name="Text Box 139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0:00:51</a:t>
            </a:r>
          </a:p>
        </p:txBody>
      </p:sp>
      <p:sp>
        <p:nvSpPr>
          <p:cNvPr id="151" name="Text Box 14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0:00:50</a:t>
            </a:r>
          </a:p>
        </p:txBody>
      </p:sp>
      <p:sp>
        <p:nvSpPr>
          <p:cNvPr id="152" name="Text Box 141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0:00:49</a:t>
            </a:r>
          </a:p>
        </p:txBody>
      </p:sp>
      <p:sp>
        <p:nvSpPr>
          <p:cNvPr id="153" name="Text Box 14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0:00:48</a:t>
            </a:r>
          </a:p>
        </p:txBody>
      </p:sp>
      <p:sp>
        <p:nvSpPr>
          <p:cNvPr id="154" name="Text Box 14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0:00:47</a:t>
            </a:r>
          </a:p>
        </p:txBody>
      </p:sp>
      <p:sp>
        <p:nvSpPr>
          <p:cNvPr id="155" name="Text Box 14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0:00:46</a:t>
            </a:r>
          </a:p>
        </p:txBody>
      </p:sp>
      <p:sp>
        <p:nvSpPr>
          <p:cNvPr id="156" name="Text Box 145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0:00:45</a:t>
            </a:r>
          </a:p>
        </p:txBody>
      </p:sp>
      <p:sp>
        <p:nvSpPr>
          <p:cNvPr id="157" name="Text Box 14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0:00:44</a:t>
            </a:r>
          </a:p>
        </p:txBody>
      </p:sp>
      <p:sp>
        <p:nvSpPr>
          <p:cNvPr id="158" name="Text Box 14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0:00:43</a:t>
            </a:r>
          </a:p>
        </p:txBody>
      </p:sp>
      <p:sp>
        <p:nvSpPr>
          <p:cNvPr id="159" name="Text Box 14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0:00:42</a:t>
            </a:r>
          </a:p>
        </p:txBody>
      </p:sp>
      <p:sp>
        <p:nvSpPr>
          <p:cNvPr id="160" name="Text Box 149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0:00:41</a:t>
            </a:r>
          </a:p>
        </p:txBody>
      </p:sp>
      <p:sp>
        <p:nvSpPr>
          <p:cNvPr id="161" name="Text Box 15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0:00:40</a:t>
            </a:r>
          </a:p>
        </p:txBody>
      </p:sp>
      <p:sp>
        <p:nvSpPr>
          <p:cNvPr id="162" name="Text Box 151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0:00:39</a:t>
            </a:r>
          </a:p>
        </p:txBody>
      </p:sp>
      <p:sp>
        <p:nvSpPr>
          <p:cNvPr id="163" name="Text Box 15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0:00:38</a:t>
            </a:r>
          </a:p>
        </p:txBody>
      </p:sp>
      <p:sp>
        <p:nvSpPr>
          <p:cNvPr id="164" name="Text Box 15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0:00:37</a:t>
            </a:r>
          </a:p>
        </p:txBody>
      </p:sp>
      <p:sp>
        <p:nvSpPr>
          <p:cNvPr id="165" name="Text Box 15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0:00:36</a:t>
            </a:r>
          </a:p>
        </p:txBody>
      </p:sp>
      <p:sp>
        <p:nvSpPr>
          <p:cNvPr id="166" name="Text Box 155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0:00:35</a:t>
            </a:r>
          </a:p>
        </p:txBody>
      </p:sp>
      <p:sp>
        <p:nvSpPr>
          <p:cNvPr id="167" name="Text Box 15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0:00:34</a:t>
            </a:r>
          </a:p>
        </p:txBody>
      </p:sp>
      <p:sp>
        <p:nvSpPr>
          <p:cNvPr id="168" name="Text Box 15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0:00:33</a:t>
            </a:r>
          </a:p>
        </p:txBody>
      </p:sp>
      <p:sp>
        <p:nvSpPr>
          <p:cNvPr id="169" name="Text Box 15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0:00:32</a:t>
            </a:r>
          </a:p>
        </p:txBody>
      </p:sp>
      <p:sp>
        <p:nvSpPr>
          <p:cNvPr id="170" name="Text Box 159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0:00:31</a:t>
            </a:r>
          </a:p>
        </p:txBody>
      </p:sp>
      <p:sp>
        <p:nvSpPr>
          <p:cNvPr id="171" name="Text Box 16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0:00:30</a:t>
            </a:r>
          </a:p>
        </p:txBody>
      </p:sp>
      <p:sp>
        <p:nvSpPr>
          <p:cNvPr id="172" name="Text Box 161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0:00:29</a:t>
            </a:r>
          </a:p>
        </p:txBody>
      </p:sp>
      <p:sp>
        <p:nvSpPr>
          <p:cNvPr id="173" name="Text Box 16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0:00:28</a:t>
            </a:r>
          </a:p>
        </p:txBody>
      </p:sp>
      <p:sp>
        <p:nvSpPr>
          <p:cNvPr id="174" name="Text Box 16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0:00:27</a:t>
            </a:r>
          </a:p>
        </p:txBody>
      </p:sp>
      <p:sp>
        <p:nvSpPr>
          <p:cNvPr id="175" name="Text Box 16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0:00:26</a:t>
            </a:r>
          </a:p>
        </p:txBody>
      </p:sp>
      <p:sp>
        <p:nvSpPr>
          <p:cNvPr id="176" name="Text Box 165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0:00:25</a:t>
            </a:r>
          </a:p>
        </p:txBody>
      </p:sp>
      <p:sp>
        <p:nvSpPr>
          <p:cNvPr id="177" name="Text Box 16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0:00:24</a:t>
            </a:r>
          </a:p>
        </p:txBody>
      </p:sp>
      <p:sp>
        <p:nvSpPr>
          <p:cNvPr id="178" name="Text Box 16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0:00:23</a:t>
            </a:r>
          </a:p>
        </p:txBody>
      </p:sp>
      <p:sp>
        <p:nvSpPr>
          <p:cNvPr id="179" name="Text Box 16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0:00:22</a:t>
            </a:r>
          </a:p>
        </p:txBody>
      </p:sp>
      <p:sp>
        <p:nvSpPr>
          <p:cNvPr id="180" name="Text Box 169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0:00:21</a:t>
            </a:r>
          </a:p>
        </p:txBody>
      </p:sp>
      <p:sp>
        <p:nvSpPr>
          <p:cNvPr id="181" name="Text Box 17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0:00:20</a:t>
            </a:r>
          </a:p>
        </p:txBody>
      </p:sp>
      <p:sp>
        <p:nvSpPr>
          <p:cNvPr id="182" name="Text Box 171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0:00:19</a:t>
            </a:r>
          </a:p>
        </p:txBody>
      </p:sp>
      <p:sp>
        <p:nvSpPr>
          <p:cNvPr id="183" name="Text Box 17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0:00:18</a:t>
            </a:r>
          </a:p>
        </p:txBody>
      </p:sp>
      <p:sp>
        <p:nvSpPr>
          <p:cNvPr id="184" name="Text Box 17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0:00:17</a:t>
            </a:r>
          </a:p>
        </p:txBody>
      </p:sp>
      <p:sp>
        <p:nvSpPr>
          <p:cNvPr id="185" name="Text Box 17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0:00:16</a:t>
            </a:r>
          </a:p>
        </p:txBody>
      </p:sp>
      <p:sp>
        <p:nvSpPr>
          <p:cNvPr id="186" name="Text Box 175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0:00:15</a:t>
            </a:r>
          </a:p>
        </p:txBody>
      </p:sp>
      <p:sp>
        <p:nvSpPr>
          <p:cNvPr id="187" name="Text Box 17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0:00:14</a:t>
            </a:r>
          </a:p>
        </p:txBody>
      </p:sp>
      <p:sp>
        <p:nvSpPr>
          <p:cNvPr id="188" name="Text Box 17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0:00:13</a:t>
            </a:r>
          </a:p>
        </p:txBody>
      </p:sp>
      <p:sp>
        <p:nvSpPr>
          <p:cNvPr id="189" name="Text Box 17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0:00:12</a:t>
            </a:r>
          </a:p>
        </p:txBody>
      </p:sp>
      <p:sp>
        <p:nvSpPr>
          <p:cNvPr id="190" name="Text Box 179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0:00:11</a:t>
            </a:r>
          </a:p>
        </p:txBody>
      </p:sp>
      <p:sp>
        <p:nvSpPr>
          <p:cNvPr id="191" name="Text Box 18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0:00:10</a:t>
            </a:r>
          </a:p>
        </p:txBody>
      </p:sp>
      <p:sp>
        <p:nvSpPr>
          <p:cNvPr id="192" name="Text Box 181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0:00:09</a:t>
            </a:r>
          </a:p>
        </p:txBody>
      </p:sp>
      <p:sp>
        <p:nvSpPr>
          <p:cNvPr id="193" name="Text Box 18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0:00:08</a:t>
            </a:r>
          </a:p>
        </p:txBody>
      </p:sp>
      <p:sp>
        <p:nvSpPr>
          <p:cNvPr id="194" name="Text Box 18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0:00:07</a:t>
            </a:r>
          </a:p>
        </p:txBody>
      </p:sp>
      <p:sp>
        <p:nvSpPr>
          <p:cNvPr id="195" name="Text Box 184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0:00:06</a:t>
            </a:r>
          </a:p>
        </p:txBody>
      </p:sp>
      <p:sp>
        <p:nvSpPr>
          <p:cNvPr id="196" name="Text Box 186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0:00:05</a:t>
            </a:r>
          </a:p>
        </p:txBody>
      </p:sp>
      <p:sp>
        <p:nvSpPr>
          <p:cNvPr id="197" name="Text Box 187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0:00:04</a:t>
            </a:r>
          </a:p>
        </p:txBody>
      </p:sp>
      <p:sp>
        <p:nvSpPr>
          <p:cNvPr id="198" name="Text Box 188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0:00:03</a:t>
            </a:r>
          </a:p>
        </p:txBody>
      </p:sp>
      <p:sp>
        <p:nvSpPr>
          <p:cNvPr id="199" name="Text Box 190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0:00:02</a:t>
            </a:r>
          </a:p>
        </p:txBody>
      </p:sp>
      <p:sp>
        <p:nvSpPr>
          <p:cNvPr id="200" name="Text Box 192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0:00:01</a:t>
            </a:r>
          </a:p>
        </p:txBody>
      </p:sp>
      <p:sp>
        <p:nvSpPr>
          <p:cNvPr id="201" name="Text Box 193"/>
          <p:cNvSpPr txBox="1">
            <a:spLocks noChangeArrowheads="1"/>
          </p:cNvSpPr>
          <p:nvPr/>
        </p:nvSpPr>
        <p:spPr bwMode="auto">
          <a:xfrm>
            <a:off x="7010402" y="5701838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0:00:00</a:t>
            </a:r>
          </a:p>
        </p:txBody>
      </p:sp>
      <p:sp>
        <p:nvSpPr>
          <p:cNvPr id="202" name="Text Box 194"/>
          <p:cNvSpPr txBox="1">
            <a:spLocks noChangeArrowheads="1"/>
          </p:cNvSpPr>
          <p:nvPr/>
        </p:nvSpPr>
        <p:spPr bwMode="auto">
          <a:xfrm>
            <a:off x="7010402" y="5701838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66"/>
                </a:solidFill>
                <a:latin typeface="VNI-Korin" pitchFamily="2" charset="0"/>
              </a:rPr>
              <a:t>Heát</a:t>
            </a:r>
            <a:r>
              <a:rPr lang="en-US" sz="2400" b="1" dirty="0">
                <a:solidFill>
                  <a:srgbClr val="FF0066"/>
                </a:solidFill>
                <a:latin typeface="VNI-Korin" pitchFamily="2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VNI-Korin" pitchFamily="2" charset="0"/>
              </a:rPr>
              <a:t>giôø</a:t>
            </a:r>
            <a:r>
              <a:rPr lang="en-US" sz="2400" b="1" dirty="0">
                <a:solidFill>
                  <a:srgbClr val="FF0066"/>
                </a:solidFill>
                <a:latin typeface="VNI-Korin" pitchFamily="2" charset="0"/>
              </a:rPr>
              <a:t>!</a:t>
            </a:r>
          </a:p>
        </p:txBody>
      </p:sp>
      <p:sp>
        <p:nvSpPr>
          <p:cNvPr id="203" name="Text Box 195"/>
          <p:cNvSpPr txBox="1">
            <a:spLocks noChangeArrowheads="1"/>
          </p:cNvSpPr>
          <p:nvPr/>
        </p:nvSpPr>
        <p:spPr bwMode="auto">
          <a:xfrm>
            <a:off x="7010402" y="55494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0:03:00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2372887" y="2010912"/>
            <a:ext cx="381000" cy="317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7" name="Oval 206"/>
          <p:cNvSpPr/>
          <p:nvPr/>
        </p:nvSpPr>
        <p:spPr>
          <a:xfrm>
            <a:off x="1921627" y="2024767"/>
            <a:ext cx="381001" cy="317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9" name="Rounded Rectangle 208"/>
          <p:cNvSpPr/>
          <p:nvPr/>
        </p:nvSpPr>
        <p:spPr>
          <a:xfrm>
            <a:off x="4114800" y="2027402"/>
            <a:ext cx="381000" cy="317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" name="Oval 209"/>
          <p:cNvSpPr/>
          <p:nvPr/>
        </p:nvSpPr>
        <p:spPr>
          <a:xfrm>
            <a:off x="3663540" y="2041257"/>
            <a:ext cx="381001" cy="317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1" name="Rounded Rectangle 210"/>
          <p:cNvSpPr/>
          <p:nvPr/>
        </p:nvSpPr>
        <p:spPr>
          <a:xfrm>
            <a:off x="5860470" y="1999060"/>
            <a:ext cx="381000" cy="317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2" name="Oval 211"/>
          <p:cNvSpPr/>
          <p:nvPr/>
        </p:nvSpPr>
        <p:spPr>
          <a:xfrm>
            <a:off x="5409210" y="2012915"/>
            <a:ext cx="381001" cy="317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3" name="Rounded Rectangle 212"/>
          <p:cNvSpPr/>
          <p:nvPr/>
        </p:nvSpPr>
        <p:spPr>
          <a:xfrm>
            <a:off x="7239002" y="2088203"/>
            <a:ext cx="381000" cy="317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Oval 213"/>
          <p:cNvSpPr/>
          <p:nvPr/>
        </p:nvSpPr>
        <p:spPr>
          <a:xfrm>
            <a:off x="6787742" y="2102058"/>
            <a:ext cx="381001" cy="317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5" name="Rounded Rectangle 214"/>
          <p:cNvSpPr/>
          <p:nvPr/>
        </p:nvSpPr>
        <p:spPr>
          <a:xfrm>
            <a:off x="8465110" y="2057859"/>
            <a:ext cx="381000" cy="317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6" name="Oval 215"/>
          <p:cNvSpPr/>
          <p:nvPr/>
        </p:nvSpPr>
        <p:spPr>
          <a:xfrm>
            <a:off x="8013850" y="2071714"/>
            <a:ext cx="381001" cy="317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7" name="Rounded Rectangle 216"/>
          <p:cNvSpPr/>
          <p:nvPr/>
        </p:nvSpPr>
        <p:spPr>
          <a:xfrm>
            <a:off x="1101397" y="5688653"/>
            <a:ext cx="381000" cy="317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650137" y="5702508"/>
            <a:ext cx="381001" cy="317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9" name="Rounded Rectangle 218"/>
          <p:cNvSpPr/>
          <p:nvPr/>
        </p:nvSpPr>
        <p:spPr>
          <a:xfrm>
            <a:off x="3517229" y="5686018"/>
            <a:ext cx="381000" cy="317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3065969" y="5699873"/>
            <a:ext cx="381001" cy="317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1" name="Rounded Rectangle 220"/>
          <p:cNvSpPr/>
          <p:nvPr/>
        </p:nvSpPr>
        <p:spPr>
          <a:xfrm>
            <a:off x="5604629" y="5630253"/>
            <a:ext cx="381000" cy="317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5153369" y="5644108"/>
            <a:ext cx="381001" cy="317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3" name="Rounded Rectangle 222"/>
          <p:cNvSpPr/>
          <p:nvPr/>
        </p:nvSpPr>
        <p:spPr>
          <a:xfrm>
            <a:off x="8419079" y="5189220"/>
            <a:ext cx="381000" cy="317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4" name="Oval 223"/>
          <p:cNvSpPr/>
          <p:nvPr/>
        </p:nvSpPr>
        <p:spPr>
          <a:xfrm>
            <a:off x="8035097" y="5203075"/>
            <a:ext cx="381001" cy="3179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4" y="2009547"/>
            <a:ext cx="84772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33" y="1863009"/>
            <a:ext cx="10541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161" y="1876864"/>
            <a:ext cx="10541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2" y="1946702"/>
            <a:ext cx="10541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79" y="5528656"/>
            <a:ext cx="10541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154" y="5477314"/>
            <a:ext cx="10541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47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8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9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29000"/>
                            </p:stCondLst>
                            <p:childTnLst>
                              <p:par>
                                <p:cTn id="3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62000"/>
                            </p:stCondLst>
                            <p:childTnLst>
                              <p:par>
                                <p:cTn id="4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2" fill="hold">
                      <p:stCondLst>
                        <p:cond delay="indefinite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4" fill="hold">
                      <p:stCondLst>
                        <p:cond delay="indefinite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fill="hold">
                      <p:stCondLst>
                        <p:cond delay="indefinite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5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2" fill="hold">
                      <p:stCondLst>
                        <p:cond delay="indefinite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6" fill="hold">
                      <p:stCondLst>
                        <p:cond delay="indefinite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0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202" grpId="0"/>
      <p:bldP spid="203" grpId="0"/>
      <p:bldP spid="203" grpId="1"/>
      <p:bldP spid="211" grpId="0" animBg="1"/>
      <p:bldP spid="2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5921" y="152400"/>
            <a:ext cx="9159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trục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xứng</a:t>
            </a:r>
            <a:endParaRPr lang="en-US" sz="28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2" y="1066800"/>
            <a:ext cx="1973541" cy="21506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0765" y="1074897"/>
            <a:ext cx="1738415" cy="21452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7553" y="1074897"/>
            <a:ext cx="2128175" cy="2128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00400"/>
            <a:ext cx="2001874" cy="21707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5820" y="3213692"/>
            <a:ext cx="2258939" cy="21574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5158" y="1096506"/>
            <a:ext cx="2368539" cy="21243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5998" y="3248387"/>
            <a:ext cx="1597298" cy="21227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3197" y="3248387"/>
            <a:ext cx="1805536" cy="21227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9813" y="5345404"/>
            <a:ext cx="911589" cy="15193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0260" y="5330333"/>
            <a:ext cx="923304" cy="153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37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9144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76444" y="927744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B</a:t>
            </a:r>
            <a:r>
              <a:rPr lang="vi-VN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3249" y="1222207"/>
            <a:ext cx="1207294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4" y="317055"/>
            <a:ext cx="1207294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095" y="2321159"/>
            <a:ext cx="783579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51" y="163255"/>
            <a:ext cx="1207294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74"/>
            <a:ext cx="9144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74" y="4783779"/>
            <a:ext cx="1534363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52" y="4496297"/>
            <a:ext cx="558852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65" y="2265245"/>
            <a:ext cx="2928947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52" y="1845035"/>
            <a:ext cx="1983148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57" y="4502235"/>
            <a:ext cx="418717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836" y="4359969"/>
            <a:ext cx="418717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56" y="4944878"/>
            <a:ext cx="418717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053" y="4682747"/>
            <a:ext cx="1438184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93444" y="-871264"/>
            <a:ext cx="4572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076" y="113229"/>
            <a:ext cx="3452233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5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29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4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5567795" y="1600378"/>
            <a:ext cx="685800" cy="844116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2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63032"/>
            <a:ext cx="1905000" cy="2298165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5567795" y="4170220"/>
            <a:ext cx="685800" cy="772389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4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96" y="3189453"/>
            <a:ext cx="2416978" cy="2449347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3341106" y="4170218"/>
            <a:ext cx="545094" cy="84093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6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27" y="2444494"/>
            <a:ext cx="1905000" cy="2089404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2559627" y="228601"/>
            <a:ext cx="952500" cy="798151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8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00"/>
            <a:ext cx="2057400" cy="2215894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368413" y="4734788"/>
            <a:ext cx="596195" cy="1056412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0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72" y="2133600"/>
            <a:ext cx="1568471" cy="2601188"/>
          </a:xfrm>
          <a:prstGeom prst="rect">
            <a:avLst/>
          </a:prstGeom>
        </p:spPr>
      </p:pic>
      <p:pic>
        <p:nvPicPr>
          <p:cNvPr id="8195" name="Picture 3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15" y="5638800"/>
            <a:ext cx="1714499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30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62" grpId="0" animBg="1"/>
      <p:bldP spid="60" grpId="0" animBg="1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516837" y="2038411"/>
            <a:ext cx="176916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234876" y="231914"/>
            <a:ext cx="8627165" cy="1348200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Times New Roman"/>
              </a:rPr>
              <a:t>CÂU 1</a:t>
            </a:r>
            <a:r>
              <a:rPr lang="en-US" sz="2400" b="1" dirty="0">
                <a:solidFill>
                  <a:prstClr val="black"/>
                </a:solidFill>
                <a:latin typeface="Times New Roman"/>
              </a:rPr>
              <a:t>: </a:t>
            </a:r>
          </a:p>
          <a:p>
            <a:pPr lvl="0"/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 nào sau đây KHÔNG có trục đối xứng?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381000" y="3276600"/>
            <a:ext cx="1905000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516837" y="4637752"/>
            <a:ext cx="176916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516837" y="5707867"/>
            <a:ext cx="176916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9275" y="238841"/>
            <a:ext cx="1192389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7" y="5643584"/>
            <a:ext cx="1800225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12" name="Freeform 11"/>
          <p:cNvSpPr/>
          <p:nvPr/>
        </p:nvSpPr>
        <p:spPr>
          <a:xfrm>
            <a:off x="2819401" y="1671255"/>
            <a:ext cx="1547162" cy="1264596"/>
          </a:xfrm>
          <a:custGeom>
            <a:avLst/>
            <a:gdLst>
              <a:gd name="connsiteX0" fmla="*/ 68094 w 1547162"/>
              <a:gd name="connsiteY0" fmla="*/ 0 h 1264596"/>
              <a:gd name="connsiteX1" fmla="*/ 68094 w 1547162"/>
              <a:gd name="connsiteY1" fmla="*/ 0 h 1264596"/>
              <a:gd name="connsiteX2" fmla="*/ 214009 w 1547162"/>
              <a:gd name="connsiteY2" fmla="*/ 58366 h 1264596"/>
              <a:gd name="connsiteX3" fmla="*/ 262647 w 1547162"/>
              <a:gd name="connsiteY3" fmla="*/ 68094 h 1264596"/>
              <a:gd name="connsiteX4" fmla="*/ 359924 w 1547162"/>
              <a:gd name="connsiteY4" fmla="*/ 116732 h 1264596"/>
              <a:gd name="connsiteX5" fmla="*/ 554477 w 1547162"/>
              <a:gd name="connsiteY5" fmla="*/ 175098 h 1264596"/>
              <a:gd name="connsiteX6" fmla="*/ 924128 w 1547162"/>
              <a:gd name="connsiteY6" fmla="*/ 340468 h 1264596"/>
              <a:gd name="connsiteX7" fmla="*/ 953311 w 1547162"/>
              <a:gd name="connsiteY7" fmla="*/ 350196 h 1264596"/>
              <a:gd name="connsiteX8" fmla="*/ 1001949 w 1547162"/>
              <a:gd name="connsiteY8" fmla="*/ 369651 h 1264596"/>
              <a:gd name="connsiteX9" fmla="*/ 1060315 w 1547162"/>
              <a:gd name="connsiteY9" fmla="*/ 389106 h 1264596"/>
              <a:gd name="connsiteX10" fmla="*/ 1099226 w 1547162"/>
              <a:gd name="connsiteY10" fmla="*/ 408562 h 1264596"/>
              <a:gd name="connsiteX11" fmla="*/ 1167320 w 1547162"/>
              <a:gd name="connsiteY11" fmla="*/ 428017 h 1264596"/>
              <a:gd name="connsiteX12" fmla="*/ 1196502 w 1547162"/>
              <a:gd name="connsiteY12" fmla="*/ 447472 h 1264596"/>
              <a:gd name="connsiteX13" fmla="*/ 1225685 w 1547162"/>
              <a:gd name="connsiteY13" fmla="*/ 457200 h 1264596"/>
              <a:gd name="connsiteX14" fmla="*/ 1284051 w 1547162"/>
              <a:gd name="connsiteY14" fmla="*/ 486383 h 1264596"/>
              <a:gd name="connsiteX15" fmla="*/ 1313234 w 1547162"/>
              <a:gd name="connsiteY15" fmla="*/ 496111 h 1264596"/>
              <a:gd name="connsiteX16" fmla="*/ 1420239 w 1547162"/>
              <a:gd name="connsiteY16" fmla="*/ 535021 h 1264596"/>
              <a:gd name="connsiteX17" fmla="*/ 1507788 w 1547162"/>
              <a:gd name="connsiteY17" fmla="*/ 603115 h 1264596"/>
              <a:gd name="connsiteX18" fmla="*/ 1507788 w 1547162"/>
              <a:gd name="connsiteY18" fmla="*/ 1245141 h 1264596"/>
              <a:gd name="connsiteX19" fmla="*/ 1488332 w 1547162"/>
              <a:gd name="connsiteY19" fmla="*/ 1264596 h 1264596"/>
              <a:gd name="connsiteX20" fmla="*/ 817124 w 1547162"/>
              <a:gd name="connsiteY20" fmla="*/ 1254868 h 1264596"/>
              <a:gd name="connsiteX21" fmla="*/ 515566 w 1547162"/>
              <a:gd name="connsiteY21" fmla="*/ 1196502 h 1264596"/>
              <a:gd name="connsiteX22" fmla="*/ 194554 w 1547162"/>
              <a:gd name="connsiteY22" fmla="*/ 1138136 h 1264596"/>
              <a:gd name="connsiteX23" fmla="*/ 58366 w 1547162"/>
              <a:gd name="connsiteY23" fmla="*/ 1089498 h 1264596"/>
              <a:gd name="connsiteX24" fmla="*/ 48639 w 1547162"/>
              <a:gd name="connsiteY24" fmla="*/ 544749 h 1264596"/>
              <a:gd name="connsiteX25" fmla="*/ 38911 w 1547162"/>
              <a:gd name="connsiteY25" fmla="*/ 505838 h 1264596"/>
              <a:gd name="connsiteX26" fmla="*/ 0 w 1547162"/>
              <a:gd name="connsiteY26" fmla="*/ 369651 h 1264596"/>
              <a:gd name="connsiteX27" fmla="*/ 19456 w 1547162"/>
              <a:gd name="connsiteY27" fmla="*/ 145915 h 1264596"/>
              <a:gd name="connsiteX28" fmla="*/ 48639 w 1547162"/>
              <a:gd name="connsiteY28" fmla="*/ 77821 h 1264596"/>
              <a:gd name="connsiteX29" fmla="*/ 68094 w 1547162"/>
              <a:gd name="connsiteY29" fmla="*/ 0 h 1264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47162" h="1264596">
                <a:moveTo>
                  <a:pt x="68094" y="0"/>
                </a:moveTo>
                <a:lnTo>
                  <a:pt x="68094" y="0"/>
                </a:lnTo>
                <a:cubicBezTo>
                  <a:pt x="116732" y="19455"/>
                  <a:pt x="164565" y="41060"/>
                  <a:pt x="214009" y="58366"/>
                </a:cubicBezTo>
                <a:cubicBezTo>
                  <a:pt x="229615" y="63828"/>
                  <a:pt x="246811" y="63343"/>
                  <a:pt x="262647" y="68094"/>
                </a:cubicBezTo>
                <a:cubicBezTo>
                  <a:pt x="453514" y="125355"/>
                  <a:pt x="161315" y="45233"/>
                  <a:pt x="359924" y="116732"/>
                </a:cubicBezTo>
                <a:cubicBezTo>
                  <a:pt x="423628" y="139665"/>
                  <a:pt x="491539" y="150140"/>
                  <a:pt x="554477" y="175098"/>
                </a:cubicBezTo>
                <a:cubicBezTo>
                  <a:pt x="679956" y="224857"/>
                  <a:pt x="800530" y="286205"/>
                  <a:pt x="924128" y="340468"/>
                </a:cubicBezTo>
                <a:cubicBezTo>
                  <a:pt x="933517" y="344590"/>
                  <a:pt x="943710" y="346596"/>
                  <a:pt x="953311" y="350196"/>
                </a:cubicBezTo>
                <a:cubicBezTo>
                  <a:pt x="969661" y="356327"/>
                  <a:pt x="985539" y="363684"/>
                  <a:pt x="1001949" y="369651"/>
                </a:cubicBezTo>
                <a:cubicBezTo>
                  <a:pt x="1021222" y="376659"/>
                  <a:pt x="1041274" y="381490"/>
                  <a:pt x="1060315" y="389106"/>
                </a:cubicBezTo>
                <a:cubicBezTo>
                  <a:pt x="1073779" y="394492"/>
                  <a:pt x="1085648" y="403470"/>
                  <a:pt x="1099226" y="408562"/>
                </a:cubicBezTo>
                <a:cubicBezTo>
                  <a:pt x="1124171" y="417916"/>
                  <a:pt x="1143795" y="416254"/>
                  <a:pt x="1167320" y="428017"/>
                </a:cubicBezTo>
                <a:cubicBezTo>
                  <a:pt x="1177777" y="433245"/>
                  <a:pt x="1186045" y="442244"/>
                  <a:pt x="1196502" y="447472"/>
                </a:cubicBezTo>
                <a:cubicBezTo>
                  <a:pt x="1205673" y="452058"/>
                  <a:pt x="1216315" y="453035"/>
                  <a:pt x="1225685" y="457200"/>
                </a:cubicBezTo>
                <a:cubicBezTo>
                  <a:pt x="1245562" y="466034"/>
                  <a:pt x="1264174" y="477549"/>
                  <a:pt x="1284051" y="486383"/>
                </a:cubicBezTo>
                <a:cubicBezTo>
                  <a:pt x="1293421" y="490548"/>
                  <a:pt x="1303633" y="492511"/>
                  <a:pt x="1313234" y="496111"/>
                </a:cubicBezTo>
                <a:cubicBezTo>
                  <a:pt x="1421505" y="536712"/>
                  <a:pt x="1297636" y="494154"/>
                  <a:pt x="1420239" y="535021"/>
                </a:cubicBezTo>
                <a:cubicBezTo>
                  <a:pt x="1490051" y="581563"/>
                  <a:pt x="1462071" y="557398"/>
                  <a:pt x="1507788" y="603115"/>
                </a:cubicBezTo>
                <a:cubicBezTo>
                  <a:pt x="1581287" y="823626"/>
                  <a:pt x="1534251" y="671770"/>
                  <a:pt x="1507788" y="1245141"/>
                </a:cubicBezTo>
                <a:cubicBezTo>
                  <a:pt x="1507365" y="1254303"/>
                  <a:pt x="1494817" y="1258111"/>
                  <a:pt x="1488332" y="1264596"/>
                </a:cubicBezTo>
                <a:lnTo>
                  <a:pt x="817124" y="1254868"/>
                </a:lnTo>
                <a:cubicBezTo>
                  <a:pt x="714989" y="1247719"/>
                  <a:pt x="616224" y="1215229"/>
                  <a:pt x="515566" y="1196502"/>
                </a:cubicBezTo>
                <a:cubicBezTo>
                  <a:pt x="409678" y="1176802"/>
                  <a:pt x="298380" y="1164834"/>
                  <a:pt x="194554" y="1138136"/>
                </a:cubicBezTo>
                <a:cubicBezTo>
                  <a:pt x="147869" y="1126131"/>
                  <a:pt x="103762" y="1105711"/>
                  <a:pt x="58366" y="1089498"/>
                </a:cubicBezTo>
                <a:cubicBezTo>
                  <a:pt x="55124" y="907915"/>
                  <a:pt x="54689" y="726260"/>
                  <a:pt x="48639" y="544749"/>
                </a:cubicBezTo>
                <a:cubicBezTo>
                  <a:pt x="48194" y="531387"/>
                  <a:pt x="42843" y="518616"/>
                  <a:pt x="38911" y="505838"/>
                </a:cubicBezTo>
                <a:cubicBezTo>
                  <a:pt x="-417" y="378024"/>
                  <a:pt x="18403" y="461664"/>
                  <a:pt x="0" y="369651"/>
                </a:cubicBezTo>
                <a:cubicBezTo>
                  <a:pt x="357" y="363590"/>
                  <a:pt x="4411" y="194811"/>
                  <a:pt x="19456" y="145915"/>
                </a:cubicBezTo>
                <a:cubicBezTo>
                  <a:pt x="26718" y="122312"/>
                  <a:pt x="40830" y="101248"/>
                  <a:pt x="48639" y="77821"/>
                </a:cubicBezTo>
                <a:cubicBezTo>
                  <a:pt x="72026" y="7659"/>
                  <a:pt x="64851" y="12970"/>
                  <a:pt x="68094" y="0"/>
                </a:cubicBezTo>
                <a:close/>
              </a:path>
            </a:pathLst>
          </a:cu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44909" y="3014990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Hình 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18512" y="4110011"/>
            <a:ext cx="1857500" cy="1296144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30168" y="3821979"/>
            <a:ext cx="1944216" cy="1584176"/>
          </a:xfrm>
          <a:prstGeom prst="ellipse">
            <a:avLst/>
          </a:prstGeom>
          <a:solidFill>
            <a:srgbClr val="A5A5A5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0378" y="3064492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 b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1371" y="5496190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Hình 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10453" y="5550171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Hình 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502328" y="1861872"/>
            <a:ext cx="2232248" cy="1152128"/>
          </a:xfrm>
          <a:prstGeom prst="rightArrow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73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775 0.20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50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7494462" y="1139563"/>
            <a:ext cx="1589852" cy="881102"/>
          </a:xfrm>
          <a:prstGeom prst="rect">
            <a:avLst/>
          </a:prstGeom>
        </p:spPr>
      </p:pic>
      <p:sp>
        <p:nvSpPr>
          <p:cNvPr id="11" name="Arrow: Pentagon 10">
            <a:hlinkClick r:id="" action="ppaction://noaction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7" y="5643584"/>
            <a:ext cx="1800225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GO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529" y="978186"/>
            <a:ext cx="1764196" cy="52322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7548" y="1056894"/>
            <a:ext cx="7374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</a:rPr>
              <a:t>Hình nào sau đây có trục đối xứng?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076249" y="1949379"/>
            <a:ext cx="1547162" cy="1264596"/>
          </a:xfrm>
          <a:custGeom>
            <a:avLst/>
            <a:gdLst>
              <a:gd name="connsiteX0" fmla="*/ 68094 w 1547162"/>
              <a:gd name="connsiteY0" fmla="*/ 0 h 1264596"/>
              <a:gd name="connsiteX1" fmla="*/ 68094 w 1547162"/>
              <a:gd name="connsiteY1" fmla="*/ 0 h 1264596"/>
              <a:gd name="connsiteX2" fmla="*/ 214009 w 1547162"/>
              <a:gd name="connsiteY2" fmla="*/ 58366 h 1264596"/>
              <a:gd name="connsiteX3" fmla="*/ 262647 w 1547162"/>
              <a:gd name="connsiteY3" fmla="*/ 68094 h 1264596"/>
              <a:gd name="connsiteX4" fmla="*/ 359924 w 1547162"/>
              <a:gd name="connsiteY4" fmla="*/ 116732 h 1264596"/>
              <a:gd name="connsiteX5" fmla="*/ 554477 w 1547162"/>
              <a:gd name="connsiteY5" fmla="*/ 175098 h 1264596"/>
              <a:gd name="connsiteX6" fmla="*/ 924128 w 1547162"/>
              <a:gd name="connsiteY6" fmla="*/ 340468 h 1264596"/>
              <a:gd name="connsiteX7" fmla="*/ 953311 w 1547162"/>
              <a:gd name="connsiteY7" fmla="*/ 350196 h 1264596"/>
              <a:gd name="connsiteX8" fmla="*/ 1001949 w 1547162"/>
              <a:gd name="connsiteY8" fmla="*/ 369651 h 1264596"/>
              <a:gd name="connsiteX9" fmla="*/ 1060315 w 1547162"/>
              <a:gd name="connsiteY9" fmla="*/ 389106 h 1264596"/>
              <a:gd name="connsiteX10" fmla="*/ 1099226 w 1547162"/>
              <a:gd name="connsiteY10" fmla="*/ 408562 h 1264596"/>
              <a:gd name="connsiteX11" fmla="*/ 1167320 w 1547162"/>
              <a:gd name="connsiteY11" fmla="*/ 428017 h 1264596"/>
              <a:gd name="connsiteX12" fmla="*/ 1196502 w 1547162"/>
              <a:gd name="connsiteY12" fmla="*/ 447472 h 1264596"/>
              <a:gd name="connsiteX13" fmla="*/ 1225685 w 1547162"/>
              <a:gd name="connsiteY13" fmla="*/ 457200 h 1264596"/>
              <a:gd name="connsiteX14" fmla="*/ 1284051 w 1547162"/>
              <a:gd name="connsiteY14" fmla="*/ 486383 h 1264596"/>
              <a:gd name="connsiteX15" fmla="*/ 1313234 w 1547162"/>
              <a:gd name="connsiteY15" fmla="*/ 496111 h 1264596"/>
              <a:gd name="connsiteX16" fmla="*/ 1420239 w 1547162"/>
              <a:gd name="connsiteY16" fmla="*/ 535021 h 1264596"/>
              <a:gd name="connsiteX17" fmla="*/ 1507788 w 1547162"/>
              <a:gd name="connsiteY17" fmla="*/ 603115 h 1264596"/>
              <a:gd name="connsiteX18" fmla="*/ 1507788 w 1547162"/>
              <a:gd name="connsiteY18" fmla="*/ 1245141 h 1264596"/>
              <a:gd name="connsiteX19" fmla="*/ 1488332 w 1547162"/>
              <a:gd name="connsiteY19" fmla="*/ 1264596 h 1264596"/>
              <a:gd name="connsiteX20" fmla="*/ 817124 w 1547162"/>
              <a:gd name="connsiteY20" fmla="*/ 1254868 h 1264596"/>
              <a:gd name="connsiteX21" fmla="*/ 515566 w 1547162"/>
              <a:gd name="connsiteY21" fmla="*/ 1196502 h 1264596"/>
              <a:gd name="connsiteX22" fmla="*/ 194554 w 1547162"/>
              <a:gd name="connsiteY22" fmla="*/ 1138136 h 1264596"/>
              <a:gd name="connsiteX23" fmla="*/ 58366 w 1547162"/>
              <a:gd name="connsiteY23" fmla="*/ 1089498 h 1264596"/>
              <a:gd name="connsiteX24" fmla="*/ 48639 w 1547162"/>
              <a:gd name="connsiteY24" fmla="*/ 544749 h 1264596"/>
              <a:gd name="connsiteX25" fmla="*/ 38911 w 1547162"/>
              <a:gd name="connsiteY25" fmla="*/ 505838 h 1264596"/>
              <a:gd name="connsiteX26" fmla="*/ 0 w 1547162"/>
              <a:gd name="connsiteY26" fmla="*/ 369651 h 1264596"/>
              <a:gd name="connsiteX27" fmla="*/ 19456 w 1547162"/>
              <a:gd name="connsiteY27" fmla="*/ 145915 h 1264596"/>
              <a:gd name="connsiteX28" fmla="*/ 48639 w 1547162"/>
              <a:gd name="connsiteY28" fmla="*/ 77821 h 1264596"/>
              <a:gd name="connsiteX29" fmla="*/ 68094 w 1547162"/>
              <a:gd name="connsiteY29" fmla="*/ 0 h 1264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47162" h="1264596">
                <a:moveTo>
                  <a:pt x="68094" y="0"/>
                </a:moveTo>
                <a:lnTo>
                  <a:pt x="68094" y="0"/>
                </a:lnTo>
                <a:cubicBezTo>
                  <a:pt x="116732" y="19455"/>
                  <a:pt x="164565" y="41060"/>
                  <a:pt x="214009" y="58366"/>
                </a:cubicBezTo>
                <a:cubicBezTo>
                  <a:pt x="229615" y="63828"/>
                  <a:pt x="246811" y="63343"/>
                  <a:pt x="262647" y="68094"/>
                </a:cubicBezTo>
                <a:cubicBezTo>
                  <a:pt x="453514" y="125355"/>
                  <a:pt x="161315" y="45233"/>
                  <a:pt x="359924" y="116732"/>
                </a:cubicBezTo>
                <a:cubicBezTo>
                  <a:pt x="423628" y="139665"/>
                  <a:pt x="491539" y="150140"/>
                  <a:pt x="554477" y="175098"/>
                </a:cubicBezTo>
                <a:cubicBezTo>
                  <a:pt x="679956" y="224857"/>
                  <a:pt x="800530" y="286205"/>
                  <a:pt x="924128" y="340468"/>
                </a:cubicBezTo>
                <a:cubicBezTo>
                  <a:pt x="933517" y="344590"/>
                  <a:pt x="943710" y="346596"/>
                  <a:pt x="953311" y="350196"/>
                </a:cubicBezTo>
                <a:cubicBezTo>
                  <a:pt x="969661" y="356327"/>
                  <a:pt x="985539" y="363684"/>
                  <a:pt x="1001949" y="369651"/>
                </a:cubicBezTo>
                <a:cubicBezTo>
                  <a:pt x="1021222" y="376659"/>
                  <a:pt x="1041274" y="381490"/>
                  <a:pt x="1060315" y="389106"/>
                </a:cubicBezTo>
                <a:cubicBezTo>
                  <a:pt x="1073779" y="394492"/>
                  <a:pt x="1085648" y="403470"/>
                  <a:pt x="1099226" y="408562"/>
                </a:cubicBezTo>
                <a:cubicBezTo>
                  <a:pt x="1124171" y="417916"/>
                  <a:pt x="1143795" y="416254"/>
                  <a:pt x="1167320" y="428017"/>
                </a:cubicBezTo>
                <a:cubicBezTo>
                  <a:pt x="1177777" y="433245"/>
                  <a:pt x="1186045" y="442244"/>
                  <a:pt x="1196502" y="447472"/>
                </a:cubicBezTo>
                <a:cubicBezTo>
                  <a:pt x="1205673" y="452058"/>
                  <a:pt x="1216315" y="453035"/>
                  <a:pt x="1225685" y="457200"/>
                </a:cubicBezTo>
                <a:cubicBezTo>
                  <a:pt x="1245562" y="466034"/>
                  <a:pt x="1264174" y="477549"/>
                  <a:pt x="1284051" y="486383"/>
                </a:cubicBezTo>
                <a:cubicBezTo>
                  <a:pt x="1293421" y="490548"/>
                  <a:pt x="1303633" y="492511"/>
                  <a:pt x="1313234" y="496111"/>
                </a:cubicBezTo>
                <a:cubicBezTo>
                  <a:pt x="1421505" y="536712"/>
                  <a:pt x="1297636" y="494154"/>
                  <a:pt x="1420239" y="535021"/>
                </a:cubicBezTo>
                <a:cubicBezTo>
                  <a:pt x="1490051" y="581563"/>
                  <a:pt x="1462071" y="557398"/>
                  <a:pt x="1507788" y="603115"/>
                </a:cubicBezTo>
                <a:cubicBezTo>
                  <a:pt x="1581287" y="823626"/>
                  <a:pt x="1534251" y="671770"/>
                  <a:pt x="1507788" y="1245141"/>
                </a:cubicBezTo>
                <a:cubicBezTo>
                  <a:pt x="1507365" y="1254303"/>
                  <a:pt x="1494817" y="1258111"/>
                  <a:pt x="1488332" y="1264596"/>
                </a:cubicBezTo>
                <a:lnTo>
                  <a:pt x="817124" y="1254868"/>
                </a:lnTo>
                <a:cubicBezTo>
                  <a:pt x="714989" y="1247719"/>
                  <a:pt x="616224" y="1215229"/>
                  <a:pt x="515566" y="1196502"/>
                </a:cubicBezTo>
                <a:cubicBezTo>
                  <a:pt x="409678" y="1176802"/>
                  <a:pt x="298380" y="1164834"/>
                  <a:pt x="194554" y="1138136"/>
                </a:cubicBezTo>
                <a:cubicBezTo>
                  <a:pt x="147869" y="1126131"/>
                  <a:pt x="103762" y="1105711"/>
                  <a:pt x="58366" y="1089498"/>
                </a:cubicBezTo>
                <a:cubicBezTo>
                  <a:pt x="55124" y="907915"/>
                  <a:pt x="54689" y="726260"/>
                  <a:pt x="48639" y="544749"/>
                </a:cubicBezTo>
                <a:cubicBezTo>
                  <a:pt x="48194" y="531387"/>
                  <a:pt x="42843" y="518616"/>
                  <a:pt x="38911" y="505838"/>
                </a:cubicBezTo>
                <a:cubicBezTo>
                  <a:pt x="-417" y="378024"/>
                  <a:pt x="18403" y="461664"/>
                  <a:pt x="0" y="369651"/>
                </a:cubicBezTo>
                <a:cubicBezTo>
                  <a:pt x="357" y="363590"/>
                  <a:pt x="4411" y="194811"/>
                  <a:pt x="19456" y="145915"/>
                </a:cubicBezTo>
                <a:cubicBezTo>
                  <a:pt x="26718" y="122312"/>
                  <a:pt x="40830" y="101248"/>
                  <a:pt x="48639" y="77821"/>
                </a:cubicBezTo>
                <a:cubicBezTo>
                  <a:pt x="72026" y="7659"/>
                  <a:pt x="64851" y="12970"/>
                  <a:pt x="68094" y="0"/>
                </a:cubicBezTo>
                <a:close/>
              </a:path>
            </a:pathLst>
          </a:cu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04664" y="3371521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Hình b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92192" y="566075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 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1757" y="5655970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Hình 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76248" y="3474101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 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loud Callout 18"/>
          <p:cNvSpPr/>
          <p:nvPr/>
        </p:nvSpPr>
        <p:spPr>
          <a:xfrm>
            <a:off x="3076248" y="4367423"/>
            <a:ext cx="1944216" cy="1080120"/>
          </a:xfrm>
          <a:prstGeom prst="cloudCallout">
            <a:avLst/>
          </a:prstGeom>
          <a:solidFill>
            <a:srgbClr val="44546A">
              <a:lumMod val="60000"/>
              <a:lumOff val="4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ross 19"/>
          <p:cNvSpPr/>
          <p:nvPr/>
        </p:nvSpPr>
        <p:spPr>
          <a:xfrm>
            <a:off x="5811769" y="4312243"/>
            <a:ext cx="1653161" cy="1152128"/>
          </a:xfrm>
          <a:prstGeom prst="plus">
            <a:avLst/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Explosion 2 20"/>
          <p:cNvSpPr/>
          <p:nvPr/>
        </p:nvSpPr>
        <p:spPr>
          <a:xfrm>
            <a:off x="5722942" y="1942456"/>
            <a:ext cx="1836204" cy="1251487"/>
          </a:xfrm>
          <a:prstGeom prst="irregularSeal2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516837" y="2038411"/>
            <a:ext cx="176916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381000" y="3276600"/>
            <a:ext cx="1905000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516837" y="4637752"/>
            <a:ext cx="176916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516837" y="5707867"/>
            <a:ext cx="176916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4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65834 0.6530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17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Pentagon 10">
            <a:hlinkClick r:id="rId5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7" y="5643584"/>
            <a:ext cx="1800225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12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76203" y="1579300"/>
            <a:ext cx="176916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1</a:t>
            </a: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8282" y="2743200"/>
            <a:ext cx="1905000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2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8283" y="3886200"/>
            <a:ext cx="176916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3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0" y="5096863"/>
            <a:ext cx="1769165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4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" y="193233"/>
            <a:ext cx="8839199" cy="1384995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20-11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2" name="Picture 2" descr="Chia sẻ Full trọn bộ 50+ hình ảnh ngày 20/11 đẹp và ý nghĩa nhấ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3" y="1371600"/>
            <a:ext cx="6476999" cy="41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5372" y="598932"/>
            <a:ext cx="1173079" cy="1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5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77587 0.227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02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193" y="877934"/>
            <a:ext cx="1192389" cy="1404369"/>
          </a:xfrm>
          <a:prstGeom prst="rect">
            <a:avLst/>
          </a:prstGeom>
        </p:spPr>
      </p:pic>
      <p:sp>
        <p:nvSpPr>
          <p:cNvPr id="11" name="Arrow: Pentagon 10">
            <a:hlinkClick r:id="rId4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7" y="5643584"/>
            <a:ext cx="1800225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" y="193231"/>
            <a:ext cx="8839199" cy="738664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xứng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193231"/>
            <a:ext cx="8839199" cy="738664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xứng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B63331-BE46-471F-9AE9-7F968ABF48CE}"/>
              </a:ext>
            </a:extLst>
          </p:cNvPr>
          <p:cNvSpPr txBox="1"/>
          <p:nvPr/>
        </p:nvSpPr>
        <p:spPr>
          <a:xfrm>
            <a:off x="2476963" y="3262746"/>
            <a:ext cx="1034855" cy="553998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7ABFBB-F5CF-4F48-B94E-96AE031C19DF}"/>
              </a:ext>
            </a:extLst>
          </p:cNvPr>
          <p:cNvSpPr txBox="1"/>
          <p:nvPr/>
        </p:nvSpPr>
        <p:spPr>
          <a:xfrm>
            <a:off x="6104616" y="3132965"/>
            <a:ext cx="1034855" cy="553998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21AC7E-76E9-4C3C-907C-352E507B2E4B}"/>
              </a:ext>
            </a:extLst>
          </p:cNvPr>
          <p:cNvSpPr txBox="1"/>
          <p:nvPr/>
        </p:nvSpPr>
        <p:spPr>
          <a:xfrm>
            <a:off x="2213127" y="5867408"/>
            <a:ext cx="1034855" cy="553998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A58E82-EC09-4CCA-A969-DCA3DBAC0692}"/>
              </a:ext>
            </a:extLst>
          </p:cNvPr>
          <p:cNvSpPr txBox="1"/>
          <p:nvPr/>
        </p:nvSpPr>
        <p:spPr>
          <a:xfrm>
            <a:off x="5285733" y="5994394"/>
            <a:ext cx="1034855" cy="553998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Picture 4" descr="Biển báo giao thông Biển báo đường bộ ở Singapore Biển cảnh báo Giao thông  một chiều, Biển báo đường, khu vực, vòng tròn png | PNGEgg">
            <a:extLst>
              <a:ext uri="{FF2B5EF4-FFF2-40B4-BE49-F238E27FC236}">
                <a16:creationId xmlns:a16="http://schemas.microsoft.com/office/drawing/2014/main" id="{9DB43E2F-D035-42B7-AA2C-72DFD70ED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7000" l="0" r="100000">
                        <a14:foregroundMark x1="16778" y1="21778" x2="16778" y2="21778"/>
                        <a14:foregroundMark x1="44778" y1="2778" x2="44778" y2="2778"/>
                        <a14:foregroundMark x1="44778" y1="6111" x2="44778" y2="6111"/>
                        <a14:foregroundMark x1="40778" y1="39444" x2="40778" y2="39444"/>
                        <a14:foregroundMark x1="52778" y1="32556" x2="52778" y2="32556"/>
                        <a14:foregroundMark x1="57222" y1="57556" x2="57222" y2="57556"/>
                        <a14:foregroundMark x1="77111" y1="13556" x2="77111" y2="13556"/>
                        <a14:foregroundMark x1="86000" y1="66889" x2="86000" y2="66889"/>
                        <a14:foregroundMark x1="78000" y1="82111" x2="78000" y2="82111"/>
                        <a14:foregroundMark x1="26111" y1="86444" x2="26111" y2="86444"/>
                        <a14:foregroundMark x1="12444" y1="74222" x2="12889" y2="74222"/>
                        <a14:foregroundMark x1="25667" y1="86000" x2="25667" y2="86000"/>
                        <a14:foregroundMark x1="13333" y1="75667" x2="13333" y2="75667"/>
                        <a14:foregroundMark x1="6667" y1="55111" x2="6667" y2="55111"/>
                        <a14:foregroundMark x1="95778" y1="57111" x2="95778" y2="57111"/>
                        <a14:foregroundMark x1="75333" y1="47333" x2="75333" y2="47333"/>
                        <a14:foregroundMark x1="31889" y1="11556" x2="31889" y2="11556"/>
                        <a14:foregroundMark x1="66000" y1="11556" x2="66000" y2="11556"/>
                        <a14:foregroundMark x1="12889" y1="30111" x2="12889" y2="30111"/>
                        <a14:foregroundMark x1="70000" y1="87889" x2="70000" y2="87889"/>
                        <a14:foregroundMark x1="57222" y1="97222" x2="57222" y2="97222"/>
                        <a14:foregroundMark x1="92222" y1="32556" x2="92222" y2="32556"/>
                        <a14:foregroundMark x1="45667" y1="17889" x2="45667" y2="17889"/>
                        <a14:foregroundMark x1="47889" y1="18889" x2="45667" y2="1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22" y="1259058"/>
            <a:ext cx="2453860" cy="190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2CDADC-E73B-4DFD-B2AE-265BB31FE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9756" y="1121665"/>
            <a:ext cx="2561655" cy="20112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D962316-4F47-418F-B1AB-756BBD9B5F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5351" y="3987338"/>
            <a:ext cx="1676184" cy="1665110"/>
          </a:xfrm>
          <a:prstGeom prst="rect">
            <a:avLst/>
          </a:prstGeom>
        </p:spPr>
      </p:pic>
      <p:pic>
        <p:nvPicPr>
          <p:cNvPr id="21" name="Picture 20" descr="C:\Users\Admin\Pictures\tải xuống (1)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64" y="3610664"/>
            <a:ext cx="2971780" cy="218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152" y="1379530"/>
            <a:ext cx="1981200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83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73334 0.5585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5470" y="890041"/>
            <a:ext cx="919730" cy="1174802"/>
          </a:xfrm>
          <a:prstGeom prst="rect">
            <a:avLst/>
          </a:prstGeom>
        </p:spPr>
      </p:pic>
      <p:sp>
        <p:nvSpPr>
          <p:cNvPr id="11" name="Arrow: Pentagon 10">
            <a:hlinkClick r:id="rId4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7085357" y="5643584"/>
            <a:ext cx="1800225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93231"/>
            <a:ext cx="9296400" cy="738664"/>
          </a:xfrm>
          <a:prstGeom prst="rect">
            <a:avLst/>
          </a:prstGeom>
          <a:solidFill>
            <a:srgbClr val="F9FEDA"/>
          </a:soli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xứng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B63331-BE46-471F-9AE9-7F968ABF48CE}"/>
              </a:ext>
            </a:extLst>
          </p:cNvPr>
          <p:cNvSpPr txBox="1"/>
          <p:nvPr/>
        </p:nvSpPr>
        <p:spPr>
          <a:xfrm>
            <a:off x="2288169" y="3263207"/>
            <a:ext cx="1034855" cy="553998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7ABFBB-F5CF-4F48-B94E-96AE031C19DF}"/>
              </a:ext>
            </a:extLst>
          </p:cNvPr>
          <p:cNvSpPr txBox="1"/>
          <p:nvPr/>
        </p:nvSpPr>
        <p:spPr>
          <a:xfrm>
            <a:off x="6172206" y="3223525"/>
            <a:ext cx="1034855" cy="553998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21AC7E-76E9-4C3C-907C-352E507B2E4B}"/>
              </a:ext>
            </a:extLst>
          </p:cNvPr>
          <p:cNvSpPr txBox="1"/>
          <p:nvPr/>
        </p:nvSpPr>
        <p:spPr>
          <a:xfrm>
            <a:off x="2288169" y="6294747"/>
            <a:ext cx="1034855" cy="553998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A58E82-EC09-4CCA-A969-DCA3DBAC0692}"/>
              </a:ext>
            </a:extLst>
          </p:cNvPr>
          <p:cNvSpPr txBox="1"/>
          <p:nvPr/>
        </p:nvSpPr>
        <p:spPr>
          <a:xfrm>
            <a:off x="5958189" y="6234205"/>
            <a:ext cx="1034855" cy="553998"/>
          </a:xfrm>
          <a:prstGeom prst="rect">
            <a:avLst/>
          </a:prstGeom>
          <a:gradFill rotWithShape="1">
            <a:gsLst>
              <a:gs pos="0">
                <a:srgbClr val="A5A5A5">
                  <a:lumMod val="110000"/>
                  <a:satMod val="105000"/>
                  <a:tint val="67000"/>
                </a:srgbClr>
              </a:gs>
              <a:gs pos="50000">
                <a:srgbClr val="A5A5A5">
                  <a:lumMod val="105000"/>
                  <a:satMod val="103000"/>
                  <a:tint val="73000"/>
                </a:srgbClr>
              </a:gs>
              <a:gs pos="100000">
                <a:srgbClr val="A5A5A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7F4CDD-19FF-4C99-A9E7-B096C816A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524" y="1218291"/>
            <a:ext cx="2667000" cy="18984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71BA16-8F93-4E27-956A-711B41633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175" y="4114806"/>
            <a:ext cx="2765747" cy="185277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89F4C48-4083-408B-B2AD-4FEB671A9ACC}"/>
              </a:ext>
            </a:extLst>
          </p:cNvPr>
          <p:cNvSpPr/>
          <p:nvPr/>
        </p:nvSpPr>
        <p:spPr>
          <a:xfrm>
            <a:off x="5581859" y="1320984"/>
            <a:ext cx="2533881" cy="16764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073966-62E6-463C-A001-8DE7C2E1C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4363" l="6373" r="95098">
                        <a14:foregroundMark x1="58578" y1="39951" x2="58578" y2="39951"/>
                        <a14:foregroundMark x1="36520" y1="38235" x2="36520" y2="38235"/>
                        <a14:foregroundMark x1="32353" y1="54412" x2="32353" y2="54412"/>
                        <a14:foregroundMark x1="17892" y1="33088" x2="17892" y2="33088"/>
                        <a14:foregroundMark x1="18873" y1="26471" x2="18873" y2="26471"/>
                        <a14:foregroundMark x1="29657" y1="28186" x2="29657" y2="28186"/>
                        <a14:foregroundMark x1="45588" y1="35049" x2="45588" y2="35049"/>
                        <a14:foregroundMark x1="89461" y1="45343" x2="89461" y2="45343"/>
                        <a14:foregroundMark x1="80637" y1="76471" x2="80637" y2="76471"/>
                        <a14:foregroundMark x1="53186" y1="89951" x2="53186" y2="89951"/>
                        <a14:foregroundMark x1="48284" y1="10294" x2="48284" y2="10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0" y="3860086"/>
            <a:ext cx="2362200" cy="2362200"/>
          </a:xfrm>
          <a:prstGeom prst="rect">
            <a:avLst/>
          </a:prstGeom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454438"/>
            <a:ext cx="1981200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22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75833 0.2203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17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384" y="1928486"/>
            <a:ext cx="5440592" cy="52322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HÌNH  CÓ TRỤC ĐỐI XỨNG</a:t>
            </a:r>
            <a:endParaRPr lang="en-US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5384" y="2769085"/>
            <a:ext cx="5440592" cy="52322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CÓ TÂM ĐỐI XỨNG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5383" y="3680880"/>
            <a:ext cx="5640946" cy="52322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5385" y="4521479"/>
            <a:ext cx="5640945" cy="52322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CUỐI CHƯƠNG V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7803" y="2667001"/>
            <a:ext cx="2016418" cy="23897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ĐỐI XỨNG </a:t>
            </a: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HÌNH PHẲNG</a:t>
            </a:r>
          </a:p>
          <a:p>
            <a:pPr lvl="0"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TỰ NHIÊN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461896" y="2206302"/>
            <a:ext cx="491284" cy="2799536"/>
            <a:chOff x="3179298" y="543587"/>
            <a:chExt cx="655045" cy="2799536"/>
          </a:xfrm>
        </p:grpSpPr>
        <p:cxnSp>
          <p:nvCxnSpPr>
            <p:cNvPr id="14" name="Elbow Connector 13"/>
            <p:cNvCxnSpPr/>
            <p:nvPr/>
          </p:nvCxnSpPr>
          <p:spPr>
            <a:xfrm rot="5400000" flipH="1" flipV="1">
              <a:off x="2107053" y="1615832"/>
              <a:ext cx="2799536" cy="655045"/>
            </a:xfrm>
            <a:prstGeom prst="bentConnector2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79298" y="138698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179298" y="2328776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79298" y="319876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3276600" y="704169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CHƯƠNG V</a:t>
            </a:r>
          </a:p>
        </p:txBody>
      </p:sp>
    </p:spTree>
    <p:extLst>
      <p:ext uri="{BB962C8B-B14F-4D97-AF65-F5344CB8AC3E}">
        <p14:creationId xmlns:p14="http://schemas.microsoft.com/office/powerpoint/2010/main" val="191291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696" b="8696"/>
          <a:stretch/>
        </p:blipFill>
        <p:spPr>
          <a:xfrm>
            <a:off x="1" y="0"/>
            <a:ext cx="6066692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750"/>
          <a:stretch/>
        </p:blipFill>
        <p:spPr>
          <a:xfrm>
            <a:off x="-17466" y="1295401"/>
            <a:ext cx="9161471" cy="556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5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52800" y="332601"/>
            <a:ext cx="22600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 VIỆC</a:t>
            </a:r>
          </a:p>
        </p:txBody>
      </p:sp>
      <p:sp>
        <p:nvSpPr>
          <p:cNvPr id="3" name="Rectangle 2"/>
          <p:cNvSpPr/>
          <p:nvPr/>
        </p:nvSpPr>
        <p:spPr>
          <a:xfrm>
            <a:off x="-47720" y="1295400"/>
            <a:ext cx="9061081" cy="300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trục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xứng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Trục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xứng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phẳng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5.1-5.3SGK.110; 5.1-&gt;5.10-SBT.80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trục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xứng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817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384" y="3939186"/>
            <a:ext cx="5950016" cy="954107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 13: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</a:rPr>
              <a:t>trục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</a:rPr>
              <a:t>xứng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</a:rPr>
              <a:t>tế</a:t>
            </a:r>
            <a:endParaRPr lang="en-US" sz="32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5384" y="5040121"/>
            <a:ext cx="5950016" cy="954107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2882593"/>
            <a:ext cx="6432242" cy="8665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CÓ TRỤC ĐỐI XỨNG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362200" y="4209781"/>
            <a:ext cx="491284" cy="1222699"/>
            <a:chOff x="3179298" y="543587"/>
            <a:chExt cx="655045" cy="2799536"/>
          </a:xfrm>
        </p:grpSpPr>
        <p:cxnSp>
          <p:nvCxnSpPr>
            <p:cNvPr id="14" name="Elbow Connector 13"/>
            <p:cNvCxnSpPr/>
            <p:nvPr/>
          </p:nvCxnSpPr>
          <p:spPr>
            <a:xfrm rot="5400000" flipH="1" flipV="1">
              <a:off x="2107053" y="1615832"/>
              <a:ext cx="2799536" cy="655045"/>
            </a:xfrm>
            <a:prstGeom prst="bentConnector2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79298" y="3327211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565833" y="1752600"/>
            <a:ext cx="756777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CHƯƠNG V: TÍNH ĐỐI XỨNG 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CỦA HÌNH PHẲNG TRONG TỰ NHIÊN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95" y="3067050"/>
            <a:ext cx="255709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0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8221"/>
            <a:ext cx="9144000" cy="1200329"/>
          </a:xfrm>
          <a:prstGeom prst="rect">
            <a:avLst/>
          </a:prstGeom>
          <a:solidFill>
            <a:srgbClr val="ECFEF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hape 1396"/>
          <p:cNvPicPr/>
          <p:nvPr/>
        </p:nvPicPr>
        <p:blipFill>
          <a:blip r:embed="rId2"/>
          <a:stretch/>
        </p:blipFill>
        <p:spPr>
          <a:xfrm>
            <a:off x="152400" y="1828800"/>
            <a:ext cx="8763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145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7062"/>
            <a:ext cx="9144000" cy="1200329"/>
          </a:xfrm>
          <a:prstGeom prst="rect">
            <a:avLst/>
          </a:prstGeom>
          <a:solidFill>
            <a:srgbClr val="ECFEF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Microsoft Windows\Downloads\số 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2"/>
            <a:ext cx="2743200" cy="25539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3124200" y="3849371"/>
            <a:ext cx="2209800" cy="268166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9F4C48-4083-408B-B2AD-4FEB671A9ACC}"/>
              </a:ext>
            </a:extLst>
          </p:cNvPr>
          <p:cNvSpPr/>
          <p:nvPr/>
        </p:nvSpPr>
        <p:spPr>
          <a:xfrm>
            <a:off x="2971800" y="1524004"/>
            <a:ext cx="2895600" cy="19915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8" name="Picture 7" descr="C:\Users\Microsoft Windows\Desktop\chữ L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95403"/>
            <a:ext cx="2057400" cy="242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Biển báo giao thông Biển báo đường bộ ở Singapore Biển cảnh báo Giao thông  một chiều, Biển báo đường, khu vực, vòng tròn png | PNGEgg">
            <a:extLst>
              <a:ext uri="{FF2B5EF4-FFF2-40B4-BE49-F238E27FC236}">
                <a16:creationId xmlns:a16="http://schemas.microsoft.com/office/drawing/2014/main" id="{9DB43E2F-D035-42B7-AA2C-72DFD70ED965}"/>
              </a:ext>
            </a:extLst>
          </p:cNvPr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78" b="97000" l="0" r="100000">
                        <a14:foregroundMark x1="16778" y1="21778" x2="16778" y2="21778"/>
                        <a14:foregroundMark x1="44778" y1="2778" x2="44778" y2="2778"/>
                        <a14:foregroundMark x1="44778" y1="6111" x2="44778" y2="6111"/>
                        <a14:foregroundMark x1="40778" y1="39444" x2="40778" y2="39444"/>
                        <a14:foregroundMark x1="52778" y1="32556" x2="52778" y2="32556"/>
                        <a14:foregroundMark x1="57222" y1="57556" x2="57222" y2="57556"/>
                        <a14:foregroundMark x1="77111" y1="13556" x2="77111" y2="13556"/>
                        <a14:foregroundMark x1="86000" y1="66889" x2="86000" y2="66889"/>
                        <a14:foregroundMark x1="78000" y1="82111" x2="78000" y2="82111"/>
                        <a14:foregroundMark x1="26111" y1="86444" x2="26111" y2="86444"/>
                        <a14:foregroundMark x1="12444" y1="74222" x2="12889" y2="74222"/>
                        <a14:foregroundMark x1="25667" y1="86000" x2="25667" y2="86000"/>
                        <a14:foregroundMark x1="13333" y1="75667" x2="13333" y2="75667"/>
                        <a14:foregroundMark x1="6667" y1="55111" x2="6667" y2="55111"/>
                        <a14:foregroundMark x1="95778" y1="57111" x2="95778" y2="57111"/>
                        <a14:foregroundMark x1="75333" y1="47333" x2="75333" y2="47333"/>
                        <a14:foregroundMark x1="31889" y1="11556" x2="31889" y2="11556"/>
                        <a14:foregroundMark x1="66000" y1="11556" x2="66000" y2="11556"/>
                        <a14:foregroundMark x1="12889" y1="30111" x2="12889" y2="30111"/>
                        <a14:foregroundMark x1="70000" y1="87889" x2="70000" y2="87889"/>
                        <a14:foregroundMark x1="57222" y1="97222" x2="57222" y2="97222"/>
                        <a14:foregroundMark x1="92222" y1="32556" x2="92222" y2="32556"/>
                        <a14:foregroundMark x1="45667" y1="17889" x2="45667" y2="17889"/>
                        <a14:foregroundMark x1="47889" y1="18889" x2="45667" y2="1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" y="3884007"/>
            <a:ext cx="2590800" cy="2688590"/>
          </a:xfrm>
          <a:prstGeom prst="rect">
            <a:avLst/>
          </a:prstGeom>
          <a:noFill/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986463" y="4744908"/>
            <a:ext cx="13287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7162800" y="5056058"/>
            <a:ext cx="149225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60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3" name="Oval 14"/>
          <p:cNvSpPr>
            <a:spLocks noChangeArrowheads="1"/>
          </p:cNvSpPr>
          <p:nvPr/>
        </p:nvSpPr>
        <p:spPr bwMode="auto">
          <a:xfrm>
            <a:off x="7162800" y="5284658"/>
            <a:ext cx="152400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60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59</a:t>
            </a:r>
          </a:p>
        </p:txBody>
      </p:sp>
      <p:sp>
        <p:nvSpPr>
          <p:cNvPr id="15" name="Text Box 75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58</a:t>
            </a:r>
          </a:p>
        </p:txBody>
      </p:sp>
      <p:sp>
        <p:nvSpPr>
          <p:cNvPr id="16" name="Text Box 76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57</a:t>
            </a:r>
          </a:p>
        </p:txBody>
      </p:sp>
      <p:sp>
        <p:nvSpPr>
          <p:cNvPr id="17" name="Text Box 77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56</a:t>
            </a:r>
          </a:p>
        </p:txBody>
      </p:sp>
      <p:sp>
        <p:nvSpPr>
          <p:cNvPr id="18" name="Text Box 78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55</a:t>
            </a:r>
          </a:p>
        </p:txBody>
      </p:sp>
      <p:sp>
        <p:nvSpPr>
          <p:cNvPr id="19" name="Text Box 79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54</a:t>
            </a:r>
          </a:p>
        </p:txBody>
      </p:sp>
      <p:sp>
        <p:nvSpPr>
          <p:cNvPr id="20" name="Text Box 80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53</a:t>
            </a:r>
          </a:p>
        </p:txBody>
      </p:sp>
      <p:sp>
        <p:nvSpPr>
          <p:cNvPr id="21" name="Text Box 81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52</a:t>
            </a:r>
          </a:p>
        </p:txBody>
      </p:sp>
      <p:sp>
        <p:nvSpPr>
          <p:cNvPr id="22" name="Text Box 82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51</a:t>
            </a:r>
          </a:p>
        </p:txBody>
      </p:sp>
      <p:sp>
        <p:nvSpPr>
          <p:cNvPr id="23" name="Text Box 83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24" name="Text Box 84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49</a:t>
            </a:r>
          </a:p>
        </p:txBody>
      </p:sp>
      <p:sp>
        <p:nvSpPr>
          <p:cNvPr id="25" name="Text Box 85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26" name="Text Box 86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27" name="Text Box 87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46</a:t>
            </a:r>
          </a:p>
        </p:txBody>
      </p:sp>
      <p:sp>
        <p:nvSpPr>
          <p:cNvPr id="28" name="Text Box 88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45</a:t>
            </a:r>
          </a:p>
        </p:txBody>
      </p:sp>
      <p:sp>
        <p:nvSpPr>
          <p:cNvPr id="29" name="Text Box 89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44</a:t>
            </a:r>
          </a:p>
        </p:txBody>
      </p:sp>
      <p:sp>
        <p:nvSpPr>
          <p:cNvPr id="30" name="Text Box 90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43</a:t>
            </a:r>
          </a:p>
        </p:txBody>
      </p:sp>
      <p:sp>
        <p:nvSpPr>
          <p:cNvPr id="31" name="Text Box 91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42</a:t>
            </a:r>
          </a:p>
        </p:txBody>
      </p:sp>
      <p:sp>
        <p:nvSpPr>
          <p:cNvPr id="32" name="Text Box 92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41</a:t>
            </a:r>
          </a:p>
        </p:txBody>
      </p:sp>
      <p:sp>
        <p:nvSpPr>
          <p:cNvPr id="33" name="Text Box 93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40</a:t>
            </a:r>
          </a:p>
        </p:txBody>
      </p:sp>
      <p:sp>
        <p:nvSpPr>
          <p:cNvPr id="34" name="Text Box 94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39</a:t>
            </a:r>
          </a:p>
        </p:txBody>
      </p:sp>
      <p:sp>
        <p:nvSpPr>
          <p:cNvPr id="35" name="Text Box 95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36" name="Text Box 96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37" name="Text Box 97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38" name="Text Box 98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39" name="Text Box 99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40" name="Text Box 100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33</a:t>
            </a:r>
          </a:p>
        </p:txBody>
      </p:sp>
      <p:sp>
        <p:nvSpPr>
          <p:cNvPr id="41" name="Text Box 102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42" name="Text Box 103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31</a:t>
            </a:r>
          </a:p>
        </p:txBody>
      </p:sp>
      <p:sp>
        <p:nvSpPr>
          <p:cNvPr id="43" name="Text Box 104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44" name="Text Box 105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45" name="Text Box 106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46" name="Text Box 107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47" name="Text Box 108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48" name="Text Box 109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49" name="Text Box 110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24</a:t>
            </a:r>
          </a:p>
        </p:txBody>
      </p:sp>
      <p:sp>
        <p:nvSpPr>
          <p:cNvPr id="50" name="Text Box 111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51" name="Text Box 112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22</a:t>
            </a:r>
          </a:p>
        </p:txBody>
      </p:sp>
      <p:sp>
        <p:nvSpPr>
          <p:cNvPr id="52" name="Text Box 113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21</a:t>
            </a:r>
          </a:p>
        </p:txBody>
      </p:sp>
      <p:sp>
        <p:nvSpPr>
          <p:cNvPr id="53" name="Text Box 114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20</a:t>
            </a:r>
          </a:p>
        </p:txBody>
      </p:sp>
      <p:sp>
        <p:nvSpPr>
          <p:cNvPr id="54" name="Text Box 115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19</a:t>
            </a:r>
          </a:p>
        </p:txBody>
      </p:sp>
      <p:sp>
        <p:nvSpPr>
          <p:cNvPr id="55" name="Text Box 116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18</a:t>
            </a:r>
          </a:p>
        </p:txBody>
      </p:sp>
      <p:sp>
        <p:nvSpPr>
          <p:cNvPr id="56" name="Text Box 117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17</a:t>
            </a:r>
          </a:p>
        </p:txBody>
      </p:sp>
      <p:sp>
        <p:nvSpPr>
          <p:cNvPr id="57" name="Text Box 118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58" name="Text Box 119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59" name="Text Box 120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14</a:t>
            </a:r>
          </a:p>
        </p:txBody>
      </p:sp>
      <p:sp>
        <p:nvSpPr>
          <p:cNvPr id="60" name="Text Box 121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61" name="Text Box 122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62" name="Text Box 123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63" name="Text Box 124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64" name="Text Box 125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65" name="Text Box 126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66" name="Text Box 127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67" name="Text Box 128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68" name="Text Box 129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69" name="Text Box 130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70" name="Text Box 131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71" name="Text Box 132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72" name="Text Box 133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73" name="Text Box 137"/>
          <p:cNvSpPr txBox="1">
            <a:spLocks noChangeArrowheads="1"/>
          </p:cNvSpPr>
          <p:nvPr/>
        </p:nvSpPr>
        <p:spPr bwMode="auto">
          <a:xfrm>
            <a:off x="7239000" y="4751258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74" name="Text Box 12"/>
          <p:cNvSpPr txBox="1">
            <a:spLocks noChangeArrowheads="1"/>
          </p:cNvSpPr>
          <p:nvPr/>
        </p:nvSpPr>
        <p:spPr bwMode="auto">
          <a:xfrm>
            <a:off x="5986463" y="4751258"/>
            <a:ext cx="13287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Verdana" pitchFamily="34" charset="0"/>
              </a:rPr>
              <a:t>00</a:t>
            </a:r>
          </a:p>
        </p:txBody>
      </p:sp>
      <p:pic>
        <p:nvPicPr>
          <p:cNvPr id="75" name="Picture 68" descr="Picture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81345"/>
            <a:ext cx="3429000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4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0"/>
                            </p:stCondLst>
                            <p:childTnLst>
                              <p:par>
                                <p:cTn id="6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0"/>
                            </p:stCondLst>
                            <p:childTnLst>
                              <p:par>
                                <p:cTn id="7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000"/>
                            </p:stCondLst>
                            <p:childTnLst>
                              <p:par>
                                <p:cTn id="7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000"/>
                            </p:stCondLst>
                            <p:childTnLst>
                              <p:par>
                                <p:cTn id="8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000"/>
                            </p:stCondLst>
                            <p:childTnLst>
                              <p:par>
                                <p:cTn id="8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3000"/>
                            </p:stCondLst>
                            <p:childTnLst>
                              <p:par>
                                <p:cTn id="8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000"/>
                            </p:stCondLst>
                            <p:childTnLst>
                              <p:par>
                                <p:cTn id="8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0"/>
                            </p:stCondLst>
                            <p:childTnLst>
                              <p:par>
                                <p:cTn id="9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000"/>
                            </p:stCondLst>
                            <p:childTnLst>
                              <p:par>
                                <p:cTn id="9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000"/>
                            </p:stCondLst>
                            <p:childTnLst>
                              <p:par>
                                <p:cTn id="9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0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3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6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9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2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5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8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1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8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1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4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7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9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5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1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4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9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2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5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8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1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4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7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0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6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9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2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5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8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1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4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7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0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6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9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2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5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8"/>
                                            </p:cond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1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4"/>
                                            </p:cond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7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0"/>
                                            </p:cond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3"/>
                                            </p:cond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6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9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2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5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8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1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4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7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  <p:bldP spid="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643065" y="5230813"/>
            <a:ext cx="292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3" y="877654"/>
            <a:ext cx="8915400" cy="59803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2" y="228602"/>
            <a:ext cx="565449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trục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xứng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2824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" y="4010750"/>
            <a:ext cx="4240343" cy="2811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62" y="4010750"/>
            <a:ext cx="4294538" cy="2811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33" y="962034"/>
            <a:ext cx="3000369" cy="3000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51" y="962034"/>
            <a:ext cx="4508751" cy="300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7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E0A3"/>
              </a:clrFrom>
              <a:clrTo>
                <a:srgbClr val="FFE0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8839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5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228600"/>
            <a:ext cx="66294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2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1451</TotalTime>
  <Words>676</Words>
  <Application>Microsoft Office PowerPoint</Application>
  <PresentationFormat>On-screen Show (4:3)</PresentationFormat>
  <Paragraphs>315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Verdana</vt:lpstr>
      <vt:lpstr>VNI-Korin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171</cp:revision>
  <dcterms:created xsi:type="dcterms:W3CDTF">2021-01-25T00:54:03Z</dcterms:created>
  <dcterms:modified xsi:type="dcterms:W3CDTF">2024-12-31T13:34:48Z</dcterms:modified>
</cp:coreProperties>
</file>