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4" r:id="rId2"/>
    <p:sldId id="306" r:id="rId3"/>
    <p:sldId id="305" r:id="rId4"/>
    <p:sldId id="308" r:id="rId5"/>
    <p:sldId id="314" r:id="rId6"/>
    <p:sldId id="309" r:id="rId7"/>
    <p:sldId id="310" r:id="rId8"/>
    <p:sldId id="311" r:id="rId9"/>
    <p:sldId id="268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2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wmf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2400300"/>
            <a:ext cx="15962961" cy="83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vi-VN" sz="4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 39</a:t>
            </a: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endParaRPr lang="en-US"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CUỐI CHƯƠNG V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96" y="-190502"/>
            <a:ext cx="18198704" cy="3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5045870" y="5029199"/>
            <a:ext cx="10270332" cy="1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90541"/>
            <a:ext cx="18159411" cy="3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3069736" y="4957509"/>
            <a:ext cx="10477502" cy="1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8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6626675" y="789393"/>
            <a:ext cx="1232592" cy="6373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6097" y="37786"/>
            <a:ext cx="753278" cy="704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10552" flipV="1">
            <a:off x="419760" y="100467"/>
            <a:ext cx="3491607" cy="2546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02961" y="37786"/>
            <a:ext cx="1570526" cy="17450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38848" y="1339035"/>
            <a:ext cx="789759" cy="773964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5283229" y="454653"/>
            <a:ext cx="83058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2394" y="480315"/>
            <a:ext cx="49117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5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632503" y="4118839"/>
          <a:ext cx="690510" cy="67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503" y="4118839"/>
                        <a:ext cx="690510" cy="678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407" y="2961458"/>
            <a:ext cx="7521272" cy="580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2173401"/>
            <a:ext cx="85418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THẢO LUẬN NHÓM 4 BẠN LÀM PHẦN A TRẮC NGHIỆM TRANG 109.</a:t>
            </a:r>
          </a:p>
          <a:p>
            <a:r>
              <a:rPr lang="en-US" sz="3600" b="1" dirty="0" err="1"/>
              <a:t>Yêu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r>
              <a:rPr lang="en-US" sz="3600" b="1" dirty="0"/>
              <a:t>: 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2 </a:t>
            </a:r>
            <a:r>
              <a:rPr lang="en-US" sz="3600" dirty="0" err="1"/>
              <a:t>phút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2 </a:t>
            </a:r>
            <a:r>
              <a:rPr lang="en-US" sz="3600" dirty="0" err="1"/>
              <a:t>phút</a:t>
            </a:r>
            <a:r>
              <a:rPr lang="en-US" sz="3600" dirty="0"/>
              <a:t>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ý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(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trướng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ô ý </a:t>
            </a:r>
            <a:r>
              <a:rPr lang="en-US" sz="3600" dirty="0" err="1"/>
              <a:t>kiến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).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sửa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,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lỗi</a:t>
            </a:r>
            <a:r>
              <a:rPr lang="en-US" sz="3600" dirty="0"/>
              <a:t>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.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gọi</a:t>
            </a:r>
            <a:r>
              <a:rPr lang="en-US" sz="3600" dirty="0"/>
              <a:t> </a:t>
            </a:r>
            <a:r>
              <a:rPr lang="en-US" sz="3600" dirty="0" err="1"/>
              <a:t>bất</a:t>
            </a:r>
            <a:r>
              <a:rPr lang="en-US" sz="3600" dirty="0"/>
              <a:t> </a:t>
            </a:r>
            <a:r>
              <a:rPr lang="en-US" sz="3600" dirty="0" err="1"/>
              <a:t>kì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r>
              <a:rPr lang="en-US" sz="3600" dirty="0"/>
              <a:t> do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6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2258"/>
            <a:ext cx="13335000" cy="1022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0" y="2247900"/>
            <a:ext cx="3048000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" y="32734"/>
            <a:ext cx="17186856" cy="7506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66" y="7573443"/>
            <a:ext cx="17021551" cy="21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835252"/>
            <a:ext cx="18283238" cy="77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2" y="571500"/>
            <a:ext cx="17893328" cy="3354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965A7-79A7-12CC-A115-F611109B9E2A}"/>
              </a:ext>
            </a:extLst>
          </p:cNvPr>
          <p:cNvSpPr txBox="1"/>
          <p:nvPr/>
        </p:nvSpPr>
        <p:spPr>
          <a:xfrm>
            <a:off x="914400" y="4381500"/>
            <a:ext cx="1630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Giải</a:t>
            </a:r>
          </a:p>
          <a:p>
            <a:r>
              <a:rPr lang="vi-VN" sz="4400" dirty="0"/>
              <a:t>a) Phỏng vấn hoặc lập bảng hỏi.</a:t>
            </a:r>
          </a:p>
          <a:p>
            <a:r>
              <a:rPr lang="vi-VN" sz="4400" dirty="0"/>
              <a:t>b) Dữ liệu không là số, không thể sắp thứ tự.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44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95300"/>
            <a:ext cx="17602200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77060-D818-5515-9FEF-392531BA059A}"/>
              </a:ext>
            </a:extLst>
          </p:cNvPr>
          <p:cNvSpPr txBox="1"/>
          <p:nvPr/>
        </p:nvSpPr>
        <p:spPr>
          <a:xfrm>
            <a:off x="685800" y="5524500"/>
            <a:ext cx="1630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Giải</a:t>
            </a:r>
          </a:p>
          <a:p>
            <a:pPr marL="742950" indent="-742950">
              <a:buAutoNum type="alphaLcParenR"/>
            </a:pPr>
            <a:r>
              <a:rPr lang="vi-VN" sz="4400" dirty="0"/>
              <a:t>Biểu đồ tranh hoặc biểu đồ cột.</a:t>
            </a:r>
          </a:p>
          <a:p>
            <a:r>
              <a:rPr lang="vi-VN" sz="4400" dirty="0"/>
              <a:t>b) Biểu đồ hình quạt tròn.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2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61"/>
            <a:ext cx="18135600" cy="7461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9A431-5A4D-5641-DB74-1DE72C76EFCC}"/>
              </a:ext>
            </a:extLst>
          </p:cNvPr>
          <p:cNvSpPr txBox="1"/>
          <p:nvPr/>
        </p:nvSpPr>
        <p:spPr>
          <a:xfrm>
            <a:off x="838200" y="7429501"/>
            <a:ext cx="1470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Giải</a:t>
            </a:r>
          </a:p>
          <a:p>
            <a:pPr marL="342900" indent="-342900">
              <a:buAutoNum type="alphaLcParenR"/>
            </a:pPr>
            <a:r>
              <a:rPr lang="vi-VN" sz="4800" dirty="0"/>
              <a:t> Dùng biểu đồ cột kép.</a:t>
            </a:r>
          </a:p>
          <a:p>
            <a:r>
              <a:rPr lang="vi-VN" sz="4800" dirty="0"/>
              <a:t>b) Dùng biểu đồ hình quạt tròn.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29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185</Words>
  <Application>Microsoft Office PowerPoint</Application>
  <PresentationFormat>Custom</PresentationFormat>
  <Paragraphs>29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Admin</cp:lastModifiedBy>
  <cp:revision>73</cp:revision>
  <dcterms:created xsi:type="dcterms:W3CDTF">2006-08-16T00:00:00Z</dcterms:created>
  <dcterms:modified xsi:type="dcterms:W3CDTF">2024-12-23T04:38:15Z</dcterms:modified>
  <dc:identifier>DAFD8QqN0sk</dc:identifier>
</cp:coreProperties>
</file>