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9" r:id="rId2"/>
    <p:sldId id="301" r:id="rId3"/>
    <p:sldId id="276" r:id="rId4"/>
    <p:sldId id="275" r:id="rId5"/>
    <p:sldId id="300" r:id="rId6"/>
    <p:sldId id="286" r:id="rId7"/>
    <p:sldId id="290" r:id="rId8"/>
    <p:sldId id="291" r:id="rId9"/>
    <p:sldId id="302" r:id="rId10"/>
    <p:sldId id="303" r:id="rId11"/>
    <p:sldId id="308" r:id="rId12"/>
    <p:sldId id="292" r:id="rId13"/>
    <p:sldId id="305" r:id="rId14"/>
    <p:sldId id="304" r:id="rId15"/>
    <p:sldId id="294" r:id="rId16"/>
    <p:sldId id="306" r:id="rId17"/>
    <p:sldId id="295" r:id="rId18"/>
    <p:sldId id="296" r:id="rId19"/>
    <p:sldId id="299" r:id="rId20"/>
    <p:sldId id="309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39049-0EEC-4B71-81F8-6B6E14441AB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8FA9D-937D-4428-8CFE-D7B30C12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655E11-2BC7-46A8-B256-551BF7ADA8D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716212-A232-4255-8AF9-209BEC05C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28600" y="1676400"/>
            <a:ext cx="8686800" cy="2743200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000" b="1" dirty="0" smtClean="0">
                <a:ln w="635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9 </a:t>
            </a:r>
            <a:r>
              <a:rPr lang="en-US" altLang="zh-CN" sz="4000" b="1" dirty="0">
                <a:ln w="635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lang="en-US" altLang="zh-CN" sz="4000" b="1" dirty="0">
                <a:ln w="635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zh-CN" sz="40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PHÂN TÍCH ĐA THỨC THÀNH NHÂN </a:t>
            </a:r>
            <a:r>
              <a:rPr lang="en-US" altLang="zh-CN" sz="4000" b="1" dirty="0" smtClean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TỬ</a:t>
            </a:r>
            <a:endParaRPr lang="en-US" altLang="zh-CN" sz="40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8467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657600"/>
            <a:ext cx="7744408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437"/>
            <a:ext cx="8229600" cy="14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TIẾT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-76200" y="-6531"/>
            <a:ext cx="9419728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609600"/>
            <a:ext cx="9448800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" y="1676400"/>
            <a:ext cx="4448175" cy="2600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290" y="3519235"/>
            <a:ext cx="4638675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86" y="4118317"/>
            <a:ext cx="1066800" cy="754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51" y="2770007"/>
            <a:ext cx="990600" cy="748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9" y="6013541"/>
            <a:ext cx="9104811" cy="7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-76200" y="-6531"/>
            <a:ext cx="9419728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219950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19" y="2438400"/>
            <a:ext cx="9153525" cy="42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3000"/>
            <a:ext cx="891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5272" y="56429"/>
            <a:ext cx="8889199" cy="9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43366" y="994342"/>
            <a:ext cx="8467889" cy="9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4xy + 2y – x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3505200" y="3850177"/>
            <a:ext cx="3810000" cy="4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2y)(2x – 1)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443366" y="5395191"/>
            <a:ext cx="7851474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4xy + 2y – x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(4xy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2y 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= x(2x – 1) - 2y(2x – 1)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= (x - 2y)(2x –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971800" y="2034775"/>
            <a:ext cx="2358159" cy="4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25571" y="2610833"/>
            <a:ext cx="7848600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500" dirty="0" smtClean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4xy + 2y – x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4xy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2y – x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348239" y="3221686"/>
            <a:ext cx="5875257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vi-VN" sz="2500" dirty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x – 2y) – ( x – 2y)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5272" y="56429"/>
            <a:ext cx="8889199" cy="9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43366" y="994342"/>
            <a:ext cx="8467889" cy="9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x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+ 2y – 2x –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2022; y = 2020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1524000" y="5429291"/>
            <a:ext cx="4572000" cy="4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(2022 - 2)(2022 – 2020)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2020.2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4040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971800" y="2034775"/>
            <a:ext cx="2358159" cy="4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68766" y="2465781"/>
            <a:ext cx="7848600" cy="180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500" dirty="0" smtClean="0"/>
              <a:t>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+ 2y – 2x –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(x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2x) – (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2y)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x(x – 2) – y(x – 2)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(x – 2)(x – y)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96171" y="4416817"/>
            <a:ext cx="7521195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vi-VN" sz="2500" dirty="0"/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2022; y 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03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228600"/>
            <a:ext cx="9035143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410200"/>
            <a:ext cx="59055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81001" y="74512"/>
            <a:ext cx="1752600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2.23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91655" y="599345"/>
            <a:ext cx="6875946" cy="13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 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392920" y="2065313"/>
            <a:ext cx="2358159" cy="4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30520" y="2736702"/>
            <a:ext cx="7848600" cy="13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500" dirty="0" smtClean="0"/>
              <a:t>  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 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3y =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3y)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= (x + 3)(x – 3) + y(x + 3)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= (x + 3)(x - 3 + y)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85800" y="4521217"/>
            <a:ext cx="7175046" cy="13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vi-VN" sz="2500" dirty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x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+ x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+(x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=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 + 1) + (x - 1)(x + 1)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=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1)(x + 1)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29974" y="29195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nl-NL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54820" y="3427511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81001" y="74512"/>
            <a:ext cx="1752600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2.24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91655" y="599345"/>
            <a:ext cx="6875946" cy="13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4x = 0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2x = 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392920" y="2065313"/>
            <a:ext cx="2358159" cy="4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30520" y="2736702"/>
            <a:ext cx="7848600" cy="13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4x =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x(x – 4) = 0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 x = 0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– 4 = 0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= 0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= 4      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40020" y="4419600"/>
            <a:ext cx="8575380" cy="180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 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2x(x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1) = 0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 2x(x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)(x + 1)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0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 x =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=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=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=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= -1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29974" y="29195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nl-NL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54820" y="3427511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33400" y="465050"/>
            <a:ext cx="1447800" cy="45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2.25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533400" y="3501737"/>
            <a:ext cx="8001000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[x - (x – 2y)][(x+ (x – 2y)] = 2y( 2x – 2y)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= 4y(x – y)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914400" y="4343400"/>
            <a:ext cx="6629400" cy="101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102m; y = 2m,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 = 4.2.(102 – 2) = 800 (m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743200" y="973576"/>
            <a:ext cx="2358159" cy="4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81000" y="1602002"/>
            <a:ext cx="8458200" cy="13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500" dirty="0" smtClean="0"/>
              <a:t>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 = x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(x – 2y)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5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791575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3124200"/>
            <a:ext cx="89535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685800"/>
            <a:ext cx="81153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900238" y="1143000"/>
            <a:ext cx="53435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4000" b="1" spc="67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1383449" y="2053321"/>
            <a:ext cx="5715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25" y="2154471"/>
            <a:ext cx="3543300" cy="39026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83449" y="3108949"/>
            <a:ext cx="571500" cy="76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25" y="3210099"/>
            <a:ext cx="4676775" cy="39026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1383449" y="4209986"/>
            <a:ext cx="571500" cy="7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3125" y="4081570"/>
            <a:ext cx="4676775" cy="55953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002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8799" y="1807121"/>
            <a:ext cx="6135751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4052" y="2723583"/>
            <a:ext cx="225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.B +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.C </a:t>
            </a:r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9" name="Freeform 8"/>
          <p:cNvSpPr/>
          <p:nvPr/>
        </p:nvSpPr>
        <p:spPr>
          <a:xfrm>
            <a:off x="2720237" y="3231859"/>
            <a:ext cx="1325217" cy="198821"/>
          </a:xfrm>
          <a:custGeom>
            <a:avLst/>
            <a:gdLst>
              <a:gd name="connsiteX0" fmla="*/ 0 w 1325217"/>
              <a:gd name="connsiteY0" fmla="*/ 0 h 198821"/>
              <a:gd name="connsiteX1" fmla="*/ 636104 w 1325217"/>
              <a:gd name="connsiteY1" fmla="*/ 198783 h 198821"/>
              <a:gd name="connsiteX2" fmla="*/ 1325217 w 1325217"/>
              <a:gd name="connsiteY2" fmla="*/ 13252 h 1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217" h="198821">
                <a:moveTo>
                  <a:pt x="0" y="0"/>
                </a:moveTo>
                <a:cubicBezTo>
                  <a:pt x="207617" y="98287"/>
                  <a:pt x="415235" y="196574"/>
                  <a:pt x="636104" y="198783"/>
                </a:cubicBezTo>
                <a:cubicBezTo>
                  <a:pt x="856973" y="200992"/>
                  <a:pt x="1091095" y="107122"/>
                  <a:pt x="1325217" y="132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Freeform 9"/>
          <p:cNvSpPr/>
          <p:nvPr/>
        </p:nvSpPr>
        <p:spPr>
          <a:xfrm>
            <a:off x="4956493" y="3231858"/>
            <a:ext cx="1325217" cy="198821"/>
          </a:xfrm>
          <a:custGeom>
            <a:avLst/>
            <a:gdLst>
              <a:gd name="connsiteX0" fmla="*/ 0 w 1325217"/>
              <a:gd name="connsiteY0" fmla="*/ 0 h 198821"/>
              <a:gd name="connsiteX1" fmla="*/ 636104 w 1325217"/>
              <a:gd name="connsiteY1" fmla="*/ 198783 h 198821"/>
              <a:gd name="connsiteX2" fmla="*/ 1325217 w 1325217"/>
              <a:gd name="connsiteY2" fmla="*/ 13252 h 1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217" h="198821">
                <a:moveTo>
                  <a:pt x="0" y="0"/>
                </a:moveTo>
                <a:cubicBezTo>
                  <a:pt x="207617" y="98287"/>
                  <a:pt x="415235" y="196574"/>
                  <a:pt x="636104" y="198783"/>
                </a:cubicBezTo>
                <a:cubicBezTo>
                  <a:pt x="856973" y="200992"/>
                  <a:pt x="1091095" y="107122"/>
                  <a:pt x="1325217" y="132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ectangle 10"/>
          <p:cNvSpPr/>
          <p:nvPr/>
        </p:nvSpPr>
        <p:spPr>
          <a:xfrm>
            <a:off x="4699334" y="270067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974351" y="2409330"/>
            <a:ext cx="1882049" cy="406181"/>
          </a:xfrm>
          <a:custGeom>
            <a:avLst/>
            <a:gdLst>
              <a:gd name="connsiteX0" fmla="*/ 0 w 1616765"/>
              <a:gd name="connsiteY0" fmla="*/ 344638 h 371143"/>
              <a:gd name="connsiteX1" fmla="*/ 848139 w 1616765"/>
              <a:gd name="connsiteY1" fmla="*/ 82 h 371143"/>
              <a:gd name="connsiteX2" fmla="*/ 1616765 w 1616765"/>
              <a:gd name="connsiteY2" fmla="*/ 371143 h 37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765" h="371143">
                <a:moveTo>
                  <a:pt x="0" y="344638"/>
                </a:moveTo>
                <a:cubicBezTo>
                  <a:pt x="289339" y="170151"/>
                  <a:pt x="578678" y="-4335"/>
                  <a:pt x="848139" y="82"/>
                </a:cubicBezTo>
                <a:cubicBezTo>
                  <a:pt x="1117600" y="4499"/>
                  <a:pt x="1367182" y="187821"/>
                  <a:pt x="1616765" y="37114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Freeform 12"/>
          <p:cNvSpPr/>
          <p:nvPr/>
        </p:nvSpPr>
        <p:spPr>
          <a:xfrm>
            <a:off x="3983163" y="2631862"/>
            <a:ext cx="912630" cy="259370"/>
          </a:xfrm>
          <a:custGeom>
            <a:avLst/>
            <a:gdLst>
              <a:gd name="connsiteX0" fmla="*/ 0 w 887896"/>
              <a:gd name="connsiteY0" fmla="*/ 265148 h 291653"/>
              <a:gd name="connsiteX1" fmla="*/ 556592 w 887896"/>
              <a:gd name="connsiteY1" fmla="*/ 105 h 291653"/>
              <a:gd name="connsiteX2" fmla="*/ 887896 w 887896"/>
              <a:gd name="connsiteY2" fmla="*/ 291653 h 29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896" h="291653">
                <a:moveTo>
                  <a:pt x="0" y="265148"/>
                </a:moveTo>
                <a:cubicBezTo>
                  <a:pt x="204304" y="130418"/>
                  <a:pt x="408609" y="-4312"/>
                  <a:pt x="556592" y="105"/>
                </a:cubicBezTo>
                <a:cubicBezTo>
                  <a:pt x="704575" y="4522"/>
                  <a:pt x="834887" y="247479"/>
                  <a:pt x="887896" y="29165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Rectangle 13"/>
          <p:cNvSpPr/>
          <p:nvPr/>
        </p:nvSpPr>
        <p:spPr>
          <a:xfrm>
            <a:off x="5006008" y="2687178"/>
            <a:ext cx="1544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+ 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7992" y="3431393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5961" y="3431393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200" y="685800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sz="36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sz="36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a.(b +c)</a:t>
            </a:r>
            <a:endParaRPr lang="en-US" sz="36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066800" y="3505200"/>
            <a:ext cx="7467600" cy="22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PHÂN TÍCH THÀNH NHÂN TỬ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3926" y="5785187"/>
            <a:ext cx="859049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846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/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6036" y="1466814"/>
            <a:ext cx="8473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2xy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7051" y="3271819"/>
            <a:ext cx="2761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smtClean="0"/>
              <a:t>=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473067" y="327182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91606" y="3130773"/>
            <a:ext cx="1752601" cy="303421"/>
          </a:xfrm>
          <a:custGeom>
            <a:avLst/>
            <a:gdLst>
              <a:gd name="connsiteX0" fmla="*/ 0 w 1616765"/>
              <a:gd name="connsiteY0" fmla="*/ 344638 h 371143"/>
              <a:gd name="connsiteX1" fmla="*/ 848139 w 1616765"/>
              <a:gd name="connsiteY1" fmla="*/ 82 h 371143"/>
              <a:gd name="connsiteX2" fmla="*/ 1616765 w 1616765"/>
              <a:gd name="connsiteY2" fmla="*/ 371143 h 37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765" h="371143">
                <a:moveTo>
                  <a:pt x="0" y="344638"/>
                </a:moveTo>
                <a:cubicBezTo>
                  <a:pt x="289339" y="170151"/>
                  <a:pt x="578678" y="-4335"/>
                  <a:pt x="848139" y="82"/>
                </a:cubicBezTo>
                <a:cubicBezTo>
                  <a:pt x="1117600" y="4499"/>
                  <a:pt x="1367182" y="187821"/>
                  <a:pt x="1616765" y="37114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Freeform 20"/>
          <p:cNvSpPr/>
          <p:nvPr/>
        </p:nvSpPr>
        <p:spPr>
          <a:xfrm>
            <a:off x="2776700" y="3186250"/>
            <a:ext cx="887896" cy="291653"/>
          </a:xfrm>
          <a:custGeom>
            <a:avLst/>
            <a:gdLst>
              <a:gd name="connsiteX0" fmla="*/ 0 w 887896"/>
              <a:gd name="connsiteY0" fmla="*/ 265148 h 291653"/>
              <a:gd name="connsiteX1" fmla="*/ 556592 w 887896"/>
              <a:gd name="connsiteY1" fmla="*/ 105 h 291653"/>
              <a:gd name="connsiteX2" fmla="*/ 887896 w 887896"/>
              <a:gd name="connsiteY2" fmla="*/ 291653 h 29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896" h="291653">
                <a:moveTo>
                  <a:pt x="0" y="265148"/>
                </a:moveTo>
                <a:cubicBezTo>
                  <a:pt x="204304" y="130418"/>
                  <a:pt x="408609" y="-4312"/>
                  <a:pt x="556592" y="105"/>
                </a:cubicBezTo>
                <a:cubicBezTo>
                  <a:pt x="704575" y="4522"/>
                  <a:pt x="834887" y="247479"/>
                  <a:pt x="887896" y="291653"/>
                </a:cubicBezTo>
              </a:path>
            </a:pathLst>
          </a:cu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Rectangle 21"/>
          <p:cNvSpPr/>
          <p:nvPr/>
        </p:nvSpPr>
        <p:spPr>
          <a:xfrm>
            <a:off x="3684984" y="3260083"/>
            <a:ext cx="1516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.(x - 2y)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464" y="4154518"/>
            <a:ext cx="859049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61778" y="304800"/>
            <a:ext cx="8601222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778" y="5562600"/>
            <a:ext cx="8244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 phương pháp </a:t>
            </a:r>
            <a:r>
              <a:rPr lang="vi-VN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nhân tử chung</a:t>
            </a:r>
            <a:endParaRPr lang="en-US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427286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8467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81990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05000"/>
            <a:ext cx="7372350" cy="15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67175"/>
            <a:ext cx="2505075" cy="178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1584" y="4419600"/>
            <a:ext cx="4170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 phương pháp </a:t>
            </a:r>
            <a:r>
              <a:rPr lang="vi-VN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nhân tử chung</a:t>
            </a:r>
            <a:endParaRPr lang="en-US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5273" y="56429"/>
            <a:ext cx="8775502" cy="9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59080" y="1230429"/>
            <a:ext cx="8467889" cy="13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6y</a:t>
            </a:r>
            <a:r>
              <a:rPr lang="en-US" altLang="zh-C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2y</a:t>
            </a:r>
            <a:r>
              <a:rPr lang="en-US" altLang="zh-C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b) 4(x – y) – 3x(x – y)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990600" y="4177881"/>
            <a:ext cx="5139846" cy="4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4(x – y) – 3x(x – y)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4343400" y="4177881"/>
            <a:ext cx="5034947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( 4 - 3x)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296357" y="2707311"/>
            <a:ext cx="2358159" cy="4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50274" y="3249938"/>
            <a:ext cx="2578725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500" dirty="0" smtClean="0"/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6y</a:t>
            </a:r>
            <a:r>
              <a:rPr lang="en-US" altLang="zh-C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2y</a:t>
            </a:r>
            <a:r>
              <a:rPr lang="en-US" altLang="zh-C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819400" y="3298568"/>
            <a:ext cx="3810000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500" dirty="0"/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vi-VN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5273" y="56429"/>
            <a:ext cx="8775502" cy="9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10353" y="1117425"/>
            <a:ext cx="8467889" cy="13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altLang="zh-CN" sz="28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2952556" y="3874170"/>
            <a:ext cx="5139846" cy="4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x =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2x + 1 = 0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1143000" y="4499832"/>
            <a:ext cx="5034947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- 1/2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164320" y="2247251"/>
            <a:ext cx="2358159" cy="4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50274" y="3249938"/>
            <a:ext cx="2578725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500" dirty="0" smtClean="0"/>
              <a:t> 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altLang="zh-C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0</a:t>
            </a:r>
            <a:r>
              <a:rPr lang="en-US" altLang="zh-CN" sz="28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895600" y="3249938"/>
            <a:ext cx="3810000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500" dirty="0"/>
              <a:t> </a:t>
            </a:r>
            <a:r>
              <a:rPr lang="en-US" sz="2500" dirty="0" smtClean="0">
                <a:sym typeface="Wingdings" panose="05000000000000000000" pitchFamily="2" charset="2"/>
              </a:rPr>
              <a:t>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5273" y="56429"/>
            <a:ext cx="8775502" cy="9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" y="1219200"/>
            <a:ext cx="8934450" cy="861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95600"/>
            <a:ext cx="5818037" cy="20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5273" y="56429"/>
            <a:ext cx="8775502" cy="9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43366" y="994342"/>
            <a:ext cx="8467889" cy="180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(x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+3x +1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8x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+ 6x 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786309" y="4952545"/>
            <a:ext cx="7976691" cy="4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+ 6x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= 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3.(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3959525" y="5493138"/>
            <a:ext cx="5034947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313944" y="2950800"/>
            <a:ext cx="2358159" cy="4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01743" y="3535913"/>
            <a:ext cx="7848600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en-US" sz="2500" dirty="0" smtClean="0"/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(x + 1)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+ 1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y)(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+ 1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y)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01742" y="4244229"/>
            <a:ext cx="5875257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39" tIns="40819" rIns="81639" bIns="40819">
            <a:spAutoFit/>
          </a:bodyPr>
          <a:lstStyle/>
          <a:p>
            <a:r>
              <a:rPr lang="vi-VN" sz="2500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= 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3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498</TotalTime>
  <Words>1104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宋体</vt:lpstr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幼圆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2021-10-03T06:15:35Z</dcterms:created>
  <dcterms:modified xsi:type="dcterms:W3CDTF">2024-11-28T11:47:09Z</dcterms:modified>
</cp:coreProperties>
</file>