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030" r:id="rId2"/>
    <p:sldId id="1039" r:id="rId3"/>
    <p:sldId id="1088" r:id="rId4"/>
    <p:sldId id="1087" r:id="rId5"/>
    <p:sldId id="994" r:id="rId6"/>
    <p:sldId id="852" r:id="rId7"/>
    <p:sldId id="1089" r:id="rId8"/>
    <p:sldId id="1090" r:id="rId9"/>
    <p:sldId id="1091" r:id="rId10"/>
    <p:sldId id="1092" r:id="rId11"/>
    <p:sldId id="1078" r:id="rId12"/>
    <p:sldId id="1093" r:id="rId13"/>
    <p:sldId id="1094" r:id="rId14"/>
    <p:sldId id="1079" r:id="rId15"/>
    <p:sldId id="1095" r:id="rId16"/>
    <p:sldId id="1097" r:id="rId17"/>
    <p:sldId id="1098" r:id="rId18"/>
    <p:sldId id="1099" r:id="rId19"/>
    <p:sldId id="1083" r:id="rId20"/>
    <p:sldId id="1096" r:id="rId21"/>
    <p:sldId id="1106" r:id="rId22"/>
    <p:sldId id="985" r:id="rId23"/>
    <p:sldId id="986" r:id="rId24"/>
    <p:sldId id="1100" r:id="rId25"/>
    <p:sldId id="1101" r:id="rId26"/>
    <p:sldId id="1057" r:id="rId27"/>
    <p:sldId id="1102" r:id="rId28"/>
    <p:sldId id="1084" r:id="rId29"/>
    <p:sldId id="1103" r:id="rId30"/>
    <p:sldId id="1104" r:id="rId31"/>
    <p:sldId id="1105" r:id="rId32"/>
    <p:sldId id="723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7"/>
            <p14:sldId id="1098"/>
            <p14:sldId id="1099"/>
            <p14:sldId id="1083"/>
            <p14:sldId id="1096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  <p14:sldId id="7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59" d="100"/>
          <a:sy n="59" d="100"/>
        </p:scale>
        <p:origin x="972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2.wmf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Lấy một tờ giấy, gấp làm tư tạo ra một góc vuông O, đánh dấu hai điểm A, B trên hai cạnh góc vuông rồi cắt chéotheo đoạn thẳng AB (H.3.46a). Sau khi mở tờ giấy ra, ta được một tứ giác.</a:t>
              </a: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94812" y="664071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3.46</a:t>
              </a: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" y="318135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3.51a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3.51b : 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6"/>
                <a:stretch>
                  <a:fillRect l="-53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3.51</a:t>
              </a: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Mà AB = CD nên tứ giác ABCD là hình bình hành.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. Do đó ABCD là hình thoi.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8"/>
                <a:stretch>
                  <a:fillRect l="-659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Tứ giác trong Hình 3.51c không phải là hình thoi vì các cạnh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27" grpId="0"/>
      <p:bldP spid="2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Tứ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ABCD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3.52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bốn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bốn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ta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tứ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3.52</a:t>
              </a: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hai đường chéo của hình vuông bằng nhau và vuông góc với nhau.</a:t>
            </a: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thoi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nhật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thoi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.</a:t>
            </a:r>
            <a:endParaRPr lang="vi-VN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36612" y="5282499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i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vuông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	    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thoi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b="1" dirty="0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vuông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13335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90800"/>
            <a:ext cx="11482966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012" y="12192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, ta </a:t>
            </a:r>
            <a:r>
              <a:rPr lang="en-US" dirty="0" err="1"/>
              <a:t>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i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i="1" dirty="0" err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b="1" i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Hãy viết giả thiết, kết luận của câu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 trong </a:t>
              </a:r>
              <a:br>
                <a:rPr lang="en-US" sz="2800" b="1" dirty="0">
                  <a:latin typeface="Arial" pitchFamily="34" charset="0"/>
                  <a:cs typeface="Arial" pitchFamily="34" charset="0"/>
                </a:rPr>
              </a:br>
              <a:r>
                <a:rPr lang="en-US" sz="2800" b="1" dirty="0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Định lí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vi-VN" sz="2800" b="1" dirty="0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3.54a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ABCD có hai đường chéo bằng nhau và cắt nhau tại trung điểm của mỗi đường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3.54b :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Tứ giác EFGH có hai đường chéo cắt nhau tại trung điểm P của mỗi đường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5"/>
                <a:stretch>
                  <a:fillRect l="-544" t="-3788" r="-707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Hình chữ nhật EFGH có đường chéo FH là đường phân giác của góc F  nên tứ giác EFGH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một đường chéo là đường phân giác của một góc là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Hình 3.54c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IJKL có hai đường chéo IK và JL bằng nhau và cắt nhau tại trung điểm Q của mỗi đường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nên nó là hình chữ nhật.</a:t>
            </a: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>
                <a:latin typeface="Arial" pitchFamily="34" charset="0"/>
                <a:cs typeface="Arial" pitchFamily="34" charset="0"/>
              </a:rPr>
              <a:t>D</a:t>
            </a:r>
            <a:r>
              <a:rPr lang="vi-VN" sz="2100" b="1">
                <a:latin typeface="Arial" pitchFamily="34" charset="0"/>
                <a:cs typeface="Arial" pitchFamily="34" charset="0"/>
              </a:rPr>
              <a:t>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en-US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a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3.47</a:t>
              </a: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itchFamily="34" charset="0"/>
                <a:cs typeface="Arial" pitchFamily="34" charset="0"/>
              </a:rPr>
              <a:t>a) Tứ giác ABCD là hình chữ nhật ví có ba góc vuông mà AD = DC nên  ABCD là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hình vuông 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b) Tứ giác MNPQ có hai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 MP và NQ không bằng nhau nên nó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/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3.53</a:t>
              </a: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Thầy (cô) có thể tham khảo trước nội dung các bài giảng tại đây :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https://sites.google.com/view/giaoandientu-doanhtuan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(copy đường link và dán vào trình duyệt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 biệt là phân môn Hình học </a:t>
            </a: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vẽ của bộ Giáo án)</a:t>
            </a:r>
            <a:b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Hình thoi có phải là hình bình hành không? </a:t>
              </a:r>
              <a:br>
                <a:rPr lang="en-US" sz="2800" b="1">
                  <a:latin typeface="Arial" pitchFamily="34" charset="0"/>
                  <a:cs typeface="Arial" pitchFamily="34" charset="0"/>
                </a:rPr>
              </a:br>
              <a:r>
                <a:rPr lang="vi-VN" sz="2800" b="1">
                  <a:latin typeface="Arial" pitchFamily="34" charset="0"/>
                  <a:cs typeface="Arial" pitchFamily="34" charset="0"/>
                </a:rPr>
                <a:t>Nếu 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đường chéo cắt nhau tại trung điểm của mỗi đường.</a:t>
            </a:r>
          </a:p>
        </p:txBody>
      </p:sp>
    </p:spTree>
    <p:extLst>
      <p:ext uri="{BB962C8B-B14F-4D97-AF65-F5344CB8AC3E}">
        <p14:creationId xmlns:p14="http://schemas.microsoft.com/office/powerpoint/2010/main" val="3230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Cho hình thoi ABCD có </a:t>
              </a:r>
              <a:r>
                <a:rPr lang="en-US" sz="2200" b="1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 đường chéo AC, BD cắt nhau tại O (H.3.48).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>
                  <a:latin typeface="Arial" pitchFamily="34" charset="0"/>
                  <a:cs typeface="Arial" pitchFamily="34" charset="0"/>
                </a:rPr>
                <a:t>Tam giác ABD có cân tại A không?</a:t>
              </a:r>
            </a:p>
            <a:p>
              <a:pPr marL="457200" indent="-457200" algn="just">
                <a:buAutoNum type="alphaLcParenR"/>
              </a:pPr>
              <a:r>
                <a:rPr lang="vi-VN" sz="2200" b="1">
                  <a:latin typeface="Arial" pitchFamily="34" charset="0"/>
                  <a:cs typeface="Arial" pitchFamily="34" charset="0"/>
                </a:rPr>
                <a:t>AC có vuông góc với BD không và AC có là đường phân giác của góc A không? Vì sao?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3.48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(hai góc tương ứng)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vậy AO là đường phân giác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8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Tam giác ABD cân tại A có AO là đường phân giác nên AO cũng là đường cao.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AC vuông góc với BD và AC là đường phân giác của góc A.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a) Vì hai </a:t>
            </a:r>
            <a:r>
              <a:rPr lang="vi-VN" b="1">
                <a:latin typeface="Arial" pitchFamily="34" charset="0"/>
                <a:cs typeface="Arial" pitchFamily="34" charset="0"/>
              </a:rPr>
              <a:t>đường tròn</a:t>
            </a:r>
            <a:r>
              <a:rPr lang="en-US" b="1">
                <a:latin typeface="Arial" pitchFamily="34" charset="0"/>
                <a:cs typeface="Arial" pitchFamily="34" charset="0"/>
              </a:rPr>
              <a:t> tâm A và C có cùng bán kính, cắt nhau tại B, D nên AB = AD = CD = CB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3.49</a:t>
              </a: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itchFamily="34" charset="0"/>
                <a:cs typeface="Arial" pitchFamily="34" charset="0"/>
              </a:rPr>
              <a:t>Vậy theo định nghĩa, tứ giác ABCD là hình thoi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>
                    <a:latin typeface="Arial" pitchFamily="34" charset="0"/>
                    <a:cs typeface="Arial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BD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c trong </a:t>
              </a:r>
              <a:br>
                <a:rPr lang="en-US" sz="2800" b="1">
                  <a:latin typeface="Arial" pitchFamily="34" charset="0"/>
                  <a:cs typeface="Arial" pitchFamily="34" charset="0"/>
                </a:rPr>
              </a:br>
              <a:r>
                <a:rPr lang="en-US" sz="2800" b="1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Định 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a) Tứ giác ABCD là hình bình hành vì có các góc đối </a:t>
                </a:r>
                <a:br>
                  <a:rPr lang="en-US" sz="2200" b="1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7"/>
                <a:stretch>
                  <a:fillRect l="-1095" t="-3472" r="-109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Mặt khác , ta lại có hai cạnh kề AB và BC bằng nhau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3.50</a:t>
              </a: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724096"/>
                </p:ext>
              </p:extLst>
            </p:nvPr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69781"/>
                </p:ext>
              </p:extLst>
            </p:nvPr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7480" imgH="203040" progId="Equation.DSMT4">
                    <p:embed/>
                  </p:oleObj>
                </mc:Choice>
                <mc:Fallback>
                  <p:oleObj name="Equation" r:id="rId12" imgW="17748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Do đó, tứ giác ABCD là hình thoi.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b) Tứ giác MNPQ không phải là hình thoi vì hai cạnh </a:t>
            </a:r>
            <a:br>
              <a:rPr lang="en-US" sz="2200" b="1">
                <a:latin typeface="Arial" pitchFamily="34" charset="0"/>
                <a:cs typeface="Arial" pitchFamily="34" charset="0"/>
              </a:rPr>
            </a:br>
            <a:r>
              <a:rPr lang="en-US" sz="2200" b="1">
                <a:latin typeface="Arial" pitchFamily="34" charset="0"/>
                <a:cs typeface="Arial" pitchFamily="34" charset="0"/>
              </a:rPr>
              <a:t>     kề MN và NP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44347</TotalTime>
  <Words>1735</Words>
  <Application>Microsoft Office PowerPoint</Application>
  <PresentationFormat>Custom</PresentationFormat>
  <Paragraphs>147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2840</cp:revision>
  <dcterms:created xsi:type="dcterms:W3CDTF">2021-08-04T05:24:17Z</dcterms:created>
  <dcterms:modified xsi:type="dcterms:W3CDTF">2024-12-31T13:42:43Z</dcterms:modified>
</cp:coreProperties>
</file>