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04" r:id="rId2"/>
    <p:sldId id="305" r:id="rId3"/>
    <p:sldId id="309" r:id="rId4"/>
    <p:sldId id="308" r:id="rId5"/>
    <p:sldId id="310" r:id="rId6"/>
    <p:sldId id="307" r:id="rId7"/>
    <p:sldId id="306" r:id="rId8"/>
    <p:sldId id="311" r:id="rId9"/>
    <p:sldId id="314" r:id="rId10"/>
    <p:sldId id="313" r:id="rId11"/>
    <p:sldId id="312" r:id="rId12"/>
    <p:sldId id="268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A4D68-E32C-48FA-8F1E-FDAE1EEAE81F}" type="datetimeFigureOut">
              <a:rPr lang="en-US" smtClean="0"/>
              <a:t>12/31/2024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6E489-BD5D-4EC7-83E0-2158885889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4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57764-FA98-4B94-AE94-1C23058483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47800" y="1665115"/>
            <a:ext cx="15962961" cy="838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TIẾT 13 – BÀI 18</a:t>
            </a:r>
          </a:p>
          <a:p>
            <a:pPr marL="514350" indent="-514350" algn="ctr">
              <a:lnSpc>
                <a:spcPct val="90000"/>
              </a:lnSpc>
              <a:spcBef>
                <a:spcPct val="20000"/>
              </a:spcBef>
            </a:pPr>
            <a:r>
              <a:rPr lang="en-US" sz="7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THU THẬP VÀ PHÂN LOẠI DỮ LIỆU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</a:pPr>
            <a:endParaRPr lang="en-US" sz="5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806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1734532" y="4686300"/>
            <a:ext cx="15334267" cy="41910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95300"/>
            <a:ext cx="17678400" cy="33541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5295900"/>
            <a:ext cx="1295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a)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r>
              <a:rPr lang="en-US" sz="4800" dirty="0"/>
              <a:t> </a:t>
            </a:r>
            <a:r>
              <a:rPr lang="en-US" sz="4800" dirty="0" err="1"/>
              <a:t>liên</a:t>
            </a:r>
            <a:r>
              <a:rPr lang="en-US" sz="4800" dirty="0"/>
              <a:t> </a:t>
            </a:r>
            <a:r>
              <a:rPr lang="en-US" sz="4800" dirty="0" err="1"/>
              <a:t>tục</a:t>
            </a:r>
            <a:r>
              <a:rPr lang="en-US" sz="4800" dirty="0"/>
              <a:t>.</a:t>
            </a:r>
          </a:p>
          <a:p>
            <a:r>
              <a:rPr lang="en-US" sz="4800" dirty="0"/>
              <a:t>b) </a:t>
            </a:r>
            <a:r>
              <a:rPr lang="en-US" sz="4800" dirty="0" err="1"/>
              <a:t>Dữ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r>
              <a:rPr lang="en-US" sz="4800" dirty="0"/>
              <a:t>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phải</a:t>
            </a:r>
            <a:r>
              <a:rPr lang="en-US" sz="4800" dirty="0"/>
              <a:t>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r>
              <a:rPr lang="en-US" sz="4800" dirty="0"/>
              <a:t>, </a:t>
            </a:r>
            <a:r>
              <a:rPr lang="en-US" sz="4800" dirty="0" err="1"/>
              <a:t>không</a:t>
            </a:r>
            <a:r>
              <a:rPr lang="en-US" sz="4800" dirty="0"/>
              <a:t> </a:t>
            </a:r>
            <a:r>
              <a:rPr lang="en-US" sz="4800" dirty="0" err="1"/>
              <a:t>thể</a:t>
            </a:r>
            <a:r>
              <a:rPr lang="en-US" sz="4800" dirty="0"/>
              <a:t> </a:t>
            </a:r>
            <a:r>
              <a:rPr lang="en-US" sz="4800" dirty="0" err="1"/>
              <a:t>sắp</a:t>
            </a:r>
            <a:r>
              <a:rPr lang="en-US" sz="4800" dirty="0"/>
              <a:t> </a:t>
            </a:r>
            <a:r>
              <a:rPr lang="en-US" sz="4800" dirty="0" err="1"/>
              <a:t>thứ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.</a:t>
            </a:r>
          </a:p>
          <a:p>
            <a:r>
              <a:rPr lang="en-US" sz="4800" dirty="0"/>
              <a:t>c) </a:t>
            </a:r>
            <a:r>
              <a:rPr lang="en-US" sz="4800" dirty="0" err="1"/>
              <a:t>Số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r>
              <a:rPr lang="en-US" sz="4800" dirty="0"/>
              <a:t> </a:t>
            </a:r>
            <a:r>
              <a:rPr lang="en-US" sz="4800" dirty="0" err="1"/>
              <a:t>rời</a:t>
            </a:r>
            <a:r>
              <a:rPr lang="en-US" sz="4800" dirty="0"/>
              <a:t> </a:t>
            </a:r>
            <a:r>
              <a:rPr lang="en-US" sz="4800" dirty="0" err="1"/>
              <a:t>rạc</a:t>
            </a:r>
            <a:r>
              <a:rPr lang="en-US" sz="4800" dirty="0"/>
              <a:t>.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2109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7277100"/>
            <a:ext cx="5954233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700"/>
            <a:ext cx="18288000" cy="60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DCCBB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3800475" y="1714500"/>
            <a:ext cx="1068705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7200" b="1" spc="120" dirty="0">
                <a:solidFill>
                  <a:srgbClr val="333034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8" name="Oval 7"/>
          <p:cNvSpPr/>
          <p:nvPr/>
        </p:nvSpPr>
        <p:spPr>
          <a:xfrm>
            <a:off x="2766897" y="3079982"/>
            <a:ext cx="1143000" cy="1143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6250" y="3231707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66897" y="4663423"/>
            <a:ext cx="1143000" cy="11430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6250" y="4815148"/>
            <a:ext cx="935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SGK, SBT</a:t>
            </a:r>
          </a:p>
        </p:txBody>
      </p:sp>
      <p:sp>
        <p:nvSpPr>
          <p:cNvPr id="12" name="Oval 11"/>
          <p:cNvSpPr/>
          <p:nvPr/>
        </p:nvSpPr>
        <p:spPr>
          <a:xfrm>
            <a:off x="2766897" y="6314979"/>
            <a:ext cx="1143000" cy="11430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6250" y="6122354"/>
            <a:ext cx="9353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6742093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00300"/>
            <a:ext cx="17820861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24300"/>
            <a:ext cx="17820860" cy="47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7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2709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8" y="3390900"/>
            <a:ext cx="1821521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419100" y="4305300"/>
            <a:ext cx="17449800" cy="5600700"/>
            <a:chOff x="0" y="0"/>
            <a:chExt cx="5490351" cy="2783840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39636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912" y="5143500"/>
            <a:ext cx="17221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Nam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website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597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2"/>
            <a:ext cx="18288000" cy="56979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9300"/>
            <a:ext cx="17969501" cy="16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50" y="7486918"/>
            <a:ext cx="16383000" cy="271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186213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270" y="-30587"/>
            <a:ext cx="18321270" cy="3906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5" y="3875471"/>
            <a:ext cx="1743739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533400" y="3848100"/>
            <a:ext cx="16306800" cy="56007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542402" cy="3467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533900"/>
            <a:ext cx="150113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145.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921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1986203" y="3689055"/>
            <a:ext cx="13563600" cy="3733800"/>
            <a:chOff x="0" y="0"/>
            <a:chExt cx="5490351" cy="2783840"/>
          </a:xfrm>
        </p:grpSpPr>
        <p:sp>
          <p:nvSpPr>
            <p:cNvPr id="5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3E4D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6" y="698205"/>
            <a:ext cx="17800674" cy="2348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4709569"/>
            <a:ext cx="12344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126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NoSidebar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/QuizProperties&gt;&#10;"/>
  <p:tag name="GENSWF_SLIDE_TITLE" val="Giới thiệu tiết 1"/>
  <p:tag name="GENSWF_ADVANCE_TIME" val="59.89"/>
  <p:tag name="ISPRING_SLIDE_ID_2" val="{38A33EFC-EBAC-4D69-9704-7BBD3E5F88A2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179</Words>
  <Application>Microsoft Office PowerPoint</Application>
  <PresentationFormat>Custom</PresentationFormat>
  <Paragraphs>26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User</dc:creator>
  <cp:lastModifiedBy>Admin</cp:lastModifiedBy>
  <cp:revision>78</cp:revision>
  <dcterms:created xsi:type="dcterms:W3CDTF">2006-08-16T00:00:00Z</dcterms:created>
  <dcterms:modified xsi:type="dcterms:W3CDTF">2024-12-31T14:00:24Z</dcterms:modified>
  <dc:identifier>DAFD8QqN0sk</dc:identifier>
</cp:coreProperties>
</file>