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5" r:id="rId2"/>
  </p:sldMasterIdLst>
  <p:notesMasterIdLst>
    <p:notesMasterId r:id="rId29"/>
  </p:notesMasterIdLst>
  <p:sldIdLst>
    <p:sldId id="326" r:id="rId3"/>
    <p:sldId id="327" r:id="rId4"/>
    <p:sldId id="328" r:id="rId5"/>
    <p:sldId id="257" r:id="rId6"/>
    <p:sldId id="262" r:id="rId7"/>
    <p:sldId id="263" r:id="rId8"/>
    <p:sldId id="309" r:id="rId9"/>
    <p:sldId id="310" r:id="rId10"/>
    <p:sldId id="311" r:id="rId11"/>
    <p:sldId id="322" r:id="rId12"/>
    <p:sldId id="267" r:id="rId13"/>
    <p:sldId id="312" r:id="rId14"/>
    <p:sldId id="323" r:id="rId15"/>
    <p:sldId id="276" r:id="rId16"/>
    <p:sldId id="272" r:id="rId17"/>
    <p:sldId id="316" r:id="rId18"/>
    <p:sldId id="315" r:id="rId19"/>
    <p:sldId id="317" r:id="rId20"/>
    <p:sldId id="313" r:id="rId21"/>
    <p:sldId id="314" r:id="rId22"/>
    <p:sldId id="324" r:id="rId23"/>
    <p:sldId id="321" r:id="rId24"/>
    <p:sldId id="282" r:id="rId25"/>
    <p:sldId id="280" r:id="rId26"/>
    <p:sldId id="318" r:id="rId27"/>
    <p:sldId id="319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140E64-4373-4C8D-BCBB-07256B65901B}">
  <a:tblStyle styleId="{B1140E64-4373-4C8D-BCBB-07256B659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91894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b0add5343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b0add5343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9566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9179a95dd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9179a95dd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86369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057d6047a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057d6047a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01731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9179a95dd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9179a95dd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86369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a9179a95dd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a9179a95dd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79435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788287017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788287017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23857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9179a95dd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9179a95dd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4157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a9179a95dd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a9179a95dd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79435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9" name="Google Shape;5639;ga9179a95dd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0" name="Google Shape;5640;ga9179a95dd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5284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7" name="Google Shape;5547;g7882870172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8" name="Google Shape;5548;g7882870172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09160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9" name="Google Shape;5639;ga9179a95dd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0" name="Google Shape;5640;ga9179a95dd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0042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1368316c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b1368316c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3689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7" name="Google Shape;5547;g7882870172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8" name="Google Shape;5548;g7882870172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6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882870172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882870172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5672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7882870172_0_4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7882870172_0_4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36196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01803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7756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70254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44997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4499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3345000"/>
            <a:ext cx="4323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title"/>
          </p:nvPr>
        </p:nvSpPr>
        <p:spPr>
          <a:xfrm>
            <a:off x="3519600" y="3017513"/>
            <a:ext cx="2104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subTitle" idx="1"/>
          </p:nvPr>
        </p:nvSpPr>
        <p:spPr>
          <a:xfrm>
            <a:off x="1398900" y="1716488"/>
            <a:ext cx="6346200" cy="11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000" b="1"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06698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31780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60326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17782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6057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90388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42184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79627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031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95509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25245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3345000"/>
            <a:ext cx="4323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8602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11"/>
          <p:cNvGrpSpPr/>
          <p:nvPr/>
        </p:nvGrpSpPr>
        <p:grpSpPr>
          <a:xfrm>
            <a:off x="664005" y="536350"/>
            <a:ext cx="7453562" cy="4147729"/>
            <a:chOff x="677150" y="1466675"/>
            <a:chExt cx="4997025" cy="2780725"/>
          </a:xfrm>
        </p:grpSpPr>
        <p:sp>
          <p:nvSpPr>
            <p:cNvPr id="177" name="Google Shape;177;p11"/>
            <p:cNvSpPr/>
            <p:nvPr/>
          </p:nvSpPr>
          <p:spPr>
            <a:xfrm>
              <a:off x="932550" y="4033075"/>
              <a:ext cx="186350" cy="15212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552275" y="3990200"/>
              <a:ext cx="99725" cy="145275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1185850" y="4136950"/>
              <a:ext cx="105700" cy="110450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1638875" y="3864900"/>
              <a:ext cx="105100" cy="100625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677150" y="3964900"/>
              <a:ext cx="67600" cy="961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40275" y="4134575"/>
              <a:ext cx="50625" cy="44075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4813975" y="3285125"/>
              <a:ext cx="59575" cy="40050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5526875" y="2776075"/>
              <a:ext cx="147300" cy="98700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4764500" y="3140575"/>
              <a:ext cx="117375" cy="110700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1906475" y="1466675"/>
              <a:ext cx="3163525" cy="2660175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972075" y="2727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972075" y="28897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3736475" y="20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5097050" y="2815725"/>
              <a:ext cx="330425" cy="270825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430300" y="1822650"/>
            <a:ext cx="62835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38888" y="2990850"/>
            <a:ext cx="42660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subTitle" idx="1"/>
          </p:nvPr>
        </p:nvSpPr>
        <p:spPr>
          <a:xfrm>
            <a:off x="10616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2"/>
          </p:nvPr>
        </p:nvSpPr>
        <p:spPr>
          <a:xfrm>
            <a:off x="10616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3"/>
          </p:nvPr>
        </p:nvSpPr>
        <p:spPr>
          <a:xfrm>
            <a:off x="34515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ubTitle" idx="4"/>
          </p:nvPr>
        </p:nvSpPr>
        <p:spPr>
          <a:xfrm>
            <a:off x="34515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5"/>
          </p:nvPr>
        </p:nvSpPr>
        <p:spPr>
          <a:xfrm>
            <a:off x="587555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6"/>
          </p:nvPr>
        </p:nvSpPr>
        <p:spPr>
          <a:xfrm>
            <a:off x="587555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7"/>
          </p:nvPr>
        </p:nvSpPr>
        <p:spPr>
          <a:xfrm>
            <a:off x="10615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8"/>
          </p:nvPr>
        </p:nvSpPr>
        <p:spPr>
          <a:xfrm>
            <a:off x="34514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9"/>
          </p:nvPr>
        </p:nvSpPr>
        <p:spPr>
          <a:xfrm>
            <a:off x="587553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13"/>
          </p:nvPr>
        </p:nvSpPr>
        <p:spPr>
          <a:xfrm>
            <a:off x="10615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4"/>
          </p:nvPr>
        </p:nvSpPr>
        <p:spPr>
          <a:xfrm>
            <a:off x="34514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15"/>
          </p:nvPr>
        </p:nvSpPr>
        <p:spPr>
          <a:xfrm>
            <a:off x="587553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6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51;p9"/>
          <p:cNvGrpSpPr/>
          <p:nvPr/>
        </p:nvGrpSpPr>
        <p:grpSpPr>
          <a:xfrm>
            <a:off x="664005" y="536350"/>
            <a:ext cx="7453562" cy="4147729"/>
            <a:chOff x="677150" y="1466675"/>
            <a:chExt cx="4997025" cy="2780725"/>
          </a:xfrm>
        </p:grpSpPr>
        <p:sp>
          <p:nvSpPr>
            <p:cNvPr id="152" name="Google Shape;152;p9"/>
            <p:cNvSpPr/>
            <p:nvPr/>
          </p:nvSpPr>
          <p:spPr>
            <a:xfrm>
              <a:off x="932550" y="4033075"/>
              <a:ext cx="186350" cy="15212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552275" y="3990200"/>
              <a:ext cx="99725" cy="145275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185850" y="4136950"/>
              <a:ext cx="105700" cy="110450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638875" y="3864900"/>
              <a:ext cx="105100" cy="100625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77150" y="3964900"/>
              <a:ext cx="67600" cy="961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840275" y="4134575"/>
              <a:ext cx="50625" cy="44075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4813975" y="3285125"/>
              <a:ext cx="59575" cy="40050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5526875" y="2776075"/>
              <a:ext cx="147300" cy="98700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4764500" y="3140575"/>
              <a:ext cx="117375" cy="110700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1906475" y="1466675"/>
              <a:ext cx="3163525" cy="2660175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2972075" y="2727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2972075" y="28897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736475" y="20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5097050" y="2815725"/>
              <a:ext cx="330425" cy="270825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2549400" y="1495350"/>
            <a:ext cx="4045200" cy="7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subTitle" idx="1"/>
          </p:nvPr>
        </p:nvSpPr>
        <p:spPr>
          <a:xfrm>
            <a:off x="2549400" y="2234850"/>
            <a:ext cx="4045200" cy="14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61" r:id="rId6"/>
    <p:sldLayoutId id="2147483665" r:id="rId7"/>
    <p:sldLayoutId id="2147483671" r:id="rId8"/>
    <p:sldLayoutId id="2147483689" r:id="rId9"/>
    <p:sldLayoutId id="214748369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989128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"/>
          <p:cNvSpPr txBox="1">
            <a:spLocks noGrp="1"/>
          </p:cNvSpPr>
          <p:nvPr>
            <p:ph type="title"/>
          </p:nvPr>
        </p:nvSpPr>
        <p:spPr>
          <a:xfrm>
            <a:off x="2549400" y="1495350"/>
            <a:ext cx="4045200" cy="7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Giới Thiệu</a:t>
            </a:r>
            <a:endParaRPr dirty="0"/>
          </a:p>
        </p:txBody>
      </p:sp>
      <p:sp>
        <p:nvSpPr>
          <p:cNvPr id="376" name="Google Shape;376;p32"/>
          <p:cNvSpPr txBox="1">
            <a:spLocks noGrp="1"/>
          </p:cNvSpPr>
          <p:nvPr>
            <p:ph type="subTitle" idx="1"/>
          </p:nvPr>
        </p:nvSpPr>
        <p:spPr>
          <a:xfrm>
            <a:off x="2549400" y="2234850"/>
            <a:ext cx="4045200" cy="14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 smtClean="0"/>
              <a:t>C</a:t>
            </a:r>
            <a:r>
              <a:rPr lang="vi-VN" dirty="0" smtClean="0"/>
              <a:t>ột </a:t>
            </a:r>
            <a:r>
              <a:rPr lang="vi-VN" dirty="0"/>
              <a:t>đá A-sô-ca - một trong những đỉnh cao vể nghệ thuật kiến trúc, điêu khắc của Ấn Độ cổ đại. </a:t>
            </a:r>
            <a:r>
              <a:rPr lang="vi-VN" dirty="0" smtClean="0"/>
              <a:t>Là </a:t>
            </a:r>
            <a:r>
              <a:rPr lang="vi-VN" dirty="0"/>
              <a:t>một trong những </a:t>
            </a:r>
            <a:r>
              <a:rPr lang="vi-VN" dirty="0" smtClean="0"/>
              <a:t>n</a:t>
            </a:r>
            <a:r>
              <a:rPr lang="en-US" dirty="0" smtClean="0"/>
              <a:t>ề</a:t>
            </a:r>
            <a:r>
              <a:rPr lang="vi-VN" dirty="0" smtClean="0"/>
              <a:t>n </a:t>
            </a:r>
            <a:r>
              <a:rPr lang="vi-VN" dirty="0"/>
              <a:t>văn minh cổ xưa rực rỡ nhất thế giới, Ấn Độ đã sản sinh ra rất nhiều thành tựu văn hoá.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685800" y="1047750"/>
            <a:ext cx="7620000" cy="3572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B</a:t>
            </a:r>
            <a:r>
              <a:rPr lang="vi-VN" sz="2400" dirty="0" smtClean="0"/>
              <a:t>án </a:t>
            </a:r>
            <a:r>
              <a:rPr lang="vi-VN" sz="2400" dirty="0"/>
              <a:t>đảo </a:t>
            </a:r>
            <a:r>
              <a:rPr lang="en-US" sz="2400" dirty="0" err="1" smtClean="0"/>
              <a:t>Ấn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nằm</a:t>
            </a:r>
            <a:r>
              <a:rPr lang="en-US" sz="2400" dirty="0" smtClean="0"/>
              <a:t> ở </a:t>
            </a:r>
            <a:r>
              <a:rPr lang="en-US" sz="2400" dirty="0" err="1" smtClean="0"/>
              <a:t>khu</a:t>
            </a:r>
            <a:r>
              <a:rPr lang="en-US" sz="2400" dirty="0" smtClean="0"/>
              <a:t> </a:t>
            </a:r>
            <a:r>
              <a:rPr lang="en-US" sz="2400" dirty="0" err="1" smtClean="0"/>
              <a:t>vực</a:t>
            </a:r>
            <a:r>
              <a:rPr lang="en-US" sz="2400" dirty="0" smtClean="0"/>
              <a:t> </a:t>
            </a:r>
            <a:r>
              <a:rPr lang="vi-VN" sz="2400" dirty="0" smtClean="0"/>
              <a:t>Nam Á.</a:t>
            </a:r>
          </a:p>
          <a:p>
            <a:pPr>
              <a:buFontTx/>
              <a:buChar char="-"/>
            </a:pPr>
            <a:r>
              <a:rPr lang="vi-VN" sz="2400" dirty="0" smtClean="0"/>
              <a:t>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/>
              <a:t>Bắc</a:t>
            </a:r>
            <a:r>
              <a:rPr lang="en-US" sz="2400" dirty="0"/>
              <a:t> </a:t>
            </a:r>
            <a:r>
              <a:rPr lang="en-US" sz="2400" dirty="0" err="1"/>
              <a:t>Ấn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sông</a:t>
            </a:r>
            <a:r>
              <a:rPr lang="en-US" sz="2400" dirty="0"/>
              <a:t> </a:t>
            </a:r>
            <a:r>
              <a:rPr lang="en-US" sz="2400" dirty="0" err="1"/>
              <a:t>Ấn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sông</a:t>
            </a:r>
            <a:r>
              <a:rPr lang="en-US" sz="2400" dirty="0"/>
              <a:t> </a:t>
            </a:r>
            <a:r>
              <a:rPr lang="en-US" sz="2400" dirty="0" err="1" smtClean="0"/>
              <a:t>Hằng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r>
              <a:rPr lang="en-US" sz="2400" dirty="0" smtClean="0"/>
              <a:t> </a:t>
            </a:r>
            <a:r>
              <a:rPr lang="en-US" sz="2400" dirty="0" err="1"/>
              <a:t>đai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 smtClean="0"/>
              <a:t>mỡ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vi-VN" sz="2400" dirty="0" smtClean="0"/>
              <a:t>- </a:t>
            </a:r>
            <a:r>
              <a:rPr lang="en-US" sz="2400" dirty="0" smtClean="0"/>
              <a:t>  </a:t>
            </a:r>
            <a:r>
              <a:rPr lang="en-US" sz="2400" dirty="0" err="1" smtClean="0"/>
              <a:t>Cư</a:t>
            </a:r>
            <a:r>
              <a:rPr lang="en-US" sz="2400" dirty="0" smtClean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Ấn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cổ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ở </a:t>
            </a:r>
            <a:r>
              <a:rPr lang="en-US" sz="2400" dirty="0" err="1"/>
              <a:t>lưu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con </a:t>
            </a:r>
            <a:r>
              <a:rPr lang="en-US" sz="2400" dirty="0" err="1"/>
              <a:t>sông</a:t>
            </a:r>
            <a:r>
              <a:rPr lang="en-US" sz="2400" dirty="0"/>
              <a:t>. </a:t>
            </a:r>
            <a:r>
              <a:rPr lang="en-US" sz="2400" dirty="0" err="1"/>
              <a:t>Họ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nông</a:t>
            </a:r>
            <a:r>
              <a:rPr lang="en-US" sz="2400" dirty="0"/>
              <a:t> </a:t>
            </a:r>
            <a:r>
              <a:rPr lang="en-US" sz="2400" dirty="0" err="1"/>
              <a:t>nghiệp</a:t>
            </a:r>
            <a:r>
              <a:rPr lang="en-US" sz="2400" dirty="0"/>
              <a:t>, </a:t>
            </a:r>
            <a:r>
              <a:rPr lang="en-US" sz="2400" dirty="0" err="1" smtClean="0"/>
              <a:t>trồng</a:t>
            </a:r>
            <a:r>
              <a:rPr lang="en-US" sz="2400" dirty="0" smtClean="0"/>
              <a:t> </a:t>
            </a:r>
            <a:r>
              <a:rPr lang="en-US" sz="2400" dirty="0" err="1"/>
              <a:t>trọt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chăn</a:t>
            </a:r>
            <a:r>
              <a:rPr lang="en-US" sz="2400" dirty="0"/>
              <a:t> </a:t>
            </a:r>
            <a:r>
              <a:rPr lang="en-US" sz="2400" dirty="0" err="1"/>
              <a:t>nuôi</a:t>
            </a:r>
            <a:r>
              <a:rPr lang="en-US" sz="2400" dirty="0"/>
              <a:t>.</a:t>
            </a:r>
          </a:p>
        </p:txBody>
      </p:sp>
      <p:sp>
        <p:nvSpPr>
          <p:cNvPr id="6" name="Google Shape;961;p34"/>
          <p:cNvSpPr txBox="1">
            <a:spLocks noGrp="1"/>
          </p:cNvSpPr>
          <p:nvPr>
            <p:ph type="title" idx="4294967295"/>
          </p:nvPr>
        </p:nvSpPr>
        <p:spPr>
          <a:xfrm>
            <a:off x="685800" y="361950"/>
            <a:ext cx="4323900" cy="550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/>
              <a:t>I.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endParaRPr sz="2400" dirty="0"/>
          </a:p>
        </p:txBody>
      </p:sp>
      <p:pic>
        <p:nvPicPr>
          <p:cNvPr id="7" name="Picture 8" descr="ban t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809" y="899824"/>
            <a:ext cx="5556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79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39"/>
          <p:cNvSpPr txBox="1">
            <a:spLocks noGrp="1"/>
          </p:cNvSpPr>
          <p:nvPr>
            <p:ph type="title"/>
          </p:nvPr>
        </p:nvSpPr>
        <p:spPr>
          <a:xfrm>
            <a:off x="732872" y="2760617"/>
            <a:ext cx="4323900" cy="1078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dirty="0" smtClean="0"/>
              <a:t>Xã </a:t>
            </a:r>
            <a:r>
              <a:rPr lang="vi-VN" dirty="0"/>
              <a:t>hội Ấn Độ cổ đại</a:t>
            </a:r>
          </a:p>
        </p:txBody>
      </p:sp>
      <p:sp>
        <p:nvSpPr>
          <p:cNvPr id="1068" name="Google Shape;1068;p39"/>
          <p:cNvSpPr txBox="1">
            <a:spLocks noGrp="1"/>
          </p:cNvSpPr>
          <p:nvPr>
            <p:ph type="title" idx="2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II. </a:t>
            </a:r>
            <a:endParaRPr dirty="0"/>
          </a:p>
        </p:txBody>
      </p:sp>
      <p:sp>
        <p:nvSpPr>
          <p:cNvPr id="1071" name="Google Shape;1071;p39"/>
          <p:cNvSpPr/>
          <p:nvPr/>
        </p:nvSpPr>
        <p:spPr>
          <a:xfrm>
            <a:off x="5244450" y="1211550"/>
            <a:ext cx="2720400" cy="27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>
            <a:spLocks noGrp="1"/>
          </p:cNvSpPr>
          <p:nvPr>
            <p:ph type="title"/>
          </p:nvPr>
        </p:nvSpPr>
        <p:spPr>
          <a:xfrm>
            <a:off x="706134" y="2857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Sơ đồ các đẳng cấp trong xã hội Ấn Độ cổ đại</a:t>
            </a:r>
            <a:endParaRPr dirty="0"/>
          </a:p>
        </p:txBody>
      </p:sp>
      <p:grpSp>
        <p:nvGrpSpPr>
          <p:cNvPr id="200" name="Google Shape;200;p18"/>
          <p:cNvGrpSpPr/>
          <p:nvPr/>
        </p:nvGrpSpPr>
        <p:grpSpPr>
          <a:xfrm>
            <a:off x="3886629" y="972930"/>
            <a:ext cx="3243497" cy="1175038"/>
            <a:chOff x="4089338" y="859550"/>
            <a:chExt cx="3077363" cy="1175038"/>
          </a:xfrm>
        </p:grpSpPr>
        <p:grpSp>
          <p:nvGrpSpPr>
            <p:cNvPr id="201" name="Google Shape;201;p18"/>
            <p:cNvGrpSpPr/>
            <p:nvPr/>
          </p:nvGrpSpPr>
          <p:grpSpPr>
            <a:xfrm>
              <a:off x="4703688" y="895738"/>
              <a:ext cx="905200" cy="357200"/>
              <a:chOff x="4703688" y="895738"/>
              <a:chExt cx="905200" cy="357200"/>
            </a:xfrm>
          </p:grpSpPr>
          <p:sp>
            <p:nvSpPr>
              <p:cNvPr id="202" name="Google Shape;202;p18"/>
              <p:cNvSpPr/>
              <p:nvPr/>
            </p:nvSpPr>
            <p:spPr>
              <a:xfrm>
                <a:off x="4703688" y="1062113"/>
                <a:ext cx="548325" cy="184275"/>
              </a:xfrm>
              <a:custGeom>
                <a:avLst/>
                <a:gdLst/>
                <a:ahLst/>
                <a:cxnLst/>
                <a:rect l="l" t="t" r="r" b="b"/>
                <a:pathLst>
                  <a:path w="21933" h="7371" extrusionOk="0">
                    <a:moveTo>
                      <a:pt x="7883" y="1"/>
                    </a:moveTo>
                    <a:lnTo>
                      <a:pt x="1" y="6692"/>
                    </a:lnTo>
                    <a:lnTo>
                      <a:pt x="584" y="7371"/>
                    </a:lnTo>
                    <a:lnTo>
                      <a:pt x="8216" y="894"/>
                    </a:lnTo>
                    <a:lnTo>
                      <a:pt x="21932" y="894"/>
                    </a:lnTo>
                    <a:lnTo>
                      <a:pt x="21932" y="1"/>
                    </a:ln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03" name="Google Shape;203;p18"/>
              <p:cNvSpPr/>
              <p:nvPr/>
            </p:nvSpPr>
            <p:spPr>
              <a:xfrm>
                <a:off x="5251688" y="895738"/>
                <a:ext cx="35720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8" h="14288" extrusionOk="0">
                    <a:moveTo>
                      <a:pt x="7144" y="0"/>
                    </a:moveTo>
                    <a:cubicBezTo>
                      <a:pt x="3191" y="0"/>
                      <a:pt x="0" y="3203"/>
                      <a:pt x="0" y="7144"/>
                    </a:cubicBezTo>
                    <a:cubicBezTo>
                      <a:pt x="0" y="11085"/>
                      <a:pt x="3191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01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04" name="Google Shape;204;p18"/>
            <p:cNvSpPr/>
            <p:nvPr/>
          </p:nvSpPr>
          <p:spPr>
            <a:xfrm>
              <a:off x="4089338" y="1040688"/>
              <a:ext cx="1030800" cy="892700"/>
            </a:xfrm>
            <a:custGeom>
              <a:avLst/>
              <a:gdLst/>
              <a:ahLst/>
              <a:cxnLst/>
              <a:rect l="l" t="t" r="r" b="b"/>
              <a:pathLst>
                <a:path w="41232" h="35708" extrusionOk="0">
                  <a:moveTo>
                    <a:pt x="20622" y="0"/>
                  </a:moveTo>
                  <a:lnTo>
                    <a:pt x="0" y="35707"/>
                  </a:lnTo>
                  <a:lnTo>
                    <a:pt x="41232" y="35707"/>
                  </a:lnTo>
                  <a:lnTo>
                    <a:pt x="2062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365750" rIns="914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Bra-man</a:t>
              </a:r>
            </a:p>
            <a:p>
              <a:pPr algn="ctr">
                <a:buSzPts val="1100"/>
              </a:pPr>
              <a:r>
                <a:rPr lang="en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(Tăng lữ)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4089338" y="1933363"/>
              <a:ext cx="1028125" cy="101225"/>
            </a:xfrm>
            <a:custGeom>
              <a:avLst/>
              <a:gdLst/>
              <a:ahLst/>
              <a:cxnLst/>
              <a:rect l="l" t="t" r="r" b="b"/>
              <a:pathLst>
                <a:path w="41125" h="4049" extrusionOk="0">
                  <a:moveTo>
                    <a:pt x="0" y="0"/>
                  </a:moveTo>
                  <a:lnTo>
                    <a:pt x="3870" y="4048"/>
                  </a:lnTo>
                  <a:lnTo>
                    <a:pt x="41124" y="4048"/>
                  </a:lnTo>
                  <a:lnTo>
                    <a:pt x="37255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6" name="Google Shape;206;p18"/>
            <p:cNvSpPr txBox="1"/>
            <p:nvPr/>
          </p:nvSpPr>
          <p:spPr>
            <a:xfrm>
              <a:off x="5772900" y="859550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Bra-man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7" name="Google Shape;207;p18"/>
          <p:cNvGrpSpPr/>
          <p:nvPr/>
        </p:nvGrpSpPr>
        <p:grpSpPr>
          <a:xfrm>
            <a:off x="1101391" y="2010688"/>
            <a:ext cx="4428884" cy="1044979"/>
            <a:chOff x="1554925" y="1871575"/>
            <a:chExt cx="4053963" cy="1044979"/>
          </a:xfrm>
        </p:grpSpPr>
        <p:grpSp>
          <p:nvGrpSpPr>
            <p:cNvPr id="208" name="Google Shape;208;p18"/>
            <p:cNvGrpSpPr/>
            <p:nvPr/>
          </p:nvGrpSpPr>
          <p:grpSpPr>
            <a:xfrm>
              <a:off x="3101113" y="1907763"/>
              <a:ext cx="904900" cy="357200"/>
              <a:chOff x="3101113" y="1907763"/>
              <a:chExt cx="904900" cy="357200"/>
            </a:xfrm>
          </p:grpSpPr>
          <p:sp>
            <p:nvSpPr>
              <p:cNvPr id="209" name="Google Shape;209;p18"/>
              <p:cNvSpPr/>
              <p:nvPr/>
            </p:nvSpPr>
            <p:spPr>
              <a:xfrm>
                <a:off x="3457713" y="2076813"/>
                <a:ext cx="548300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3" extrusionOk="0">
                    <a:moveTo>
                      <a:pt x="0" y="1"/>
                    </a:moveTo>
                    <a:lnTo>
                      <a:pt x="0" y="894"/>
                    </a:lnTo>
                    <a:lnTo>
                      <a:pt x="13716" y="894"/>
                    </a:lnTo>
                    <a:lnTo>
                      <a:pt x="21348" y="7383"/>
                    </a:lnTo>
                    <a:lnTo>
                      <a:pt x="21932" y="6704"/>
                    </a:lnTo>
                    <a:lnTo>
                      <a:pt x="14050" y="1"/>
                    </a:ln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0" name="Google Shape;210;p18"/>
              <p:cNvSpPr/>
              <p:nvPr/>
            </p:nvSpPr>
            <p:spPr>
              <a:xfrm>
                <a:off x="3101113" y="1907763"/>
                <a:ext cx="35720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8" h="14288" extrusionOk="0">
                    <a:moveTo>
                      <a:pt x="7144" y="0"/>
                    </a:moveTo>
                    <a:cubicBezTo>
                      <a:pt x="3191" y="0"/>
                      <a:pt x="1" y="3203"/>
                      <a:pt x="1" y="7144"/>
                    </a:cubicBezTo>
                    <a:cubicBezTo>
                      <a:pt x="1" y="11085"/>
                      <a:pt x="3191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02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11" name="Google Shape;211;p18"/>
            <p:cNvSpPr/>
            <p:nvPr/>
          </p:nvSpPr>
          <p:spPr>
            <a:xfrm>
              <a:off x="3638700" y="2815025"/>
              <a:ext cx="1932100" cy="101529"/>
            </a:xfrm>
            <a:custGeom>
              <a:avLst/>
              <a:gdLst/>
              <a:ahLst/>
              <a:cxnLst/>
              <a:rect l="l" t="t" r="r" b="b"/>
              <a:pathLst>
                <a:path w="77284" h="4049" extrusionOk="0">
                  <a:moveTo>
                    <a:pt x="0" y="0"/>
                  </a:moveTo>
                  <a:lnTo>
                    <a:pt x="7275" y="4049"/>
                  </a:lnTo>
                  <a:lnTo>
                    <a:pt x="77284" y="4049"/>
                  </a:lnTo>
                  <a:lnTo>
                    <a:pt x="70021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3638688" y="2034563"/>
              <a:ext cx="1970200" cy="780475"/>
            </a:xfrm>
            <a:custGeom>
              <a:avLst/>
              <a:gdLst/>
              <a:ahLst/>
              <a:cxnLst/>
              <a:rect l="l" t="t" r="r" b="b"/>
              <a:pathLst>
                <a:path w="77284" h="31219" extrusionOk="0">
                  <a:moveTo>
                    <a:pt x="18026" y="0"/>
                  </a:moveTo>
                  <a:lnTo>
                    <a:pt x="0" y="31218"/>
                  </a:lnTo>
                  <a:lnTo>
                    <a:pt x="77284" y="31218"/>
                  </a:lnTo>
                  <a:lnTo>
                    <a:pt x="5925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365750" tIns="91425" rIns="365750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Ksa-tri-a</a:t>
              </a:r>
            </a:p>
            <a:p>
              <a:pPr algn="ctr">
                <a:buSzPts val="1100"/>
              </a:pPr>
              <a:r>
                <a:rPr lang="en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(Quý tộc, chiến binh)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18"/>
            <p:cNvSpPr txBox="1"/>
            <p:nvPr/>
          </p:nvSpPr>
          <p:spPr>
            <a:xfrm>
              <a:off x="1554925" y="1871575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Ksa-tri-a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4" name="Google Shape;214;p18"/>
          <p:cNvGrpSpPr/>
          <p:nvPr/>
        </p:nvGrpSpPr>
        <p:grpSpPr>
          <a:xfrm>
            <a:off x="2885513" y="2968359"/>
            <a:ext cx="5121675" cy="1000013"/>
            <a:chOff x="2948725" y="2798175"/>
            <a:chExt cx="5121675" cy="1000013"/>
          </a:xfrm>
        </p:grpSpPr>
        <p:grpSp>
          <p:nvGrpSpPr>
            <p:cNvPr id="215" name="Google Shape;215;p18"/>
            <p:cNvGrpSpPr/>
            <p:nvPr/>
          </p:nvGrpSpPr>
          <p:grpSpPr>
            <a:xfrm>
              <a:off x="5620488" y="2834363"/>
              <a:ext cx="903700" cy="357200"/>
              <a:chOff x="5620488" y="2834363"/>
              <a:chExt cx="903700" cy="357200"/>
            </a:xfrm>
          </p:grpSpPr>
          <p:sp>
            <p:nvSpPr>
              <p:cNvPr id="216" name="Google Shape;216;p18"/>
              <p:cNvSpPr/>
              <p:nvPr/>
            </p:nvSpPr>
            <p:spPr>
              <a:xfrm>
                <a:off x="5620488" y="3003138"/>
                <a:ext cx="548300" cy="184550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2" extrusionOk="0">
                    <a:moveTo>
                      <a:pt x="7882" y="0"/>
                    </a:moveTo>
                    <a:lnTo>
                      <a:pt x="0" y="6691"/>
                    </a:lnTo>
                    <a:lnTo>
                      <a:pt x="583" y="7382"/>
                    </a:lnTo>
                    <a:lnTo>
                      <a:pt x="8215" y="893"/>
                    </a:lnTo>
                    <a:lnTo>
                      <a:pt x="21931" y="893"/>
                    </a:lnTo>
                    <a:lnTo>
                      <a:pt x="21931" y="0"/>
                    </a:ln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7" name="Google Shape;217;p18"/>
              <p:cNvSpPr/>
              <p:nvPr/>
            </p:nvSpPr>
            <p:spPr>
              <a:xfrm>
                <a:off x="6166963" y="2834363"/>
                <a:ext cx="357225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4288" extrusionOk="0">
                    <a:moveTo>
                      <a:pt x="7145" y="0"/>
                    </a:moveTo>
                    <a:cubicBezTo>
                      <a:pt x="3192" y="0"/>
                      <a:pt x="1" y="3191"/>
                      <a:pt x="1" y="7144"/>
                    </a:cubicBezTo>
                    <a:cubicBezTo>
                      <a:pt x="1" y="11085"/>
                      <a:pt x="3192" y="14288"/>
                      <a:pt x="7145" y="14288"/>
                    </a:cubicBezTo>
                    <a:cubicBezTo>
                      <a:pt x="11086" y="14288"/>
                      <a:pt x="14288" y="11085"/>
                      <a:pt x="14288" y="7144"/>
                    </a:cubicBezTo>
                    <a:cubicBezTo>
                      <a:pt x="14288" y="3191"/>
                      <a:pt x="11086" y="0"/>
                      <a:pt x="7145" y="0"/>
                    </a:cubicBez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03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18" name="Google Shape;218;p18"/>
            <p:cNvSpPr/>
            <p:nvPr/>
          </p:nvSpPr>
          <p:spPr>
            <a:xfrm>
              <a:off x="2948725" y="2916213"/>
              <a:ext cx="3072713" cy="780475"/>
            </a:xfrm>
            <a:custGeom>
              <a:avLst/>
              <a:gdLst/>
              <a:ahLst/>
              <a:cxnLst/>
              <a:rect l="l" t="t" r="r" b="b"/>
              <a:pathLst>
                <a:path w="113324" h="31219" extrusionOk="0">
                  <a:moveTo>
                    <a:pt x="18014" y="1"/>
                  </a:moveTo>
                  <a:lnTo>
                    <a:pt x="0" y="31219"/>
                  </a:lnTo>
                  <a:lnTo>
                    <a:pt x="113324" y="31219"/>
                  </a:lnTo>
                  <a:lnTo>
                    <a:pt x="9529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-US" sz="1300" b="1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Vai</a:t>
              </a:r>
              <a:r>
                <a:rPr lang="en-US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</a:t>
              </a:r>
              <a:r>
                <a:rPr lang="en-US" sz="1300" b="1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si</a:t>
              </a:r>
              <a:r>
                <a:rPr lang="en-US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-a</a:t>
              </a:r>
            </a:p>
            <a:p>
              <a:pPr algn="ctr">
                <a:buSzPts val="1100"/>
              </a:pP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Nông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dân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thương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nhân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thợ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thủ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công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2948725" y="3696663"/>
              <a:ext cx="3072713" cy="101525"/>
            </a:xfrm>
            <a:custGeom>
              <a:avLst/>
              <a:gdLst/>
              <a:ahLst/>
              <a:cxnLst/>
              <a:rect l="l" t="t" r="r" b="b"/>
              <a:pathLst>
                <a:path w="113324" h="4061" extrusionOk="0">
                  <a:moveTo>
                    <a:pt x="0" y="1"/>
                  </a:moveTo>
                  <a:lnTo>
                    <a:pt x="4120" y="4061"/>
                  </a:lnTo>
                  <a:lnTo>
                    <a:pt x="113324" y="4061"/>
                  </a:lnTo>
                  <a:lnTo>
                    <a:pt x="109204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0" name="Google Shape;220;p18"/>
            <p:cNvSpPr txBox="1"/>
            <p:nvPr/>
          </p:nvSpPr>
          <p:spPr>
            <a:xfrm>
              <a:off x="6676600" y="2798175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Vai-si-a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1" name="Google Shape;221;p18"/>
          <p:cNvGrpSpPr/>
          <p:nvPr/>
        </p:nvGrpSpPr>
        <p:grpSpPr>
          <a:xfrm>
            <a:off x="244762" y="3705223"/>
            <a:ext cx="6188034" cy="1038413"/>
            <a:chOff x="710275" y="3508675"/>
            <a:chExt cx="5743363" cy="1038413"/>
          </a:xfrm>
        </p:grpSpPr>
        <p:grpSp>
          <p:nvGrpSpPr>
            <p:cNvPr id="222" name="Google Shape;222;p18"/>
            <p:cNvGrpSpPr/>
            <p:nvPr/>
          </p:nvGrpSpPr>
          <p:grpSpPr>
            <a:xfrm>
              <a:off x="2256363" y="3544863"/>
              <a:ext cx="904900" cy="357200"/>
              <a:chOff x="2256363" y="3544863"/>
              <a:chExt cx="904900" cy="357200"/>
            </a:xfrm>
          </p:grpSpPr>
          <p:sp>
            <p:nvSpPr>
              <p:cNvPr id="223" name="Google Shape;223;p18"/>
              <p:cNvSpPr/>
              <p:nvPr/>
            </p:nvSpPr>
            <p:spPr>
              <a:xfrm>
                <a:off x="2612963" y="3713938"/>
                <a:ext cx="548300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3" extrusionOk="0">
                    <a:moveTo>
                      <a:pt x="0" y="0"/>
                    </a:moveTo>
                    <a:lnTo>
                      <a:pt x="0" y="893"/>
                    </a:lnTo>
                    <a:lnTo>
                      <a:pt x="13716" y="893"/>
                    </a:lnTo>
                    <a:lnTo>
                      <a:pt x="21348" y="7382"/>
                    </a:lnTo>
                    <a:lnTo>
                      <a:pt x="21932" y="6692"/>
                    </a:lnTo>
                    <a:lnTo>
                      <a:pt x="14050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>
                <a:off x="2256363" y="3544863"/>
                <a:ext cx="357225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4288" extrusionOk="0">
                    <a:moveTo>
                      <a:pt x="7144" y="0"/>
                    </a:moveTo>
                    <a:cubicBezTo>
                      <a:pt x="3203" y="0"/>
                      <a:pt x="1" y="3203"/>
                      <a:pt x="1" y="7144"/>
                    </a:cubicBezTo>
                    <a:cubicBezTo>
                      <a:pt x="1" y="11085"/>
                      <a:pt x="3203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04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25" name="Google Shape;225;p18"/>
            <p:cNvSpPr/>
            <p:nvPr/>
          </p:nvSpPr>
          <p:spPr>
            <a:xfrm>
              <a:off x="2755838" y="3798163"/>
              <a:ext cx="3697800" cy="748925"/>
            </a:xfrm>
            <a:custGeom>
              <a:avLst/>
              <a:gdLst/>
              <a:ahLst/>
              <a:cxnLst/>
              <a:rect l="l" t="t" r="r" b="b"/>
              <a:pathLst>
                <a:path w="147912" h="29957" extrusionOk="0">
                  <a:moveTo>
                    <a:pt x="17300" y="1"/>
                  </a:moveTo>
                  <a:lnTo>
                    <a:pt x="0" y="29957"/>
                  </a:lnTo>
                  <a:lnTo>
                    <a:pt x="147912" y="29957"/>
                  </a:lnTo>
                  <a:lnTo>
                    <a:pt x="13062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Su-đra</a:t>
              </a:r>
            </a:p>
            <a:p>
              <a:pPr algn="ctr">
                <a:buSzPts val="1100"/>
              </a:pPr>
              <a:r>
                <a:rPr lang="en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(Những người thấp kém trong xã hội)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18"/>
            <p:cNvSpPr txBox="1"/>
            <p:nvPr/>
          </p:nvSpPr>
          <p:spPr>
            <a:xfrm>
              <a:off x="710275" y="3508675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Su-đra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569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39"/>
          <p:cNvSpPr txBox="1">
            <a:spLocks noGrp="1"/>
          </p:cNvSpPr>
          <p:nvPr>
            <p:ph type="title"/>
          </p:nvPr>
        </p:nvSpPr>
        <p:spPr>
          <a:xfrm>
            <a:off x="838200" y="1244095"/>
            <a:ext cx="7496728" cy="25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vi-VN" sz="2400" dirty="0" smtClean="0"/>
              <a:t>- Khoảng 2500 năm TCN,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bản</a:t>
            </a:r>
            <a:r>
              <a:rPr lang="en-US" sz="2400" dirty="0" smtClean="0"/>
              <a:t> </a:t>
            </a:r>
            <a:r>
              <a:rPr lang="en-US" sz="2400" dirty="0" err="1" smtClean="0"/>
              <a:t>địa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xây</a:t>
            </a:r>
            <a:r>
              <a:rPr lang="en-US" sz="2400" dirty="0" smtClean="0"/>
              <a:t> </a:t>
            </a:r>
            <a:r>
              <a:rPr lang="en-US" sz="2400" dirty="0" err="1" smtClean="0"/>
              <a:t>dựng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vi-VN" sz="2400" dirty="0" smtClean="0"/>
              <a:t> - Khoảng </a:t>
            </a:r>
            <a:r>
              <a:rPr lang="en-US" sz="2400" dirty="0" smtClean="0"/>
              <a:t>1</a:t>
            </a:r>
            <a:r>
              <a:rPr lang="vi-VN" sz="2400" dirty="0" smtClean="0"/>
              <a:t>500 năm TCN,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A- </a:t>
            </a:r>
            <a:r>
              <a:rPr lang="en-US" sz="2400" dirty="0" err="1" smtClean="0"/>
              <a:t>ri</a:t>
            </a:r>
            <a:r>
              <a:rPr lang="en-US" sz="2400" dirty="0" smtClean="0"/>
              <a:t>- a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thiết</a:t>
            </a:r>
            <a:r>
              <a:rPr lang="en-US" sz="2400" dirty="0" smtClean="0"/>
              <a:t> </a:t>
            </a:r>
            <a:r>
              <a:rPr lang="en-US" sz="2400" dirty="0" err="1" smtClean="0"/>
              <a:t>lập</a:t>
            </a:r>
            <a:r>
              <a:rPr lang="en-US" sz="2400" dirty="0" smtClean="0"/>
              <a:t> </a:t>
            </a:r>
            <a:r>
              <a:rPr lang="en-US" sz="2400" dirty="0" err="1" smtClean="0"/>
              <a:t>chế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đẳng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.</a:t>
            </a:r>
            <a:r>
              <a:rPr lang="vi-VN" sz="2400" dirty="0" smtClean="0"/>
              <a:t/>
            </a:r>
            <a:br>
              <a:rPr lang="vi-VN" sz="2400" dirty="0" smtClean="0"/>
            </a:br>
            <a:r>
              <a:rPr lang="vi-VN" sz="2400" dirty="0" smtClean="0"/>
              <a:t>- </a:t>
            </a:r>
            <a:r>
              <a:rPr lang="en-US" sz="2400" dirty="0" err="1" smtClean="0"/>
              <a:t>Xã</a:t>
            </a:r>
            <a:r>
              <a:rPr lang="en-US" sz="2400" dirty="0" smtClean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chia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đẳng</a:t>
            </a:r>
            <a:r>
              <a:rPr lang="en-US" sz="2400" dirty="0"/>
              <a:t> </a:t>
            </a:r>
            <a:r>
              <a:rPr lang="en-US" sz="2400" dirty="0" err="1" smtClean="0"/>
              <a:t>cấp</a:t>
            </a:r>
            <a:r>
              <a:rPr lang="en-US" sz="2400" dirty="0"/>
              <a:t> </a:t>
            </a:r>
            <a:r>
              <a:rPr lang="en-US" sz="2400" dirty="0" err="1" smtClean="0"/>
              <a:t>dựa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sự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biệt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chủng</a:t>
            </a:r>
            <a:r>
              <a:rPr lang="en-US" sz="2400" dirty="0" smtClean="0"/>
              <a:t> </a:t>
            </a:r>
            <a:r>
              <a:rPr lang="en-US" sz="2400" dirty="0" err="1" smtClean="0"/>
              <a:t>tộc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r>
              <a:rPr lang="en-US" sz="2400" dirty="0"/>
              <a:t> </a:t>
            </a:r>
            <a:r>
              <a:rPr lang="en-US" sz="2400" dirty="0" err="1"/>
              <a:t>khắt</a:t>
            </a:r>
            <a:r>
              <a:rPr lang="en-US" sz="2400" dirty="0"/>
              <a:t> </a:t>
            </a:r>
            <a:r>
              <a:rPr lang="en-US" sz="2400" dirty="0" err="1"/>
              <a:t>khe</a:t>
            </a:r>
            <a:r>
              <a:rPr lang="en-US" sz="2400" dirty="0"/>
              <a:t>. </a:t>
            </a:r>
            <a:r>
              <a:rPr lang="vi-VN" sz="2400" dirty="0" smtClean="0"/>
              <a:t/>
            </a:r>
            <a:br>
              <a:rPr lang="vi-VN" sz="2400" dirty="0" smtClean="0"/>
            </a:b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068" name="Google Shape;1068;p39"/>
          <p:cNvSpPr txBox="1">
            <a:spLocks noGrp="1"/>
          </p:cNvSpPr>
          <p:nvPr>
            <p:ph type="title" idx="2"/>
          </p:nvPr>
        </p:nvSpPr>
        <p:spPr>
          <a:xfrm>
            <a:off x="1524000" y="514350"/>
            <a:ext cx="43239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II. </a:t>
            </a:r>
            <a:r>
              <a:rPr lang="vi-VN" sz="2400" b="1" dirty="0">
                <a:solidFill>
                  <a:srgbClr val="FF0000"/>
                </a:solidFill>
              </a:rPr>
              <a:t>Xã hội Ấn Độ cổ đại</a:t>
            </a:r>
            <a:endParaRPr sz="2400" b="1" dirty="0">
              <a:solidFill>
                <a:srgbClr val="FF0000"/>
              </a:solidFill>
            </a:endParaRPr>
          </a:p>
        </p:txBody>
      </p:sp>
      <p:pic>
        <p:nvPicPr>
          <p:cNvPr id="56" name="Picture 8" descr="ban t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809" y="899824"/>
            <a:ext cx="5556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75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48"/>
          <p:cNvSpPr/>
          <p:nvPr/>
        </p:nvSpPr>
        <p:spPr>
          <a:xfrm>
            <a:off x="5244450" y="1211550"/>
            <a:ext cx="2720400" cy="27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48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11473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dirty="0" smtClean="0"/>
              <a:t>Những </a:t>
            </a:r>
            <a:r>
              <a:rPr lang="vi-VN" dirty="0"/>
              <a:t>thành tựu văn hoá tiêu biểu</a:t>
            </a:r>
          </a:p>
        </p:txBody>
      </p:sp>
      <p:sp>
        <p:nvSpPr>
          <p:cNvPr id="1478" name="Google Shape;1478;p48"/>
          <p:cNvSpPr txBox="1">
            <a:spLocks noGrp="1"/>
          </p:cNvSpPr>
          <p:nvPr>
            <p:ph type="title" idx="2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III. </a:t>
            </a:r>
            <a:endParaRPr dirty="0"/>
          </a:p>
        </p:txBody>
      </p:sp>
      <p:grpSp>
        <p:nvGrpSpPr>
          <p:cNvPr id="1480" name="Google Shape;1480;p48"/>
          <p:cNvGrpSpPr/>
          <p:nvPr/>
        </p:nvGrpSpPr>
        <p:grpSpPr>
          <a:xfrm>
            <a:off x="5300902" y="863264"/>
            <a:ext cx="2607490" cy="3417062"/>
            <a:chOff x="4529725" y="1974475"/>
            <a:chExt cx="455425" cy="596825"/>
          </a:xfrm>
        </p:grpSpPr>
        <p:sp>
          <p:nvSpPr>
            <p:cNvPr id="1481" name="Google Shape;1481;p48"/>
            <p:cNvSpPr/>
            <p:nvPr/>
          </p:nvSpPr>
          <p:spPr>
            <a:xfrm>
              <a:off x="4547275" y="2052175"/>
              <a:ext cx="400075" cy="519125"/>
            </a:xfrm>
            <a:custGeom>
              <a:avLst/>
              <a:gdLst/>
              <a:ahLst/>
              <a:cxnLst/>
              <a:rect l="l" t="t" r="r" b="b"/>
              <a:pathLst>
                <a:path w="16003" h="20765" extrusionOk="0">
                  <a:moveTo>
                    <a:pt x="4263" y="0"/>
                  </a:moveTo>
                  <a:lnTo>
                    <a:pt x="2727" y="524"/>
                  </a:lnTo>
                  <a:lnTo>
                    <a:pt x="1" y="1453"/>
                  </a:lnTo>
                  <a:lnTo>
                    <a:pt x="751" y="2870"/>
                  </a:lnTo>
                  <a:lnTo>
                    <a:pt x="8145" y="16848"/>
                  </a:lnTo>
                  <a:lnTo>
                    <a:pt x="10216" y="20765"/>
                  </a:lnTo>
                  <a:cubicBezTo>
                    <a:pt x="12931" y="20717"/>
                    <a:pt x="14181" y="19538"/>
                    <a:pt x="14788" y="19086"/>
                  </a:cubicBezTo>
                  <a:cubicBezTo>
                    <a:pt x="14967" y="18967"/>
                    <a:pt x="15050" y="18872"/>
                    <a:pt x="15050" y="18872"/>
                  </a:cubicBezTo>
                  <a:lnTo>
                    <a:pt x="16003" y="17431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C6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4615450" y="2052175"/>
              <a:ext cx="331900" cy="477150"/>
            </a:xfrm>
            <a:custGeom>
              <a:avLst/>
              <a:gdLst/>
              <a:ahLst/>
              <a:cxnLst/>
              <a:rect l="l" t="t" r="r" b="b"/>
              <a:pathLst>
                <a:path w="13276" h="19086" extrusionOk="0">
                  <a:moveTo>
                    <a:pt x="1536" y="0"/>
                  </a:moveTo>
                  <a:lnTo>
                    <a:pt x="0" y="524"/>
                  </a:lnTo>
                  <a:cubicBezTo>
                    <a:pt x="560" y="1143"/>
                    <a:pt x="977" y="1596"/>
                    <a:pt x="977" y="1596"/>
                  </a:cubicBezTo>
                  <a:lnTo>
                    <a:pt x="12061" y="19086"/>
                  </a:lnTo>
                  <a:cubicBezTo>
                    <a:pt x="12240" y="18967"/>
                    <a:pt x="12323" y="18872"/>
                    <a:pt x="12323" y="18872"/>
                  </a:cubicBezTo>
                  <a:lnTo>
                    <a:pt x="13276" y="17431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877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4652350" y="2000675"/>
              <a:ext cx="332800" cy="541150"/>
            </a:xfrm>
            <a:custGeom>
              <a:avLst/>
              <a:gdLst/>
              <a:ahLst/>
              <a:cxnLst/>
              <a:rect l="l" t="t" r="r" b="b"/>
              <a:pathLst>
                <a:path w="13312" h="21646" extrusionOk="0">
                  <a:moveTo>
                    <a:pt x="1596" y="0"/>
                  </a:moveTo>
                  <a:lnTo>
                    <a:pt x="429" y="2763"/>
                  </a:lnTo>
                  <a:lnTo>
                    <a:pt x="1" y="3787"/>
                  </a:lnTo>
                  <a:lnTo>
                    <a:pt x="1298" y="5811"/>
                  </a:lnTo>
                  <a:lnTo>
                    <a:pt x="2084" y="5382"/>
                  </a:lnTo>
                  <a:lnTo>
                    <a:pt x="2072" y="6882"/>
                  </a:lnTo>
                  <a:lnTo>
                    <a:pt x="6311" y="13847"/>
                  </a:lnTo>
                  <a:lnTo>
                    <a:pt x="7573" y="13859"/>
                  </a:lnTo>
                  <a:lnTo>
                    <a:pt x="6823" y="14502"/>
                  </a:lnTo>
                  <a:lnTo>
                    <a:pt x="8942" y="17824"/>
                  </a:lnTo>
                  <a:lnTo>
                    <a:pt x="9335" y="17372"/>
                  </a:lnTo>
                  <a:lnTo>
                    <a:pt x="9692" y="19193"/>
                  </a:lnTo>
                  <a:lnTo>
                    <a:pt x="11324" y="21646"/>
                  </a:lnTo>
                  <a:lnTo>
                    <a:pt x="11383" y="21646"/>
                  </a:lnTo>
                  <a:cubicBezTo>
                    <a:pt x="11681" y="21634"/>
                    <a:pt x="12967" y="21467"/>
                    <a:pt x="13312" y="19372"/>
                  </a:cubicBezTo>
                  <a:lnTo>
                    <a:pt x="10788" y="15217"/>
                  </a:lnTo>
                  <a:lnTo>
                    <a:pt x="8049" y="10680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4922025" y="2380775"/>
              <a:ext cx="63125" cy="161050"/>
            </a:xfrm>
            <a:custGeom>
              <a:avLst/>
              <a:gdLst/>
              <a:ahLst/>
              <a:cxnLst/>
              <a:rect l="l" t="t" r="r" b="b"/>
              <a:pathLst>
                <a:path w="2525" h="6442" extrusionOk="0">
                  <a:moveTo>
                    <a:pt x="1" y="1"/>
                  </a:moveTo>
                  <a:lnTo>
                    <a:pt x="1" y="1"/>
                  </a:lnTo>
                  <a:cubicBezTo>
                    <a:pt x="382" y="917"/>
                    <a:pt x="679" y="1870"/>
                    <a:pt x="822" y="2858"/>
                  </a:cubicBezTo>
                  <a:cubicBezTo>
                    <a:pt x="1001" y="4049"/>
                    <a:pt x="977" y="5299"/>
                    <a:pt x="596" y="6442"/>
                  </a:cubicBezTo>
                  <a:cubicBezTo>
                    <a:pt x="894" y="6430"/>
                    <a:pt x="2180" y="6263"/>
                    <a:pt x="2525" y="41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6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4663075" y="2000375"/>
              <a:ext cx="190525" cy="267025"/>
            </a:xfrm>
            <a:custGeom>
              <a:avLst/>
              <a:gdLst/>
              <a:ahLst/>
              <a:cxnLst/>
              <a:rect l="l" t="t" r="r" b="b"/>
              <a:pathLst>
                <a:path w="7621" h="10681" extrusionOk="0">
                  <a:moveTo>
                    <a:pt x="1167" y="1"/>
                  </a:moveTo>
                  <a:lnTo>
                    <a:pt x="0" y="2739"/>
                  </a:lnTo>
                  <a:cubicBezTo>
                    <a:pt x="107" y="2798"/>
                    <a:pt x="215" y="2882"/>
                    <a:pt x="298" y="2953"/>
                  </a:cubicBezTo>
                  <a:cubicBezTo>
                    <a:pt x="1370" y="3858"/>
                    <a:pt x="2346" y="4977"/>
                    <a:pt x="3310" y="5989"/>
                  </a:cubicBezTo>
                  <a:cubicBezTo>
                    <a:pt x="4787" y="7525"/>
                    <a:pt x="6227" y="9085"/>
                    <a:pt x="7620" y="10680"/>
                  </a:cubicBezTo>
                  <a:lnTo>
                    <a:pt x="1167" y="1"/>
                  </a:lnTo>
                  <a:close/>
                </a:path>
              </a:pathLst>
            </a:custGeom>
            <a:solidFill>
              <a:srgbClr val="998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4529725" y="1974475"/>
              <a:ext cx="179200" cy="137550"/>
            </a:xfrm>
            <a:custGeom>
              <a:avLst/>
              <a:gdLst/>
              <a:ahLst/>
              <a:cxnLst/>
              <a:rect l="l" t="t" r="r" b="b"/>
              <a:pathLst>
                <a:path w="7168" h="5502" extrusionOk="0">
                  <a:moveTo>
                    <a:pt x="4472" y="0"/>
                  </a:moveTo>
                  <a:cubicBezTo>
                    <a:pt x="3768" y="0"/>
                    <a:pt x="2991" y="224"/>
                    <a:pt x="2274" y="679"/>
                  </a:cubicBezTo>
                  <a:cubicBezTo>
                    <a:pt x="691" y="1679"/>
                    <a:pt x="0" y="3418"/>
                    <a:pt x="727" y="4561"/>
                  </a:cubicBezTo>
                  <a:cubicBezTo>
                    <a:pt x="1128" y="5183"/>
                    <a:pt x="1862" y="5502"/>
                    <a:pt x="2702" y="5502"/>
                  </a:cubicBezTo>
                  <a:cubicBezTo>
                    <a:pt x="3406" y="5502"/>
                    <a:pt x="4184" y="5278"/>
                    <a:pt x="4906" y="4823"/>
                  </a:cubicBezTo>
                  <a:cubicBezTo>
                    <a:pt x="6477" y="3823"/>
                    <a:pt x="7168" y="2084"/>
                    <a:pt x="6442" y="941"/>
                  </a:cubicBezTo>
                  <a:cubicBezTo>
                    <a:pt x="6046" y="319"/>
                    <a:pt x="5312" y="0"/>
                    <a:pt x="4472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4542225" y="1984375"/>
              <a:ext cx="153600" cy="117850"/>
            </a:xfrm>
            <a:custGeom>
              <a:avLst/>
              <a:gdLst/>
              <a:ahLst/>
              <a:cxnLst/>
              <a:rect l="l" t="t" r="r" b="b"/>
              <a:pathLst>
                <a:path w="6144" h="4714" extrusionOk="0">
                  <a:moveTo>
                    <a:pt x="3834" y="1"/>
                  </a:moveTo>
                  <a:cubicBezTo>
                    <a:pt x="3234" y="1"/>
                    <a:pt x="2570" y="191"/>
                    <a:pt x="1953" y="581"/>
                  </a:cubicBezTo>
                  <a:cubicBezTo>
                    <a:pt x="596" y="1426"/>
                    <a:pt x="0" y="2915"/>
                    <a:pt x="631" y="3903"/>
                  </a:cubicBezTo>
                  <a:cubicBezTo>
                    <a:pt x="968" y="4440"/>
                    <a:pt x="1593" y="4713"/>
                    <a:pt x="2311" y="4713"/>
                  </a:cubicBezTo>
                  <a:cubicBezTo>
                    <a:pt x="2914" y="4713"/>
                    <a:pt x="3584" y="4520"/>
                    <a:pt x="4203" y="4129"/>
                  </a:cubicBezTo>
                  <a:cubicBezTo>
                    <a:pt x="5549" y="3284"/>
                    <a:pt x="6144" y="1795"/>
                    <a:pt x="5525" y="807"/>
                  </a:cubicBezTo>
                  <a:cubicBezTo>
                    <a:pt x="5181" y="275"/>
                    <a:pt x="4553" y="1"/>
                    <a:pt x="3834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4553525" y="1992700"/>
              <a:ext cx="131300" cy="101100"/>
            </a:xfrm>
            <a:custGeom>
              <a:avLst/>
              <a:gdLst/>
              <a:ahLst/>
              <a:cxnLst/>
              <a:rect l="l" t="t" r="r" b="b"/>
              <a:pathLst>
                <a:path w="5252" h="4044" extrusionOk="0">
                  <a:moveTo>
                    <a:pt x="3262" y="0"/>
                  </a:moveTo>
                  <a:cubicBezTo>
                    <a:pt x="2750" y="0"/>
                    <a:pt x="2186" y="164"/>
                    <a:pt x="1668" y="498"/>
                  </a:cubicBezTo>
                  <a:cubicBezTo>
                    <a:pt x="501" y="1236"/>
                    <a:pt x="1" y="2510"/>
                    <a:pt x="537" y="3344"/>
                  </a:cubicBezTo>
                  <a:cubicBezTo>
                    <a:pt x="815" y="3809"/>
                    <a:pt x="1346" y="4043"/>
                    <a:pt x="1960" y="4043"/>
                  </a:cubicBezTo>
                  <a:cubicBezTo>
                    <a:pt x="2476" y="4043"/>
                    <a:pt x="3052" y="3878"/>
                    <a:pt x="3585" y="3546"/>
                  </a:cubicBezTo>
                  <a:cubicBezTo>
                    <a:pt x="4740" y="2808"/>
                    <a:pt x="5251" y="1534"/>
                    <a:pt x="4716" y="700"/>
                  </a:cubicBezTo>
                  <a:cubicBezTo>
                    <a:pt x="4423" y="238"/>
                    <a:pt x="3880" y="0"/>
                    <a:pt x="3262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4562475" y="1999625"/>
              <a:ext cx="113725" cy="87675"/>
            </a:xfrm>
            <a:custGeom>
              <a:avLst/>
              <a:gdLst/>
              <a:ahLst/>
              <a:cxnLst/>
              <a:rect l="l" t="t" r="r" b="b"/>
              <a:pathLst>
                <a:path w="4549" h="3507" extrusionOk="0">
                  <a:moveTo>
                    <a:pt x="2832" y="1"/>
                  </a:moveTo>
                  <a:cubicBezTo>
                    <a:pt x="2390" y="1"/>
                    <a:pt x="1901" y="143"/>
                    <a:pt x="1441" y="435"/>
                  </a:cubicBezTo>
                  <a:cubicBezTo>
                    <a:pt x="429" y="1078"/>
                    <a:pt x="0" y="2174"/>
                    <a:pt x="452" y="2912"/>
                  </a:cubicBezTo>
                  <a:cubicBezTo>
                    <a:pt x="704" y="3305"/>
                    <a:pt x="1168" y="3506"/>
                    <a:pt x="1699" y="3506"/>
                  </a:cubicBezTo>
                  <a:cubicBezTo>
                    <a:pt x="2150" y="3506"/>
                    <a:pt x="2649" y="3362"/>
                    <a:pt x="3108" y="3067"/>
                  </a:cubicBezTo>
                  <a:cubicBezTo>
                    <a:pt x="4120" y="2436"/>
                    <a:pt x="4548" y="1328"/>
                    <a:pt x="4084" y="602"/>
                  </a:cubicBezTo>
                  <a:cubicBezTo>
                    <a:pt x="3824" y="206"/>
                    <a:pt x="3362" y="1"/>
                    <a:pt x="2832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4573175" y="2007525"/>
              <a:ext cx="92300" cy="71450"/>
            </a:xfrm>
            <a:custGeom>
              <a:avLst/>
              <a:gdLst/>
              <a:ahLst/>
              <a:cxnLst/>
              <a:rect l="l" t="t" r="r" b="b"/>
              <a:pathLst>
                <a:path w="3692" h="2858" extrusionOk="0">
                  <a:moveTo>
                    <a:pt x="2303" y="0"/>
                  </a:moveTo>
                  <a:cubicBezTo>
                    <a:pt x="1937" y="0"/>
                    <a:pt x="1531" y="118"/>
                    <a:pt x="1156" y="357"/>
                  </a:cubicBezTo>
                  <a:cubicBezTo>
                    <a:pt x="358" y="881"/>
                    <a:pt x="1" y="1774"/>
                    <a:pt x="370" y="2370"/>
                  </a:cubicBezTo>
                  <a:cubicBezTo>
                    <a:pt x="570" y="2693"/>
                    <a:pt x="949" y="2858"/>
                    <a:pt x="1383" y="2858"/>
                  </a:cubicBezTo>
                  <a:cubicBezTo>
                    <a:pt x="1749" y="2858"/>
                    <a:pt x="2154" y="2740"/>
                    <a:pt x="2525" y="2501"/>
                  </a:cubicBezTo>
                  <a:cubicBezTo>
                    <a:pt x="3334" y="1977"/>
                    <a:pt x="3692" y="1084"/>
                    <a:pt x="3322" y="488"/>
                  </a:cubicBezTo>
                  <a:cubicBezTo>
                    <a:pt x="3116" y="165"/>
                    <a:pt x="2737" y="0"/>
                    <a:pt x="2303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4582700" y="2014000"/>
              <a:ext cx="71175" cy="55875"/>
            </a:xfrm>
            <a:custGeom>
              <a:avLst/>
              <a:gdLst/>
              <a:ahLst/>
              <a:cxnLst/>
              <a:rect l="l" t="t" r="r" b="b"/>
              <a:pathLst>
                <a:path w="2847" h="2235" extrusionOk="0">
                  <a:moveTo>
                    <a:pt x="1724" y="0"/>
                  </a:moveTo>
                  <a:cubicBezTo>
                    <a:pt x="1449" y="0"/>
                    <a:pt x="1150" y="86"/>
                    <a:pt x="882" y="265"/>
                  </a:cubicBezTo>
                  <a:cubicBezTo>
                    <a:pt x="274" y="670"/>
                    <a:pt x="1" y="1361"/>
                    <a:pt x="298" y="1837"/>
                  </a:cubicBezTo>
                  <a:cubicBezTo>
                    <a:pt x="466" y="2098"/>
                    <a:pt x="776" y="2235"/>
                    <a:pt x="1126" y="2235"/>
                  </a:cubicBezTo>
                  <a:cubicBezTo>
                    <a:pt x="1398" y="2235"/>
                    <a:pt x="1694" y="2152"/>
                    <a:pt x="1965" y="1980"/>
                  </a:cubicBezTo>
                  <a:cubicBezTo>
                    <a:pt x="2584" y="1575"/>
                    <a:pt x="2846" y="872"/>
                    <a:pt x="2549" y="396"/>
                  </a:cubicBezTo>
                  <a:cubicBezTo>
                    <a:pt x="2383" y="137"/>
                    <a:pt x="2072" y="0"/>
                    <a:pt x="1724" y="0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4593125" y="2022125"/>
              <a:ext cx="50625" cy="40025"/>
            </a:xfrm>
            <a:custGeom>
              <a:avLst/>
              <a:gdLst/>
              <a:ahLst/>
              <a:cxnLst/>
              <a:rect l="l" t="t" r="r" b="b"/>
              <a:pathLst>
                <a:path w="2025" h="1601" extrusionOk="0">
                  <a:moveTo>
                    <a:pt x="1226" y="1"/>
                  </a:moveTo>
                  <a:cubicBezTo>
                    <a:pt x="1032" y="1"/>
                    <a:pt x="823" y="61"/>
                    <a:pt x="631" y="190"/>
                  </a:cubicBezTo>
                  <a:cubicBezTo>
                    <a:pt x="179" y="476"/>
                    <a:pt x="0" y="976"/>
                    <a:pt x="215" y="1309"/>
                  </a:cubicBezTo>
                  <a:cubicBezTo>
                    <a:pt x="262" y="1369"/>
                    <a:pt x="298" y="1428"/>
                    <a:pt x="358" y="1464"/>
                  </a:cubicBezTo>
                  <a:cubicBezTo>
                    <a:pt x="480" y="1553"/>
                    <a:pt x="638" y="1600"/>
                    <a:pt x="808" y="1600"/>
                  </a:cubicBezTo>
                  <a:cubicBezTo>
                    <a:pt x="1003" y="1600"/>
                    <a:pt x="1215" y="1538"/>
                    <a:pt x="1405" y="1405"/>
                  </a:cubicBezTo>
                  <a:cubicBezTo>
                    <a:pt x="1846" y="1131"/>
                    <a:pt x="2024" y="643"/>
                    <a:pt x="1822" y="297"/>
                  </a:cubicBezTo>
                  <a:cubicBezTo>
                    <a:pt x="1798" y="262"/>
                    <a:pt x="1774" y="238"/>
                    <a:pt x="1762" y="214"/>
                  </a:cubicBezTo>
                  <a:cubicBezTo>
                    <a:pt x="1637" y="76"/>
                    <a:pt x="1442" y="1"/>
                    <a:pt x="1226" y="1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4593125" y="2022025"/>
              <a:ext cx="44075" cy="36125"/>
            </a:xfrm>
            <a:custGeom>
              <a:avLst/>
              <a:gdLst/>
              <a:ahLst/>
              <a:cxnLst/>
              <a:rect l="l" t="t" r="r" b="b"/>
              <a:pathLst>
                <a:path w="1763" h="1445" extrusionOk="0">
                  <a:moveTo>
                    <a:pt x="1210" y="1"/>
                  </a:moveTo>
                  <a:cubicBezTo>
                    <a:pt x="1021" y="1"/>
                    <a:pt x="817" y="55"/>
                    <a:pt x="631" y="170"/>
                  </a:cubicBezTo>
                  <a:cubicBezTo>
                    <a:pt x="179" y="444"/>
                    <a:pt x="0" y="956"/>
                    <a:pt x="215" y="1278"/>
                  </a:cubicBezTo>
                  <a:cubicBezTo>
                    <a:pt x="250" y="1337"/>
                    <a:pt x="298" y="1397"/>
                    <a:pt x="358" y="1444"/>
                  </a:cubicBezTo>
                  <a:cubicBezTo>
                    <a:pt x="393" y="1361"/>
                    <a:pt x="429" y="1266"/>
                    <a:pt x="512" y="1182"/>
                  </a:cubicBezTo>
                  <a:cubicBezTo>
                    <a:pt x="587" y="1282"/>
                    <a:pt x="714" y="1333"/>
                    <a:pt x="858" y="1333"/>
                  </a:cubicBezTo>
                  <a:cubicBezTo>
                    <a:pt x="988" y="1333"/>
                    <a:pt x="1132" y="1291"/>
                    <a:pt x="1262" y="1206"/>
                  </a:cubicBezTo>
                  <a:cubicBezTo>
                    <a:pt x="1560" y="1016"/>
                    <a:pt x="1703" y="670"/>
                    <a:pt x="1548" y="444"/>
                  </a:cubicBezTo>
                  <a:lnTo>
                    <a:pt x="1501" y="397"/>
                  </a:lnTo>
                  <a:cubicBezTo>
                    <a:pt x="1584" y="349"/>
                    <a:pt x="1667" y="266"/>
                    <a:pt x="1762" y="218"/>
                  </a:cubicBezTo>
                  <a:cubicBezTo>
                    <a:pt x="1634" y="76"/>
                    <a:pt x="1432" y="1"/>
                    <a:pt x="1210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4566325" y="2123900"/>
              <a:ext cx="184875" cy="349475"/>
            </a:xfrm>
            <a:custGeom>
              <a:avLst/>
              <a:gdLst/>
              <a:ahLst/>
              <a:cxnLst/>
              <a:rect l="l" t="t" r="r" b="b"/>
              <a:pathLst>
                <a:path w="7395" h="13979" extrusionOk="0">
                  <a:moveTo>
                    <a:pt x="1" y="1"/>
                  </a:moveTo>
                  <a:lnTo>
                    <a:pt x="7395" y="13979"/>
                  </a:lnTo>
                  <a:cubicBezTo>
                    <a:pt x="7395" y="13907"/>
                    <a:pt x="7383" y="13836"/>
                    <a:pt x="7383" y="13752"/>
                  </a:cubicBezTo>
                  <a:cubicBezTo>
                    <a:pt x="7061" y="8395"/>
                    <a:pt x="4263" y="3263"/>
                    <a:pt x="1" y="1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4692550" y="2275075"/>
              <a:ext cx="194975" cy="127150"/>
            </a:xfrm>
            <a:custGeom>
              <a:avLst/>
              <a:gdLst/>
              <a:ahLst/>
              <a:cxnLst/>
              <a:rect l="l" t="t" r="r" b="b"/>
              <a:pathLst>
                <a:path w="7799" h="5086" extrusionOk="0">
                  <a:moveTo>
                    <a:pt x="6797" y="0"/>
                  </a:moveTo>
                  <a:cubicBezTo>
                    <a:pt x="6678" y="0"/>
                    <a:pt x="6596" y="26"/>
                    <a:pt x="6596" y="26"/>
                  </a:cubicBezTo>
                  <a:cubicBezTo>
                    <a:pt x="4931" y="3710"/>
                    <a:pt x="1636" y="4028"/>
                    <a:pt x="548" y="4028"/>
                  </a:cubicBezTo>
                  <a:cubicBezTo>
                    <a:pt x="321" y="4028"/>
                    <a:pt x="191" y="4014"/>
                    <a:pt x="191" y="4014"/>
                  </a:cubicBezTo>
                  <a:cubicBezTo>
                    <a:pt x="48" y="4288"/>
                    <a:pt x="0" y="4491"/>
                    <a:pt x="36" y="4645"/>
                  </a:cubicBezTo>
                  <a:cubicBezTo>
                    <a:pt x="107" y="5086"/>
                    <a:pt x="750" y="5086"/>
                    <a:pt x="750" y="5086"/>
                  </a:cubicBezTo>
                  <a:cubicBezTo>
                    <a:pt x="750" y="5086"/>
                    <a:pt x="2953" y="4955"/>
                    <a:pt x="4167" y="4288"/>
                  </a:cubicBezTo>
                  <a:cubicBezTo>
                    <a:pt x="5394" y="3598"/>
                    <a:pt x="7799" y="1014"/>
                    <a:pt x="7513" y="431"/>
                  </a:cubicBezTo>
                  <a:cubicBezTo>
                    <a:pt x="7394" y="204"/>
                    <a:pt x="7215" y="85"/>
                    <a:pt x="7072" y="50"/>
                  </a:cubicBezTo>
                  <a:cubicBezTo>
                    <a:pt x="6972" y="12"/>
                    <a:pt x="6876" y="0"/>
                    <a:pt x="6797" y="0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4692250" y="2275075"/>
              <a:ext cx="176825" cy="118475"/>
            </a:xfrm>
            <a:custGeom>
              <a:avLst/>
              <a:gdLst/>
              <a:ahLst/>
              <a:cxnLst/>
              <a:rect l="l" t="t" r="r" b="b"/>
              <a:pathLst>
                <a:path w="7073" h="4739" extrusionOk="0">
                  <a:moveTo>
                    <a:pt x="6792" y="0"/>
                  </a:moveTo>
                  <a:cubicBezTo>
                    <a:pt x="6673" y="0"/>
                    <a:pt x="6596" y="26"/>
                    <a:pt x="6596" y="26"/>
                  </a:cubicBezTo>
                  <a:cubicBezTo>
                    <a:pt x="4931" y="3710"/>
                    <a:pt x="1636" y="4028"/>
                    <a:pt x="548" y="4028"/>
                  </a:cubicBezTo>
                  <a:cubicBezTo>
                    <a:pt x="321" y="4028"/>
                    <a:pt x="191" y="4014"/>
                    <a:pt x="191" y="4014"/>
                  </a:cubicBezTo>
                  <a:cubicBezTo>
                    <a:pt x="48" y="4288"/>
                    <a:pt x="0" y="4491"/>
                    <a:pt x="24" y="4645"/>
                  </a:cubicBezTo>
                  <a:cubicBezTo>
                    <a:pt x="307" y="4710"/>
                    <a:pt x="601" y="4739"/>
                    <a:pt x="897" y="4739"/>
                  </a:cubicBezTo>
                  <a:cubicBezTo>
                    <a:pt x="2022" y="4739"/>
                    <a:pt x="3193" y="4324"/>
                    <a:pt x="4013" y="3871"/>
                  </a:cubicBezTo>
                  <a:cubicBezTo>
                    <a:pt x="4703" y="3479"/>
                    <a:pt x="5263" y="2931"/>
                    <a:pt x="5775" y="2324"/>
                  </a:cubicBezTo>
                  <a:cubicBezTo>
                    <a:pt x="6358" y="1633"/>
                    <a:pt x="6894" y="919"/>
                    <a:pt x="7072" y="50"/>
                  </a:cubicBezTo>
                  <a:cubicBezTo>
                    <a:pt x="6968" y="12"/>
                    <a:pt x="6871" y="0"/>
                    <a:pt x="6792" y="0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4837800" y="2174975"/>
              <a:ext cx="89900" cy="104325"/>
            </a:xfrm>
            <a:custGeom>
              <a:avLst/>
              <a:gdLst/>
              <a:ahLst/>
              <a:cxnLst/>
              <a:rect l="l" t="t" r="r" b="b"/>
              <a:pathLst>
                <a:path w="3596" h="4173" extrusionOk="0">
                  <a:moveTo>
                    <a:pt x="2166" y="1"/>
                  </a:moveTo>
                  <a:cubicBezTo>
                    <a:pt x="1852" y="1"/>
                    <a:pt x="1629" y="170"/>
                    <a:pt x="1620" y="315"/>
                  </a:cubicBezTo>
                  <a:cubicBezTo>
                    <a:pt x="1608" y="565"/>
                    <a:pt x="1751" y="1053"/>
                    <a:pt x="1334" y="2053"/>
                  </a:cubicBezTo>
                  <a:cubicBezTo>
                    <a:pt x="917" y="3065"/>
                    <a:pt x="131" y="3661"/>
                    <a:pt x="131" y="3661"/>
                  </a:cubicBezTo>
                  <a:cubicBezTo>
                    <a:pt x="131" y="3673"/>
                    <a:pt x="119" y="3685"/>
                    <a:pt x="119" y="3708"/>
                  </a:cubicBezTo>
                  <a:cubicBezTo>
                    <a:pt x="0" y="4054"/>
                    <a:pt x="381" y="4173"/>
                    <a:pt x="381" y="4173"/>
                  </a:cubicBezTo>
                  <a:cubicBezTo>
                    <a:pt x="381" y="4173"/>
                    <a:pt x="858" y="3875"/>
                    <a:pt x="1512" y="3292"/>
                  </a:cubicBezTo>
                  <a:cubicBezTo>
                    <a:pt x="2167" y="2708"/>
                    <a:pt x="2917" y="1470"/>
                    <a:pt x="3048" y="1232"/>
                  </a:cubicBezTo>
                  <a:cubicBezTo>
                    <a:pt x="3179" y="994"/>
                    <a:pt x="3596" y="839"/>
                    <a:pt x="2929" y="303"/>
                  </a:cubicBezTo>
                  <a:cubicBezTo>
                    <a:pt x="2751" y="160"/>
                    <a:pt x="2560" y="77"/>
                    <a:pt x="2393" y="29"/>
                  </a:cubicBezTo>
                  <a:cubicBezTo>
                    <a:pt x="2314" y="9"/>
                    <a:pt x="2237" y="1"/>
                    <a:pt x="2166" y="1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4840775" y="2174975"/>
              <a:ext cx="57475" cy="92725"/>
            </a:xfrm>
            <a:custGeom>
              <a:avLst/>
              <a:gdLst/>
              <a:ahLst/>
              <a:cxnLst/>
              <a:rect l="l" t="t" r="r" b="b"/>
              <a:pathLst>
                <a:path w="2299" h="3709" extrusionOk="0">
                  <a:moveTo>
                    <a:pt x="2042" y="1"/>
                  </a:moveTo>
                  <a:cubicBezTo>
                    <a:pt x="1725" y="1"/>
                    <a:pt x="1510" y="170"/>
                    <a:pt x="1501" y="315"/>
                  </a:cubicBezTo>
                  <a:cubicBezTo>
                    <a:pt x="1477" y="565"/>
                    <a:pt x="1632" y="1053"/>
                    <a:pt x="1215" y="2053"/>
                  </a:cubicBezTo>
                  <a:cubicBezTo>
                    <a:pt x="798" y="3065"/>
                    <a:pt x="12" y="3661"/>
                    <a:pt x="12" y="3661"/>
                  </a:cubicBezTo>
                  <a:cubicBezTo>
                    <a:pt x="12" y="3673"/>
                    <a:pt x="0" y="3696"/>
                    <a:pt x="0" y="3708"/>
                  </a:cubicBezTo>
                  <a:cubicBezTo>
                    <a:pt x="798" y="3363"/>
                    <a:pt x="1465" y="2744"/>
                    <a:pt x="1870" y="1946"/>
                  </a:cubicBezTo>
                  <a:cubicBezTo>
                    <a:pt x="2167" y="1351"/>
                    <a:pt x="2298" y="684"/>
                    <a:pt x="2274" y="29"/>
                  </a:cubicBezTo>
                  <a:cubicBezTo>
                    <a:pt x="2193" y="9"/>
                    <a:pt x="2115" y="1"/>
                    <a:pt x="2042" y="1"/>
                  </a:cubicBezTo>
                  <a:close/>
                </a:path>
              </a:pathLst>
            </a:custGeom>
            <a:solidFill>
              <a:srgbClr val="7C4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4800600" y="2148350"/>
              <a:ext cx="64600" cy="114550"/>
            </a:xfrm>
            <a:custGeom>
              <a:avLst/>
              <a:gdLst/>
              <a:ahLst/>
              <a:cxnLst/>
              <a:rect l="l" t="t" r="r" b="b"/>
              <a:pathLst>
                <a:path w="2584" h="4582" extrusionOk="0">
                  <a:moveTo>
                    <a:pt x="1078" y="1"/>
                  </a:moveTo>
                  <a:cubicBezTo>
                    <a:pt x="948" y="1"/>
                    <a:pt x="828" y="26"/>
                    <a:pt x="750" y="82"/>
                  </a:cubicBezTo>
                  <a:cubicBezTo>
                    <a:pt x="714" y="118"/>
                    <a:pt x="679" y="142"/>
                    <a:pt x="655" y="178"/>
                  </a:cubicBezTo>
                  <a:cubicBezTo>
                    <a:pt x="500" y="308"/>
                    <a:pt x="452" y="392"/>
                    <a:pt x="250" y="606"/>
                  </a:cubicBezTo>
                  <a:cubicBezTo>
                    <a:pt x="0" y="856"/>
                    <a:pt x="155" y="856"/>
                    <a:pt x="155" y="951"/>
                  </a:cubicBezTo>
                  <a:cubicBezTo>
                    <a:pt x="155" y="1023"/>
                    <a:pt x="417" y="856"/>
                    <a:pt x="1024" y="1963"/>
                  </a:cubicBezTo>
                  <a:cubicBezTo>
                    <a:pt x="1310" y="2475"/>
                    <a:pt x="1488" y="2999"/>
                    <a:pt x="1607" y="3404"/>
                  </a:cubicBezTo>
                  <a:cubicBezTo>
                    <a:pt x="1726" y="3845"/>
                    <a:pt x="1762" y="4166"/>
                    <a:pt x="1762" y="4166"/>
                  </a:cubicBezTo>
                  <a:cubicBezTo>
                    <a:pt x="1842" y="4506"/>
                    <a:pt x="2057" y="4581"/>
                    <a:pt x="2230" y="4581"/>
                  </a:cubicBezTo>
                  <a:cubicBezTo>
                    <a:pt x="2366" y="4581"/>
                    <a:pt x="2477" y="4535"/>
                    <a:pt x="2477" y="4535"/>
                  </a:cubicBezTo>
                  <a:cubicBezTo>
                    <a:pt x="2584" y="3487"/>
                    <a:pt x="1881" y="1428"/>
                    <a:pt x="1869" y="1344"/>
                  </a:cubicBezTo>
                  <a:cubicBezTo>
                    <a:pt x="1822" y="1261"/>
                    <a:pt x="1726" y="618"/>
                    <a:pt x="1738" y="332"/>
                  </a:cubicBezTo>
                  <a:cubicBezTo>
                    <a:pt x="1747" y="140"/>
                    <a:pt x="1385" y="1"/>
                    <a:pt x="1078" y="1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4800000" y="2152775"/>
              <a:ext cx="41700" cy="80700"/>
            </a:xfrm>
            <a:custGeom>
              <a:avLst/>
              <a:gdLst/>
              <a:ahLst/>
              <a:cxnLst/>
              <a:rect l="l" t="t" r="r" b="b"/>
              <a:pathLst>
                <a:path w="1668" h="3228" extrusionOk="0">
                  <a:moveTo>
                    <a:pt x="655" y="1"/>
                  </a:moveTo>
                  <a:cubicBezTo>
                    <a:pt x="512" y="131"/>
                    <a:pt x="465" y="215"/>
                    <a:pt x="262" y="429"/>
                  </a:cubicBezTo>
                  <a:cubicBezTo>
                    <a:pt x="0" y="679"/>
                    <a:pt x="167" y="679"/>
                    <a:pt x="167" y="774"/>
                  </a:cubicBezTo>
                  <a:cubicBezTo>
                    <a:pt x="167" y="846"/>
                    <a:pt x="417" y="679"/>
                    <a:pt x="1036" y="1786"/>
                  </a:cubicBezTo>
                  <a:cubicBezTo>
                    <a:pt x="1310" y="2298"/>
                    <a:pt x="1488" y="2822"/>
                    <a:pt x="1608" y="3227"/>
                  </a:cubicBezTo>
                  <a:cubicBezTo>
                    <a:pt x="1667" y="2263"/>
                    <a:pt x="1453" y="1274"/>
                    <a:pt x="941" y="429"/>
                  </a:cubicBezTo>
                  <a:cubicBezTo>
                    <a:pt x="869" y="274"/>
                    <a:pt x="762" y="131"/>
                    <a:pt x="655" y="1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4680625" y="2251525"/>
              <a:ext cx="197375" cy="126900"/>
            </a:xfrm>
            <a:custGeom>
              <a:avLst/>
              <a:gdLst/>
              <a:ahLst/>
              <a:cxnLst/>
              <a:rect l="l" t="t" r="r" b="b"/>
              <a:pathLst>
                <a:path w="7895" h="5076" extrusionOk="0">
                  <a:moveTo>
                    <a:pt x="6863" y="1"/>
                  </a:moveTo>
                  <a:cubicBezTo>
                    <a:pt x="6697" y="1"/>
                    <a:pt x="6573" y="39"/>
                    <a:pt x="6573" y="39"/>
                  </a:cubicBezTo>
                  <a:cubicBezTo>
                    <a:pt x="6335" y="551"/>
                    <a:pt x="6073" y="1015"/>
                    <a:pt x="5775" y="1420"/>
                  </a:cubicBezTo>
                  <a:cubicBezTo>
                    <a:pt x="4042" y="3779"/>
                    <a:pt x="1570" y="4020"/>
                    <a:pt x="632" y="4020"/>
                  </a:cubicBezTo>
                  <a:cubicBezTo>
                    <a:pt x="391" y="4020"/>
                    <a:pt x="251" y="4004"/>
                    <a:pt x="251" y="4004"/>
                  </a:cubicBezTo>
                  <a:cubicBezTo>
                    <a:pt x="1" y="4480"/>
                    <a:pt x="72" y="4742"/>
                    <a:pt x="239" y="4885"/>
                  </a:cubicBezTo>
                  <a:cubicBezTo>
                    <a:pt x="453" y="5075"/>
                    <a:pt x="822" y="5075"/>
                    <a:pt x="822" y="5075"/>
                  </a:cubicBezTo>
                  <a:cubicBezTo>
                    <a:pt x="822" y="5075"/>
                    <a:pt x="3025" y="4944"/>
                    <a:pt x="4239" y="4278"/>
                  </a:cubicBezTo>
                  <a:cubicBezTo>
                    <a:pt x="5466" y="3587"/>
                    <a:pt x="7895" y="992"/>
                    <a:pt x="7573" y="408"/>
                  </a:cubicBezTo>
                  <a:cubicBezTo>
                    <a:pt x="7395" y="72"/>
                    <a:pt x="7090" y="1"/>
                    <a:pt x="6863" y="1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4680625" y="2287025"/>
              <a:ext cx="144100" cy="86625"/>
            </a:xfrm>
            <a:custGeom>
              <a:avLst/>
              <a:gdLst/>
              <a:ahLst/>
              <a:cxnLst/>
              <a:rect l="l" t="t" r="r" b="b"/>
              <a:pathLst>
                <a:path w="5764" h="3465" extrusionOk="0">
                  <a:moveTo>
                    <a:pt x="251" y="2584"/>
                  </a:moveTo>
                  <a:lnTo>
                    <a:pt x="251" y="2584"/>
                  </a:lnTo>
                  <a:cubicBezTo>
                    <a:pt x="251" y="2584"/>
                    <a:pt x="251" y="2584"/>
                    <a:pt x="251" y="2584"/>
                  </a:cubicBezTo>
                  <a:lnTo>
                    <a:pt x="251" y="2584"/>
                  </a:lnTo>
                  <a:cubicBezTo>
                    <a:pt x="251" y="2584"/>
                    <a:pt x="251" y="2584"/>
                    <a:pt x="251" y="2584"/>
                  </a:cubicBezTo>
                  <a:close/>
                  <a:moveTo>
                    <a:pt x="5763" y="0"/>
                  </a:moveTo>
                  <a:cubicBezTo>
                    <a:pt x="4030" y="2359"/>
                    <a:pt x="1558" y="2600"/>
                    <a:pt x="626" y="2600"/>
                  </a:cubicBezTo>
                  <a:cubicBezTo>
                    <a:pt x="390" y="2600"/>
                    <a:pt x="253" y="2584"/>
                    <a:pt x="251" y="2584"/>
                  </a:cubicBezTo>
                  <a:lnTo>
                    <a:pt x="251" y="2584"/>
                  </a:lnTo>
                  <a:cubicBezTo>
                    <a:pt x="1" y="3060"/>
                    <a:pt x="72" y="3322"/>
                    <a:pt x="239" y="3465"/>
                  </a:cubicBezTo>
                  <a:cubicBezTo>
                    <a:pt x="548" y="3453"/>
                    <a:pt x="870" y="3405"/>
                    <a:pt x="1072" y="3393"/>
                  </a:cubicBezTo>
                  <a:cubicBezTo>
                    <a:pt x="1727" y="3334"/>
                    <a:pt x="2394" y="3215"/>
                    <a:pt x="2977" y="2905"/>
                  </a:cubicBezTo>
                  <a:cubicBezTo>
                    <a:pt x="3525" y="2608"/>
                    <a:pt x="4025" y="2167"/>
                    <a:pt x="4466" y="1727"/>
                  </a:cubicBezTo>
                  <a:cubicBezTo>
                    <a:pt x="4978" y="1203"/>
                    <a:pt x="5406" y="619"/>
                    <a:pt x="5763" y="0"/>
                  </a:cubicBezTo>
                  <a:close/>
                </a:path>
              </a:pathLst>
            </a:custGeom>
            <a:solidFill>
              <a:srgbClr val="B87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4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Thành tựu tiêu biểu</a:t>
            </a:r>
            <a:endParaRPr dirty="0"/>
          </a:p>
        </p:txBody>
      </p:sp>
      <p:sp>
        <p:nvSpPr>
          <p:cNvPr id="1342" name="Google Shape;1342;p44"/>
          <p:cNvSpPr txBox="1">
            <a:spLocks noGrp="1"/>
          </p:cNvSpPr>
          <p:nvPr>
            <p:ph type="subTitle" idx="1"/>
          </p:nvPr>
        </p:nvSpPr>
        <p:spPr>
          <a:xfrm>
            <a:off x="10616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solidFill>
                  <a:srgbClr val="FFC000"/>
                </a:solidFill>
                <a:hlinkClick r:id="rId3" action="ppaction://hlinksldjump"/>
              </a:rPr>
              <a:t>Tôn</a:t>
            </a:r>
            <a:r>
              <a:rPr lang="en-US" dirty="0">
                <a:solidFill>
                  <a:srgbClr val="FFC000"/>
                </a:solidFill>
                <a:hlinkClick r:id="rId3" action="ppaction://hlinksldjump"/>
              </a:rPr>
              <a:t> </a:t>
            </a:r>
            <a:r>
              <a:rPr lang="en-US" dirty="0" err="1">
                <a:solidFill>
                  <a:srgbClr val="FFC000"/>
                </a:solidFill>
                <a:hlinkClick r:id="rId3" action="ppaction://hlinksldjump"/>
              </a:rPr>
              <a:t>giáo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343" name="Google Shape;1343;p44"/>
          <p:cNvSpPr txBox="1">
            <a:spLocks noGrp="1"/>
          </p:cNvSpPr>
          <p:nvPr>
            <p:ph type="subTitle" idx="2"/>
          </p:nvPr>
        </p:nvSpPr>
        <p:spPr>
          <a:xfrm>
            <a:off x="10616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hlinkClick r:id="rId4" action="ppaction://hlinksldjump"/>
              </a:rPr>
              <a:t>Kiến</a:t>
            </a:r>
            <a:r>
              <a:rPr lang="en-US" dirty="0">
                <a:hlinkClick r:id="rId4" action="ppaction://hlinksldjump"/>
              </a:rPr>
              <a:t> </a:t>
            </a:r>
            <a:r>
              <a:rPr lang="en-US" dirty="0" err="1">
                <a:hlinkClick r:id="rId4" action="ppaction://hlinksldjump"/>
              </a:rPr>
              <a:t>trúc</a:t>
            </a:r>
            <a:endParaRPr dirty="0"/>
          </a:p>
        </p:txBody>
      </p:sp>
      <p:sp>
        <p:nvSpPr>
          <p:cNvPr id="1344" name="Google Shape;1344;p44"/>
          <p:cNvSpPr txBox="1">
            <a:spLocks noGrp="1"/>
          </p:cNvSpPr>
          <p:nvPr>
            <p:ph type="subTitle" idx="3"/>
          </p:nvPr>
        </p:nvSpPr>
        <p:spPr>
          <a:xfrm>
            <a:off x="34515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dirty="0">
                <a:hlinkClick r:id="rId5" action="ppaction://hlinksldjump"/>
              </a:rPr>
              <a:t>Văn học</a:t>
            </a:r>
            <a:endParaRPr dirty="0"/>
          </a:p>
        </p:txBody>
      </p:sp>
      <p:sp>
        <p:nvSpPr>
          <p:cNvPr id="1345" name="Google Shape;1345;p44"/>
          <p:cNvSpPr txBox="1">
            <a:spLocks noGrp="1"/>
          </p:cNvSpPr>
          <p:nvPr>
            <p:ph type="subTitle" idx="4"/>
          </p:nvPr>
        </p:nvSpPr>
        <p:spPr>
          <a:xfrm>
            <a:off x="34515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pháp</a:t>
            </a:r>
            <a:endParaRPr dirty="0"/>
          </a:p>
        </p:txBody>
      </p:sp>
      <p:sp>
        <p:nvSpPr>
          <p:cNvPr id="1346" name="Google Shape;1346;p44"/>
          <p:cNvSpPr txBox="1">
            <a:spLocks noGrp="1"/>
          </p:cNvSpPr>
          <p:nvPr>
            <p:ph type="subTitle" idx="5"/>
          </p:nvPr>
        </p:nvSpPr>
        <p:spPr>
          <a:xfrm>
            <a:off x="587555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hlinkClick r:id="rId6" action="ppaction://hlinksldjump"/>
              </a:rPr>
              <a:t>Chữ</a:t>
            </a:r>
            <a:r>
              <a:rPr lang="en-US" dirty="0">
                <a:hlinkClick r:id="rId6" action="ppaction://hlinksldjump"/>
              </a:rPr>
              <a:t> </a:t>
            </a:r>
            <a:r>
              <a:rPr lang="en-US" dirty="0" err="1">
                <a:hlinkClick r:id="rId6" action="ppaction://hlinksldjump"/>
              </a:rPr>
              <a:t>viết</a:t>
            </a:r>
            <a:endParaRPr dirty="0"/>
          </a:p>
        </p:txBody>
      </p:sp>
      <p:sp>
        <p:nvSpPr>
          <p:cNvPr id="1347" name="Google Shape;1347;p44"/>
          <p:cNvSpPr txBox="1">
            <a:spLocks noGrp="1"/>
          </p:cNvSpPr>
          <p:nvPr>
            <p:ph type="subTitle" idx="6"/>
          </p:nvPr>
        </p:nvSpPr>
        <p:spPr>
          <a:xfrm>
            <a:off x="587555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hlinkClick r:id="rId7" action="ppaction://hlinksldjump"/>
              </a:rPr>
              <a:t>Toán</a:t>
            </a:r>
            <a:r>
              <a:rPr lang="en-US" dirty="0">
                <a:hlinkClick r:id="rId7" action="ppaction://hlinksldjump"/>
              </a:rPr>
              <a:t> </a:t>
            </a:r>
            <a:r>
              <a:rPr lang="en-US" dirty="0" err="1">
                <a:hlinkClick r:id="rId7" action="ppaction://hlinksldjump"/>
              </a:rPr>
              <a:t>học</a:t>
            </a:r>
            <a:endParaRPr dirty="0"/>
          </a:p>
        </p:txBody>
      </p:sp>
      <p:sp>
        <p:nvSpPr>
          <p:cNvPr id="1348" name="Google Shape;1348;p44"/>
          <p:cNvSpPr txBox="1">
            <a:spLocks noGrp="1"/>
          </p:cNvSpPr>
          <p:nvPr>
            <p:ph type="subTitle" idx="7"/>
          </p:nvPr>
        </p:nvSpPr>
        <p:spPr>
          <a:xfrm>
            <a:off x="10615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dirty="0"/>
              <a:t>đạo Bà La Môn, đạo Phật</a:t>
            </a:r>
            <a:endParaRPr dirty="0"/>
          </a:p>
        </p:txBody>
      </p:sp>
      <p:sp>
        <p:nvSpPr>
          <p:cNvPr id="1349" name="Google Shape;1349;p44"/>
          <p:cNvSpPr txBox="1">
            <a:spLocks noGrp="1"/>
          </p:cNvSpPr>
          <p:nvPr>
            <p:ph type="subTitle" idx="8"/>
          </p:nvPr>
        </p:nvSpPr>
        <p:spPr>
          <a:xfrm>
            <a:off x="34514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it-IT" dirty="0"/>
              <a:t>sử thi Ma-ha-bha-ra-ta và Ra-ma-y-a-na.</a:t>
            </a:r>
            <a:endParaRPr dirty="0"/>
          </a:p>
        </p:txBody>
      </p:sp>
      <p:sp>
        <p:nvSpPr>
          <p:cNvPr id="1350" name="Google Shape;1350;p44"/>
          <p:cNvSpPr txBox="1">
            <a:spLocks noGrp="1"/>
          </p:cNvSpPr>
          <p:nvPr>
            <p:ph type="subTitle" idx="9"/>
          </p:nvPr>
        </p:nvSpPr>
        <p:spPr>
          <a:xfrm>
            <a:off x="587553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 smtClean="0"/>
              <a:t>Phạn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351" name="Google Shape;1351;p44"/>
          <p:cNvSpPr txBox="1">
            <a:spLocks noGrp="1"/>
          </p:cNvSpPr>
          <p:nvPr>
            <p:ph type="subTitle" idx="13"/>
          </p:nvPr>
        </p:nvSpPr>
        <p:spPr>
          <a:xfrm>
            <a:off x="10615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vi-VN" dirty="0"/>
              <a:t>cột đá A-sô-ca và đại bảo tháp San-chi</a:t>
            </a:r>
            <a:endParaRPr dirty="0"/>
          </a:p>
        </p:txBody>
      </p:sp>
      <p:sp>
        <p:nvSpPr>
          <p:cNvPr id="1352" name="Google Shape;1352;p44"/>
          <p:cNvSpPr txBox="1">
            <a:spLocks noGrp="1"/>
          </p:cNvSpPr>
          <p:nvPr>
            <p:ph type="subTitle" idx="14"/>
          </p:nvPr>
        </p:nvSpPr>
        <p:spPr>
          <a:xfrm>
            <a:off x="34514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 smtClean="0"/>
              <a:t>lịch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353" name="Google Shape;1353;p44"/>
          <p:cNvSpPr txBox="1">
            <a:spLocks noGrp="1"/>
          </p:cNvSpPr>
          <p:nvPr>
            <p:ph type="subTitle" idx="15"/>
          </p:nvPr>
        </p:nvSpPr>
        <p:spPr>
          <a:xfrm>
            <a:off x="587553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vi-VN" dirty="0"/>
              <a:t>hệ số có 10 chữ số, đặc biệt là giá trị của số 0</a:t>
            </a:r>
            <a:endParaRPr dirty="0"/>
          </a:p>
        </p:txBody>
      </p:sp>
      <p:sp>
        <p:nvSpPr>
          <p:cNvPr id="1355" name="Google Shape;1355;p44"/>
          <p:cNvSpPr/>
          <p:nvPr/>
        </p:nvSpPr>
        <p:spPr>
          <a:xfrm>
            <a:off x="1936550" y="1322175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6" name="Google Shape;1356;p44"/>
          <p:cNvGrpSpPr/>
          <p:nvPr/>
        </p:nvGrpSpPr>
        <p:grpSpPr>
          <a:xfrm>
            <a:off x="2014248" y="1385594"/>
            <a:ext cx="335706" cy="364258"/>
            <a:chOff x="-42778750" y="2320125"/>
            <a:chExt cx="285125" cy="309375"/>
          </a:xfrm>
        </p:grpSpPr>
        <p:sp>
          <p:nvSpPr>
            <p:cNvPr id="1357" name="Google Shape;1357;p44"/>
            <p:cNvSpPr/>
            <p:nvPr/>
          </p:nvSpPr>
          <p:spPr>
            <a:xfrm>
              <a:off x="-42778750" y="2320125"/>
              <a:ext cx="285125" cy="309375"/>
            </a:xfrm>
            <a:custGeom>
              <a:avLst/>
              <a:gdLst/>
              <a:ahLst/>
              <a:cxnLst/>
              <a:rect l="l" t="t" r="r" b="b"/>
              <a:pathLst>
                <a:path w="11405" h="12375" extrusionOk="0">
                  <a:moveTo>
                    <a:pt x="5654" y="815"/>
                  </a:moveTo>
                  <a:cubicBezTo>
                    <a:pt x="5920" y="815"/>
                    <a:pt x="6185" y="965"/>
                    <a:pt x="6459" y="1253"/>
                  </a:cubicBezTo>
                  <a:cubicBezTo>
                    <a:pt x="6711" y="1568"/>
                    <a:pt x="6963" y="1978"/>
                    <a:pt x="7120" y="2419"/>
                  </a:cubicBezTo>
                  <a:cubicBezTo>
                    <a:pt x="6616" y="2545"/>
                    <a:pt x="6144" y="2734"/>
                    <a:pt x="5671" y="2923"/>
                  </a:cubicBezTo>
                  <a:cubicBezTo>
                    <a:pt x="5198" y="2734"/>
                    <a:pt x="4726" y="2545"/>
                    <a:pt x="4190" y="2419"/>
                  </a:cubicBezTo>
                  <a:cubicBezTo>
                    <a:pt x="4348" y="2072"/>
                    <a:pt x="4568" y="1663"/>
                    <a:pt x="4789" y="1348"/>
                  </a:cubicBezTo>
                  <a:cubicBezTo>
                    <a:pt x="5083" y="988"/>
                    <a:pt x="5368" y="815"/>
                    <a:pt x="5654" y="815"/>
                  </a:cubicBezTo>
                  <a:close/>
                  <a:moveTo>
                    <a:pt x="3938" y="3238"/>
                  </a:moveTo>
                  <a:cubicBezTo>
                    <a:pt x="4159" y="3332"/>
                    <a:pt x="4411" y="3364"/>
                    <a:pt x="4600" y="3427"/>
                  </a:cubicBezTo>
                  <a:cubicBezTo>
                    <a:pt x="4285" y="3616"/>
                    <a:pt x="4033" y="3774"/>
                    <a:pt x="3781" y="3900"/>
                  </a:cubicBezTo>
                  <a:cubicBezTo>
                    <a:pt x="3844" y="3679"/>
                    <a:pt x="3907" y="3427"/>
                    <a:pt x="3938" y="3238"/>
                  </a:cubicBezTo>
                  <a:close/>
                  <a:moveTo>
                    <a:pt x="7341" y="3238"/>
                  </a:moveTo>
                  <a:cubicBezTo>
                    <a:pt x="7435" y="3490"/>
                    <a:pt x="7467" y="3711"/>
                    <a:pt x="7498" y="3963"/>
                  </a:cubicBezTo>
                  <a:cubicBezTo>
                    <a:pt x="7246" y="3805"/>
                    <a:pt x="6963" y="3616"/>
                    <a:pt x="6679" y="3490"/>
                  </a:cubicBezTo>
                  <a:cubicBezTo>
                    <a:pt x="6868" y="3364"/>
                    <a:pt x="7120" y="3301"/>
                    <a:pt x="7341" y="3238"/>
                  </a:cubicBezTo>
                  <a:close/>
                  <a:moveTo>
                    <a:pt x="2340" y="2993"/>
                  </a:moveTo>
                  <a:cubicBezTo>
                    <a:pt x="2618" y="2993"/>
                    <a:pt x="2897" y="3021"/>
                    <a:pt x="3151" y="3049"/>
                  </a:cubicBezTo>
                  <a:cubicBezTo>
                    <a:pt x="3025" y="3522"/>
                    <a:pt x="2899" y="3994"/>
                    <a:pt x="2867" y="4593"/>
                  </a:cubicBezTo>
                  <a:cubicBezTo>
                    <a:pt x="2457" y="4908"/>
                    <a:pt x="2048" y="5223"/>
                    <a:pt x="1670" y="5569"/>
                  </a:cubicBezTo>
                  <a:cubicBezTo>
                    <a:pt x="1040" y="4782"/>
                    <a:pt x="473" y="3616"/>
                    <a:pt x="1355" y="3175"/>
                  </a:cubicBezTo>
                  <a:cubicBezTo>
                    <a:pt x="1651" y="3036"/>
                    <a:pt x="1995" y="2993"/>
                    <a:pt x="2340" y="2993"/>
                  </a:cubicBezTo>
                  <a:close/>
                  <a:moveTo>
                    <a:pt x="8935" y="3013"/>
                  </a:moveTo>
                  <a:cubicBezTo>
                    <a:pt x="9678" y="3013"/>
                    <a:pt x="10397" y="3218"/>
                    <a:pt x="10397" y="3868"/>
                  </a:cubicBezTo>
                  <a:cubicBezTo>
                    <a:pt x="10397" y="4435"/>
                    <a:pt x="9956" y="5097"/>
                    <a:pt x="9609" y="5569"/>
                  </a:cubicBezTo>
                  <a:cubicBezTo>
                    <a:pt x="9294" y="5254"/>
                    <a:pt x="8884" y="4908"/>
                    <a:pt x="8412" y="4593"/>
                  </a:cubicBezTo>
                  <a:cubicBezTo>
                    <a:pt x="8349" y="4089"/>
                    <a:pt x="8254" y="3553"/>
                    <a:pt x="8160" y="3080"/>
                  </a:cubicBezTo>
                  <a:cubicBezTo>
                    <a:pt x="8400" y="3039"/>
                    <a:pt x="8669" y="3013"/>
                    <a:pt x="8935" y="3013"/>
                  </a:cubicBezTo>
                  <a:close/>
                  <a:moveTo>
                    <a:pt x="8538" y="5695"/>
                  </a:moveTo>
                  <a:cubicBezTo>
                    <a:pt x="8727" y="5853"/>
                    <a:pt x="8884" y="6010"/>
                    <a:pt x="9042" y="6168"/>
                  </a:cubicBezTo>
                  <a:cubicBezTo>
                    <a:pt x="8884" y="6325"/>
                    <a:pt x="8695" y="6483"/>
                    <a:pt x="8538" y="6640"/>
                  </a:cubicBezTo>
                  <a:lnTo>
                    <a:pt x="8538" y="5695"/>
                  </a:lnTo>
                  <a:close/>
                  <a:moveTo>
                    <a:pt x="2741" y="5727"/>
                  </a:moveTo>
                  <a:lnTo>
                    <a:pt x="2741" y="6672"/>
                  </a:lnTo>
                  <a:cubicBezTo>
                    <a:pt x="2552" y="6514"/>
                    <a:pt x="2394" y="6357"/>
                    <a:pt x="2237" y="6199"/>
                  </a:cubicBezTo>
                  <a:cubicBezTo>
                    <a:pt x="2426" y="6010"/>
                    <a:pt x="2583" y="5884"/>
                    <a:pt x="2741" y="5727"/>
                  </a:cubicBezTo>
                  <a:close/>
                  <a:moveTo>
                    <a:pt x="5671" y="3837"/>
                  </a:moveTo>
                  <a:cubicBezTo>
                    <a:pt x="6364" y="4152"/>
                    <a:pt x="7026" y="4561"/>
                    <a:pt x="7656" y="5002"/>
                  </a:cubicBezTo>
                  <a:cubicBezTo>
                    <a:pt x="7750" y="5821"/>
                    <a:pt x="7750" y="6609"/>
                    <a:pt x="7656" y="7334"/>
                  </a:cubicBezTo>
                  <a:cubicBezTo>
                    <a:pt x="7026" y="7775"/>
                    <a:pt x="6364" y="8184"/>
                    <a:pt x="5671" y="8531"/>
                  </a:cubicBezTo>
                  <a:cubicBezTo>
                    <a:pt x="4946" y="8216"/>
                    <a:pt x="4285" y="7806"/>
                    <a:pt x="3655" y="7334"/>
                  </a:cubicBezTo>
                  <a:cubicBezTo>
                    <a:pt x="3560" y="6609"/>
                    <a:pt x="3560" y="5821"/>
                    <a:pt x="3655" y="5002"/>
                  </a:cubicBezTo>
                  <a:cubicBezTo>
                    <a:pt x="3970" y="4782"/>
                    <a:pt x="4285" y="4593"/>
                    <a:pt x="4631" y="4404"/>
                  </a:cubicBezTo>
                  <a:cubicBezTo>
                    <a:pt x="4978" y="4183"/>
                    <a:pt x="5356" y="3994"/>
                    <a:pt x="5671" y="3837"/>
                  </a:cubicBezTo>
                  <a:close/>
                  <a:moveTo>
                    <a:pt x="3781" y="8436"/>
                  </a:moveTo>
                  <a:lnTo>
                    <a:pt x="3781" y="8436"/>
                  </a:lnTo>
                  <a:cubicBezTo>
                    <a:pt x="3907" y="8531"/>
                    <a:pt x="4033" y="8594"/>
                    <a:pt x="4222" y="8688"/>
                  </a:cubicBezTo>
                  <a:cubicBezTo>
                    <a:pt x="4241" y="8641"/>
                    <a:pt x="4248" y="8625"/>
                    <a:pt x="4250" y="8625"/>
                  </a:cubicBezTo>
                  <a:lnTo>
                    <a:pt x="4250" y="8625"/>
                  </a:lnTo>
                  <a:cubicBezTo>
                    <a:pt x="4252" y="8625"/>
                    <a:pt x="4233" y="8679"/>
                    <a:pt x="4225" y="8690"/>
                  </a:cubicBezTo>
                  <a:lnTo>
                    <a:pt x="4225" y="8690"/>
                  </a:lnTo>
                  <a:cubicBezTo>
                    <a:pt x="4224" y="8689"/>
                    <a:pt x="4223" y="8689"/>
                    <a:pt x="4222" y="8688"/>
                  </a:cubicBezTo>
                  <a:lnTo>
                    <a:pt x="4222" y="8688"/>
                  </a:lnTo>
                  <a:cubicBezTo>
                    <a:pt x="4222" y="8691"/>
                    <a:pt x="4222" y="8692"/>
                    <a:pt x="4223" y="8692"/>
                  </a:cubicBezTo>
                  <a:cubicBezTo>
                    <a:pt x="4223" y="8692"/>
                    <a:pt x="4224" y="8691"/>
                    <a:pt x="4225" y="8690"/>
                  </a:cubicBezTo>
                  <a:lnTo>
                    <a:pt x="4225" y="8690"/>
                  </a:lnTo>
                  <a:cubicBezTo>
                    <a:pt x="4350" y="8753"/>
                    <a:pt x="4475" y="8846"/>
                    <a:pt x="4631" y="8909"/>
                  </a:cubicBezTo>
                  <a:cubicBezTo>
                    <a:pt x="4411" y="9003"/>
                    <a:pt x="4159" y="9066"/>
                    <a:pt x="3970" y="9129"/>
                  </a:cubicBezTo>
                  <a:cubicBezTo>
                    <a:pt x="3907" y="8909"/>
                    <a:pt x="3844" y="8688"/>
                    <a:pt x="3781" y="8436"/>
                  </a:cubicBezTo>
                  <a:close/>
                  <a:moveTo>
                    <a:pt x="7498" y="8499"/>
                  </a:moveTo>
                  <a:cubicBezTo>
                    <a:pt x="7467" y="8688"/>
                    <a:pt x="7435" y="8909"/>
                    <a:pt x="7341" y="9161"/>
                  </a:cubicBezTo>
                  <a:cubicBezTo>
                    <a:pt x="7120" y="9066"/>
                    <a:pt x="6868" y="9035"/>
                    <a:pt x="6679" y="8972"/>
                  </a:cubicBezTo>
                  <a:cubicBezTo>
                    <a:pt x="6994" y="8814"/>
                    <a:pt x="7278" y="8625"/>
                    <a:pt x="7498" y="8499"/>
                  </a:cubicBezTo>
                  <a:close/>
                  <a:moveTo>
                    <a:pt x="1638" y="6798"/>
                  </a:moveTo>
                  <a:cubicBezTo>
                    <a:pt x="1985" y="7145"/>
                    <a:pt x="2394" y="7491"/>
                    <a:pt x="2836" y="7775"/>
                  </a:cubicBezTo>
                  <a:cubicBezTo>
                    <a:pt x="2899" y="8279"/>
                    <a:pt x="2993" y="8814"/>
                    <a:pt x="3088" y="9287"/>
                  </a:cubicBezTo>
                  <a:cubicBezTo>
                    <a:pt x="2848" y="9347"/>
                    <a:pt x="2583" y="9369"/>
                    <a:pt x="2309" y="9369"/>
                  </a:cubicBezTo>
                  <a:cubicBezTo>
                    <a:pt x="2150" y="9369"/>
                    <a:pt x="1989" y="9361"/>
                    <a:pt x="1827" y="9350"/>
                  </a:cubicBezTo>
                  <a:cubicBezTo>
                    <a:pt x="1103" y="9224"/>
                    <a:pt x="725" y="8846"/>
                    <a:pt x="945" y="8090"/>
                  </a:cubicBezTo>
                  <a:cubicBezTo>
                    <a:pt x="1040" y="7649"/>
                    <a:pt x="1323" y="7239"/>
                    <a:pt x="1638" y="6798"/>
                  </a:cubicBezTo>
                  <a:close/>
                  <a:moveTo>
                    <a:pt x="9641" y="6830"/>
                  </a:moveTo>
                  <a:cubicBezTo>
                    <a:pt x="9987" y="7271"/>
                    <a:pt x="10428" y="7932"/>
                    <a:pt x="10428" y="8531"/>
                  </a:cubicBezTo>
                  <a:cubicBezTo>
                    <a:pt x="10405" y="9192"/>
                    <a:pt x="9707" y="9391"/>
                    <a:pt x="8988" y="9391"/>
                  </a:cubicBezTo>
                  <a:cubicBezTo>
                    <a:pt x="8713" y="9391"/>
                    <a:pt x="8435" y="9362"/>
                    <a:pt x="8191" y="9318"/>
                  </a:cubicBezTo>
                  <a:cubicBezTo>
                    <a:pt x="8286" y="8846"/>
                    <a:pt x="8412" y="8373"/>
                    <a:pt x="8443" y="7806"/>
                  </a:cubicBezTo>
                  <a:cubicBezTo>
                    <a:pt x="8853" y="7491"/>
                    <a:pt x="9294" y="7176"/>
                    <a:pt x="9641" y="6830"/>
                  </a:cubicBezTo>
                  <a:close/>
                  <a:moveTo>
                    <a:pt x="5671" y="9444"/>
                  </a:moveTo>
                  <a:cubicBezTo>
                    <a:pt x="6144" y="9633"/>
                    <a:pt x="6616" y="9822"/>
                    <a:pt x="7120" y="9948"/>
                  </a:cubicBezTo>
                  <a:cubicBezTo>
                    <a:pt x="6868" y="10453"/>
                    <a:pt x="6522" y="11177"/>
                    <a:pt x="6049" y="11429"/>
                  </a:cubicBezTo>
                  <a:cubicBezTo>
                    <a:pt x="5909" y="11527"/>
                    <a:pt x="5782" y="11569"/>
                    <a:pt x="5659" y="11569"/>
                  </a:cubicBezTo>
                  <a:cubicBezTo>
                    <a:pt x="5504" y="11569"/>
                    <a:pt x="5356" y="11503"/>
                    <a:pt x="5198" y="11398"/>
                  </a:cubicBezTo>
                  <a:cubicBezTo>
                    <a:pt x="4757" y="11083"/>
                    <a:pt x="4411" y="10453"/>
                    <a:pt x="4222" y="9948"/>
                  </a:cubicBezTo>
                  <a:cubicBezTo>
                    <a:pt x="4694" y="9822"/>
                    <a:pt x="5198" y="9633"/>
                    <a:pt x="5671" y="9444"/>
                  </a:cubicBezTo>
                  <a:close/>
                  <a:moveTo>
                    <a:pt x="5689" y="1"/>
                  </a:moveTo>
                  <a:cubicBezTo>
                    <a:pt x="5142" y="1"/>
                    <a:pt x="4663" y="283"/>
                    <a:pt x="4285" y="686"/>
                  </a:cubicBezTo>
                  <a:cubicBezTo>
                    <a:pt x="3907" y="1127"/>
                    <a:pt x="3623" y="1663"/>
                    <a:pt x="3434" y="2261"/>
                  </a:cubicBezTo>
                  <a:cubicBezTo>
                    <a:pt x="3054" y="2197"/>
                    <a:pt x="2712" y="2168"/>
                    <a:pt x="2405" y="2168"/>
                  </a:cubicBezTo>
                  <a:cubicBezTo>
                    <a:pt x="753" y="2168"/>
                    <a:pt x="126" y="3018"/>
                    <a:pt x="126" y="3868"/>
                  </a:cubicBezTo>
                  <a:cubicBezTo>
                    <a:pt x="126" y="4687"/>
                    <a:pt x="630" y="5538"/>
                    <a:pt x="1166" y="6168"/>
                  </a:cubicBezTo>
                  <a:cubicBezTo>
                    <a:pt x="788" y="6640"/>
                    <a:pt x="441" y="7176"/>
                    <a:pt x="221" y="7775"/>
                  </a:cubicBezTo>
                  <a:cubicBezTo>
                    <a:pt x="0" y="8499"/>
                    <a:pt x="126" y="9224"/>
                    <a:pt x="693" y="9696"/>
                  </a:cubicBezTo>
                  <a:cubicBezTo>
                    <a:pt x="1155" y="10078"/>
                    <a:pt x="1784" y="10204"/>
                    <a:pt x="2416" y="10204"/>
                  </a:cubicBezTo>
                  <a:cubicBezTo>
                    <a:pt x="2775" y="10204"/>
                    <a:pt x="3135" y="10163"/>
                    <a:pt x="3466" y="10106"/>
                  </a:cubicBezTo>
                  <a:lnTo>
                    <a:pt x="3812" y="10925"/>
                  </a:lnTo>
                  <a:cubicBezTo>
                    <a:pt x="4442" y="12059"/>
                    <a:pt x="5135" y="12374"/>
                    <a:pt x="5702" y="12374"/>
                  </a:cubicBezTo>
                  <a:cubicBezTo>
                    <a:pt x="6837" y="12374"/>
                    <a:pt x="7593" y="11177"/>
                    <a:pt x="8002" y="10106"/>
                  </a:cubicBezTo>
                  <a:cubicBezTo>
                    <a:pt x="8317" y="10159"/>
                    <a:pt x="8660" y="10194"/>
                    <a:pt x="9004" y="10194"/>
                  </a:cubicBezTo>
                  <a:cubicBezTo>
                    <a:pt x="9690" y="10194"/>
                    <a:pt x="10376" y="10054"/>
                    <a:pt x="10838" y="9633"/>
                  </a:cubicBezTo>
                  <a:cubicBezTo>
                    <a:pt x="11310" y="9161"/>
                    <a:pt x="11373" y="8531"/>
                    <a:pt x="11216" y="7901"/>
                  </a:cubicBezTo>
                  <a:cubicBezTo>
                    <a:pt x="10995" y="7302"/>
                    <a:pt x="10617" y="6703"/>
                    <a:pt x="10208" y="6199"/>
                  </a:cubicBezTo>
                  <a:cubicBezTo>
                    <a:pt x="10838" y="5443"/>
                    <a:pt x="11405" y="4435"/>
                    <a:pt x="11184" y="3490"/>
                  </a:cubicBezTo>
                  <a:cubicBezTo>
                    <a:pt x="10995" y="2765"/>
                    <a:pt x="10397" y="2387"/>
                    <a:pt x="9641" y="2230"/>
                  </a:cubicBezTo>
                  <a:cubicBezTo>
                    <a:pt x="9406" y="2175"/>
                    <a:pt x="9153" y="2150"/>
                    <a:pt x="8895" y="2150"/>
                  </a:cubicBezTo>
                  <a:cubicBezTo>
                    <a:pt x="8565" y="2150"/>
                    <a:pt x="8226" y="2191"/>
                    <a:pt x="7908" y="2261"/>
                  </a:cubicBezTo>
                  <a:cubicBezTo>
                    <a:pt x="7593" y="1348"/>
                    <a:pt x="6994" y="340"/>
                    <a:pt x="6112" y="56"/>
                  </a:cubicBezTo>
                  <a:cubicBezTo>
                    <a:pt x="5967" y="18"/>
                    <a:pt x="5826" y="1"/>
                    <a:pt x="5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4"/>
            <p:cNvSpPr/>
            <p:nvPr/>
          </p:nvSpPr>
          <p:spPr>
            <a:xfrm>
              <a:off x="-42667700" y="2443600"/>
              <a:ext cx="62250" cy="61475"/>
            </a:xfrm>
            <a:custGeom>
              <a:avLst/>
              <a:gdLst/>
              <a:ahLst/>
              <a:cxnLst/>
              <a:rect l="l" t="t" r="r" b="b"/>
              <a:pathLst>
                <a:path w="2490" h="2459" extrusionOk="0">
                  <a:moveTo>
                    <a:pt x="1249" y="858"/>
                  </a:moveTo>
                  <a:cubicBezTo>
                    <a:pt x="1468" y="858"/>
                    <a:pt x="1639" y="1027"/>
                    <a:pt x="1639" y="1260"/>
                  </a:cubicBezTo>
                  <a:cubicBezTo>
                    <a:pt x="1607" y="1418"/>
                    <a:pt x="1481" y="1575"/>
                    <a:pt x="1323" y="1670"/>
                  </a:cubicBezTo>
                  <a:cubicBezTo>
                    <a:pt x="1285" y="1681"/>
                    <a:pt x="1248" y="1686"/>
                    <a:pt x="1211" y="1686"/>
                  </a:cubicBezTo>
                  <a:cubicBezTo>
                    <a:pt x="1040" y="1686"/>
                    <a:pt x="897" y="1569"/>
                    <a:pt x="819" y="1386"/>
                  </a:cubicBezTo>
                  <a:cubicBezTo>
                    <a:pt x="756" y="1134"/>
                    <a:pt x="851" y="945"/>
                    <a:pt x="1103" y="882"/>
                  </a:cubicBezTo>
                  <a:cubicBezTo>
                    <a:pt x="1153" y="866"/>
                    <a:pt x="1202" y="858"/>
                    <a:pt x="1249" y="858"/>
                  </a:cubicBezTo>
                  <a:close/>
                  <a:moveTo>
                    <a:pt x="1229" y="0"/>
                  </a:moveTo>
                  <a:cubicBezTo>
                    <a:pt x="567" y="0"/>
                    <a:pt x="0" y="567"/>
                    <a:pt x="0" y="1229"/>
                  </a:cubicBezTo>
                  <a:cubicBezTo>
                    <a:pt x="0" y="1874"/>
                    <a:pt x="509" y="2459"/>
                    <a:pt x="1177" y="2459"/>
                  </a:cubicBezTo>
                  <a:cubicBezTo>
                    <a:pt x="1194" y="2459"/>
                    <a:pt x="1211" y="2458"/>
                    <a:pt x="1229" y="2458"/>
                  </a:cubicBezTo>
                  <a:cubicBezTo>
                    <a:pt x="1891" y="2458"/>
                    <a:pt x="2489" y="1891"/>
                    <a:pt x="2489" y="1229"/>
                  </a:cubicBezTo>
                  <a:cubicBezTo>
                    <a:pt x="2426" y="567"/>
                    <a:pt x="1891" y="0"/>
                    <a:pt x="1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9" name="Google Shape;1359;p44"/>
          <p:cNvSpPr/>
          <p:nvPr/>
        </p:nvSpPr>
        <p:spPr>
          <a:xfrm>
            <a:off x="4326450" y="1322175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44"/>
          <p:cNvSpPr/>
          <p:nvPr/>
        </p:nvSpPr>
        <p:spPr>
          <a:xfrm>
            <a:off x="6720368" y="1389518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44"/>
          <p:cNvSpPr/>
          <p:nvPr/>
        </p:nvSpPr>
        <p:spPr>
          <a:xfrm>
            <a:off x="4385671" y="1397526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44"/>
          <p:cNvSpPr/>
          <p:nvPr/>
        </p:nvSpPr>
        <p:spPr>
          <a:xfrm>
            <a:off x="1920025" y="2965350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44"/>
          <p:cNvSpPr/>
          <p:nvPr/>
        </p:nvSpPr>
        <p:spPr>
          <a:xfrm>
            <a:off x="4309925" y="2965350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44"/>
          <p:cNvSpPr/>
          <p:nvPr/>
        </p:nvSpPr>
        <p:spPr>
          <a:xfrm>
            <a:off x="6758005" y="3102952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5036;p73"/>
          <p:cNvSpPr/>
          <p:nvPr/>
        </p:nvSpPr>
        <p:spPr>
          <a:xfrm>
            <a:off x="6808449" y="1464359"/>
            <a:ext cx="348301" cy="341418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</a:endParaRPr>
          </a:p>
        </p:txBody>
      </p:sp>
      <p:sp>
        <p:nvSpPr>
          <p:cNvPr id="1361" name="Google Shape;1361;p44"/>
          <p:cNvSpPr/>
          <p:nvPr/>
        </p:nvSpPr>
        <p:spPr>
          <a:xfrm>
            <a:off x="6814724" y="3161987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14862;p73"/>
          <p:cNvGrpSpPr/>
          <p:nvPr/>
        </p:nvGrpSpPr>
        <p:grpSpPr>
          <a:xfrm>
            <a:off x="4385671" y="3040816"/>
            <a:ext cx="340168" cy="340168"/>
            <a:chOff x="5648375" y="238125"/>
            <a:chExt cx="483125" cy="483125"/>
          </a:xfrm>
          <a:solidFill>
            <a:schemeClr val="bg2"/>
          </a:solidFill>
        </p:grpSpPr>
        <p:sp>
          <p:nvSpPr>
            <p:cNvPr id="39" name="Google Shape;14863;p73"/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14864;p73"/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14865;p73"/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14866;p73"/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14867;p73"/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14868;p73"/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14869;p73"/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14870;p73"/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14871;p73"/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14872;p73"/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Google Shape;16420;p77"/>
          <p:cNvSpPr/>
          <p:nvPr/>
        </p:nvSpPr>
        <p:spPr>
          <a:xfrm>
            <a:off x="1974208" y="3043747"/>
            <a:ext cx="341579" cy="341772"/>
          </a:xfrm>
          <a:custGeom>
            <a:avLst/>
            <a:gdLst/>
            <a:ahLst/>
            <a:cxnLst/>
            <a:rect l="l" t="t" r="r" b="b"/>
            <a:pathLst>
              <a:path w="14147" h="14155" extrusionOk="0">
                <a:moveTo>
                  <a:pt x="7058" y="891"/>
                </a:moveTo>
                <a:lnTo>
                  <a:pt x="11311" y="3285"/>
                </a:lnTo>
                <a:lnTo>
                  <a:pt x="2805" y="3285"/>
                </a:lnTo>
                <a:lnTo>
                  <a:pt x="7058" y="891"/>
                </a:lnTo>
                <a:close/>
                <a:moveTo>
                  <a:pt x="12886" y="4136"/>
                </a:moveTo>
                <a:cubicBezTo>
                  <a:pt x="13107" y="4136"/>
                  <a:pt x="13264" y="4325"/>
                  <a:pt x="13264" y="4545"/>
                </a:cubicBezTo>
                <a:lnTo>
                  <a:pt x="13264" y="4986"/>
                </a:lnTo>
                <a:lnTo>
                  <a:pt x="851" y="4986"/>
                </a:lnTo>
                <a:lnTo>
                  <a:pt x="851" y="4545"/>
                </a:lnTo>
                <a:cubicBezTo>
                  <a:pt x="851" y="4325"/>
                  <a:pt x="1040" y="4136"/>
                  <a:pt x="1261" y="4136"/>
                </a:cubicBezTo>
                <a:close/>
                <a:moveTo>
                  <a:pt x="3309" y="5806"/>
                </a:moveTo>
                <a:lnTo>
                  <a:pt x="3309" y="9996"/>
                </a:lnTo>
                <a:lnTo>
                  <a:pt x="2490" y="9996"/>
                </a:lnTo>
                <a:lnTo>
                  <a:pt x="2490" y="5806"/>
                </a:lnTo>
                <a:close/>
                <a:moveTo>
                  <a:pt x="5798" y="5806"/>
                </a:moveTo>
                <a:lnTo>
                  <a:pt x="5798" y="9996"/>
                </a:lnTo>
                <a:lnTo>
                  <a:pt x="4128" y="9996"/>
                </a:lnTo>
                <a:lnTo>
                  <a:pt x="4128" y="5806"/>
                </a:lnTo>
                <a:close/>
                <a:moveTo>
                  <a:pt x="7499" y="5806"/>
                </a:moveTo>
                <a:lnTo>
                  <a:pt x="7499" y="9996"/>
                </a:lnTo>
                <a:lnTo>
                  <a:pt x="6617" y="9996"/>
                </a:lnTo>
                <a:lnTo>
                  <a:pt x="6617" y="5806"/>
                </a:lnTo>
                <a:close/>
                <a:moveTo>
                  <a:pt x="9956" y="5806"/>
                </a:moveTo>
                <a:lnTo>
                  <a:pt x="9956" y="9996"/>
                </a:lnTo>
                <a:lnTo>
                  <a:pt x="8286" y="9996"/>
                </a:lnTo>
                <a:lnTo>
                  <a:pt x="8286" y="5806"/>
                </a:lnTo>
                <a:close/>
                <a:moveTo>
                  <a:pt x="11626" y="5806"/>
                </a:moveTo>
                <a:lnTo>
                  <a:pt x="11626" y="9996"/>
                </a:lnTo>
                <a:lnTo>
                  <a:pt x="10807" y="9996"/>
                </a:lnTo>
                <a:lnTo>
                  <a:pt x="10807" y="5806"/>
                </a:lnTo>
                <a:close/>
                <a:moveTo>
                  <a:pt x="12004" y="10815"/>
                </a:moveTo>
                <a:cubicBezTo>
                  <a:pt x="12256" y="10815"/>
                  <a:pt x="12445" y="11004"/>
                  <a:pt x="12445" y="11256"/>
                </a:cubicBezTo>
                <a:lnTo>
                  <a:pt x="12445" y="11634"/>
                </a:lnTo>
                <a:lnTo>
                  <a:pt x="1670" y="11634"/>
                </a:lnTo>
                <a:lnTo>
                  <a:pt x="1670" y="11256"/>
                </a:lnTo>
                <a:cubicBezTo>
                  <a:pt x="1670" y="11004"/>
                  <a:pt x="1859" y="10815"/>
                  <a:pt x="2048" y="10815"/>
                </a:cubicBezTo>
                <a:close/>
                <a:moveTo>
                  <a:pt x="12886" y="12422"/>
                </a:moveTo>
                <a:cubicBezTo>
                  <a:pt x="13107" y="12422"/>
                  <a:pt x="13264" y="12642"/>
                  <a:pt x="13264" y="12863"/>
                </a:cubicBezTo>
                <a:lnTo>
                  <a:pt x="13264" y="13304"/>
                </a:lnTo>
                <a:lnTo>
                  <a:pt x="851" y="13304"/>
                </a:lnTo>
                <a:lnTo>
                  <a:pt x="851" y="12863"/>
                </a:lnTo>
                <a:cubicBezTo>
                  <a:pt x="851" y="12642"/>
                  <a:pt x="1040" y="12422"/>
                  <a:pt x="1261" y="12422"/>
                </a:cubicBezTo>
                <a:close/>
                <a:moveTo>
                  <a:pt x="7058" y="1"/>
                </a:moveTo>
                <a:cubicBezTo>
                  <a:pt x="6987" y="1"/>
                  <a:pt x="6916" y="24"/>
                  <a:pt x="6869" y="72"/>
                </a:cubicBezTo>
                <a:lnTo>
                  <a:pt x="1103" y="3348"/>
                </a:lnTo>
                <a:cubicBezTo>
                  <a:pt x="473" y="3411"/>
                  <a:pt x="1" y="3915"/>
                  <a:pt x="1" y="4545"/>
                </a:cubicBezTo>
                <a:lnTo>
                  <a:pt x="1" y="5365"/>
                </a:lnTo>
                <a:cubicBezTo>
                  <a:pt x="1" y="5617"/>
                  <a:pt x="221" y="5806"/>
                  <a:pt x="442" y="5806"/>
                </a:cubicBezTo>
                <a:lnTo>
                  <a:pt x="1702" y="5806"/>
                </a:lnTo>
                <a:lnTo>
                  <a:pt x="1702" y="10059"/>
                </a:lnTo>
                <a:cubicBezTo>
                  <a:pt x="1229" y="10216"/>
                  <a:pt x="883" y="10689"/>
                  <a:pt x="883" y="11256"/>
                </a:cubicBezTo>
                <a:lnTo>
                  <a:pt x="883" y="11729"/>
                </a:lnTo>
                <a:cubicBezTo>
                  <a:pt x="410" y="11886"/>
                  <a:pt x="64" y="12359"/>
                  <a:pt x="64" y="12894"/>
                </a:cubicBezTo>
                <a:lnTo>
                  <a:pt x="64" y="13713"/>
                </a:lnTo>
                <a:cubicBezTo>
                  <a:pt x="64" y="13965"/>
                  <a:pt x="253" y="14154"/>
                  <a:pt x="473" y="14154"/>
                </a:cubicBezTo>
                <a:lnTo>
                  <a:pt x="13768" y="14154"/>
                </a:lnTo>
                <a:cubicBezTo>
                  <a:pt x="13989" y="14154"/>
                  <a:pt x="14146" y="13965"/>
                  <a:pt x="14146" y="13713"/>
                </a:cubicBezTo>
                <a:lnTo>
                  <a:pt x="14146" y="12894"/>
                </a:lnTo>
                <a:cubicBezTo>
                  <a:pt x="14146" y="12359"/>
                  <a:pt x="13800" y="11918"/>
                  <a:pt x="13327" y="11729"/>
                </a:cubicBezTo>
                <a:lnTo>
                  <a:pt x="13327" y="11256"/>
                </a:lnTo>
                <a:cubicBezTo>
                  <a:pt x="13327" y="10689"/>
                  <a:pt x="12981" y="10248"/>
                  <a:pt x="12508" y="10059"/>
                </a:cubicBezTo>
                <a:lnTo>
                  <a:pt x="12508" y="5806"/>
                </a:lnTo>
                <a:lnTo>
                  <a:pt x="13768" y="5806"/>
                </a:lnTo>
                <a:cubicBezTo>
                  <a:pt x="13989" y="5806"/>
                  <a:pt x="14146" y="5617"/>
                  <a:pt x="14146" y="5396"/>
                </a:cubicBezTo>
                <a:lnTo>
                  <a:pt x="14146" y="4545"/>
                </a:lnTo>
                <a:cubicBezTo>
                  <a:pt x="14115" y="3915"/>
                  <a:pt x="13642" y="3380"/>
                  <a:pt x="13012" y="3348"/>
                </a:cubicBezTo>
                <a:lnTo>
                  <a:pt x="7247" y="72"/>
                </a:lnTo>
                <a:cubicBezTo>
                  <a:pt x="7200" y="24"/>
                  <a:pt x="7129" y="1"/>
                  <a:pt x="705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Tôn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082" y="1657349"/>
            <a:ext cx="4010526" cy="23812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1068" y="1657579"/>
            <a:ext cx="4099532" cy="2305051"/>
          </a:xfrm>
          <a:prstGeom prst="rect">
            <a:avLst/>
          </a:prstGeom>
        </p:spPr>
      </p:pic>
      <p:sp>
        <p:nvSpPr>
          <p:cNvPr id="17" name="Action Button: Beginning 16">
            <a:hlinkClick r:id="rId4" action="ppaction://hlinksldjump" highlightClick="1"/>
          </p:cNvPr>
          <p:cNvSpPr/>
          <p:nvPr/>
        </p:nvSpPr>
        <p:spPr>
          <a:xfrm>
            <a:off x="8610600" y="4705350"/>
            <a:ext cx="533400" cy="43815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Sử </a:t>
            </a:r>
            <a:r>
              <a:rPr lang="it-IT" dirty="0"/>
              <a:t>thi Ma-ha-bha-ra-ta và Ra-ma-y-a-na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991683"/>
            <a:ext cx="2763982" cy="3800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018996"/>
            <a:ext cx="2771775" cy="3705582"/>
          </a:xfrm>
          <a:prstGeom prst="rect">
            <a:avLst/>
          </a:prstGeom>
        </p:spPr>
      </p:pic>
      <p:sp>
        <p:nvSpPr>
          <p:cNvPr id="17" name="Action Button: Beginning 16">
            <a:hlinkClick r:id="rId4" action="ppaction://hlinksldjump" highlightClick="1"/>
          </p:cNvPr>
          <p:cNvSpPr/>
          <p:nvPr/>
        </p:nvSpPr>
        <p:spPr>
          <a:xfrm>
            <a:off x="8534400" y="4629150"/>
            <a:ext cx="5334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2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viết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192496"/>
            <a:ext cx="4061240" cy="28918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0840" y="867349"/>
            <a:ext cx="3908558" cy="3486149"/>
          </a:xfrm>
          <a:prstGeom prst="rect">
            <a:avLst/>
          </a:prstGeom>
        </p:spPr>
      </p:pic>
      <p:sp>
        <p:nvSpPr>
          <p:cNvPr id="17" name="Action Button: Beginning 16">
            <a:hlinkClick r:id="rId4" action="ppaction://hlinksldjump" highlightClick="1"/>
          </p:cNvPr>
          <p:cNvSpPr/>
          <p:nvPr/>
        </p:nvSpPr>
        <p:spPr>
          <a:xfrm>
            <a:off x="8579398" y="4629150"/>
            <a:ext cx="488402" cy="381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53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9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/>
              <a:t>C</a:t>
            </a:r>
            <a:r>
              <a:rPr lang="vi-VN" dirty="0" smtClean="0"/>
              <a:t>ột </a:t>
            </a:r>
            <a:r>
              <a:rPr lang="vi-VN" dirty="0"/>
              <a:t>đá A-sô-ca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1" y="1200150"/>
            <a:ext cx="5000625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624078"/>
            <a:ext cx="2819400" cy="39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62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7794" y="590549"/>
            <a:ext cx="5786005" cy="4073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Đ</a:t>
            </a:r>
            <a:r>
              <a:rPr lang="vi-VN" dirty="0" smtClean="0"/>
              <a:t>ại </a:t>
            </a:r>
            <a:r>
              <a:rPr lang="vi-VN" dirty="0"/>
              <a:t>bảo tháp San-chi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300" y="1047750"/>
            <a:ext cx="6590269" cy="3657599"/>
          </a:xfrm>
          <a:prstGeom prst="rect">
            <a:avLst/>
          </a:prstGeom>
        </p:spPr>
      </p:pic>
      <p:sp>
        <p:nvSpPr>
          <p:cNvPr id="5" name="Action Button: Beginning 4">
            <a:hlinkClick r:id="rId3" action="ppaction://hlinksldjump" highlightClick="1"/>
          </p:cNvPr>
          <p:cNvSpPr/>
          <p:nvPr/>
        </p:nvSpPr>
        <p:spPr>
          <a:xfrm>
            <a:off x="8506858" y="4598163"/>
            <a:ext cx="6096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8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48"/>
          <p:cNvSpPr txBox="1">
            <a:spLocks noGrp="1"/>
          </p:cNvSpPr>
          <p:nvPr>
            <p:ph type="title"/>
          </p:nvPr>
        </p:nvSpPr>
        <p:spPr>
          <a:xfrm>
            <a:off x="990600" y="1428750"/>
            <a:ext cx="7315200" cy="29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</a:rPr>
              <a:t>Tôn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giáo</a:t>
            </a:r>
            <a:r>
              <a:rPr lang="vi-VN" sz="2000" dirty="0" smtClean="0">
                <a:solidFill>
                  <a:schemeClr val="tx1"/>
                </a:solidFill>
              </a:rPr>
              <a:t>: </a:t>
            </a:r>
            <a:r>
              <a:rPr lang="en-US" sz="2000" b="0" dirty="0" err="1" smtClean="0">
                <a:solidFill>
                  <a:schemeClr val="tx1"/>
                </a:solidFill>
              </a:rPr>
              <a:t>Ấn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Độ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cổ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đại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là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quê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hương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của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các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tôn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giáo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lớn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trên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thế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giới</a:t>
            </a:r>
            <a:r>
              <a:rPr lang="en-US" sz="2000" b="0" dirty="0">
                <a:solidFill>
                  <a:schemeClr val="tx1"/>
                </a:solidFill>
              </a:rPr>
              <a:t>.</a:t>
            </a:r>
            <a:br>
              <a:rPr lang="en-US" sz="2000" b="0" dirty="0">
                <a:solidFill>
                  <a:schemeClr val="tx1"/>
                </a:solidFill>
              </a:rPr>
            </a:br>
            <a:r>
              <a:rPr lang="vi-VN" sz="2000" b="0" dirty="0" smtClean="0">
                <a:solidFill>
                  <a:schemeClr val="tx1"/>
                </a:solidFill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văn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học</a:t>
            </a:r>
            <a:r>
              <a:rPr lang="vi-VN" sz="2000" dirty="0" smtClean="0">
                <a:solidFill>
                  <a:schemeClr val="tx1"/>
                </a:solidFill>
              </a:rPr>
              <a:t>:</a:t>
            </a:r>
            <a:r>
              <a:rPr lang="vi-VN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Người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Ấn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Độ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đã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có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chữ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viết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từ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sớm</a:t>
            </a:r>
            <a:r>
              <a:rPr lang="vi-VN" sz="2000" b="0" dirty="0" smtClean="0">
                <a:solidFill>
                  <a:schemeClr val="tx1"/>
                </a:solidFill>
              </a:rPr>
              <a:t>- </a:t>
            </a:r>
            <a:r>
              <a:rPr lang="en-US" sz="2000" b="0" dirty="0" err="1" smtClean="0">
                <a:solidFill>
                  <a:schemeClr val="tx1"/>
                </a:solidFill>
              </a:rPr>
              <a:t>chữ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Phạn</a:t>
            </a:r>
            <a:r>
              <a:rPr lang="vi-VN" sz="2000" b="0" dirty="0" smtClean="0">
                <a:solidFill>
                  <a:schemeClr val="tx1"/>
                </a:solidFill>
              </a:rPr>
              <a:t>, các bộ sử thi.</a:t>
            </a:r>
            <a:r>
              <a:rPr lang="en-US" sz="2000" b="0" dirty="0">
                <a:solidFill>
                  <a:schemeClr val="tx1"/>
                </a:solidFill>
              </a:rPr>
              <a:t/>
            </a:r>
            <a:br>
              <a:rPr lang="en-US" sz="2000" b="0" dirty="0">
                <a:solidFill>
                  <a:schemeClr val="tx1"/>
                </a:solidFill>
              </a:rPr>
            </a:br>
            <a:r>
              <a:rPr lang="vi-VN" sz="2000" b="0" dirty="0" smtClean="0">
                <a:solidFill>
                  <a:schemeClr val="tx1"/>
                </a:solidFill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</a:rPr>
              <a:t>Khoa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học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tự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nhiên</a:t>
            </a:r>
            <a:r>
              <a:rPr lang="vi-VN" sz="2000" dirty="0" smtClean="0">
                <a:solidFill>
                  <a:schemeClr val="tx1"/>
                </a:solidFill>
              </a:rPr>
              <a:t>: </a:t>
            </a:r>
            <a:r>
              <a:rPr lang="en-US" sz="2000" b="0" dirty="0" err="1" smtClean="0">
                <a:solidFill>
                  <a:schemeClr val="tx1"/>
                </a:solidFill>
              </a:rPr>
              <a:t>Toán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học</a:t>
            </a:r>
            <a:r>
              <a:rPr lang="vi-VN" sz="2000" b="0" dirty="0" smtClean="0">
                <a:solidFill>
                  <a:schemeClr val="tx1"/>
                </a:solidFill>
              </a:rPr>
              <a:t> (chữ số từ 0-9)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là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thành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tựu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nổi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bật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của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người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Ấn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Độ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cổ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đại</a:t>
            </a:r>
            <a:r>
              <a:rPr lang="en-US" sz="2000" b="0" dirty="0">
                <a:solidFill>
                  <a:schemeClr val="tx1"/>
                </a:solidFill>
              </a:rPr>
              <a:t>. 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vi-VN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</a:rPr>
              <a:t>Kiến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trúc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điêu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khắc</a:t>
            </a:r>
            <a:r>
              <a:rPr lang="vi-VN" sz="2000" dirty="0" smtClean="0">
                <a:solidFill>
                  <a:schemeClr val="tx1"/>
                </a:solidFill>
              </a:rPr>
              <a:t>:</a:t>
            </a:r>
            <a:r>
              <a:rPr lang="vi-VN" sz="2000" dirty="0">
                <a:solidFill>
                  <a:schemeClr val="tx1"/>
                </a:solidFill>
              </a:rPr>
              <a:t> </a:t>
            </a:r>
            <a:r>
              <a:rPr lang="vi-VN" sz="2000" b="0" dirty="0">
                <a:solidFill>
                  <a:schemeClr val="tx1"/>
                </a:solidFill>
              </a:rPr>
              <a:t>N</a:t>
            </a:r>
            <a:r>
              <a:rPr lang="en-US" sz="2000" b="0" dirty="0" smtClean="0">
                <a:solidFill>
                  <a:schemeClr val="tx1"/>
                </a:solidFill>
              </a:rPr>
              <a:t>h</a:t>
            </a:r>
            <a:r>
              <a:rPr lang="vi-VN" sz="2000" b="0" dirty="0" smtClean="0">
                <a:solidFill>
                  <a:schemeClr val="tx1"/>
                </a:solidFill>
              </a:rPr>
              <a:t>iều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công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trình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kiến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trúc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kì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vĩ</a:t>
            </a:r>
            <a:r>
              <a:rPr lang="en-US" sz="2000" b="0" dirty="0">
                <a:solidFill>
                  <a:schemeClr val="tx1"/>
                </a:solidFill>
              </a:rPr>
              <a:t>, </a:t>
            </a:r>
            <a:r>
              <a:rPr lang="en-US" sz="2000" b="0" dirty="0" err="1">
                <a:solidFill>
                  <a:schemeClr val="tx1"/>
                </a:solidFill>
              </a:rPr>
              <a:t>chủ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yếu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là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kiến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trúc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tôn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giáo</a:t>
            </a:r>
            <a:r>
              <a:rPr lang="vi-VN" sz="2000" b="0" dirty="0" smtClean="0">
                <a:solidFill>
                  <a:schemeClr val="tx1"/>
                </a:solidFill>
              </a:rPr>
              <a:t>.</a:t>
            </a:r>
            <a:endParaRPr lang="vi-VN" sz="2000" b="0" dirty="0">
              <a:solidFill>
                <a:schemeClr val="tx1"/>
              </a:solidFill>
            </a:endParaRPr>
          </a:p>
        </p:txBody>
      </p:sp>
      <p:sp>
        <p:nvSpPr>
          <p:cNvPr id="1478" name="Google Shape;1478;p48"/>
          <p:cNvSpPr txBox="1">
            <a:spLocks noGrp="1"/>
          </p:cNvSpPr>
          <p:nvPr>
            <p:ph type="title" idx="2"/>
          </p:nvPr>
        </p:nvSpPr>
        <p:spPr>
          <a:xfrm>
            <a:off x="1371600" y="514350"/>
            <a:ext cx="5695500" cy="6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/>
              <a:t>III. </a:t>
            </a:r>
            <a:r>
              <a:rPr lang="vi-VN" sz="2400" dirty="0"/>
              <a:t>Những thành tựu văn hoá tiêu biểu</a:t>
            </a:r>
            <a:endParaRPr sz="2400" dirty="0"/>
          </a:p>
        </p:txBody>
      </p:sp>
      <p:pic>
        <p:nvPicPr>
          <p:cNvPr id="29" name="Picture 8" descr="ban t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809" y="899824"/>
            <a:ext cx="5556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45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047750"/>
            <a:ext cx="6000750" cy="37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9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" name="Google Shape;5642;p54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LUYỆN TẬP</a:t>
            </a:r>
            <a:endParaRPr dirty="0"/>
          </a:p>
        </p:txBody>
      </p:sp>
      <p:sp>
        <p:nvSpPr>
          <p:cNvPr id="5643" name="Google Shape;5643;p54"/>
          <p:cNvSpPr txBox="1">
            <a:spLocks noGrp="1"/>
          </p:cNvSpPr>
          <p:nvPr>
            <p:ph type="title" idx="2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IV.</a:t>
            </a:r>
            <a:endParaRPr dirty="0"/>
          </a:p>
        </p:txBody>
      </p:sp>
      <p:sp>
        <p:nvSpPr>
          <p:cNvPr id="5645" name="Google Shape;5645;p54"/>
          <p:cNvSpPr/>
          <p:nvPr/>
        </p:nvSpPr>
        <p:spPr>
          <a:xfrm>
            <a:off x="5244450" y="1211550"/>
            <a:ext cx="2720400" cy="27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5493" y="1263780"/>
            <a:ext cx="2405063" cy="266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52"/>
          <p:cNvSpPr txBox="1">
            <a:spLocks noGrp="1"/>
          </p:cNvSpPr>
          <p:nvPr>
            <p:ph type="title"/>
          </p:nvPr>
        </p:nvSpPr>
        <p:spPr>
          <a:xfrm>
            <a:off x="1327447" y="1047750"/>
            <a:ext cx="6283500" cy="29234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sz="4400" dirty="0"/>
              <a:t>Sự phân hóa trong xã hội cổ đại Ấn Độ được biểu hiện như thế nào?</a:t>
            </a: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" name="Google Shape;5642;p54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VẬN DỤNG</a:t>
            </a:r>
            <a:endParaRPr dirty="0"/>
          </a:p>
        </p:txBody>
      </p:sp>
      <p:sp>
        <p:nvSpPr>
          <p:cNvPr id="5643" name="Google Shape;5643;p54"/>
          <p:cNvSpPr txBox="1">
            <a:spLocks noGrp="1"/>
          </p:cNvSpPr>
          <p:nvPr>
            <p:ph type="title" idx="2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V.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37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52"/>
          <p:cNvSpPr txBox="1">
            <a:spLocks noGrp="1"/>
          </p:cNvSpPr>
          <p:nvPr>
            <p:ph type="title"/>
          </p:nvPr>
        </p:nvSpPr>
        <p:spPr>
          <a:xfrm>
            <a:off x="1327447" y="838069"/>
            <a:ext cx="6283500" cy="28472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sz="4000" dirty="0"/>
              <a:t>Viết đoạn văn ngắn mô tả một thành tựu văn hóa của Ấn Độ có ảnh hưởng tới văn hóa Việt Nam.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xmlns="" val="26884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900" y="1716488"/>
            <a:ext cx="6602100" cy="1131900"/>
          </a:xfrm>
        </p:spPr>
        <p:txBody>
          <a:bodyPr/>
          <a:lstStyle/>
          <a:p>
            <a:r>
              <a:rPr lang="en-US" sz="3200" dirty="0" err="1" smtClean="0"/>
              <a:t>Tiết</a:t>
            </a:r>
            <a:r>
              <a:rPr lang="en-US" sz="3200" dirty="0" smtClean="0"/>
              <a:t> 15,16 </a:t>
            </a:r>
            <a:r>
              <a:rPr lang="en-US" sz="3200" dirty="0" err="1" smtClean="0"/>
              <a:t>Bài</a:t>
            </a:r>
            <a:r>
              <a:rPr lang="en-US" sz="3200" dirty="0" smtClean="0"/>
              <a:t> 8: </a:t>
            </a:r>
            <a:r>
              <a:rPr lang="en-US" sz="3200" dirty="0" err="1" smtClean="0"/>
              <a:t>ẤN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CỔ</a:t>
            </a:r>
            <a:r>
              <a:rPr lang="en-US" sz="3200" dirty="0" smtClean="0"/>
              <a:t> </a:t>
            </a:r>
            <a:r>
              <a:rPr lang="en-US" sz="3200" dirty="0" err="1" smtClean="0"/>
              <a:t>ĐẠI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NỘI DUNG CHÍNH</a:t>
            </a:r>
            <a:endParaRPr dirty="0"/>
          </a:p>
        </p:txBody>
      </p:sp>
      <p:sp>
        <p:nvSpPr>
          <p:cNvPr id="321" name="Google Shape;321;p29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sz="3600" dirty="0" smtClean="0"/>
              <a:t>I. </a:t>
            </a:r>
            <a:r>
              <a:rPr lang="en-US" sz="3600" dirty="0" err="1" smtClean="0"/>
              <a:t>Điều</a:t>
            </a:r>
            <a:r>
              <a:rPr lang="en-US" sz="3600" dirty="0" smtClean="0"/>
              <a:t> </a:t>
            </a:r>
            <a:r>
              <a:rPr lang="en-US" sz="3600" dirty="0" err="1"/>
              <a:t>kiện</a:t>
            </a:r>
            <a:r>
              <a:rPr lang="en-US" sz="3600" dirty="0"/>
              <a:t> </a:t>
            </a:r>
            <a:r>
              <a:rPr lang="en-US" sz="3600" dirty="0" err="1"/>
              <a:t>tự</a:t>
            </a:r>
            <a:r>
              <a:rPr lang="en-US" sz="3600" dirty="0"/>
              <a:t> </a:t>
            </a:r>
            <a:r>
              <a:rPr lang="en-US" sz="3600" dirty="0" err="1" smtClean="0"/>
              <a:t>nhiên</a:t>
            </a:r>
            <a:endParaRPr lang="en-US" sz="3600" dirty="0" smtClean="0"/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vi-VN" sz="3600" dirty="0"/>
              <a:t>II. Xã hội Ấn Độ cổ </a:t>
            </a:r>
            <a:r>
              <a:rPr lang="vi-VN" sz="3600" dirty="0" smtClean="0"/>
              <a:t>đại</a:t>
            </a:r>
            <a:endParaRPr lang="en-US" sz="3600" dirty="0" smtClean="0"/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vi-VN" sz="3600" dirty="0"/>
              <a:t>III. Những thành tựu văn hoá tiêu biểu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34"/>
          <p:cNvSpPr/>
          <p:nvPr/>
        </p:nvSpPr>
        <p:spPr>
          <a:xfrm>
            <a:off x="5244450" y="1211550"/>
            <a:ext cx="2720400" cy="27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4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961" name="Google Shape;961;p34"/>
          <p:cNvSpPr txBox="1">
            <a:spLocks noGrp="1"/>
          </p:cNvSpPr>
          <p:nvPr>
            <p:ph type="title" idx="2"/>
          </p:nvPr>
        </p:nvSpPr>
        <p:spPr>
          <a:xfrm>
            <a:off x="698550" y="660600"/>
            <a:ext cx="4323900" cy="550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/>
              <a:t>I.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endParaRPr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1150" y="1298250"/>
            <a:ext cx="2547000" cy="254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dirty="0" smtClean="0"/>
              <a:t>Vị </a:t>
            </a:r>
            <a:r>
              <a:rPr lang="vi-VN" dirty="0"/>
              <a:t>trí địa lí: </a:t>
            </a:r>
            <a:endParaRPr dirty="0"/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sz="2400" dirty="0" smtClean="0"/>
              <a:t>Là </a:t>
            </a:r>
            <a:r>
              <a:rPr lang="vi-VN" sz="2400" dirty="0"/>
              <a:t>bán đảo Nam Á, nằm trên trục đường biển từ </a:t>
            </a:r>
            <a:r>
              <a:rPr lang="en-US" sz="2400" dirty="0" smtClean="0"/>
              <a:t>T</a:t>
            </a:r>
            <a:r>
              <a:rPr lang="vi-VN" sz="2400" dirty="0" smtClean="0"/>
              <a:t>ây </a:t>
            </a:r>
            <a:r>
              <a:rPr lang="vi-VN" sz="2400" dirty="0"/>
              <a:t>sang Đông</a:t>
            </a:r>
            <a:r>
              <a:rPr lang="vi-VN" sz="2400" dirty="0" smtClean="0"/>
              <a:t>.</a:t>
            </a:r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61950"/>
            <a:ext cx="3747754" cy="4283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-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:</a:t>
            </a:r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sz="2000" dirty="0" smtClean="0"/>
              <a:t>+ </a:t>
            </a:r>
            <a:r>
              <a:rPr lang="vi-VN" sz="2000" dirty="0"/>
              <a:t>Phía Bắc bao bọc bởi một vòng cung khổng lồ - dãy Hi-ma-lay-a. </a:t>
            </a:r>
          </a:p>
          <a:p>
            <a:pPr marL="0" lvl="0" indent="0" algn="just"/>
            <a:r>
              <a:rPr lang="vi-VN" sz="2000" dirty="0"/>
              <a:t>+ Ở giữa: Đồng bằng Ấn – Hằng rộng lớn.</a:t>
            </a:r>
          </a:p>
          <a:p>
            <a:pPr marL="0" lvl="0" indent="0" algn="just"/>
            <a:r>
              <a:rPr lang="vi-VN" sz="2000" dirty="0"/>
              <a:t>+ Phía Nam: </a:t>
            </a:r>
            <a:r>
              <a:rPr lang="en-US" sz="2000" dirty="0" err="1" smtClean="0"/>
              <a:t>Sơn</a:t>
            </a:r>
            <a:r>
              <a:rPr lang="vi-VN" sz="2000" dirty="0" smtClean="0"/>
              <a:t> </a:t>
            </a:r>
            <a:r>
              <a:rPr lang="vi-VN" sz="2000" dirty="0"/>
              <a:t>nguyên </a:t>
            </a:r>
            <a:r>
              <a:rPr lang="vi-VN" sz="2000" dirty="0" smtClean="0"/>
              <a:t>Đê-can</a:t>
            </a:r>
            <a:r>
              <a:rPr lang="en-US" sz="2000" dirty="0" smtClean="0"/>
              <a:t>, </a:t>
            </a:r>
            <a:r>
              <a:rPr lang="vi-VN" sz="2000" dirty="0" smtClean="0"/>
              <a:t>nhiều </a:t>
            </a:r>
            <a:r>
              <a:rPr lang="vi-VN" sz="2000" dirty="0"/>
              <a:t>núi đá hiểm trở</a:t>
            </a:r>
            <a:r>
              <a:rPr lang="vi-VN" sz="2000" dirty="0" smtClean="0"/>
              <a:t>.</a:t>
            </a:r>
            <a:endParaRPr lang="vi-V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61950"/>
            <a:ext cx="3747754" cy="42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09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:</a:t>
            </a:r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400" dirty="0" smtClean="0"/>
              <a:t>+ </a:t>
            </a:r>
            <a:r>
              <a:rPr lang="vi-VN" sz="2400" dirty="0"/>
              <a:t>Đại bộ phận có khí hậu nhiệt đới gió mùa.</a:t>
            </a:r>
          </a:p>
          <a:p>
            <a:pPr marL="0" lvl="0" indent="0"/>
            <a:r>
              <a:rPr lang="vi-VN" sz="2400" dirty="0"/>
              <a:t>+ Khí hậu phân hóa theo độ cao, ảnh hưởng bởi địa hình</a:t>
            </a:r>
            <a:r>
              <a:rPr lang="vi-VN" sz="2400" dirty="0" smtClean="0"/>
              <a:t>.</a:t>
            </a:r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61950"/>
            <a:ext cx="3747754" cy="42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09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dirty="0" smtClean="0"/>
              <a:t>-</a:t>
            </a:r>
            <a:r>
              <a:rPr lang="en-US" dirty="0" smtClean="0"/>
              <a:t> </a:t>
            </a:r>
            <a:r>
              <a:rPr lang="vi-VN" dirty="0" smtClean="0"/>
              <a:t>Sông </a:t>
            </a:r>
            <a:r>
              <a:rPr lang="vi-VN" dirty="0"/>
              <a:t>ngòi: </a:t>
            </a:r>
            <a:endParaRPr dirty="0"/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sz="2400" dirty="0" smtClean="0"/>
              <a:t>Có </a:t>
            </a:r>
            <a:r>
              <a:rPr lang="vi-VN" sz="2400" dirty="0"/>
              <a:t>nhiều sông lớn như sông Ấn, sông Hằng,…bồi đắp phù sa màu mỡ. </a:t>
            </a:r>
            <a:endParaRPr lang="vi-VN" sz="2400" dirty="0" smtClean="0"/>
          </a:p>
          <a:p>
            <a:pPr marL="0" lvl="0" indent="0" algn="just"/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61950"/>
            <a:ext cx="3747754" cy="42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2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yramid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517</Words>
  <Application>Microsoft Office PowerPoint</Application>
  <PresentationFormat>On-screen Show (16:9)</PresentationFormat>
  <Paragraphs>73</Paragraphs>
  <Slides>26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Lección de Historia de España by Slidesgo</vt:lpstr>
      <vt:lpstr>Pyramid Infographics by Slidesgo</vt:lpstr>
      <vt:lpstr>Giới Thiệu</vt:lpstr>
      <vt:lpstr>Slide 2</vt:lpstr>
      <vt:lpstr>Slide 3</vt:lpstr>
      <vt:lpstr>NỘI DUNG CHÍNH</vt:lpstr>
      <vt:lpstr>Slide 5</vt:lpstr>
      <vt:lpstr>Vị trí địa lí: </vt:lpstr>
      <vt:lpstr>- Địa hình:</vt:lpstr>
      <vt:lpstr>Khí hậu:</vt:lpstr>
      <vt:lpstr>- Sông ngòi: </vt:lpstr>
      <vt:lpstr>I. Điều kiện tự nhiên</vt:lpstr>
      <vt:lpstr>Xã hội Ấn Độ cổ đại</vt:lpstr>
      <vt:lpstr>Sơ đồ các đẳng cấp trong xã hội Ấn Độ cổ đại</vt:lpstr>
      <vt:lpstr>  - Khoảng 2500 năm TCN, người bản địa đã xây dựng những thành thị.  - Khoảng 1500 năm TCN, người A- ri- a thống trị và thiết lập chế độ đẳng cấp. - Xã hội được chia thành các đẳng cấp dựa trên sự phân biệt về chủng tộc với những điều luật khắt khe.   </vt:lpstr>
      <vt:lpstr>Những thành tựu văn hoá tiêu biểu</vt:lpstr>
      <vt:lpstr>Thành tựu tiêu biểu</vt:lpstr>
      <vt:lpstr>Tôn giáo </vt:lpstr>
      <vt:lpstr>Sử thi Ma-ha-bha-ra-ta và Ra-ma-y-a-na</vt:lpstr>
      <vt:lpstr>Chữ viết</vt:lpstr>
      <vt:lpstr>Cột đá A-sô-ca </vt:lpstr>
      <vt:lpstr>Đại bảo tháp San-chi</vt:lpstr>
      <vt:lpstr>- Tôn giáo: Ấn Độ cổ đại là quê hương của các tôn giáo lớn trên thế giới. - Chữ viết và văn học: Người Ấn Độ đã có chữ viết từ sớm- chữ Phạn, các bộ sử thi. - Khoa học tự nhiên: Toán học (chữ số từ 0-9) là thành tựu nổi bật của người Ấn Độ cổ đại.  - Kiến trúc và điêu khắc: Nhiều công trình kiến trúc kì vĩ, chủ yếu là kiến trúc tôn giáo.</vt:lpstr>
      <vt:lpstr>Toán học </vt:lpstr>
      <vt:lpstr>LUYỆN TẬP</vt:lpstr>
      <vt:lpstr>Sự phân hóa trong xã hội cổ đại Ấn Độ được biểu hiện như thế nào?</vt:lpstr>
      <vt:lpstr>VẬN DỤNG</vt:lpstr>
      <vt:lpstr>Viết đoạn văn ngắn mô tả một thành tựu văn hóa của Ấn Độ có ảnh hưởng tới văn hóa Việt Nam.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ẤN ĐỘ CỔ ĐẠI</dc:title>
  <cp:lastModifiedBy>Pham Quoc Hung</cp:lastModifiedBy>
  <cp:revision>54</cp:revision>
  <dcterms:modified xsi:type="dcterms:W3CDTF">2024-11-28T13:52:48Z</dcterms:modified>
</cp:coreProperties>
</file>