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slideLayouts/slideLayout39.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86.xml" ContentType="application/vnd.openxmlformats-officedocument.presentationml.slideLayout+xml"/>
  <Override PartName="/ppt/notesSlides/notesSlide2.xml" ContentType="application/vnd.openxmlformats-officedocument.presentationml.notesSlide+xml"/>
  <Override PartName="/ppt/tags/tag8.xml" ContentType="application/vnd.openxmlformats-officedocument.presentationml.tags+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46.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Layouts/slideLayout93.xml" ContentType="application/vnd.openxmlformats-officedocument.presentationml.slideLayout+xml"/>
  <Override PartName="/ppt/tags/tag4.xml" ContentType="application/vnd.openxmlformats-officedocument.presentationml.tags+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53.xml" ContentType="application/vnd.openxmlformats-officedocument.presentationml.slideLayout+xml"/>
  <Override PartName="/ppt/slideLayouts/slideLayout8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Masters/slideMaster8.xml" ContentType="application/vnd.openxmlformats-officedocument.presentationml.slideMaster+xml"/>
  <Override PartName="/ppt/notesSlides/notesSlide12.xml" ContentType="application/vnd.openxmlformats-officedocument.presentationml.notesSlide+xml"/>
  <Override PartName="/ppt/notesSlides/notesSlide7.xml" ContentType="application/vnd.openxmlformats-officedocument.presentationml.notesSlide+xml"/>
  <Override PartName="/ppt/tags/tag12.xml" ContentType="application/vnd.openxmlformats-officedocument.presentationml.tags+xml"/>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slideLayouts/slideLayout69.xml" ContentType="application/vnd.openxmlformats-officedocument.presentationml.slideLayout+xml"/>
  <Override PartName="/ppt/theme/theme6.xml" ContentType="application/vnd.openxmlformats-officedocument.theme+xml"/>
  <Override PartName="/ppt/slideLayouts/slideLayout87.xml" ContentType="application/vnd.openxmlformats-officedocument.presentationml.slideLayout+xml"/>
  <Override PartName="/ppt/tags/tag9.xml" ContentType="application/vnd.openxmlformats-officedocument.presentationml.tag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slideLayouts/slideLayout58.xml" ContentType="application/vnd.openxmlformats-officedocument.presentationml.slideLayout+xml"/>
  <Override PartName="/ppt/slideLayouts/slideLayout76.xml" ContentType="application/vnd.openxmlformats-officedocument.presentationml.slideLayout+xml"/>
  <Override PartName="/ppt/notesSlides/notesSlide3.xml" ContentType="application/vnd.openxmlformats-officedocument.presentationml.notesSlide+xml"/>
  <Override PartName="/ppt/slides/slide26.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65.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tags/tag5.xml" ContentType="application/vnd.openxmlformats-officedocument.presentationml.tags+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72.xml" ContentType="application/vnd.openxmlformats-officedocument.presentationml.slideLayout+xml"/>
  <Override PartName="/ppt/slideLayouts/slideLayout90.xml" ContentType="application/vnd.openxmlformats-officedocument.presentationml.slideLayout+xml"/>
  <Override PartName="/ppt/presentation.xml" ContentType="application/vnd.openxmlformats-officedocument.presentationml.presentation.main+xml"/>
  <Override PartName="/ppt/slides/slide22.xml" ContentType="application/vnd.openxmlformats-officedocument.presentationml.slide+xml"/>
  <Override PartName="/ppt/tags/tag1.xml" ContentType="application/vnd.openxmlformats-officedocument.presentationml.tags+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ppt/slideLayouts/slideLayout6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slideLayouts/slideLayout50.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tags/tag13.xml" ContentType="application/vnd.openxmlformats-officedocument.presentationml.tags+xml"/>
  <Override PartName="/ppt/slideMasters/slideMaster5.xml" ContentType="application/vnd.openxmlformats-officedocument.presentationml.slideMaster+xml"/>
  <Override PartName="/ppt/slideLayouts/slideLayout59.xml" ContentType="application/vnd.openxmlformats-officedocument.presentationml.slideLayout+xml"/>
  <Override PartName="/ppt/theme/theme7.xml" ContentType="application/vnd.openxmlformats-officedocument.theme+xml"/>
  <Override PartName="/ppt/slideLayouts/slideLayout88.xml" ContentType="application/vnd.openxmlformats-officedocument.presentationml.slideLayout+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Layouts/slideLayout95.xml" ContentType="application/vnd.openxmlformats-officedocument.presentationml.slideLayout+xml"/>
  <Override PartName="/ppt/tags/tag6.xml" ContentType="application/vnd.openxmlformats-officedocument.presentationml.tags+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55.xml" ContentType="application/vnd.openxmlformats-officedocument.presentationml.slideLayout+xml"/>
  <Override PartName="/ppt/slideLayouts/slideLayout8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slideLayouts/slideLayout91.xml" ContentType="application/vnd.openxmlformats-officedocument.presentationml.slideLayout+xml"/>
  <Override PartName="/ppt/tags/tag2.xml" ContentType="application/vnd.openxmlformats-officedocument.presentationml.tags+xml"/>
  <Default Extension="rels" ContentType="application/vnd.openxmlformats-package.relationships+xml"/>
  <Override PartName="/ppt/slides/slide23.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Layouts/slideLayout80.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notesSlides/notesSlide14.xml" ContentType="application/vnd.openxmlformats-officedocument.presentationml.notesSlide+xml"/>
  <Override PartName="/ppt/tags/tag14.xml" ContentType="application/vnd.openxmlformats-officedocument.presentationml.tags+xml"/>
  <Override PartName="/ppt/notesSlides/notesSlide9.xml" ContentType="application/vnd.openxmlformats-officedocument.presentationml.notesSlide+xml"/>
  <Override PartName="/ppt/slideMasters/slideMaster6.xml" ContentType="application/vnd.openxmlformats-officedocument.presentationml.slideMaster+xml"/>
  <Override PartName="/ppt/slideLayouts/slideLayout89.xml" ContentType="application/vnd.openxmlformats-officedocument.presentationml.slideLayout+xml"/>
  <Override PartName="/ppt/theme/theme8.xml" ContentType="application/vnd.openxmlformats-officedocument.them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notesSlides/notesSlide5.xml" ContentType="application/vnd.openxmlformats-officedocument.presentationml.notesSlide+xml"/>
  <Override PartName="/ppt/tags/tag10.xml" ContentType="application/vnd.openxmlformats-officedocument.presentationml.tags+xml"/>
  <Override PartName="/ppt/slideMasters/slideMaster2.xml" ContentType="application/vnd.openxmlformats-officedocument.presentationml.slideMaster+xml"/>
  <Override PartName="/ppt/slides/slide28.xml" ContentType="application/vnd.openxmlformats-officedocument.presentationml.slide+xml"/>
  <Override PartName="/ppt/slideLayouts/slideLayout3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67.xml" ContentType="application/vnd.openxmlformats-officedocument.presentationml.slideLayout+xml"/>
  <Override PartName="/ppt/slideLayouts/slideLayout85.xml" ContentType="application/vnd.openxmlformats-officedocument.presentationml.slideLayout+xml"/>
  <Override PartName="/ppt/notesSlides/notesSlide1.xml" ContentType="application/vnd.openxmlformats-officedocument.presentationml.notesSlide+xml"/>
  <Override PartName="/ppt/tags/tag7.xml" ContentType="application/vnd.openxmlformats-officedocument.presentationml.tags+xml"/>
  <Override PartName="/ppt/slides/slide3.xml" ContentType="application/vnd.openxmlformats-officedocument.presentationml.slide+xml"/>
  <Override PartName="/ppt/slides/slide17.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74.xml" ContentType="application/vnd.openxmlformats-officedocument.presentationml.slideLayout+xml"/>
  <Override PartName="/ppt/slides/slide24.xml" ContentType="application/vnd.openxmlformats-officedocument.presentationml.slide+xml"/>
  <Default Extension="jpeg" ContentType="image/jpeg"/>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slideLayouts/slideLayout63.xml" ContentType="application/vnd.openxmlformats-officedocument.presentationml.slideLayout+xml"/>
  <Override PartName="/ppt/slideLayouts/slideLayout81.xml" ContentType="application/vnd.openxmlformats-officedocument.presentationml.slideLayout+xml"/>
  <Override PartName="/ppt/slideLayouts/slideLayout92.xml" ContentType="application/vnd.openxmlformats-officedocument.presentationml.slideLayout+xml"/>
  <Override PartName="/ppt/tags/tag3.xml" ContentType="application/vnd.openxmlformats-officedocument.presentationml.tags+xml"/>
  <Override PartName="/ppt/slides/slide13.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70.xml" ContentType="application/vnd.openxmlformats-officedocument.presentationml.slideLayout+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notesSlides/notesSlide11.xml" ContentType="application/vnd.openxmlformats-officedocument.presentationml.notesSlide+xml"/>
  <Override PartName="/ppt/tags/tag15.xml" ContentType="application/vnd.openxmlformats-officedocument.presentationml.tags+xml"/>
  <Override PartName="/ppt/slideMasters/slideMaster7.xml" ContentType="application/vnd.openxmlformats-officedocument.presentationml.slideMaster+xml"/>
  <Override PartName="/ppt/theme/theme9.xml" ContentType="application/vnd.openxmlformats-officedocument.theme+xml"/>
  <Override PartName="/ppt/notesSlides/notesSlide6.xml" ContentType="application/vnd.openxmlformats-officedocument.presentationml.notesSlide+xml"/>
  <Override PartName="/ppt/slides/slide8.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tags/tag11.xml" ContentType="application/vnd.openxmlformats-officedocument.presentationml.tag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3" r:id="rId3"/>
    <p:sldMasterId id="2147483686" r:id="rId4"/>
    <p:sldMasterId id="2147483699" r:id="rId5"/>
    <p:sldMasterId id="2147483712" r:id="rId6"/>
    <p:sldMasterId id="2147483725" r:id="rId7"/>
    <p:sldMasterId id="2147483738" r:id="rId8"/>
  </p:sldMasterIdLst>
  <p:notesMasterIdLst>
    <p:notesMasterId r:id="rId43"/>
  </p:notesMasterIdLst>
  <p:sldIdLst>
    <p:sldId id="256" r:id="rId9"/>
    <p:sldId id="321" r:id="rId10"/>
    <p:sldId id="322" r:id="rId11"/>
    <p:sldId id="323" r:id="rId12"/>
    <p:sldId id="324" r:id="rId13"/>
    <p:sldId id="325" r:id="rId14"/>
    <p:sldId id="299" r:id="rId15"/>
    <p:sldId id="300" r:id="rId16"/>
    <p:sldId id="298" r:id="rId17"/>
    <p:sldId id="286" r:id="rId18"/>
    <p:sldId id="287" r:id="rId19"/>
    <p:sldId id="301" r:id="rId20"/>
    <p:sldId id="290" r:id="rId21"/>
    <p:sldId id="291" r:id="rId22"/>
    <p:sldId id="292" r:id="rId23"/>
    <p:sldId id="306" r:id="rId24"/>
    <p:sldId id="307" r:id="rId25"/>
    <p:sldId id="305" r:id="rId26"/>
    <p:sldId id="308" r:id="rId27"/>
    <p:sldId id="311" r:id="rId28"/>
    <p:sldId id="320" r:id="rId29"/>
    <p:sldId id="327" r:id="rId30"/>
    <p:sldId id="328" r:id="rId31"/>
    <p:sldId id="331" r:id="rId32"/>
    <p:sldId id="332" r:id="rId33"/>
    <p:sldId id="329" r:id="rId34"/>
    <p:sldId id="330" r:id="rId35"/>
    <p:sldId id="315" r:id="rId36"/>
    <p:sldId id="316" r:id="rId37"/>
    <p:sldId id="317" r:id="rId38"/>
    <p:sldId id="333" r:id="rId39"/>
    <p:sldId id="318" r:id="rId40"/>
    <p:sldId id="319" r:id="rId41"/>
    <p:sldId id="264" r:id="rId42"/>
  </p:sldIdLst>
  <p:sldSz cx="12192000" cy="6858000"/>
  <p:notesSz cx="6858000" cy="9144000"/>
  <p:custDataLst>
    <p:tags r:id="rId44"/>
  </p:custDataLst>
  <p:defaultTextStyle>
    <a:defPPr>
      <a:defRPr lang="zh-CN"/>
    </a:defPPr>
    <a:lvl1pPr marL="0" algn="l" defTabSz="913799" rtl="0" eaLnBrk="1" latinLnBrk="0" hangingPunct="1">
      <a:defRPr sz="1800" kern="1200">
        <a:solidFill>
          <a:schemeClr val="tx1"/>
        </a:solidFill>
        <a:latin typeface="+mn-lt"/>
        <a:ea typeface="+mn-ea"/>
        <a:cs typeface="+mn-cs"/>
      </a:defRPr>
    </a:lvl1pPr>
    <a:lvl2pPr marL="456901" algn="l" defTabSz="913799" rtl="0" eaLnBrk="1" latinLnBrk="0" hangingPunct="1">
      <a:defRPr sz="1800" kern="1200">
        <a:solidFill>
          <a:schemeClr val="tx1"/>
        </a:solidFill>
        <a:latin typeface="+mn-lt"/>
        <a:ea typeface="+mn-ea"/>
        <a:cs typeface="+mn-cs"/>
      </a:defRPr>
    </a:lvl2pPr>
    <a:lvl3pPr marL="913799" algn="l" defTabSz="913799" rtl="0" eaLnBrk="1" latinLnBrk="0" hangingPunct="1">
      <a:defRPr sz="1800" kern="1200">
        <a:solidFill>
          <a:schemeClr val="tx1"/>
        </a:solidFill>
        <a:latin typeface="+mn-lt"/>
        <a:ea typeface="+mn-ea"/>
        <a:cs typeface="+mn-cs"/>
      </a:defRPr>
    </a:lvl3pPr>
    <a:lvl4pPr marL="1370702" algn="l" defTabSz="913799" rtl="0" eaLnBrk="1" latinLnBrk="0" hangingPunct="1">
      <a:defRPr sz="1800" kern="1200">
        <a:solidFill>
          <a:schemeClr val="tx1"/>
        </a:solidFill>
        <a:latin typeface="+mn-lt"/>
        <a:ea typeface="+mn-ea"/>
        <a:cs typeface="+mn-cs"/>
      </a:defRPr>
    </a:lvl4pPr>
    <a:lvl5pPr marL="1827596" algn="l" defTabSz="913799" rtl="0" eaLnBrk="1" latinLnBrk="0" hangingPunct="1">
      <a:defRPr sz="1800" kern="1200">
        <a:solidFill>
          <a:schemeClr val="tx1"/>
        </a:solidFill>
        <a:latin typeface="+mn-lt"/>
        <a:ea typeface="+mn-ea"/>
        <a:cs typeface="+mn-cs"/>
      </a:defRPr>
    </a:lvl5pPr>
    <a:lvl6pPr marL="2284495" algn="l" defTabSz="913799" rtl="0" eaLnBrk="1" latinLnBrk="0" hangingPunct="1">
      <a:defRPr sz="1800" kern="1200">
        <a:solidFill>
          <a:schemeClr val="tx1"/>
        </a:solidFill>
        <a:latin typeface="+mn-lt"/>
        <a:ea typeface="+mn-ea"/>
        <a:cs typeface="+mn-cs"/>
      </a:defRPr>
    </a:lvl6pPr>
    <a:lvl7pPr marL="2741393" algn="l" defTabSz="913799" rtl="0" eaLnBrk="1" latinLnBrk="0" hangingPunct="1">
      <a:defRPr sz="1800" kern="1200">
        <a:solidFill>
          <a:schemeClr val="tx1"/>
        </a:solidFill>
        <a:latin typeface="+mn-lt"/>
        <a:ea typeface="+mn-ea"/>
        <a:cs typeface="+mn-cs"/>
      </a:defRPr>
    </a:lvl7pPr>
    <a:lvl8pPr marL="3198294" algn="l" defTabSz="913799" rtl="0" eaLnBrk="1" latinLnBrk="0" hangingPunct="1">
      <a:defRPr sz="1800" kern="1200">
        <a:solidFill>
          <a:schemeClr val="tx1"/>
        </a:solidFill>
        <a:latin typeface="+mn-lt"/>
        <a:ea typeface="+mn-ea"/>
        <a:cs typeface="+mn-cs"/>
      </a:defRPr>
    </a:lvl8pPr>
    <a:lvl9pPr marL="3655195" algn="l" defTabSz="913799"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0"/>
      </p:ext>
    </p:extLst>
  </p:showPr>
  <p:clrMru>
    <a:srgbClr val="0000FF"/>
    <a:srgbClr val="FEF80C"/>
    <a:srgbClr val="EEF0F8"/>
    <a:srgbClr val="5DA2B1"/>
    <a:srgbClr val="2B80A5"/>
    <a:srgbClr val="3F88FB"/>
  </p:clrMru>
  <p:extLst>
    <p:ext uri="{E76CE94A-603C-4142-B9EB-6D1370010A27}">
      <p14:discardImageEditData xmlns="" xmlns:p14="http://schemas.microsoft.com/office/powerpoint/2010/main" val="0"/>
    </p:ext>
    <p:ext uri="{D31A062A-798A-4329-ABDD-BBA856620510}">
      <p14:defaultImageDpi xmlns=""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9457" autoAdjust="0"/>
    <p:restoredTop sz="94660"/>
  </p:normalViewPr>
  <p:slideViewPr>
    <p:cSldViewPr snapToGrid="0">
      <p:cViewPr varScale="1">
        <p:scale>
          <a:sx n="73" d="100"/>
          <a:sy n="73" d="100"/>
        </p:scale>
        <p:origin x="-846" y="-102"/>
      </p:cViewPr>
      <p:guideLst>
        <p:guide orient="horz" pos="2160"/>
        <p:guide pos="3840"/>
      </p:guideLst>
    </p:cSldViewPr>
  </p:slideViewPr>
  <p:notesTextViewPr>
    <p:cViewPr>
      <p:scale>
        <a:sx n="1" d="1"/>
        <a:sy n="1" d="1"/>
      </p:scale>
      <p:origin x="0" y="0"/>
    </p:cViewPr>
  </p:notesTextViewPr>
  <p:sorterViewPr>
    <p:cViewPr>
      <p:scale>
        <a:sx n="66" d="100"/>
        <a:sy n="66" d="100"/>
      </p:scale>
      <p:origin x="0" y="2298"/>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3" Type="http://schemas.openxmlformats.org/officeDocument/2006/relationships/slideMaster" Target="slideMasters/slideMaster3.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slide" Target="slides/slide3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tags" Target="tags/tag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notesMaster" Target="notesMasters/notesMaster1.xml"/><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C73A6B-BB26-4B12-BFB8-2B873AE12267}" type="datetimeFigureOut">
              <a:rPr lang="zh-CN" altLang="en-US" smtClean="0"/>
              <a:pPr/>
              <a:t>2024/10/9</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5701FA-A99B-4EA7-BD9A-49A04217BC0C}" type="slidenum">
              <a:rPr lang="zh-CN" altLang="en-US" smtClean="0"/>
              <a:pPr/>
              <a:t>‹#›</a:t>
            </a:fld>
            <a:endParaRPr lang="zh-CN" altLang="en-US"/>
          </a:p>
        </p:txBody>
      </p:sp>
    </p:spTree>
    <p:extLst>
      <p:ext uri="{BB962C8B-B14F-4D97-AF65-F5344CB8AC3E}">
        <p14:creationId xmlns="" xmlns:p14="http://schemas.microsoft.com/office/powerpoint/2010/main" val="4265223460"/>
      </p:ext>
    </p:extLst>
  </p:cSld>
  <p:clrMap bg1="lt1" tx1="dk1" bg2="lt2" tx2="dk2" accent1="accent1" accent2="accent2" accent3="accent3" accent4="accent4" accent5="accent5" accent6="accent6" hlink="hlink" folHlink="folHlink"/>
  <p:notesStyle>
    <a:lvl1pPr marL="0" algn="l" defTabSz="913799" rtl="0" eaLnBrk="1" latinLnBrk="0" hangingPunct="1">
      <a:defRPr sz="1200" kern="1200">
        <a:solidFill>
          <a:schemeClr val="tx1"/>
        </a:solidFill>
        <a:latin typeface="+mn-lt"/>
        <a:ea typeface="+mn-ea"/>
        <a:cs typeface="+mn-cs"/>
      </a:defRPr>
    </a:lvl1pPr>
    <a:lvl2pPr marL="456901" algn="l" defTabSz="913799" rtl="0" eaLnBrk="1" latinLnBrk="0" hangingPunct="1">
      <a:defRPr sz="1200" kern="1200">
        <a:solidFill>
          <a:schemeClr val="tx1"/>
        </a:solidFill>
        <a:latin typeface="+mn-lt"/>
        <a:ea typeface="+mn-ea"/>
        <a:cs typeface="+mn-cs"/>
      </a:defRPr>
    </a:lvl2pPr>
    <a:lvl3pPr marL="913799" algn="l" defTabSz="913799" rtl="0" eaLnBrk="1" latinLnBrk="0" hangingPunct="1">
      <a:defRPr sz="1200" kern="1200">
        <a:solidFill>
          <a:schemeClr val="tx1"/>
        </a:solidFill>
        <a:latin typeface="+mn-lt"/>
        <a:ea typeface="+mn-ea"/>
        <a:cs typeface="+mn-cs"/>
      </a:defRPr>
    </a:lvl3pPr>
    <a:lvl4pPr marL="1370702" algn="l" defTabSz="913799" rtl="0" eaLnBrk="1" latinLnBrk="0" hangingPunct="1">
      <a:defRPr sz="1200" kern="1200">
        <a:solidFill>
          <a:schemeClr val="tx1"/>
        </a:solidFill>
        <a:latin typeface="+mn-lt"/>
        <a:ea typeface="+mn-ea"/>
        <a:cs typeface="+mn-cs"/>
      </a:defRPr>
    </a:lvl4pPr>
    <a:lvl5pPr marL="1827596" algn="l" defTabSz="913799" rtl="0" eaLnBrk="1" latinLnBrk="0" hangingPunct="1">
      <a:defRPr sz="1200" kern="1200">
        <a:solidFill>
          <a:schemeClr val="tx1"/>
        </a:solidFill>
        <a:latin typeface="+mn-lt"/>
        <a:ea typeface="+mn-ea"/>
        <a:cs typeface="+mn-cs"/>
      </a:defRPr>
    </a:lvl5pPr>
    <a:lvl6pPr marL="2284495" algn="l" defTabSz="913799" rtl="0" eaLnBrk="1" latinLnBrk="0" hangingPunct="1">
      <a:defRPr sz="1200" kern="1200">
        <a:solidFill>
          <a:schemeClr val="tx1"/>
        </a:solidFill>
        <a:latin typeface="+mn-lt"/>
        <a:ea typeface="+mn-ea"/>
        <a:cs typeface="+mn-cs"/>
      </a:defRPr>
    </a:lvl6pPr>
    <a:lvl7pPr marL="2741393" algn="l" defTabSz="913799" rtl="0" eaLnBrk="1" latinLnBrk="0" hangingPunct="1">
      <a:defRPr sz="1200" kern="1200">
        <a:solidFill>
          <a:schemeClr val="tx1"/>
        </a:solidFill>
        <a:latin typeface="+mn-lt"/>
        <a:ea typeface="+mn-ea"/>
        <a:cs typeface="+mn-cs"/>
      </a:defRPr>
    </a:lvl7pPr>
    <a:lvl8pPr marL="3198294" algn="l" defTabSz="913799" rtl="0" eaLnBrk="1" latinLnBrk="0" hangingPunct="1">
      <a:defRPr sz="1200" kern="1200">
        <a:solidFill>
          <a:schemeClr val="tx1"/>
        </a:solidFill>
        <a:latin typeface="+mn-lt"/>
        <a:ea typeface="+mn-ea"/>
        <a:cs typeface="+mn-cs"/>
      </a:defRPr>
    </a:lvl8pPr>
    <a:lvl9pPr marL="3655195" algn="l" defTabSz="91379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pPr/>
              <a:t>1</a:t>
            </a:fld>
            <a:endParaRPr lang="zh-CN" altLang="en-US"/>
          </a:p>
        </p:txBody>
      </p:sp>
    </p:spTree>
    <p:extLst>
      <p:ext uri="{BB962C8B-B14F-4D97-AF65-F5344CB8AC3E}">
        <p14:creationId xmlns="" xmlns:p14="http://schemas.microsoft.com/office/powerpoint/2010/main" val="23283293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幻灯片图像占位符 18433"/>
          <p:cNvSpPr>
            <a:spLocks noGrp="1" noRot="1" noChangeAspect="1" noTextEdit="1"/>
          </p:cNvSpPr>
          <p:nvPr>
            <p:ph type="sldImg"/>
          </p:nvPr>
        </p:nvSpPr>
        <p:spPr>
          <a:xfrm>
            <a:off x="381000" y="685800"/>
            <a:ext cx="6096000" cy="3429000"/>
          </a:xfrm>
          <a:ln/>
        </p:spPr>
      </p:sp>
      <p:sp>
        <p:nvSpPr>
          <p:cNvPr id="18435" name="文本占位符 18434"/>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fld id="{9A0DB2DC-4C9A-4742-B13C-FB6460FD3503}" type="slidenum">
              <a:rPr lang="en-US" altLang="zh-CN" dirty="0">
                <a:solidFill>
                  <a:prstClr val="black"/>
                </a:solidFill>
                <a:latin typeface="Calibri"/>
                <a:ea typeface="宋体"/>
              </a:rPr>
              <a:pPr/>
              <a:t>30</a:t>
            </a:fld>
            <a:endParaRPr lang="zh-CN" altLang="en-US" dirty="0">
              <a:solidFill>
                <a:prstClr val="black"/>
              </a:solidFill>
              <a:latin typeface="Calibri"/>
              <a:ea typeface="宋体"/>
            </a:endParaRPr>
          </a:p>
        </p:txBody>
      </p:sp>
    </p:spTree>
    <p:extLst>
      <p:ext uri="{BB962C8B-B14F-4D97-AF65-F5344CB8AC3E}">
        <p14:creationId xmlns="" xmlns:p14="http://schemas.microsoft.com/office/powerpoint/2010/main" val="5160251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幻灯片图像占位符 18433"/>
          <p:cNvSpPr>
            <a:spLocks noGrp="1" noRot="1" noChangeAspect="1" noTextEdit="1"/>
          </p:cNvSpPr>
          <p:nvPr>
            <p:ph type="sldImg"/>
          </p:nvPr>
        </p:nvSpPr>
        <p:spPr>
          <a:xfrm>
            <a:off x="381000" y="685800"/>
            <a:ext cx="6096000" cy="3429000"/>
          </a:xfrm>
          <a:ln/>
        </p:spPr>
      </p:sp>
      <p:sp>
        <p:nvSpPr>
          <p:cNvPr id="18435" name="文本占位符 18434"/>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fld id="{9A0DB2DC-4C9A-4742-B13C-FB6460FD3503}" type="slidenum">
              <a:rPr lang="en-US" altLang="zh-CN" dirty="0">
                <a:solidFill>
                  <a:prstClr val="black"/>
                </a:solidFill>
                <a:latin typeface="Calibri"/>
                <a:ea typeface="宋体"/>
              </a:rPr>
              <a:pPr/>
              <a:t>31</a:t>
            </a:fld>
            <a:endParaRPr lang="zh-CN" altLang="en-US" dirty="0">
              <a:solidFill>
                <a:prstClr val="black"/>
              </a:solidFill>
              <a:latin typeface="Calibri"/>
              <a:ea typeface="宋体"/>
            </a:endParaRPr>
          </a:p>
        </p:txBody>
      </p:sp>
    </p:spTree>
    <p:extLst>
      <p:ext uri="{BB962C8B-B14F-4D97-AF65-F5344CB8AC3E}">
        <p14:creationId xmlns="" xmlns:p14="http://schemas.microsoft.com/office/powerpoint/2010/main" val="5160251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幻灯片图像占位符 56321"/>
          <p:cNvSpPr>
            <a:spLocks noGrp="1" noRot="1" noChangeAspect="1" noTextEdit="1"/>
          </p:cNvSpPr>
          <p:nvPr>
            <p:ph type="sldImg"/>
          </p:nvPr>
        </p:nvSpPr>
        <p:spPr>
          <a:xfrm>
            <a:off x="381000" y="685800"/>
            <a:ext cx="6096000" cy="3429000"/>
          </a:xfrm>
          <a:ln/>
        </p:spPr>
      </p:sp>
      <p:sp>
        <p:nvSpPr>
          <p:cNvPr id="56323" name="文本占位符 56322"/>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fld id="{9A0DB2DC-4C9A-4742-B13C-FB6460FD3503}" type="slidenum">
              <a:rPr lang="en-US" altLang="zh-CN" dirty="0">
                <a:solidFill>
                  <a:prstClr val="black"/>
                </a:solidFill>
              </a:rPr>
              <a:pPr/>
              <a:t>32</a:t>
            </a:fld>
            <a:endParaRPr lang="zh-CN" altLang="en-US" dirty="0">
              <a:solidFill>
                <a:prstClr val="black"/>
              </a:solidFill>
            </a:endParaRPr>
          </a:p>
        </p:txBody>
      </p:sp>
    </p:spTree>
    <p:extLst>
      <p:ext uri="{BB962C8B-B14F-4D97-AF65-F5344CB8AC3E}">
        <p14:creationId xmlns="" xmlns:p14="http://schemas.microsoft.com/office/powerpoint/2010/main" val="10406529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幻灯片图像占位符 18433"/>
          <p:cNvSpPr>
            <a:spLocks noGrp="1" noRot="1" noChangeAspect="1" noTextEdit="1"/>
          </p:cNvSpPr>
          <p:nvPr>
            <p:ph type="sldImg"/>
          </p:nvPr>
        </p:nvSpPr>
        <p:spPr>
          <a:xfrm>
            <a:off x="381000" y="685800"/>
            <a:ext cx="6096000" cy="3429000"/>
          </a:xfrm>
          <a:ln/>
        </p:spPr>
      </p:sp>
      <p:sp>
        <p:nvSpPr>
          <p:cNvPr id="18435" name="文本占位符 18434"/>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fld id="{9A0DB2DC-4C9A-4742-B13C-FB6460FD3503}" type="slidenum">
              <a:rPr lang="en-US" altLang="zh-CN" dirty="0">
                <a:solidFill>
                  <a:prstClr val="black"/>
                </a:solidFill>
                <a:latin typeface="Calibri"/>
                <a:ea typeface="宋体"/>
              </a:rPr>
              <a:pPr/>
              <a:t>33</a:t>
            </a:fld>
            <a:endParaRPr lang="zh-CN" altLang="en-US" dirty="0">
              <a:solidFill>
                <a:prstClr val="black"/>
              </a:solidFill>
              <a:latin typeface="Calibri"/>
              <a:ea typeface="宋体"/>
            </a:endParaRPr>
          </a:p>
        </p:txBody>
      </p:sp>
    </p:spTree>
    <p:extLst>
      <p:ext uri="{BB962C8B-B14F-4D97-AF65-F5344CB8AC3E}">
        <p14:creationId xmlns="" xmlns:p14="http://schemas.microsoft.com/office/powerpoint/2010/main" val="5160251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pPr/>
              <a:t>34</a:t>
            </a:fld>
            <a:endParaRPr lang="zh-CN" altLang="en-US"/>
          </a:p>
        </p:txBody>
      </p:sp>
    </p:spTree>
    <p:extLst>
      <p:ext uri="{BB962C8B-B14F-4D97-AF65-F5344CB8AC3E}">
        <p14:creationId xmlns="" xmlns:p14="http://schemas.microsoft.com/office/powerpoint/2010/main" val="9820971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A553E28-78D1-434C-95DE-F26AA89EEFBF}" type="slidenum">
              <a:rPr lang="en-US" smtClean="0">
                <a:solidFill>
                  <a:prstClr val="black"/>
                </a:solidFill>
                <a:latin typeface="Calibri"/>
              </a:rPr>
              <a:pPr/>
              <a:t>3</a:t>
            </a:fld>
            <a:endParaRPr lang="en-US" dirty="0">
              <a:solidFill>
                <a:prstClr val="black"/>
              </a:solidFill>
              <a:latin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A553E28-78D1-434C-95DE-F26AA89EEFBF}" type="slidenum">
              <a:rPr lang="en-US" smtClean="0">
                <a:solidFill>
                  <a:prstClr val="black"/>
                </a:solidFill>
                <a:latin typeface="Calibri"/>
              </a:rPr>
              <a:pPr/>
              <a:t>4</a:t>
            </a:fld>
            <a:endParaRPr lang="en-US" dirty="0">
              <a:solidFill>
                <a:prstClr val="black"/>
              </a:solidFill>
              <a:latin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A553E28-78D1-434C-95DE-F26AA89EEFBF}" type="slidenum">
              <a:rPr lang="en-US" smtClean="0">
                <a:solidFill>
                  <a:prstClr val="black"/>
                </a:solidFill>
                <a:latin typeface="Calibri"/>
              </a:rPr>
              <a:pPr/>
              <a:t>5</a:t>
            </a:fld>
            <a:endParaRPr lang="en-US" dirty="0">
              <a:solidFill>
                <a:prstClr val="black"/>
              </a:solidFill>
              <a:latin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A553E28-78D1-434C-95DE-F26AA89EEFBF}" type="slidenum">
              <a:rPr lang="en-US" smtClean="0">
                <a:solidFill>
                  <a:prstClr val="black"/>
                </a:solidFill>
                <a:latin typeface="Calibri"/>
              </a:rPr>
              <a:pPr/>
              <a:t>6</a:t>
            </a:fld>
            <a:endParaRPr lang="en-US" dirty="0">
              <a:solidFill>
                <a:prstClr val="black"/>
              </a:solidFill>
              <a:latin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幻灯片图像占位符 56321"/>
          <p:cNvSpPr>
            <a:spLocks noGrp="1" noRot="1" noChangeAspect="1" noTextEdit="1"/>
          </p:cNvSpPr>
          <p:nvPr>
            <p:ph type="sldImg"/>
          </p:nvPr>
        </p:nvSpPr>
        <p:spPr>
          <a:xfrm>
            <a:off x="381000" y="685800"/>
            <a:ext cx="6096000" cy="3429000"/>
          </a:xfrm>
          <a:ln/>
        </p:spPr>
      </p:sp>
      <p:sp>
        <p:nvSpPr>
          <p:cNvPr id="56323" name="文本占位符 56322"/>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fld id="{9A0DB2DC-4C9A-4742-B13C-FB6460FD3503}" type="slidenum">
              <a:rPr lang="en-US" altLang="zh-CN" dirty="0">
                <a:solidFill>
                  <a:prstClr val="black"/>
                </a:solidFill>
              </a:rPr>
              <a:pPr/>
              <a:t>16</a:t>
            </a:fld>
            <a:endParaRPr lang="zh-CN" altLang="en-US" dirty="0">
              <a:solidFill>
                <a:prstClr val="black"/>
              </a:solidFill>
            </a:endParaRPr>
          </a:p>
        </p:txBody>
      </p:sp>
    </p:spTree>
    <p:extLst>
      <p:ext uri="{BB962C8B-B14F-4D97-AF65-F5344CB8AC3E}">
        <p14:creationId xmlns="" xmlns:p14="http://schemas.microsoft.com/office/powerpoint/2010/main" val="10406529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幻灯片图像占位符 50177"/>
          <p:cNvSpPr>
            <a:spLocks noGrp="1" noRot="1" noChangeAspect="1" noTextEdit="1"/>
          </p:cNvSpPr>
          <p:nvPr>
            <p:ph type="sldImg"/>
          </p:nvPr>
        </p:nvSpPr>
        <p:spPr>
          <a:xfrm>
            <a:off x="381000" y="685800"/>
            <a:ext cx="6096000" cy="3429000"/>
          </a:xfrm>
          <a:ln/>
        </p:spPr>
      </p:sp>
      <p:sp>
        <p:nvSpPr>
          <p:cNvPr id="50179" name="文本占位符 50178"/>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fld id="{9A0DB2DC-4C9A-4742-B13C-FB6460FD3503}" type="slidenum">
              <a:rPr lang="en-US" altLang="zh-CN" dirty="0">
                <a:solidFill>
                  <a:prstClr val="black"/>
                </a:solidFill>
              </a:rPr>
              <a:pPr/>
              <a:t>17</a:t>
            </a:fld>
            <a:endParaRPr lang="zh-CN" altLang="en-US" dirty="0">
              <a:solidFill>
                <a:prstClr val="black"/>
              </a:solidFill>
            </a:endParaRPr>
          </a:p>
        </p:txBody>
      </p:sp>
    </p:spTree>
    <p:extLst>
      <p:ext uri="{BB962C8B-B14F-4D97-AF65-F5344CB8AC3E}">
        <p14:creationId xmlns="" xmlns:p14="http://schemas.microsoft.com/office/powerpoint/2010/main" val="28278266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幻灯片图像占位符 54273"/>
          <p:cNvSpPr>
            <a:spLocks noGrp="1" noRot="1" noChangeAspect="1" noTextEdit="1"/>
          </p:cNvSpPr>
          <p:nvPr>
            <p:ph type="sldImg"/>
          </p:nvPr>
        </p:nvSpPr>
        <p:spPr>
          <a:xfrm>
            <a:off x="381000" y="685800"/>
            <a:ext cx="6096000" cy="3429000"/>
          </a:xfrm>
          <a:ln/>
        </p:spPr>
      </p:sp>
      <p:sp>
        <p:nvSpPr>
          <p:cNvPr id="54275" name="文本占位符 54274"/>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fld id="{9A0DB2DC-4C9A-4742-B13C-FB6460FD3503}" type="slidenum">
              <a:rPr lang="en-US" altLang="zh-CN" dirty="0">
                <a:solidFill>
                  <a:prstClr val="black"/>
                </a:solidFill>
              </a:rPr>
              <a:pPr/>
              <a:t>28</a:t>
            </a:fld>
            <a:endParaRPr lang="zh-CN" altLang="en-US" dirty="0">
              <a:solidFill>
                <a:prstClr val="black"/>
              </a:solidFill>
            </a:endParaRPr>
          </a:p>
        </p:txBody>
      </p:sp>
    </p:spTree>
    <p:extLst>
      <p:ext uri="{BB962C8B-B14F-4D97-AF65-F5344CB8AC3E}">
        <p14:creationId xmlns="" xmlns:p14="http://schemas.microsoft.com/office/powerpoint/2010/main" val="32235323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幻灯片图像占位符 18433"/>
          <p:cNvSpPr>
            <a:spLocks noGrp="1" noRot="1" noChangeAspect="1" noTextEdit="1"/>
          </p:cNvSpPr>
          <p:nvPr>
            <p:ph type="sldImg"/>
          </p:nvPr>
        </p:nvSpPr>
        <p:spPr>
          <a:xfrm>
            <a:off x="381000" y="685800"/>
            <a:ext cx="6096000" cy="3429000"/>
          </a:xfrm>
          <a:ln/>
        </p:spPr>
      </p:sp>
      <p:sp>
        <p:nvSpPr>
          <p:cNvPr id="18435" name="文本占位符 18434"/>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fld id="{9A0DB2DC-4C9A-4742-B13C-FB6460FD3503}" type="slidenum">
              <a:rPr lang="en-US" altLang="zh-CN" dirty="0">
                <a:solidFill>
                  <a:prstClr val="black"/>
                </a:solidFill>
              </a:rPr>
              <a:pPr/>
              <a:t>29</a:t>
            </a:fld>
            <a:endParaRPr lang="zh-CN" altLang="en-US" dirty="0">
              <a:solidFill>
                <a:prstClr val="black"/>
              </a:solidFill>
            </a:endParaRPr>
          </a:p>
        </p:txBody>
      </p:sp>
    </p:spTree>
    <p:extLst>
      <p:ext uri="{BB962C8B-B14F-4D97-AF65-F5344CB8AC3E}">
        <p14:creationId xmlns="" xmlns:p14="http://schemas.microsoft.com/office/powerpoint/2010/main" val="5160251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86E1ECB1-5A5B-4C6B-8360-EEF4E7804329}"/>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 xmlns:a16="http://schemas.microsoft.com/office/drawing/2014/main" id="{5BFCC059-4D8E-4C87-A4D1-E4C9E1D59452}"/>
              </a:ext>
            </a:extLst>
          </p:cNvPr>
          <p:cNvSpPr>
            <a:spLocks noGrp="1"/>
          </p:cNvSpPr>
          <p:nvPr>
            <p:ph type="subTitle" idx="1"/>
          </p:nvPr>
        </p:nvSpPr>
        <p:spPr>
          <a:xfrm>
            <a:off x="1524000" y="3602038"/>
            <a:ext cx="9144000" cy="1655762"/>
          </a:xfrm>
        </p:spPr>
        <p:txBody>
          <a:bodyPr/>
          <a:lstStyle>
            <a:lvl1pPr marL="0" indent="0" algn="ctr">
              <a:buNone/>
              <a:defRPr sz="2400"/>
            </a:lvl1pPr>
            <a:lvl2pPr marL="456901" indent="0" algn="ctr">
              <a:buNone/>
              <a:defRPr sz="2000"/>
            </a:lvl2pPr>
            <a:lvl3pPr marL="913799" indent="0" algn="ctr">
              <a:buNone/>
              <a:defRPr sz="1800"/>
            </a:lvl3pPr>
            <a:lvl4pPr marL="1370702" indent="0" algn="ctr">
              <a:buNone/>
              <a:defRPr sz="1600"/>
            </a:lvl4pPr>
            <a:lvl5pPr marL="1827596" indent="0" algn="ctr">
              <a:buNone/>
              <a:defRPr sz="1600"/>
            </a:lvl5pPr>
            <a:lvl6pPr marL="2284495" indent="0" algn="ctr">
              <a:buNone/>
              <a:defRPr sz="1600"/>
            </a:lvl6pPr>
            <a:lvl7pPr marL="2741393" indent="0" algn="ctr">
              <a:buNone/>
              <a:defRPr sz="1600"/>
            </a:lvl7pPr>
            <a:lvl8pPr marL="3198294" indent="0" algn="ctr">
              <a:buNone/>
              <a:defRPr sz="1600"/>
            </a:lvl8pPr>
            <a:lvl9pPr marL="3655195" indent="0" algn="ctr">
              <a:buNone/>
              <a:defRPr sz="1600"/>
            </a:lvl9pPr>
          </a:lstStyle>
          <a:p>
            <a:r>
              <a:rPr lang="zh-CN" altLang="en-US"/>
              <a:t>单击此处编辑母版副标题样式</a:t>
            </a:r>
          </a:p>
        </p:txBody>
      </p:sp>
      <p:sp>
        <p:nvSpPr>
          <p:cNvPr id="4" name="日期占位符 3">
            <a:extLst>
              <a:ext uri="{FF2B5EF4-FFF2-40B4-BE49-F238E27FC236}">
                <a16:creationId xmlns="" xmlns:a16="http://schemas.microsoft.com/office/drawing/2014/main" id="{A904FCF4-9A9C-407F-A896-63764D12FEE3}"/>
              </a:ext>
            </a:extLst>
          </p:cNvPr>
          <p:cNvSpPr>
            <a:spLocks noGrp="1"/>
          </p:cNvSpPr>
          <p:nvPr>
            <p:ph type="dt" sz="half" idx="10"/>
          </p:nvPr>
        </p:nvSpPr>
        <p:spPr/>
        <p:txBody>
          <a:bodyPr/>
          <a:lstStyle/>
          <a:p>
            <a:fld id="{F86BAB08-D03A-4FEF-8092-001CB785BBAB}" type="datetimeFigureOut">
              <a:rPr lang="zh-CN" altLang="en-US" smtClean="0"/>
              <a:pPr/>
              <a:t>2024/10/9</a:t>
            </a:fld>
            <a:endParaRPr lang="zh-CN" altLang="en-US"/>
          </a:p>
        </p:txBody>
      </p:sp>
      <p:sp>
        <p:nvSpPr>
          <p:cNvPr id="5" name="页脚占位符 4">
            <a:extLst>
              <a:ext uri="{FF2B5EF4-FFF2-40B4-BE49-F238E27FC236}">
                <a16:creationId xmlns="" xmlns:a16="http://schemas.microsoft.com/office/drawing/2014/main" id="{69A6E786-3F61-4FD7-AF4B-5CAEC066F41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2D126972-3EDC-4D3D-817C-4CCC7969F7B7}"/>
              </a:ext>
            </a:extLst>
          </p:cNvPr>
          <p:cNvSpPr>
            <a:spLocks noGrp="1"/>
          </p:cNvSpPr>
          <p:nvPr>
            <p:ph type="sldNum" sz="quarter" idx="12"/>
          </p:nvPr>
        </p:nvSpPr>
        <p:spPr/>
        <p:txBody>
          <a:bodyPr/>
          <a:lstStyle/>
          <a:p>
            <a:fld id="{B8AB37BB-E8A6-440B-8775-2A002C97BC55}" type="slidenum">
              <a:rPr lang="zh-CN" altLang="en-US" smtClean="0"/>
              <a:pPr/>
              <a:t>‹#›</a:t>
            </a:fld>
            <a:endParaRPr lang="zh-CN" altLang="en-US"/>
          </a:p>
        </p:txBody>
      </p:sp>
    </p:spTree>
    <p:extLst>
      <p:ext uri="{BB962C8B-B14F-4D97-AF65-F5344CB8AC3E}">
        <p14:creationId xmlns="" xmlns:p14="http://schemas.microsoft.com/office/powerpoint/2010/main" val="20042905"/>
      </p:ext>
    </p:extLst>
  </p:cSld>
  <p:clrMapOvr>
    <a:masterClrMapping/>
  </p:clrMapOvr>
  <mc:AlternateContent xmlns:mc="http://schemas.openxmlformats.org/markup-compatibility/2006">
    <mc:Choice xmlns="" xmlns:p14="http://schemas.microsoft.com/office/powerpoint/2010/main" Requires="p14">
      <p:transition p14:dur="10">
        <p:push dir="u"/>
      </p:transition>
    </mc:Choice>
    <mc:Fallback>
      <p:transition>
        <p:push dir="u"/>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BB517C0B-618B-4B07-8FEE-212F45DF64F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 xmlns:a16="http://schemas.microsoft.com/office/drawing/2014/main" id="{E76156C6-4F3E-4B26-BEF6-C658183E3C3C}"/>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190B155B-888E-4B42-8139-225B7CE49039}"/>
              </a:ext>
            </a:extLst>
          </p:cNvPr>
          <p:cNvSpPr>
            <a:spLocks noGrp="1"/>
          </p:cNvSpPr>
          <p:nvPr>
            <p:ph type="dt" sz="half" idx="10"/>
          </p:nvPr>
        </p:nvSpPr>
        <p:spPr/>
        <p:txBody>
          <a:bodyPr/>
          <a:lstStyle/>
          <a:p>
            <a:fld id="{F86BAB08-D03A-4FEF-8092-001CB785BBAB}" type="datetimeFigureOut">
              <a:rPr lang="zh-CN" altLang="en-US" smtClean="0"/>
              <a:pPr/>
              <a:t>2024/10/9</a:t>
            </a:fld>
            <a:endParaRPr lang="zh-CN" altLang="en-US"/>
          </a:p>
        </p:txBody>
      </p:sp>
      <p:sp>
        <p:nvSpPr>
          <p:cNvPr id="5" name="页脚占位符 4">
            <a:extLst>
              <a:ext uri="{FF2B5EF4-FFF2-40B4-BE49-F238E27FC236}">
                <a16:creationId xmlns="" xmlns:a16="http://schemas.microsoft.com/office/drawing/2014/main" id="{F0848B8B-A45D-48D2-B95C-C234023486E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0E2847D2-37FF-491E-86F7-2A77B2A5E901}"/>
              </a:ext>
            </a:extLst>
          </p:cNvPr>
          <p:cNvSpPr>
            <a:spLocks noGrp="1"/>
          </p:cNvSpPr>
          <p:nvPr>
            <p:ph type="sldNum" sz="quarter" idx="12"/>
          </p:nvPr>
        </p:nvSpPr>
        <p:spPr/>
        <p:txBody>
          <a:bodyPr/>
          <a:lstStyle/>
          <a:p>
            <a:fld id="{B8AB37BB-E8A6-440B-8775-2A002C97BC55}" type="slidenum">
              <a:rPr lang="zh-CN" altLang="en-US" smtClean="0"/>
              <a:pPr/>
              <a:t>‹#›</a:t>
            </a:fld>
            <a:endParaRPr lang="zh-CN" altLang="en-US"/>
          </a:p>
        </p:txBody>
      </p:sp>
    </p:spTree>
    <p:extLst>
      <p:ext uri="{BB962C8B-B14F-4D97-AF65-F5344CB8AC3E}">
        <p14:creationId xmlns="" xmlns:p14="http://schemas.microsoft.com/office/powerpoint/2010/main" val="2041515817"/>
      </p:ext>
    </p:extLst>
  </p:cSld>
  <p:clrMapOvr>
    <a:masterClrMapping/>
  </p:clrMapOvr>
  <mc:AlternateContent xmlns:mc="http://schemas.openxmlformats.org/markup-compatibility/2006">
    <mc:Choice xmlns="" xmlns:p14="http://schemas.microsoft.com/office/powerpoint/2010/main" Requires="p14">
      <p:transition p14:dur="10">
        <p:push dir="u"/>
      </p:transition>
    </mc:Choice>
    <mc:Fallback>
      <p:transition>
        <p:push dir="u"/>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 xmlns:a16="http://schemas.microsoft.com/office/drawing/2014/main" id="{61B51B0E-C5ED-4931-852F-A8DA7E1DB9A4}"/>
              </a:ext>
            </a:extLst>
          </p:cNvPr>
          <p:cNvSpPr>
            <a:spLocks noGrp="1"/>
          </p:cNvSpPr>
          <p:nvPr>
            <p:ph type="title" orient="vert"/>
          </p:nvPr>
        </p:nvSpPr>
        <p:spPr>
          <a:xfrm>
            <a:off x="8724902"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 xmlns:a16="http://schemas.microsoft.com/office/drawing/2014/main" id="{165174B4-31E8-4BEF-8942-FD3548C70B75}"/>
              </a:ext>
            </a:extLst>
          </p:cNvPr>
          <p:cNvSpPr>
            <a:spLocks noGrp="1"/>
          </p:cNvSpPr>
          <p:nvPr>
            <p:ph type="body" orient="vert" idx="1"/>
          </p:nvPr>
        </p:nvSpPr>
        <p:spPr>
          <a:xfrm>
            <a:off x="838202"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42B8F4D3-431E-44CF-A028-C91E2137E9E9}"/>
              </a:ext>
            </a:extLst>
          </p:cNvPr>
          <p:cNvSpPr>
            <a:spLocks noGrp="1"/>
          </p:cNvSpPr>
          <p:nvPr>
            <p:ph type="dt" sz="half" idx="10"/>
          </p:nvPr>
        </p:nvSpPr>
        <p:spPr/>
        <p:txBody>
          <a:bodyPr/>
          <a:lstStyle/>
          <a:p>
            <a:fld id="{F86BAB08-D03A-4FEF-8092-001CB785BBAB}" type="datetimeFigureOut">
              <a:rPr lang="zh-CN" altLang="en-US" smtClean="0"/>
              <a:pPr/>
              <a:t>2024/10/9</a:t>
            </a:fld>
            <a:endParaRPr lang="zh-CN" altLang="en-US"/>
          </a:p>
        </p:txBody>
      </p:sp>
      <p:sp>
        <p:nvSpPr>
          <p:cNvPr id="5" name="页脚占位符 4">
            <a:extLst>
              <a:ext uri="{FF2B5EF4-FFF2-40B4-BE49-F238E27FC236}">
                <a16:creationId xmlns="" xmlns:a16="http://schemas.microsoft.com/office/drawing/2014/main" id="{15D0F09A-E73B-492B-B10B-3218D86A87B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99BE3E4A-3F9F-4FA6-A0A2-122D22E57CD0}"/>
              </a:ext>
            </a:extLst>
          </p:cNvPr>
          <p:cNvSpPr>
            <a:spLocks noGrp="1"/>
          </p:cNvSpPr>
          <p:nvPr>
            <p:ph type="sldNum" sz="quarter" idx="12"/>
          </p:nvPr>
        </p:nvSpPr>
        <p:spPr/>
        <p:txBody>
          <a:bodyPr/>
          <a:lstStyle/>
          <a:p>
            <a:fld id="{B8AB37BB-E8A6-440B-8775-2A002C97BC55}" type="slidenum">
              <a:rPr lang="zh-CN" altLang="en-US" smtClean="0"/>
              <a:pPr/>
              <a:t>‹#›</a:t>
            </a:fld>
            <a:endParaRPr lang="zh-CN" altLang="en-US"/>
          </a:p>
        </p:txBody>
      </p:sp>
    </p:spTree>
    <p:extLst>
      <p:ext uri="{BB962C8B-B14F-4D97-AF65-F5344CB8AC3E}">
        <p14:creationId xmlns="" xmlns:p14="http://schemas.microsoft.com/office/powerpoint/2010/main" val="2554763146"/>
      </p:ext>
    </p:extLst>
  </p:cSld>
  <p:clrMapOvr>
    <a:masterClrMapping/>
  </p:clrMapOvr>
  <mc:AlternateContent xmlns:mc="http://schemas.openxmlformats.org/markup-compatibility/2006">
    <mc:Choice xmlns="" xmlns:p14="http://schemas.microsoft.com/office/powerpoint/2010/main" Requires="p14">
      <p:transition p14:dur="10">
        <p:push dir="u"/>
      </p:transition>
    </mc:Choice>
    <mc:Fallback>
      <p:transition>
        <p:push dir="u"/>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32" y="1122401"/>
            <a:ext cx="9144173" cy="2387680"/>
          </a:xfrm>
          <a:prstGeom prst="rect">
            <a:avLst/>
          </a:prstGeom>
        </p:spPr>
        <p:txBody>
          <a:bodyPr lIns="66307" tIns="33153" rIns="66307" bIns="33153"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32" y="3602162"/>
            <a:ext cx="9144173" cy="1655817"/>
          </a:xfrm>
          <a:prstGeom prst="rect">
            <a:avLst/>
          </a:prstGeom>
        </p:spPr>
        <p:txBody>
          <a:bodyPr lIns="66307" tIns="33153" rIns="66307" bIns="33153"/>
          <a:lstStyle>
            <a:lvl1pPr marL="0" indent="0" algn="ctr">
              <a:buNone/>
              <a:defRPr sz="2400"/>
            </a:lvl1pPr>
            <a:lvl2pPr marL="456310" indent="0" algn="ctr">
              <a:buNone/>
              <a:defRPr sz="2000"/>
            </a:lvl2pPr>
            <a:lvl3pPr marL="912619" indent="0" algn="ctr">
              <a:buNone/>
              <a:defRPr sz="1800"/>
            </a:lvl3pPr>
            <a:lvl4pPr marL="1368930" indent="0" algn="ctr">
              <a:buNone/>
              <a:defRPr sz="1600"/>
            </a:lvl4pPr>
            <a:lvl5pPr marL="1824774" indent="0" algn="ctr">
              <a:buNone/>
              <a:defRPr sz="1600"/>
            </a:lvl5pPr>
            <a:lvl6pPr marL="2281080" indent="0" algn="ctr">
              <a:buNone/>
              <a:defRPr sz="1600"/>
            </a:lvl6pPr>
            <a:lvl7pPr marL="2737391" indent="0" algn="ctr">
              <a:buNone/>
              <a:defRPr sz="1600"/>
            </a:lvl7pPr>
            <a:lvl8pPr marL="3193698" indent="0" algn="ctr">
              <a:buNone/>
              <a:defRPr sz="1600"/>
            </a:lvl8pPr>
            <a:lvl9pPr marL="3650008" indent="0" algn="ctr">
              <a:buNone/>
              <a:defRPr sz="1600"/>
            </a:lvl9pPr>
          </a:lstStyle>
          <a:p>
            <a:r>
              <a:rPr lang="zh-CN" altLang="en-US"/>
              <a:t>单击此处编辑母版副标题样式</a:t>
            </a:r>
          </a:p>
        </p:txBody>
      </p:sp>
    </p:spTree>
    <p:extLst>
      <p:ext uri="{BB962C8B-B14F-4D97-AF65-F5344CB8AC3E}">
        <p14:creationId xmlns="" xmlns:p14="http://schemas.microsoft.com/office/powerpoint/2010/main" val="753145070"/>
      </p:ext>
    </p:extLst>
  </p:cSld>
  <p:clrMapOvr>
    <a:masterClrMapping/>
  </p:clrMapOvr>
  <p:transition advClick="0" advTm="3000">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332229" y="198996"/>
            <a:ext cx="5980067" cy="827234"/>
          </a:xfrm>
          <a:prstGeom prst="rect">
            <a:avLst/>
          </a:prstGeom>
        </p:spPr>
        <p:txBody>
          <a:bodyPr lIns="66307" tIns="33153" rIns="66307" bIns="33153"/>
          <a:lstStyle/>
          <a:p>
            <a:r>
              <a:rPr lang="zh-CN" altLang="en-US"/>
              <a:t>单击此处编辑母版标题样式</a:t>
            </a:r>
          </a:p>
        </p:txBody>
      </p:sp>
      <p:sp>
        <p:nvSpPr>
          <p:cNvPr id="3" name="内容占位符 2"/>
          <p:cNvSpPr>
            <a:spLocks noGrp="1"/>
          </p:cNvSpPr>
          <p:nvPr>
            <p:ph idx="1"/>
          </p:nvPr>
        </p:nvSpPr>
        <p:spPr>
          <a:xfrm>
            <a:off x="332229" y="1158144"/>
            <a:ext cx="5980067" cy="3275847"/>
          </a:xfrm>
          <a:prstGeom prst="rect">
            <a:avLst/>
          </a:prstGeom>
        </p:spPr>
        <p:txBody>
          <a:bodyPr lIns="66307" tIns="33153" rIns="66307" bIns="33153"/>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 xmlns:p14="http://schemas.microsoft.com/office/powerpoint/2010/main" val="1182930415"/>
      </p:ext>
    </p:extLst>
  </p:cSld>
  <p:clrMapOvr>
    <a:masterClrMapping/>
  </p:clrMapOvr>
  <p:transition advClick="0" advTm="3000">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82" y="1709812"/>
            <a:ext cx="10515799" cy="2852833"/>
          </a:xfrm>
          <a:prstGeom prst="rect">
            <a:avLst/>
          </a:prstGeom>
        </p:spPr>
        <p:txBody>
          <a:bodyPr lIns="66307" tIns="33153" rIns="66307" bIns="33153"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82" y="4589634"/>
            <a:ext cx="10515799" cy="1500237"/>
          </a:xfrm>
          <a:prstGeom prst="rect">
            <a:avLst/>
          </a:prstGeom>
        </p:spPr>
        <p:txBody>
          <a:bodyPr lIns="66307" tIns="33153" rIns="66307" bIns="33153"/>
          <a:lstStyle>
            <a:lvl1pPr marL="0" indent="0">
              <a:buNone/>
              <a:defRPr sz="2400">
                <a:solidFill>
                  <a:schemeClr val="tx1">
                    <a:tint val="75000"/>
                  </a:schemeClr>
                </a:solidFill>
              </a:defRPr>
            </a:lvl1pPr>
            <a:lvl2pPr marL="456310" indent="0">
              <a:buNone/>
              <a:defRPr sz="2000">
                <a:solidFill>
                  <a:schemeClr val="tx1">
                    <a:tint val="75000"/>
                  </a:schemeClr>
                </a:solidFill>
              </a:defRPr>
            </a:lvl2pPr>
            <a:lvl3pPr marL="912619" indent="0">
              <a:buNone/>
              <a:defRPr sz="1800">
                <a:solidFill>
                  <a:schemeClr val="tx1">
                    <a:tint val="75000"/>
                  </a:schemeClr>
                </a:solidFill>
              </a:defRPr>
            </a:lvl3pPr>
            <a:lvl4pPr marL="1368930" indent="0">
              <a:buNone/>
              <a:defRPr sz="1600">
                <a:solidFill>
                  <a:schemeClr val="tx1">
                    <a:tint val="75000"/>
                  </a:schemeClr>
                </a:solidFill>
              </a:defRPr>
            </a:lvl4pPr>
            <a:lvl5pPr marL="1824774" indent="0">
              <a:buNone/>
              <a:defRPr sz="1600">
                <a:solidFill>
                  <a:schemeClr val="tx1">
                    <a:tint val="75000"/>
                  </a:schemeClr>
                </a:solidFill>
              </a:defRPr>
            </a:lvl5pPr>
            <a:lvl6pPr marL="2281080" indent="0">
              <a:buNone/>
              <a:defRPr sz="1600">
                <a:solidFill>
                  <a:schemeClr val="tx1">
                    <a:tint val="75000"/>
                  </a:schemeClr>
                </a:solidFill>
              </a:defRPr>
            </a:lvl6pPr>
            <a:lvl7pPr marL="2737391" indent="0">
              <a:buNone/>
              <a:defRPr sz="1600">
                <a:solidFill>
                  <a:schemeClr val="tx1">
                    <a:tint val="75000"/>
                  </a:schemeClr>
                </a:solidFill>
              </a:defRPr>
            </a:lvl7pPr>
            <a:lvl8pPr marL="3193698" indent="0">
              <a:buNone/>
              <a:defRPr sz="1600">
                <a:solidFill>
                  <a:schemeClr val="tx1">
                    <a:tint val="75000"/>
                  </a:schemeClr>
                </a:solidFill>
              </a:defRPr>
            </a:lvl8pPr>
            <a:lvl9pPr marL="3650008" indent="0">
              <a:buNone/>
              <a:defRPr sz="1600">
                <a:solidFill>
                  <a:schemeClr val="tx1">
                    <a:tint val="75000"/>
                  </a:schemeClr>
                </a:solidFill>
              </a:defRPr>
            </a:lvl9pPr>
          </a:lstStyle>
          <a:p>
            <a:pPr lvl="0"/>
            <a:r>
              <a:rPr lang="zh-CN" altLang="en-US"/>
              <a:t>单击此处编辑母版文本样式</a:t>
            </a:r>
          </a:p>
        </p:txBody>
      </p:sp>
    </p:spTree>
    <p:extLst>
      <p:ext uri="{BB962C8B-B14F-4D97-AF65-F5344CB8AC3E}">
        <p14:creationId xmlns="" xmlns:p14="http://schemas.microsoft.com/office/powerpoint/2010/main" val="3669373097"/>
      </p:ext>
    </p:extLst>
  </p:cSld>
  <p:clrMapOvr>
    <a:masterClrMapping/>
  </p:clrMapOvr>
  <p:transition advClick="0" advTm="3000">
    <p:rand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332229" y="198996"/>
            <a:ext cx="5980067" cy="827234"/>
          </a:xfrm>
          <a:prstGeom prst="rect">
            <a:avLst/>
          </a:prstGeom>
        </p:spPr>
        <p:txBody>
          <a:bodyPr lIns="66307" tIns="33153" rIns="66307" bIns="33153"/>
          <a:lstStyle/>
          <a:p>
            <a:r>
              <a:rPr lang="zh-CN" altLang="en-US"/>
              <a:t>单击此处编辑母版标题样式</a:t>
            </a:r>
          </a:p>
        </p:txBody>
      </p:sp>
      <p:sp>
        <p:nvSpPr>
          <p:cNvPr id="3" name="内容占位符 2"/>
          <p:cNvSpPr>
            <a:spLocks noGrp="1"/>
          </p:cNvSpPr>
          <p:nvPr>
            <p:ph sz="half" idx="1"/>
          </p:nvPr>
        </p:nvSpPr>
        <p:spPr>
          <a:xfrm>
            <a:off x="838217" y="1825686"/>
            <a:ext cx="5181699" cy="4351484"/>
          </a:xfrm>
          <a:prstGeom prst="rect">
            <a:avLst/>
          </a:prstGeom>
        </p:spPr>
        <p:txBody>
          <a:bodyPr lIns="66307" tIns="33153" rIns="66307" bIns="33153"/>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317" y="1825686"/>
            <a:ext cx="5181699" cy="4351484"/>
          </a:xfrm>
          <a:prstGeom prst="rect">
            <a:avLst/>
          </a:prstGeom>
        </p:spPr>
        <p:txBody>
          <a:bodyPr lIns="66307" tIns="33153" rIns="66307" bIns="33153"/>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 xmlns:p14="http://schemas.microsoft.com/office/powerpoint/2010/main" val="2143787112"/>
      </p:ext>
    </p:extLst>
  </p:cSld>
  <p:clrMapOvr>
    <a:masterClrMapping/>
  </p:clrMapOvr>
  <p:transition advClick="0" advTm="3000">
    <p:rand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819" y="365139"/>
            <a:ext cx="10515799" cy="1325607"/>
          </a:xfrm>
          <a:prstGeom prst="rect">
            <a:avLst/>
          </a:prstGeom>
        </p:spPr>
        <p:txBody>
          <a:bodyPr lIns="66307" tIns="33153" rIns="66307" bIns="33153"/>
          <a:lstStyle/>
          <a:p>
            <a:r>
              <a:rPr lang="zh-CN" altLang="en-US"/>
              <a:t>单击此处编辑母版标题样式</a:t>
            </a:r>
          </a:p>
        </p:txBody>
      </p:sp>
      <p:sp>
        <p:nvSpPr>
          <p:cNvPr id="3" name="文本占位符 2"/>
          <p:cNvSpPr>
            <a:spLocks noGrp="1"/>
          </p:cNvSpPr>
          <p:nvPr>
            <p:ph type="body" idx="1"/>
          </p:nvPr>
        </p:nvSpPr>
        <p:spPr>
          <a:xfrm>
            <a:off x="1186797" y="1778497"/>
            <a:ext cx="4873667" cy="823940"/>
          </a:xfrm>
          <a:prstGeom prst="rect">
            <a:avLst/>
          </a:prstGeom>
        </p:spPr>
        <p:txBody>
          <a:bodyPr lIns="66307" tIns="33153" rIns="66307" bIns="33153" anchor="ctr" anchorCtr="0"/>
          <a:lstStyle>
            <a:lvl1pPr marL="0" indent="0">
              <a:buNone/>
              <a:defRPr sz="2800"/>
            </a:lvl1pPr>
            <a:lvl2pPr marL="456310" indent="0">
              <a:buNone/>
              <a:defRPr sz="2400"/>
            </a:lvl2pPr>
            <a:lvl3pPr marL="912619" indent="0">
              <a:buNone/>
              <a:defRPr sz="2000"/>
            </a:lvl3pPr>
            <a:lvl4pPr marL="1368930" indent="0">
              <a:buNone/>
              <a:defRPr sz="1800"/>
            </a:lvl4pPr>
            <a:lvl5pPr marL="1824774" indent="0">
              <a:buNone/>
              <a:defRPr sz="1800"/>
            </a:lvl5pPr>
            <a:lvl6pPr marL="2281080" indent="0">
              <a:buNone/>
              <a:defRPr sz="1800"/>
            </a:lvl6pPr>
            <a:lvl7pPr marL="2737391" indent="0">
              <a:buNone/>
              <a:defRPr sz="1800"/>
            </a:lvl7pPr>
            <a:lvl8pPr marL="3193698" indent="0">
              <a:buNone/>
              <a:defRPr sz="1800"/>
            </a:lvl8pPr>
            <a:lvl9pPr marL="3650008"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97" y="2665468"/>
            <a:ext cx="4873667" cy="3524402"/>
          </a:xfrm>
          <a:prstGeom prst="rect">
            <a:avLst/>
          </a:prstGeom>
        </p:spPr>
        <p:txBody>
          <a:bodyPr lIns="66307" tIns="33153" rIns="66307" bIns="33153"/>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7071" y="1778497"/>
            <a:ext cx="4897669" cy="823940"/>
          </a:xfrm>
          <a:prstGeom prst="rect">
            <a:avLst/>
          </a:prstGeom>
        </p:spPr>
        <p:txBody>
          <a:bodyPr lIns="66307" tIns="33153" rIns="66307" bIns="33153" anchor="ctr" anchorCtr="0"/>
          <a:lstStyle>
            <a:lvl1pPr marL="0" indent="0">
              <a:buNone/>
              <a:defRPr sz="2800"/>
            </a:lvl1pPr>
            <a:lvl2pPr marL="456310" indent="0">
              <a:buNone/>
              <a:defRPr sz="2400"/>
            </a:lvl2pPr>
            <a:lvl3pPr marL="912619" indent="0">
              <a:buNone/>
              <a:defRPr sz="2000"/>
            </a:lvl3pPr>
            <a:lvl4pPr marL="1368930" indent="0">
              <a:buNone/>
              <a:defRPr sz="1800"/>
            </a:lvl4pPr>
            <a:lvl5pPr marL="1824774" indent="0">
              <a:buNone/>
              <a:defRPr sz="1800"/>
            </a:lvl5pPr>
            <a:lvl6pPr marL="2281080" indent="0">
              <a:buNone/>
              <a:defRPr sz="1800"/>
            </a:lvl6pPr>
            <a:lvl7pPr marL="2737391" indent="0">
              <a:buNone/>
              <a:defRPr sz="1800"/>
            </a:lvl7pPr>
            <a:lvl8pPr marL="3193698" indent="0">
              <a:buNone/>
              <a:defRPr sz="1800"/>
            </a:lvl8pPr>
            <a:lvl9pPr marL="3650008"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7071" y="2665468"/>
            <a:ext cx="4897669" cy="3524402"/>
          </a:xfrm>
          <a:prstGeom prst="rect">
            <a:avLst/>
          </a:prstGeom>
        </p:spPr>
        <p:txBody>
          <a:bodyPr lIns="66307" tIns="33153" rIns="66307" bIns="33153"/>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 xmlns:p14="http://schemas.microsoft.com/office/powerpoint/2010/main" val="253276241"/>
      </p:ext>
    </p:extLst>
  </p:cSld>
  <p:clrMapOvr>
    <a:masterClrMapping/>
  </p:clrMapOvr>
  <p:transition advClick="0" advTm="3000">
    <p:rand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332229" y="198996"/>
            <a:ext cx="5980067" cy="827234"/>
          </a:xfrm>
          <a:prstGeom prst="rect">
            <a:avLst/>
          </a:prstGeom>
        </p:spPr>
        <p:txBody>
          <a:bodyPr lIns="66307" tIns="33153" rIns="66307" bIns="33153"/>
          <a:lstStyle/>
          <a:p>
            <a:r>
              <a:rPr lang="zh-CN" altLang="en-US"/>
              <a:t>单击此处编辑母版标题样式</a:t>
            </a:r>
          </a:p>
        </p:txBody>
      </p:sp>
    </p:spTree>
    <p:extLst>
      <p:ext uri="{BB962C8B-B14F-4D97-AF65-F5344CB8AC3E}">
        <p14:creationId xmlns="" xmlns:p14="http://schemas.microsoft.com/office/powerpoint/2010/main" val="2190458295"/>
      </p:ext>
    </p:extLst>
  </p:cSld>
  <p:clrMapOvr>
    <a:masterClrMapping/>
  </p:clrMapOvr>
  <p:transition advClick="0" advTm="3000">
    <p:rand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351253267"/>
      </p:ext>
    </p:extLst>
  </p:cSld>
  <p:clrMapOvr>
    <a:masterClrMapping/>
  </p:clrMapOvr>
  <p:transition advClick="0" advTm="3000">
    <p:rand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807" y="457220"/>
            <a:ext cx="3932311" cy="1600253"/>
          </a:xfrm>
          <a:prstGeom prst="rect">
            <a:avLst/>
          </a:prstGeom>
        </p:spPr>
        <p:txBody>
          <a:bodyPr lIns="66307" tIns="33153" rIns="66307" bIns="33153"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300" y="987458"/>
            <a:ext cx="6172317" cy="4873788"/>
          </a:xfrm>
          <a:prstGeom prst="rect">
            <a:avLst/>
          </a:prstGeom>
        </p:spPr>
        <p:txBody>
          <a:bodyPr lIns="66307" tIns="33153" rIns="66307" bIns="33153"/>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807" y="2057469"/>
            <a:ext cx="3932311" cy="3811716"/>
          </a:xfrm>
          <a:prstGeom prst="rect">
            <a:avLst/>
          </a:prstGeom>
        </p:spPr>
        <p:txBody>
          <a:bodyPr lIns="66307" tIns="33153" rIns="66307" bIns="33153"/>
          <a:lstStyle>
            <a:lvl1pPr marL="0" indent="0">
              <a:buNone/>
              <a:defRPr sz="1600"/>
            </a:lvl1pPr>
            <a:lvl2pPr marL="456310" indent="0">
              <a:buNone/>
              <a:defRPr sz="1400"/>
            </a:lvl2pPr>
            <a:lvl3pPr marL="912619" indent="0">
              <a:buNone/>
              <a:defRPr sz="1200"/>
            </a:lvl3pPr>
            <a:lvl4pPr marL="1368930" indent="0">
              <a:buNone/>
              <a:defRPr sz="1000"/>
            </a:lvl4pPr>
            <a:lvl5pPr marL="1824774" indent="0">
              <a:buNone/>
              <a:defRPr sz="1000"/>
            </a:lvl5pPr>
            <a:lvl6pPr marL="2281080" indent="0">
              <a:buNone/>
              <a:defRPr sz="1000"/>
            </a:lvl6pPr>
            <a:lvl7pPr marL="2737391" indent="0">
              <a:buNone/>
              <a:defRPr sz="1000"/>
            </a:lvl7pPr>
            <a:lvl8pPr marL="3193698" indent="0">
              <a:buNone/>
              <a:defRPr sz="1000"/>
            </a:lvl8pPr>
            <a:lvl9pPr marL="3650008" indent="0">
              <a:buNone/>
              <a:defRPr sz="1000"/>
            </a:lvl9pPr>
          </a:lstStyle>
          <a:p>
            <a:pPr lvl="0"/>
            <a:r>
              <a:rPr lang="zh-CN" altLang="en-US"/>
              <a:t>单击此处编辑母版文本样式</a:t>
            </a:r>
          </a:p>
        </p:txBody>
      </p:sp>
    </p:spTree>
    <p:extLst>
      <p:ext uri="{BB962C8B-B14F-4D97-AF65-F5344CB8AC3E}">
        <p14:creationId xmlns="" xmlns:p14="http://schemas.microsoft.com/office/powerpoint/2010/main" val="3839416223"/>
      </p:ext>
    </p:extLst>
  </p:cSld>
  <p:clrMapOvr>
    <a:masterClrMapping/>
  </p:clrMapOvr>
  <p:transition advClick="0" advTm="3000">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141A1C3F-F90A-43A4-9ECD-F00719B5653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5C48D4E4-35F0-4517-A710-16EC966268E6}"/>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4D82627A-5DA8-42DB-A0E5-883D1EDEEB33}"/>
              </a:ext>
            </a:extLst>
          </p:cNvPr>
          <p:cNvSpPr>
            <a:spLocks noGrp="1"/>
          </p:cNvSpPr>
          <p:nvPr>
            <p:ph type="dt" sz="half" idx="10"/>
          </p:nvPr>
        </p:nvSpPr>
        <p:spPr/>
        <p:txBody>
          <a:bodyPr/>
          <a:lstStyle/>
          <a:p>
            <a:fld id="{F86BAB08-D03A-4FEF-8092-001CB785BBAB}" type="datetimeFigureOut">
              <a:rPr lang="zh-CN" altLang="en-US" smtClean="0"/>
              <a:pPr/>
              <a:t>2024/10/9</a:t>
            </a:fld>
            <a:endParaRPr lang="zh-CN" altLang="en-US"/>
          </a:p>
        </p:txBody>
      </p:sp>
      <p:sp>
        <p:nvSpPr>
          <p:cNvPr id="5" name="页脚占位符 4">
            <a:extLst>
              <a:ext uri="{FF2B5EF4-FFF2-40B4-BE49-F238E27FC236}">
                <a16:creationId xmlns="" xmlns:a16="http://schemas.microsoft.com/office/drawing/2014/main" id="{6709759C-075D-43BD-B60D-906336D3312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2E769EA7-A4C8-47A7-9F4D-3E4EF4FEB31E}"/>
              </a:ext>
            </a:extLst>
          </p:cNvPr>
          <p:cNvSpPr>
            <a:spLocks noGrp="1"/>
          </p:cNvSpPr>
          <p:nvPr>
            <p:ph type="sldNum" sz="quarter" idx="12"/>
          </p:nvPr>
        </p:nvSpPr>
        <p:spPr/>
        <p:txBody>
          <a:bodyPr/>
          <a:lstStyle/>
          <a:p>
            <a:fld id="{B8AB37BB-E8A6-440B-8775-2A002C97BC55}" type="slidenum">
              <a:rPr lang="zh-CN" altLang="en-US" smtClean="0"/>
              <a:pPr/>
              <a:t>‹#›</a:t>
            </a:fld>
            <a:endParaRPr lang="zh-CN" altLang="en-US"/>
          </a:p>
        </p:txBody>
      </p:sp>
    </p:spTree>
    <p:extLst>
      <p:ext uri="{BB962C8B-B14F-4D97-AF65-F5344CB8AC3E}">
        <p14:creationId xmlns="" xmlns:p14="http://schemas.microsoft.com/office/powerpoint/2010/main" val="97920956"/>
      </p:ext>
    </p:extLst>
  </p:cSld>
  <p:clrMapOvr>
    <a:masterClrMapping/>
  </p:clrMapOvr>
  <mc:AlternateContent xmlns:mc="http://schemas.openxmlformats.org/markup-compatibility/2006">
    <mc:Choice xmlns="" xmlns:p14="http://schemas.microsoft.com/office/powerpoint/2010/main" Requires="p14">
      <p:transition p14:dur="10">
        <p:push dir="u"/>
      </p:transition>
    </mc:Choice>
    <mc:Fallback>
      <p:transition>
        <p:push dir="u"/>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807" y="457220"/>
            <a:ext cx="4165428" cy="1600253"/>
          </a:xfrm>
          <a:prstGeom prst="rect">
            <a:avLst/>
          </a:prstGeom>
        </p:spPr>
        <p:txBody>
          <a:bodyPr lIns="66307" tIns="33153" rIns="66307" bIns="33153"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300" y="457220"/>
            <a:ext cx="6172317" cy="5404031"/>
          </a:xfrm>
          <a:prstGeom prst="rect">
            <a:avLst/>
          </a:prstGeom>
        </p:spPr>
        <p:txBody>
          <a:bodyPr lIns="66307" tIns="33153" rIns="66307" bIns="33153"/>
          <a:lstStyle>
            <a:lvl1pPr marL="0" indent="0">
              <a:buNone/>
              <a:defRPr sz="3200"/>
            </a:lvl1pPr>
            <a:lvl2pPr marL="456310" indent="0">
              <a:buNone/>
              <a:defRPr sz="2800"/>
            </a:lvl2pPr>
            <a:lvl3pPr marL="912619" indent="0">
              <a:buNone/>
              <a:defRPr sz="2400"/>
            </a:lvl3pPr>
            <a:lvl4pPr marL="1368930" indent="0">
              <a:buNone/>
              <a:defRPr sz="2000"/>
            </a:lvl4pPr>
            <a:lvl5pPr marL="1824774" indent="0">
              <a:buNone/>
              <a:defRPr sz="2000"/>
            </a:lvl5pPr>
            <a:lvl6pPr marL="2281080" indent="0">
              <a:buNone/>
              <a:defRPr sz="2000"/>
            </a:lvl6pPr>
            <a:lvl7pPr marL="2737391" indent="0">
              <a:buNone/>
              <a:defRPr sz="2000"/>
            </a:lvl7pPr>
            <a:lvl8pPr marL="3193698" indent="0">
              <a:buNone/>
              <a:defRPr sz="2000"/>
            </a:lvl8pPr>
            <a:lvl9pPr marL="3650008" indent="0">
              <a:buNone/>
              <a:defRPr sz="2000"/>
            </a:lvl9pPr>
          </a:lstStyle>
          <a:p>
            <a:endParaRPr lang="zh-CN" altLang="en-US"/>
          </a:p>
        </p:txBody>
      </p:sp>
      <p:sp>
        <p:nvSpPr>
          <p:cNvPr id="4" name="文本占位符 3"/>
          <p:cNvSpPr>
            <a:spLocks noGrp="1"/>
          </p:cNvSpPr>
          <p:nvPr>
            <p:ph type="body" sz="half" idx="2"/>
          </p:nvPr>
        </p:nvSpPr>
        <p:spPr>
          <a:xfrm>
            <a:off x="839807" y="2057469"/>
            <a:ext cx="4165428" cy="3811716"/>
          </a:xfrm>
          <a:prstGeom prst="rect">
            <a:avLst/>
          </a:prstGeom>
        </p:spPr>
        <p:txBody>
          <a:bodyPr lIns="66307" tIns="33153" rIns="66307" bIns="33153"/>
          <a:lstStyle>
            <a:lvl1pPr marL="0" indent="0">
              <a:buNone/>
              <a:defRPr sz="2000"/>
            </a:lvl1pPr>
            <a:lvl2pPr marL="456310" indent="0">
              <a:buNone/>
              <a:defRPr sz="1800"/>
            </a:lvl2pPr>
            <a:lvl3pPr marL="912619" indent="0">
              <a:buNone/>
              <a:defRPr sz="1600"/>
            </a:lvl3pPr>
            <a:lvl4pPr marL="1368930" indent="0">
              <a:buNone/>
              <a:defRPr sz="1400"/>
            </a:lvl4pPr>
            <a:lvl5pPr marL="1824774" indent="0">
              <a:buNone/>
              <a:defRPr sz="1400"/>
            </a:lvl5pPr>
            <a:lvl6pPr marL="2281080" indent="0">
              <a:buNone/>
              <a:defRPr sz="1400"/>
            </a:lvl6pPr>
            <a:lvl7pPr marL="2737391" indent="0">
              <a:buNone/>
              <a:defRPr sz="1400"/>
            </a:lvl7pPr>
            <a:lvl8pPr marL="3193698" indent="0">
              <a:buNone/>
              <a:defRPr sz="1400"/>
            </a:lvl8pPr>
            <a:lvl9pPr marL="3650008" indent="0">
              <a:buNone/>
              <a:defRPr sz="1400"/>
            </a:lvl9pPr>
          </a:lstStyle>
          <a:p>
            <a:pPr lvl="0"/>
            <a:r>
              <a:rPr lang="zh-CN" altLang="en-US"/>
              <a:t>单击此处编辑母版文本样式</a:t>
            </a:r>
          </a:p>
        </p:txBody>
      </p:sp>
    </p:spTree>
    <p:extLst>
      <p:ext uri="{BB962C8B-B14F-4D97-AF65-F5344CB8AC3E}">
        <p14:creationId xmlns="" xmlns:p14="http://schemas.microsoft.com/office/powerpoint/2010/main" val="2274026909"/>
      </p:ext>
    </p:extLst>
  </p:cSld>
  <p:clrMapOvr>
    <a:masterClrMapping/>
  </p:clrMapOvr>
  <p:transition advClick="0" advTm="3000">
    <p:rand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332229" y="198996"/>
            <a:ext cx="5980067" cy="827234"/>
          </a:xfrm>
          <a:prstGeom prst="rect">
            <a:avLst/>
          </a:prstGeom>
        </p:spPr>
        <p:txBody>
          <a:bodyPr lIns="66307" tIns="33153" rIns="66307" bIns="33153"/>
          <a:lstStyle/>
          <a:p>
            <a:r>
              <a:rPr lang="zh-CN" altLang="en-US"/>
              <a:t>单击此处编辑母版标题样式</a:t>
            </a:r>
          </a:p>
        </p:txBody>
      </p:sp>
      <p:sp>
        <p:nvSpPr>
          <p:cNvPr id="3" name="竖排文字占位符 2"/>
          <p:cNvSpPr>
            <a:spLocks noGrp="1"/>
          </p:cNvSpPr>
          <p:nvPr>
            <p:ph type="body" orient="vert" idx="1"/>
          </p:nvPr>
        </p:nvSpPr>
        <p:spPr>
          <a:xfrm>
            <a:off x="332229" y="1158144"/>
            <a:ext cx="5980067" cy="3275847"/>
          </a:xfrm>
          <a:prstGeom prst="rect">
            <a:avLst/>
          </a:prstGeom>
        </p:spPr>
        <p:txBody>
          <a:bodyPr vert="eaVert" lIns="66307" tIns="33153" rIns="66307" bIns="33153"/>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 xmlns:p14="http://schemas.microsoft.com/office/powerpoint/2010/main" val="260386112"/>
      </p:ext>
    </p:extLst>
  </p:cSld>
  <p:clrMapOvr>
    <a:masterClrMapping/>
  </p:clrMapOvr>
  <p:transition advClick="0" advTm="3000">
    <p:rand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5067" y="365138"/>
            <a:ext cx="2628951" cy="5812032"/>
          </a:xfrm>
          <a:prstGeom prst="rect">
            <a:avLst/>
          </a:prstGeom>
        </p:spPr>
        <p:txBody>
          <a:bodyPr vert="eaVert" lIns="66307" tIns="33153" rIns="66307" bIns="33153"/>
          <a:lstStyle/>
          <a:p>
            <a:r>
              <a:rPr lang="zh-CN" altLang="en-US"/>
              <a:t>单击此处编辑母版标题样式</a:t>
            </a:r>
          </a:p>
        </p:txBody>
      </p:sp>
      <p:sp>
        <p:nvSpPr>
          <p:cNvPr id="3" name="竖排文字占位符 2"/>
          <p:cNvSpPr>
            <a:spLocks noGrp="1"/>
          </p:cNvSpPr>
          <p:nvPr>
            <p:ph type="body" orient="vert" idx="1"/>
          </p:nvPr>
        </p:nvSpPr>
        <p:spPr>
          <a:xfrm>
            <a:off x="838219" y="365138"/>
            <a:ext cx="7734447" cy="5812032"/>
          </a:xfrm>
          <a:prstGeom prst="rect">
            <a:avLst/>
          </a:prstGeom>
        </p:spPr>
        <p:txBody>
          <a:bodyPr vert="eaVert" lIns="66307" tIns="33153" rIns="66307" bIns="33153"/>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 xmlns:p14="http://schemas.microsoft.com/office/powerpoint/2010/main" val="3421387266"/>
      </p:ext>
    </p:extLst>
  </p:cSld>
  <p:clrMapOvr>
    <a:masterClrMapping/>
  </p:clrMapOvr>
  <p:transition advClick="0" advTm="3000">
    <p:random/>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AndTwoObj" preserve="1">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p:txBody>
          <a:bodyPr lIns="66307" tIns="33153" rIns="66307" bIns="33153"/>
          <a:lstStyle/>
          <a:p>
            <a:r>
              <a:rPr lang="zh-CN" altLang="en-US"/>
              <a:t>单击此处编辑母版标题样式</a:t>
            </a:r>
          </a:p>
        </p:txBody>
      </p:sp>
      <p:sp>
        <p:nvSpPr>
          <p:cNvPr id="3" name="内容占位符 2"/>
          <p:cNvSpPr>
            <a:spLocks noGrp="1"/>
          </p:cNvSpPr>
          <p:nvPr>
            <p:ph sz="half" idx="1"/>
          </p:nvPr>
        </p:nvSpPr>
        <p:spPr>
          <a:xfrm>
            <a:off x="838217" y="1825686"/>
            <a:ext cx="5181699" cy="4351484"/>
          </a:xfrm>
        </p:spPr>
        <p:txBody>
          <a:bodyPr lIns="66307" tIns="33153" rIns="66307" bIns="33153"/>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6172317" y="1825703"/>
            <a:ext cx="5181699" cy="2098745"/>
          </a:xfrm>
        </p:spPr>
        <p:txBody>
          <a:bodyPr lIns="66307" tIns="33153" rIns="66307" bIns="33153"/>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6172317" y="4076854"/>
            <a:ext cx="5181699" cy="2100333"/>
          </a:xfrm>
        </p:spPr>
        <p:txBody>
          <a:bodyPr lIns="66307" tIns="33153" rIns="66307" bIns="33153"/>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 xmlns:p14="http://schemas.microsoft.com/office/powerpoint/2010/main" val="3934836490"/>
      </p:ext>
    </p:extLst>
  </p:cSld>
  <p:clrMapOvr>
    <a:masterClrMapping/>
  </p:clrMapOvr>
  <p:transition advClick="0" advTm="3000">
    <p:random/>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32" y="1122401"/>
            <a:ext cx="9144173" cy="2387680"/>
          </a:xfrm>
          <a:prstGeom prst="rect">
            <a:avLst/>
          </a:prstGeom>
        </p:spPr>
        <p:txBody>
          <a:bodyPr lIns="66313" tIns="33156" rIns="66313" bIns="33156"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32" y="3602162"/>
            <a:ext cx="9144173" cy="1655817"/>
          </a:xfrm>
          <a:prstGeom prst="rect">
            <a:avLst/>
          </a:prstGeom>
        </p:spPr>
        <p:txBody>
          <a:bodyPr lIns="66313" tIns="33156" rIns="66313" bIns="33156"/>
          <a:lstStyle>
            <a:lvl1pPr marL="0" indent="0" algn="ctr">
              <a:buNone/>
              <a:defRPr sz="2400"/>
            </a:lvl1pPr>
            <a:lvl2pPr marL="456356" indent="0" algn="ctr">
              <a:buNone/>
              <a:defRPr sz="2000"/>
            </a:lvl2pPr>
            <a:lvl3pPr marL="912712" indent="0" algn="ctr">
              <a:buNone/>
              <a:defRPr sz="1800"/>
            </a:lvl3pPr>
            <a:lvl4pPr marL="1369068" indent="0" algn="ctr">
              <a:buNone/>
              <a:defRPr sz="1600"/>
            </a:lvl4pPr>
            <a:lvl5pPr marL="1824959" indent="0" algn="ctr">
              <a:buNone/>
              <a:defRPr sz="1600"/>
            </a:lvl5pPr>
            <a:lvl6pPr marL="2281312" indent="0" algn="ctr">
              <a:buNone/>
              <a:defRPr sz="1600"/>
            </a:lvl6pPr>
            <a:lvl7pPr marL="2737668" indent="0" algn="ctr">
              <a:buNone/>
              <a:defRPr sz="1600"/>
            </a:lvl7pPr>
            <a:lvl8pPr marL="3194022" indent="0" algn="ctr">
              <a:buNone/>
              <a:defRPr sz="1600"/>
            </a:lvl8pPr>
            <a:lvl9pPr marL="3650378" indent="0" algn="ctr">
              <a:buNone/>
              <a:defRPr sz="1600"/>
            </a:lvl9pPr>
          </a:lstStyle>
          <a:p>
            <a:r>
              <a:rPr lang="zh-CN" altLang="en-US"/>
              <a:t>单击此处编辑母版副标题样式</a:t>
            </a:r>
          </a:p>
        </p:txBody>
      </p:sp>
    </p:spTree>
    <p:extLst>
      <p:ext uri="{BB962C8B-B14F-4D97-AF65-F5344CB8AC3E}">
        <p14:creationId xmlns="" xmlns:p14="http://schemas.microsoft.com/office/powerpoint/2010/main" val="2920617976"/>
      </p:ext>
    </p:extLst>
  </p:cSld>
  <p:clrMapOvr>
    <a:masterClrMapping/>
  </p:clrMapOvr>
  <p:transition advClick="0" advTm="3000">
    <p:random/>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332229" y="198996"/>
            <a:ext cx="5980067" cy="827234"/>
          </a:xfrm>
          <a:prstGeom prst="rect">
            <a:avLst/>
          </a:prstGeom>
        </p:spPr>
        <p:txBody>
          <a:bodyPr lIns="66313" tIns="33156" rIns="66313" bIns="33156"/>
          <a:lstStyle/>
          <a:p>
            <a:r>
              <a:rPr lang="zh-CN" altLang="en-US"/>
              <a:t>单击此处编辑母版标题样式</a:t>
            </a:r>
          </a:p>
        </p:txBody>
      </p:sp>
      <p:sp>
        <p:nvSpPr>
          <p:cNvPr id="3" name="内容占位符 2"/>
          <p:cNvSpPr>
            <a:spLocks noGrp="1"/>
          </p:cNvSpPr>
          <p:nvPr>
            <p:ph idx="1"/>
          </p:nvPr>
        </p:nvSpPr>
        <p:spPr>
          <a:xfrm>
            <a:off x="332229" y="1158142"/>
            <a:ext cx="5980067" cy="3275847"/>
          </a:xfrm>
          <a:prstGeom prst="rect">
            <a:avLst/>
          </a:prstGeom>
        </p:spPr>
        <p:txBody>
          <a:bodyPr lIns="66313" tIns="33156" rIns="66313" bIns="33156"/>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 xmlns:p14="http://schemas.microsoft.com/office/powerpoint/2010/main" val="1927918024"/>
      </p:ext>
    </p:extLst>
  </p:cSld>
  <p:clrMapOvr>
    <a:masterClrMapping/>
  </p:clrMapOvr>
  <p:transition advClick="0" advTm="3000">
    <p:random/>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79" y="1709810"/>
            <a:ext cx="10515799" cy="2852833"/>
          </a:xfrm>
          <a:prstGeom prst="rect">
            <a:avLst/>
          </a:prstGeom>
        </p:spPr>
        <p:txBody>
          <a:bodyPr lIns="66313" tIns="33156" rIns="66313" bIns="33156"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79" y="4589632"/>
            <a:ext cx="10515799" cy="1500237"/>
          </a:xfrm>
          <a:prstGeom prst="rect">
            <a:avLst/>
          </a:prstGeom>
        </p:spPr>
        <p:txBody>
          <a:bodyPr lIns="66313" tIns="33156" rIns="66313" bIns="33156"/>
          <a:lstStyle>
            <a:lvl1pPr marL="0" indent="0">
              <a:buNone/>
              <a:defRPr sz="2400">
                <a:solidFill>
                  <a:schemeClr val="tx1">
                    <a:tint val="75000"/>
                  </a:schemeClr>
                </a:solidFill>
              </a:defRPr>
            </a:lvl1pPr>
            <a:lvl2pPr marL="456356" indent="0">
              <a:buNone/>
              <a:defRPr sz="2000">
                <a:solidFill>
                  <a:schemeClr val="tx1">
                    <a:tint val="75000"/>
                  </a:schemeClr>
                </a:solidFill>
              </a:defRPr>
            </a:lvl2pPr>
            <a:lvl3pPr marL="912712" indent="0">
              <a:buNone/>
              <a:defRPr sz="1800">
                <a:solidFill>
                  <a:schemeClr val="tx1">
                    <a:tint val="75000"/>
                  </a:schemeClr>
                </a:solidFill>
              </a:defRPr>
            </a:lvl3pPr>
            <a:lvl4pPr marL="1369068" indent="0">
              <a:buNone/>
              <a:defRPr sz="1600">
                <a:solidFill>
                  <a:schemeClr val="tx1">
                    <a:tint val="75000"/>
                  </a:schemeClr>
                </a:solidFill>
              </a:defRPr>
            </a:lvl4pPr>
            <a:lvl5pPr marL="1824959" indent="0">
              <a:buNone/>
              <a:defRPr sz="1600">
                <a:solidFill>
                  <a:schemeClr val="tx1">
                    <a:tint val="75000"/>
                  </a:schemeClr>
                </a:solidFill>
              </a:defRPr>
            </a:lvl5pPr>
            <a:lvl6pPr marL="2281312" indent="0">
              <a:buNone/>
              <a:defRPr sz="1600">
                <a:solidFill>
                  <a:schemeClr val="tx1">
                    <a:tint val="75000"/>
                  </a:schemeClr>
                </a:solidFill>
              </a:defRPr>
            </a:lvl6pPr>
            <a:lvl7pPr marL="2737668" indent="0">
              <a:buNone/>
              <a:defRPr sz="1600">
                <a:solidFill>
                  <a:schemeClr val="tx1">
                    <a:tint val="75000"/>
                  </a:schemeClr>
                </a:solidFill>
              </a:defRPr>
            </a:lvl7pPr>
            <a:lvl8pPr marL="3194022" indent="0">
              <a:buNone/>
              <a:defRPr sz="1600">
                <a:solidFill>
                  <a:schemeClr val="tx1">
                    <a:tint val="75000"/>
                  </a:schemeClr>
                </a:solidFill>
              </a:defRPr>
            </a:lvl8pPr>
            <a:lvl9pPr marL="3650378" indent="0">
              <a:buNone/>
              <a:defRPr sz="1600">
                <a:solidFill>
                  <a:schemeClr val="tx1">
                    <a:tint val="75000"/>
                  </a:schemeClr>
                </a:solidFill>
              </a:defRPr>
            </a:lvl9pPr>
          </a:lstStyle>
          <a:p>
            <a:pPr lvl="0"/>
            <a:r>
              <a:rPr lang="zh-CN" altLang="en-US"/>
              <a:t>单击此处编辑母版文本样式</a:t>
            </a:r>
          </a:p>
        </p:txBody>
      </p:sp>
    </p:spTree>
    <p:extLst>
      <p:ext uri="{BB962C8B-B14F-4D97-AF65-F5344CB8AC3E}">
        <p14:creationId xmlns="" xmlns:p14="http://schemas.microsoft.com/office/powerpoint/2010/main" val="535524697"/>
      </p:ext>
    </p:extLst>
  </p:cSld>
  <p:clrMapOvr>
    <a:masterClrMapping/>
  </p:clrMapOvr>
  <p:transition advClick="0" advTm="3000">
    <p:random/>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332229" y="198996"/>
            <a:ext cx="5980067" cy="827234"/>
          </a:xfrm>
          <a:prstGeom prst="rect">
            <a:avLst/>
          </a:prstGeom>
        </p:spPr>
        <p:txBody>
          <a:bodyPr lIns="66313" tIns="33156" rIns="66313" bIns="33156"/>
          <a:lstStyle/>
          <a:p>
            <a:r>
              <a:rPr lang="zh-CN" altLang="en-US"/>
              <a:t>单击此处编辑母版标题样式</a:t>
            </a:r>
          </a:p>
        </p:txBody>
      </p:sp>
      <p:sp>
        <p:nvSpPr>
          <p:cNvPr id="3" name="内容占位符 2"/>
          <p:cNvSpPr>
            <a:spLocks noGrp="1"/>
          </p:cNvSpPr>
          <p:nvPr>
            <p:ph sz="half" idx="1"/>
          </p:nvPr>
        </p:nvSpPr>
        <p:spPr>
          <a:xfrm>
            <a:off x="838217" y="1825686"/>
            <a:ext cx="5181699" cy="4351484"/>
          </a:xfrm>
          <a:prstGeom prst="rect">
            <a:avLst/>
          </a:prstGeom>
        </p:spPr>
        <p:txBody>
          <a:bodyPr lIns="66313" tIns="33156" rIns="66313" bIns="33156"/>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317" y="1825686"/>
            <a:ext cx="5181699" cy="4351484"/>
          </a:xfrm>
          <a:prstGeom prst="rect">
            <a:avLst/>
          </a:prstGeom>
        </p:spPr>
        <p:txBody>
          <a:bodyPr lIns="66313" tIns="33156" rIns="66313" bIns="33156"/>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 xmlns:p14="http://schemas.microsoft.com/office/powerpoint/2010/main" val="2055834236"/>
      </p:ext>
    </p:extLst>
  </p:cSld>
  <p:clrMapOvr>
    <a:masterClrMapping/>
  </p:clrMapOvr>
  <p:transition advClick="0" advTm="3000">
    <p:random/>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818" y="365139"/>
            <a:ext cx="10515799" cy="1325607"/>
          </a:xfrm>
          <a:prstGeom prst="rect">
            <a:avLst/>
          </a:prstGeom>
        </p:spPr>
        <p:txBody>
          <a:bodyPr lIns="66313" tIns="33156" rIns="66313" bIns="33156"/>
          <a:lstStyle/>
          <a:p>
            <a:r>
              <a:rPr lang="zh-CN" altLang="en-US"/>
              <a:t>单击此处编辑母版标题样式</a:t>
            </a:r>
          </a:p>
        </p:txBody>
      </p:sp>
      <p:sp>
        <p:nvSpPr>
          <p:cNvPr id="3" name="文本占位符 2"/>
          <p:cNvSpPr>
            <a:spLocks noGrp="1"/>
          </p:cNvSpPr>
          <p:nvPr>
            <p:ph type="body" idx="1"/>
          </p:nvPr>
        </p:nvSpPr>
        <p:spPr>
          <a:xfrm>
            <a:off x="1186797" y="1778497"/>
            <a:ext cx="4873667" cy="823940"/>
          </a:xfrm>
          <a:prstGeom prst="rect">
            <a:avLst/>
          </a:prstGeom>
        </p:spPr>
        <p:txBody>
          <a:bodyPr lIns="66313" tIns="33156" rIns="66313" bIns="33156" anchor="ctr" anchorCtr="0"/>
          <a:lstStyle>
            <a:lvl1pPr marL="0" indent="0">
              <a:buNone/>
              <a:defRPr sz="2800"/>
            </a:lvl1pPr>
            <a:lvl2pPr marL="456356" indent="0">
              <a:buNone/>
              <a:defRPr sz="2400"/>
            </a:lvl2pPr>
            <a:lvl3pPr marL="912712" indent="0">
              <a:buNone/>
              <a:defRPr sz="2000"/>
            </a:lvl3pPr>
            <a:lvl4pPr marL="1369068" indent="0">
              <a:buNone/>
              <a:defRPr sz="1800"/>
            </a:lvl4pPr>
            <a:lvl5pPr marL="1824959" indent="0">
              <a:buNone/>
              <a:defRPr sz="1800"/>
            </a:lvl5pPr>
            <a:lvl6pPr marL="2281312" indent="0">
              <a:buNone/>
              <a:defRPr sz="1800"/>
            </a:lvl6pPr>
            <a:lvl7pPr marL="2737668" indent="0">
              <a:buNone/>
              <a:defRPr sz="1800"/>
            </a:lvl7pPr>
            <a:lvl8pPr marL="3194022" indent="0">
              <a:buNone/>
              <a:defRPr sz="1800"/>
            </a:lvl8pPr>
            <a:lvl9pPr marL="3650378"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97" y="2665468"/>
            <a:ext cx="4873667" cy="3524402"/>
          </a:xfrm>
          <a:prstGeom prst="rect">
            <a:avLst/>
          </a:prstGeom>
        </p:spPr>
        <p:txBody>
          <a:bodyPr lIns="66313" tIns="33156" rIns="66313" bIns="33156"/>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7068" y="1778497"/>
            <a:ext cx="4897669" cy="823940"/>
          </a:xfrm>
          <a:prstGeom prst="rect">
            <a:avLst/>
          </a:prstGeom>
        </p:spPr>
        <p:txBody>
          <a:bodyPr lIns="66313" tIns="33156" rIns="66313" bIns="33156" anchor="ctr" anchorCtr="0"/>
          <a:lstStyle>
            <a:lvl1pPr marL="0" indent="0">
              <a:buNone/>
              <a:defRPr sz="2800"/>
            </a:lvl1pPr>
            <a:lvl2pPr marL="456356" indent="0">
              <a:buNone/>
              <a:defRPr sz="2400"/>
            </a:lvl2pPr>
            <a:lvl3pPr marL="912712" indent="0">
              <a:buNone/>
              <a:defRPr sz="2000"/>
            </a:lvl3pPr>
            <a:lvl4pPr marL="1369068" indent="0">
              <a:buNone/>
              <a:defRPr sz="1800"/>
            </a:lvl4pPr>
            <a:lvl5pPr marL="1824959" indent="0">
              <a:buNone/>
              <a:defRPr sz="1800"/>
            </a:lvl5pPr>
            <a:lvl6pPr marL="2281312" indent="0">
              <a:buNone/>
              <a:defRPr sz="1800"/>
            </a:lvl6pPr>
            <a:lvl7pPr marL="2737668" indent="0">
              <a:buNone/>
              <a:defRPr sz="1800"/>
            </a:lvl7pPr>
            <a:lvl8pPr marL="3194022" indent="0">
              <a:buNone/>
              <a:defRPr sz="1800"/>
            </a:lvl8pPr>
            <a:lvl9pPr marL="3650378"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7068" y="2665468"/>
            <a:ext cx="4897669" cy="3524402"/>
          </a:xfrm>
          <a:prstGeom prst="rect">
            <a:avLst/>
          </a:prstGeom>
        </p:spPr>
        <p:txBody>
          <a:bodyPr lIns="66313" tIns="33156" rIns="66313" bIns="33156"/>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 xmlns:p14="http://schemas.microsoft.com/office/powerpoint/2010/main" val="175424161"/>
      </p:ext>
    </p:extLst>
  </p:cSld>
  <p:clrMapOvr>
    <a:masterClrMapping/>
  </p:clrMapOvr>
  <p:transition advClick="0" advTm="3000">
    <p:random/>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332229" y="198996"/>
            <a:ext cx="5980067" cy="827234"/>
          </a:xfrm>
          <a:prstGeom prst="rect">
            <a:avLst/>
          </a:prstGeom>
        </p:spPr>
        <p:txBody>
          <a:bodyPr lIns="66313" tIns="33156" rIns="66313" bIns="33156"/>
          <a:lstStyle/>
          <a:p>
            <a:r>
              <a:rPr lang="zh-CN" altLang="en-US"/>
              <a:t>单击此处编辑母版标题样式</a:t>
            </a:r>
          </a:p>
        </p:txBody>
      </p:sp>
    </p:spTree>
    <p:extLst>
      <p:ext uri="{BB962C8B-B14F-4D97-AF65-F5344CB8AC3E}">
        <p14:creationId xmlns="" xmlns:p14="http://schemas.microsoft.com/office/powerpoint/2010/main" val="2038424054"/>
      </p:ext>
    </p:extLst>
  </p:cSld>
  <p:clrMapOvr>
    <a:masterClrMapping/>
  </p:clrMapOvr>
  <p:transition advClick="0" advTm="3000">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D1030536-6B8C-499F-B691-282A56B2234A}"/>
              </a:ext>
            </a:extLst>
          </p:cNvPr>
          <p:cNvSpPr>
            <a:spLocks noGrp="1"/>
          </p:cNvSpPr>
          <p:nvPr>
            <p:ph type="title"/>
          </p:nvPr>
        </p:nvSpPr>
        <p:spPr>
          <a:xfrm>
            <a:off x="831851" y="1709743"/>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 xmlns:a16="http://schemas.microsoft.com/office/drawing/2014/main" id="{592699D7-1ACB-40EF-8948-18C67F14DCCA}"/>
              </a:ext>
            </a:extLst>
          </p:cNvPr>
          <p:cNvSpPr>
            <a:spLocks noGrp="1"/>
          </p:cNvSpPr>
          <p:nvPr>
            <p:ph type="body" idx="1"/>
          </p:nvPr>
        </p:nvSpPr>
        <p:spPr>
          <a:xfrm>
            <a:off x="831851" y="4589469"/>
            <a:ext cx="10515600" cy="1500187"/>
          </a:xfrm>
        </p:spPr>
        <p:txBody>
          <a:bodyPr/>
          <a:lstStyle>
            <a:lvl1pPr marL="0" indent="0">
              <a:buNone/>
              <a:defRPr sz="2400">
                <a:solidFill>
                  <a:schemeClr val="tx1">
                    <a:tint val="75000"/>
                  </a:schemeClr>
                </a:solidFill>
              </a:defRPr>
            </a:lvl1pPr>
            <a:lvl2pPr marL="456901" indent="0">
              <a:buNone/>
              <a:defRPr sz="2000">
                <a:solidFill>
                  <a:schemeClr val="tx1">
                    <a:tint val="75000"/>
                  </a:schemeClr>
                </a:solidFill>
              </a:defRPr>
            </a:lvl2pPr>
            <a:lvl3pPr marL="913799" indent="0">
              <a:buNone/>
              <a:defRPr sz="1800">
                <a:solidFill>
                  <a:schemeClr val="tx1">
                    <a:tint val="75000"/>
                  </a:schemeClr>
                </a:solidFill>
              </a:defRPr>
            </a:lvl3pPr>
            <a:lvl4pPr marL="1370702" indent="0">
              <a:buNone/>
              <a:defRPr sz="1600">
                <a:solidFill>
                  <a:schemeClr val="tx1">
                    <a:tint val="75000"/>
                  </a:schemeClr>
                </a:solidFill>
              </a:defRPr>
            </a:lvl4pPr>
            <a:lvl5pPr marL="1827596" indent="0">
              <a:buNone/>
              <a:defRPr sz="1600">
                <a:solidFill>
                  <a:schemeClr val="tx1">
                    <a:tint val="75000"/>
                  </a:schemeClr>
                </a:solidFill>
              </a:defRPr>
            </a:lvl5pPr>
            <a:lvl6pPr marL="2284495" indent="0">
              <a:buNone/>
              <a:defRPr sz="1600">
                <a:solidFill>
                  <a:schemeClr val="tx1">
                    <a:tint val="75000"/>
                  </a:schemeClr>
                </a:solidFill>
              </a:defRPr>
            </a:lvl6pPr>
            <a:lvl7pPr marL="2741393" indent="0">
              <a:buNone/>
              <a:defRPr sz="1600">
                <a:solidFill>
                  <a:schemeClr val="tx1">
                    <a:tint val="75000"/>
                  </a:schemeClr>
                </a:solidFill>
              </a:defRPr>
            </a:lvl7pPr>
            <a:lvl8pPr marL="3198294" indent="0">
              <a:buNone/>
              <a:defRPr sz="1600">
                <a:solidFill>
                  <a:schemeClr val="tx1">
                    <a:tint val="75000"/>
                  </a:schemeClr>
                </a:solidFill>
              </a:defRPr>
            </a:lvl8pPr>
            <a:lvl9pPr marL="3655195"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 xmlns:a16="http://schemas.microsoft.com/office/drawing/2014/main" id="{A09C0F2B-275E-4EFF-8736-59FDF652047A}"/>
              </a:ext>
            </a:extLst>
          </p:cNvPr>
          <p:cNvSpPr>
            <a:spLocks noGrp="1"/>
          </p:cNvSpPr>
          <p:nvPr>
            <p:ph type="dt" sz="half" idx="10"/>
          </p:nvPr>
        </p:nvSpPr>
        <p:spPr/>
        <p:txBody>
          <a:bodyPr/>
          <a:lstStyle/>
          <a:p>
            <a:fld id="{F86BAB08-D03A-4FEF-8092-001CB785BBAB}" type="datetimeFigureOut">
              <a:rPr lang="zh-CN" altLang="en-US" smtClean="0"/>
              <a:pPr/>
              <a:t>2024/10/9</a:t>
            </a:fld>
            <a:endParaRPr lang="zh-CN" altLang="en-US"/>
          </a:p>
        </p:txBody>
      </p:sp>
      <p:sp>
        <p:nvSpPr>
          <p:cNvPr id="5" name="页脚占位符 4">
            <a:extLst>
              <a:ext uri="{FF2B5EF4-FFF2-40B4-BE49-F238E27FC236}">
                <a16:creationId xmlns="" xmlns:a16="http://schemas.microsoft.com/office/drawing/2014/main" id="{EC6CBD68-7556-4277-A9CC-0E3698CDD06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F7552142-513F-4E0A-A832-EC32ABA8CBDE}"/>
              </a:ext>
            </a:extLst>
          </p:cNvPr>
          <p:cNvSpPr>
            <a:spLocks noGrp="1"/>
          </p:cNvSpPr>
          <p:nvPr>
            <p:ph type="sldNum" sz="quarter" idx="12"/>
          </p:nvPr>
        </p:nvSpPr>
        <p:spPr/>
        <p:txBody>
          <a:bodyPr/>
          <a:lstStyle/>
          <a:p>
            <a:fld id="{B8AB37BB-E8A6-440B-8775-2A002C97BC55}" type="slidenum">
              <a:rPr lang="zh-CN" altLang="en-US" smtClean="0"/>
              <a:pPr/>
              <a:t>‹#›</a:t>
            </a:fld>
            <a:endParaRPr lang="zh-CN" altLang="en-US"/>
          </a:p>
        </p:txBody>
      </p:sp>
    </p:spTree>
    <p:extLst>
      <p:ext uri="{BB962C8B-B14F-4D97-AF65-F5344CB8AC3E}">
        <p14:creationId xmlns="" xmlns:p14="http://schemas.microsoft.com/office/powerpoint/2010/main" val="2772929136"/>
      </p:ext>
    </p:extLst>
  </p:cSld>
  <p:clrMapOvr>
    <a:masterClrMapping/>
  </p:clrMapOvr>
  <mc:AlternateContent xmlns:mc="http://schemas.openxmlformats.org/markup-compatibility/2006">
    <mc:Choice xmlns="" xmlns:p14="http://schemas.microsoft.com/office/powerpoint/2010/main" Requires="p14">
      <p:transition p14:dur="10">
        <p:push dir="u"/>
      </p:transition>
    </mc:Choice>
    <mc:Fallback>
      <p:transition>
        <p:push dir="u"/>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3594206888"/>
      </p:ext>
    </p:extLst>
  </p:cSld>
  <p:clrMapOvr>
    <a:masterClrMapping/>
  </p:clrMapOvr>
  <p:transition advClick="0" advTm="3000">
    <p:random/>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807" y="457220"/>
            <a:ext cx="3932311" cy="1600253"/>
          </a:xfrm>
          <a:prstGeom prst="rect">
            <a:avLst/>
          </a:prstGeom>
        </p:spPr>
        <p:txBody>
          <a:bodyPr lIns="66313" tIns="33156" rIns="66313" bIns="33156"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300" y="987458"/>
            <a:ext cx="6172317" cy="4873788"/>
          </a:xfrm>
          <a:prstGeom prst="rect">
            <a:avLst/>
          </a:prstGeom>
        </p:spPr>
        <p:txBody>
          <a:bodyPr lIns="66313" tIns="33156" rIns="66313" bIns="33156"/>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807" y="2057469"/>
            <a:ext cx="3932311" cy="3811716"/>
          </a:xfrm>
          <a:prstGeom prst="rect">
            <a:avLst/>
          </a:prstGeom>
        </p:spPr>
        <p:txBody>
          <a:bodyPr lIns="66313" tIns="33156" rIns="66313" bIns="33156"/>
          <a:lstStyle>
            <a:lvl1pPr marL="0" indent="0">
              <a:buNone/>
              <a:defRPr sz="1600"/>
            </a:lvl1pPr>
            <a:lvl2pPr marL="456356" indent="0">
              <a:buNone/>
              <a:defRPr sz="1400"/>
            </a:lvl2pPr>
            <a:lvl3pPr marL="912712" indent="0">
              <a:buNone/>
              <a:defRPr sz="1200"/>
            </a:lvl3pPr>
            <a:lvl4pPr marL="1369068" indent="0">
              <a:buNone/>
              <a:defRPr sz="1000"/>
            </a:lvl4pPr>
            <a:lvl5pPr marL="1824959" indent="0">
              <a:buNone/>
              <a:defRPr sz="1000"/>
            </a:lvl5pPr>
            <a:lvl6pPr marL="2281312" indent="0">
              <a:buNone/>
              <a:defRPr sz="1000"/>
            </a:lvl6pPr>
            <a:lvl7pPr marL="2737668" indent="0">
              <a:buNone/>
              <a:defRPr sz="1000"/>
            </a:lvl7pPr>
            <a:lvl8pPr marL="3194022" indent="0">
              <a:buNone/>
              <a:defRPr sz="1000"/>
            </a:lvl8pPr>
            <a:lvl9pPr marL="3650378" indent="0">
              <a:buNone/>
              <a:defRPr sz="1000"/>
            </a:lvl9pPr>
          </a:lstStyle>
          <a:p>
            <a:pPr lvl="0"/>
            <a:r>
              <a:rPr lang="zh-CN" altLang="en-US"/>
              <a:t>单击此处编辑母版文本样式</a:t>
            </a:r>
          </a:p>
        </p:txBody>
      </p:sp>
    </p:spTree>
    <p:extLst>
      <p:ext uri="{BB962C8B-B14F-4D97-AF65-F5344CB8AC3E}">
        <p14:creationId xmlns="" xmlns:p14="http://schemas.microsoft.com/office/powerpoint/2010/main" val="589851747"/>
      </p:ext>
    </p:extLst>
  </p:cSld>
  <p:clrMapOvr>
    <a:masterClrMapping/>
  </p:clrMapOvr>
  <p:transition advClick="0" advTm="3000">
    <p:random/>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807" y="457220"/>
            <a:ext cx="4165428" cy="1600253"/>
          </a:xfrm>
          <a:prstGeom prst="rect">
            <a:avLst/>
          </a:prstGeom>
        </p:spPr>
        <p:txBody>
          <a:bodyPr lIns="66313" tIns="33156" rIns="66313" bIns="33156"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300" y="457220"/>
            <a:ext cx="6172317" cy="5404031"/>
          </a:xfrm>
          <a:prstGeom prst="rect">
            <a:avLst/>
          </a:prstGeom>
        </p:spPr>
        <p:txBody>
          <a:bodyPr lIns="66313" tIns="33156" rIns="66313" bIns="33156"/>
          <a:lstStyle>
            <a:lvl1pPr marL="0" indent="0">
              <a:buNone/>
              <a:defRPr sz="3200"/>
            </a:lvl1pPr>
            <a:lvl2pPr marL="456356" indent="0">
              <a:buNone/>
              <a:defRPr sz="2800"/>
            </a:lvl2pPr>
            <a:lvl3pPr marL="912712" indent="0">
              <a:buNone/>
              <a:defRPr sz="2400"/>
            </a:lvl3pPr>
            <a:lvl4pPr marL="1369068" indent="0">
              <a:buNone/>
              <a:defRPr sz="2000"/>
            </a:lvl4pPr>
            <a:lvl5pPr marL="1824959" indent="0">
              <a:buNone/>
              <a:defRPr sz="2000"/>
            </a:lvl5pPr>
            <a:lvl6pPr marL="2281312" indent="0">
              <a:buNone/>
              <a:defRPr sz="2000"/>
            </a:lvl6pPr>
            <a:lvl7pPr marL="2737668" indent="0">
              <a:buNone/>
              <a:defRPr sz="2000"/>
            </a:lvl7pPr>
            <a:lvl8pPr marL="3194022" indent="0">
              <a:buNone/>
              <a:defRPr sz="2000"/>
            </a:lvl8pPr>
            <a:lvl9pPr marL="3650378" indent="0">
              <a:buNone/>
              <a:defRPr sz="2000"/>
            </a:lvl9pPr>
          </a:lstStyle>
          <a:p>
            <a:endParaRPr lang="zh-CN" altLang="en-US"/>
          </a:p>
        </p:txBody>
      </p:sp>
      <p:sp>
        <p:nvSpPr>
          <p:cNvPr id="4" name="文本占位符 3"/>
          <p:cNvSpPr>
            <a:spLocks noGrp="1"/>
          </p:cNvSpPr>
          <p:nvPr>
            <p:ph type="body" sz="half" idx="2"/>
          </p:nvPr>
        </p:nvSpPr>
        <p:spPr>
          <a:xfrm>
            <a:off x="839807" y="2057469"/>
            <a:ext cx="4165428" cy="3811716"/>
          </a:xfrm>
          <a:prstGeom prst="rect">
            <a:avLst/>
          </a:prstGeom>
        </p:spPr>
        <p:txBody>
          <a:bodyPr lIns="66313" tIns="33156" rIns="66313" bIns="33156"/>
          <a:lstStyle>
            <a:lvl1pPr marL="0" indent="0">
              <a:buNone/>
              <a:defRPr sz="2000"/>
            </a:lvl1pPr>
            <a:lvl2pPr marL="456356" indent="0">
              <a:buNone/>
              <a:defRPr sz="1800"/>
            </a:lvl2pPr>
            <a:lvl3pPr marL="912712" indent="0">
              <a:buNone/>
              <a:defRPr sz="1600"/>
            </a:lvl3pPr>
            <a:lvl4pPr marL="1369068" indent="0">
              <a:buNone/>
              <a:defRPr sz="1400"/>
            </a:lvl4pPr>
            <a:lvl5pPr marL="1824959" indent="0">
              <a:buNone/>
              <a:defRPr sz="1400"/>
            </a:lvl5pPr>
            <a:lvl6pPr marL="2281312" indent="0">
              <a:buNone/>
              <a:defRPr sz="1400"/>
            </a:lvl6pPr>
            <a:lvl7pPr marL="2737668" indent="0">
              <a:buNone/>
              <a:defRPr sz="1400"/>
            </a:lvl7pPr>
            <a:lvl8pPr marL="3194022" indent="0">
              <a:buNone/>
              <a:defRPr sz="1400"/>
            </a:lvl8pPr>
            <a:lvl9pPr marL="3650378" indent="0">
              <a:buNone/>
              <a:defRPr sz="1400"/>
            </a:lvl9pPr>
          </a:lstStyle>
          <a:p>
            <a:pPr lvl="0"/>
            <a:r>
              <a:rPr lang="zh-CN" altLang="en-US"/>
              <a:t>单击此处编辑母版文本样式</a:t>
            </a:r>
          </a:p>
        </p:txBody>
      </p:sp>
    </p:spTree>
    <p:extLst>
      <p:ext uri="{BB962C8B-B14F-4D97-AF65-F5344CB8AC3E}">
        <p14:creationId xmlns="" xmlns:p14="http://schemas.microsoft.com/office/powerpoint/2010/main" val="2242430023"/>
      </p:ext>
    </p:extLst>
  </p:cSld>
  <p:clrMapOvr>
    <a:masterClrMapping/>
  </p:clrMapOvr>
  <p:transition advClick="0" advTm="3000">
    <p:random/>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332229" y="198996"/>
            <a:ext cx="5980067" cy="827234"/>
          </a:xfrm>
          <a:prstGeom prst="rect">
            <a:avLst/>
          </a:prstGeom>
        </p:spPr>
        <p:txBody>
          <a:bodyPr lIns="66313" tIns="33156" rIns="66313" bIns="33156"/>
          <a:lstStyle/>
          <a:p>
            <a:r>
              <a:rPr lang="zh-CN" altLang="en-US"/>
              <a:t>单击此处编辑母版标题样式</a:t>
            </a:r>
          </a:p>
        </p:txBody>
      </p:sp>
      <p:sp>
        <p:nvSpPr>
          <p:cNvPr id="3" name="竖排文字占位符 2"/>
          <p:cNvSpPr>
            <a:spLocks noGrp="1"/>
          </p:cNvSpPr>
          <p:nvPr>
            <p:ph type="body" orient="vert" idx="1"/>
          </p:nvPr>
        </p:nvSpPr>
        <p:spPr>
          <a:xfrm>
            <a:off x="332229" y="1158142"/>
            <a:ext cx="5980067" cy="3275847"/>
          </a:xfrm>
          <a:prstGeom prst="rect">
            <a:avLst/>
          </a:prstGeom>
        </p:spPr>
        <p:txBody>
          <a:bodyPr vert="eaVert" lIns="66313" tIns="33156" rIns="66313" bIns="33156"/>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 xmlns:p14="http://schemas.microsoft.com/office/powerpoint/2010/main" val="485938657"/>
      </p:ext>
    </p:extLst>
  </p:cSld>
  <p:clrMapOvr>
    <a:masterClrMapping/>
  </p:clrMapOvr>
  <p:transition advClick="0" advTm="3000">
    <p:random/>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5067" y="365138"/>
            <a:ext cx="2628951" cy="5812032"/>
          </a:xfrm>
          <a:prstGeom prst="rect">
            <a:avLst/>
          </a:prstGeom>
        </p:spPr>
        <p:txBody>
          <a:bodyPr vert="eaVert" lIns="66313" tIns="33156" rIns="66313" bIns="33156"/>
          <a:lstStyle/>
          <a:p>
            <a:r>
              <a:rPr lang="zh-CN" altLang="en-US"/>
              <a:t>单击此处编辑母版标题样式</a:t>
            </a:r>
          </a:p>
        </p:txBody>
      </p:sp>
      <p:sp>
        <p:nvSpPr>
          <p:cNvPr id="3" name="竖排文字占位符 2"/>
          <p:cNvSpPr>
            <a:spLocks noGrp="1"/>
          </p:cNvSpPr>
          <p:nvPr>
            <p:ph type="body" orient="vert" idx="1"/>
          </p:nvPr>
        </p:nvSpPr>
        <p:spPr>
          <a:xfrm>
            <a:off x="838219" y="365138"/>
            <a:ext cx="7734447" cy="5812032"/>
          </a:xfrm>
          <a:prstGeom prst="rect">
            <a:avLst/>
          </a:prstGeom>
        </p:spPr>
        <p:txBody>
          <a:bodyPr vert="eaVert" lIns="66313" tIns="33156" rIns="66313" bIns="33156"/>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 xmlns:p14="http://schemas.microsoft.com/office/powerpoint/2010/main" val="3219063348"/>
      </p:ext>
    </p:extLst>
  </p:cSld>
  <p:clrMapOvr>
    <a:masterClrMapping/>
  </p:clrMapOvr>
  <p:transition advClick="0" advTm="3000">
    <p:random/>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AndTwoObj" preserve="1">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p:txBody>
          <a:bodyPr lIns="66313" tIns="33156" rIns="66313" bIns="33156"/>
          <a:lstStyle/>
          <a:p>
            <a:r>
              <a:rPr lang="zh-CN" altLang="en-US"/>
              <a:t>单击此处编辑母版标题样式</a:t>
            </a:r>
          </a:p>
        </p:txBody>
      </p:sp>
      <p:sp>
        <p:nvSpPr>
          <p:cNvPr id="3" name="内容占位符 2"/>
          <p:cNvSpPr>
            <a:spLocks noGrp="1"/>
          </p:cNvSpPr>
          <p:nvPr>
            <p:ph sz="half" idx="1"/>
          </p:nvPr>
        </p:nvSpPr>
        <p:spPr>
          <a:xfrm>
            <a:off x="838217" y="1825686"/>
            <a:ext cx="5181699" cy="4351484"/>
          </a:xfrm>
        </p:spPr>
        <p:txBody>
          <a:bodyPr lIns="66313" tIns="33156" rIns="66313" bIns="33156"/>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6172317" y="1825701"/>
            <a:ext cx="5181699" cy="2098745"/>
          </a:xfrm>
        </p:spPr>
        <p:txBody>
          <a:bodyPr lIns="66313" tIns="33156" rIns="66313" bIns="33156"/>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6172317" y="4076852"/>
            <a:ext cx="5181699" cy="2100333"/>
          </a:xfrm>
        </p:spPr>
        <p:txBody>
          <a:bodyPr lIns="66313" tIns="33156" rIns="66313" bIns="33156"/>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 xmlns:p14="http://schemas.microsoft.com/office/powerpoint/2010/main" val="2431769671"/>
      </p:ext>
    </p:extLst>
  </p:cSld>
  <p:clrMapOvr>
    <a:masterClrMapping/>
  </p:clrMapOvr>
  <p:transition advClick="0" advTm="3000">
    <p:random/>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32" y="1122401"/>
            <a:ext cx="9144173" cy="2387680"/>
          </a:xfrm>
          <a:prstGeom prst="rect">
            <a:avLst/>
          </a:prstGeom>
        </p:spPr>
        <p:txBody>
          <a:bodyPr lIns="66320" tIns="33159" rIns="66320" bIns="33159"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32" y="3602162"/>
            <a:ext cx="9144173" cy="1655817"/>
          </a:xfrm>
          <a:prstGeom prst="rect">
            <a:avLst/>
          </a:prstGeom>
        </p:spPr>
        <p:txBody>
          <a:bodyPr lIns="66320" tIns="33159" rIns="66320" bIns="33159"/>
          <a:lstStyle>
            <a:lvl1pPr marL="0" indent="0" algn="ctr">
              <a:buNone/>
              <a:defRPr sz="2400"/>
            </a:lvl1pPr>
            <a:lvl2pPr marL="456402" indent="0" algn="ctr">
              <a:buNone/>
              <a:defRPr sz="2000"/>
            </a:lvl2pPr>
            <a:lvl3pPr marL="912804" indent="0" algn="ctr">
              <a:buNone/>
              <a:defRPr sz="1800"/>
            </a:lvl3pPr>
            <a:lvl4pPr marL="1369206" indent="0" algn="ctr">
              <a:buNone/>
              <a:defRPr sz="1600"/>
            </a:lvl4pPr>
            <a:lvl5pPr marL="1825144" indent="0" algn="ctr">
              <a:buNone/>
              <a:defRPr sz="1600"/>
            </a:lvl5pPr>
            <a:lvl6pPr marL="2281543" indent="0" algn="ctr">
              <a:buNone/>
              <a:defRPr sz="1600"/>
            </a:lvl6pPr>
            <a:lvl7pPr marL="2737946" indent="0" algn="ctr">
              <a:buNone/>
              <a:defRPr sz="1600"/>
            </a:lvl7pPr>
            <a:lvl8pPr marL="3194346" indent="0" algn="ctr">
              <a:buNone/>
              <a:defRPr sz="1600"/>
            </a:lvl8pPr>
            <a:lvl9pPr marL="3650748" indent="0" algn="ctr">
              <a:buNone/>
              <a:defRPr sz="1600"/>
            </a:lvl9pPr>
          </a:lstStyle>
          <a:p>
            <a:r>
              <a:rPr lang="zh-CN" altLang="en-US"/>
              <a:t>单击此处编辑母版副标题样式</a:t>
            </a:r>
          </a:p>
        </p:txBody>
      </p:sp>
    </p:spTree>
    <p:extLst>
      <p:ext uri="{BB962C8B-B14F-4D97-AF65-F5344CB8AC3E}">
        <p14:creationId xmlns="" xmlns:p14="http://schemas.microsoft.com/office/powerpoint/2010/main" val="4149580996"/>
      </p:ext>
    </p:extLst>
  </p:cSld>
  <p:clrMapOvr>
    <a:masterClrMapping/>
  </p:clrMapOvr>
  <p:transition advClick="0" advTm="3000">
    <p:random/>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332229" y="198996"/>
            <a:ext cx="5980067" cy="827234"/>
          </a:xfrm>
          <a:prstGeom prst="rect">
            <a:avLst/>
          </a:prstGeom>
        </p:spPr>
        <p:txBody>
          <a:bodyPr lIns="66320" tIns="33159" rIns="66320" bIns="33159"/>
          <a:lstStyle/>
          <a:p>
            <a:r>
              <a:rPr lang="zh-CN" altLang="en-US"/>
              <a:t>单击此处编辑母版标题样式</a:t>
            </a:r>
          </a:p>
        </p:txBody>
      </p:sp>
      <p:sp>
        <p:nvSpPr>
          <p:cNvPr id="3" name="内容占位符 2"/>
          <p:cNvSpPr>
            <a:spLocks noGrp="1"/>
          </p:cNvSpPr>
          <p:nvPr>
            <p:ph idx="1"/>
          </p:nvPr>
        </p:nvSpPr>
        <p:spPr>
          <a:xfrm>
            <a:off x="332229" y="1158140"/>
            <a:ext cx="5980067" cy="3275847"/>
          </a:xfrm>
          <a:prstGeom prst="rect">
            <a:avLst/>
          </a:prstGeom>
        </p:spPr>
        <p:txBody>
          <a:bodyPr lIns="66320" tIns="33159" rIns="66320" bIns="33159"/>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 xmlns:p14="http://schemas.microsoft.com/office/powerpoint/2010/main" val="2384761210"/>
      </p:ext>
    </p:extLst>
  </p:cSld>
  <p:clrMapOvr>
    <a:masterClrMapping/>
  </p:clrMapOvr>
  <p:transition advClick="0" advTm="3000">
    <p:random/>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78" y="1709808"/>
            <a:ext cx="10515799" cy="2852833"/>
          </a:xfrm>
          <a:prstGeom prst="rect">
            <a:avLst/>
          </a:prstGeom>
        </p:spPr>
        <p:txBody>
          <a:bodyPr lIns="66320" tIns="33159" rIns="66320" bIns="33159"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78" y="4589630"/>
            <a:ext cx="10515799" cy="1500237"/>
          </a:xfrm>
          <a:prstGeom prst="rect">
            <a:avLst/>
          </a:prstGeom>
        </p:spPr>
        <p:txBody>
          <a:bodyPr lIns="66320" tIns="33159" rIns="66320" bIns="33159"/>
          <a:lstStyle>
            <a:lvl1pPr marL="0" indent="0">
              <a:buNone/>
              <a:defRPr sz="2400">
                <a:solidFill>
                  <a:schemeClr val="tx1">
                    <a:tint val="75000"/>
                  </a:schemeClr>
                </a:solidFill>
              </a:defRPr>
            </a:lvl1pPr>
            <a:lvl2pPr marL="456402" indent="0">
              <a:buNone/>
              <a:defRPr sz="2000">
                <a:solidFill>
                  <a:schemeClr val="tx1">
                    <a:tint val="75000"/>
                  </a:schemeClr>
                </a:solidFill>
              </a:defRPr>
            </a:lvl2pPr>
            <a:lvl3pPr marL="912804" indent="0">
              <a:buNone/>
              <a:defRPr sz="1800">
                <a:solidFill>
                  <a:schemeClr val="tx1">
                    <a:tint val="75000"/>
                  </a:schemeClr>
                </a:solidFill>
              </a:defRPr>
            </a:lvl3pPr>
            <a:lvl4pPr marL="1369206" indent="0">
              <a:buNone/>
              <a:defRPr sz="1600">
                <a:solidFill>
                  <a:schemeClr val="tx1">
                    <a:tint val="75000"/>
                  </a:schemeClr>
                </a:solidFill>
              </a:defRPr>
            </a:lvl4pPr>
            <a:lvl5pPr marL="1825144" indent="0">
              <a:buNone/>
              <a:defRPr sz="1600">
                <a:solidFill>
                  <a:schemeClr val="tx1">
                    <a:tint val="75000"/>
                  </a:schemeClr>
                </a:solidFill>
              </a:defRPr>
            </a:lvl5pPr>
            <a:lvl6pPr marL="2281543" indent="0">
              <a:buNone/>
              <a:defRPr sz="1600">
                <a:solidFill>
                  <a:schemeClr val="tx1">
                    <a:tint val="75000"/>
                  </a:schemeClr>
                </a:solidFill>
              </a:defRPr>
            </a:lvl6pPr>
            <a:lvl7pPr marL="2737946" indent="0">
              <a:buNone/>
              <a:defRPr sz="1600">
                <a:solidFill>
                  <a:schemeClr val="tx1">
                    <a:tint val="75000"/>
                  </a:schemeClr>
                </a:solidFill>
              </a:defRPr>
            </a:lvl7pPr>
            <a:lvl8pPr marL="3194346" indent="0">
              <a:buNone/>
              <a:defRPr sz="1600">
                <a:solidFill>
                  <a:schemeClr val="tx1">
                    <a:tint val="75000"/>
                  </a:schemeClr>
                </a:solidFill>
              </a:defRPr>
            </a:lvl8pPr>
            <a:lvl9pPr marL="3650748" indent="0">
              <a:buNone/>
              <a:defRPr sz="1600">
                <a:solidFill>
                  <a:schemeClr val="tx1">
                    <a:tint val="75000"/>
                  </a:schemeClr>
                </a:solidFill>
              </a:defRPr>
            </a:lvl9pPr>
          </a:lstStyle>
          <a:p>
            <a:pPr lvl="0"/>
            <a:r>
              <a:rPr lang="zh-CN" altLang="en-US"/>
              <a:t>单击此处编辑母版文本样式</a:t>
            </a:r>
          </a:p>
        </p:txBody>
      </p:sp>
    </p:spTree>
    <p:extLst>
      <p:ext uri="{BB962C8B-B14F-4D97-AF65-F5344CB8AC3E}">
        <p14:creationId xmlns="" xmlns:p14="http://schemas.microsoft.com/office/powerpoint/2010/main" val="2160546236"/>
      </p:ext>
    </p:extLst>
  </p:cSld>
  <p:clrMapOvr>
    <a:masterClrMapping/>
  </p:clrMapOvr>
  <p:transition advClick="0" advTm="3000">
    <p:random/>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332229" y="198996"/>
            <a:ext cx="5980067" cy="827234"/>
          </a:xfrm>
          <a:prstGeom prst="rect">
            <a:avLst/>
          </a:prstGeom>
        </p:spPr>
        <p:txBody>
          <a:bodyPr lIns="66320" tIns="33159" rIns="66320" bIns="33159"/>
          <a:lstStyle/>
          <a:p>
            <a:r>
              <a:rPr lang="zh-CN" altLang="en-US"/>
              <a:t>单击此处编辑母版标题样式</a:t>
            </a:r>
          </a:p>
        </p:txBody>
      </p:sp>
      <p:sp>
        <p:nvSpPr>
          <p:cNvPr id="3" name="内容占位符 2"/>
          <p:cNvSpPr>
            <a:spLocks noGrp="1"/>
          </p:cNvSpPr>
          <p:nvPr>
            <p:ph sz="half" idx="1"/>
          </p:nvPr>
        </p:nvSpPr>
        <p:spPr>
          <a:xfrm>
            <a:off x="838217" y="1825686"/>
            <a:ext cx="5181699" cy="4351484"/>
          </a:xfrm>
          <a:prstGeom prst="rect">
            <a:avLst/>
          </a:prstGeom>
        </p:spPr>
        <p:txBody>
          <a:bodyPr lIns="66320" tIns="33159" rIns="66320" bIns="33159"/>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317" y="1825686"/>
            <a:ext cx="5181699" cy="4351484"/>
          </a:xfrm>
          <a:prstGeom prst="rect">
            <a:avLst/>
          </a:prstGeom>
        </p:spPr>
        <p:txBody>
          <a:bodyPr lIns="66320" tIns="33159" rIns="66320" bIns="33159"/>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 xmlns:p14="http://schemas.microsoft.com/office/powerpoint/2010/main" val="3436688560"/>
      </p:ext>
    </p:extLst>
  </p:cSld>
  <p:clrMapOvr>
    <a:masterClrMapping/>
  </p:clrMapOvr>
  <p:transition advClick="0" advTm="3000">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D8DA5A0C-41EF-4EF1-B9B9-E309AF8245C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6898F9A6-7009-487C-9335-9B2655AF34BF}"/>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 xmlns:a16="http://schemas.microsoft.com/office/drawing/2014/main" id="{142523A4-6D85-4E26-BAD9-B5DED0F0D86A}"/>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 xmlns:a16="http://schemas.microsoft.com/office/drawing/2014/main" id="{DF1B68CC-03DA-4133-9A62-45795BDC56B0}"/>
              </a:ext>
            </a:extLst>
          </p:cNvPr>
          <p:cNvSpPr>
            <a:spLocks noGrp="1"/>
          </p:cNvSpPr>
          <p:nvPr>
            <p:ph type="dt" sz="half" idx="10"/>
          </p:nvPr>
        </p:nvSpPr>
        <p:spPr/>
        <p:txBody>
          <a:bodyPr/>
          <a:lstStyle/>
          <a:p>
            <a:fld id="{F86BAB08-D03A-4FEF-8092-001CB785BBAB}" type="datetimeFigureOut">
              <a:rPr lang="zh-CN" altLang="en-US" smtClean="0"/>
              <a:pPr/>
              <a:t>2024/10/9</a:t>
            </a:fld>
            <a:endParaRPr lang="zh-CN" altLang="en-US"/>
          </a:p>
        </p:txBody>
      </p:sp>
      <p:sp>
        <p:nvSpPr>
          <p:cNvPr id="6" name="页脚占位符 5">
            <a:extLst>
              <a:ext uri="{FF2B5EF4-FFF2-40B4-BE49-F238E27FC236}">
                <a16:creationId xmlns="" xmlns:a16="http://schemas.microsoft.com/office/drawing/2014/main" id="{37433D43-A8D0-4374-ACF8-E247BE39BC8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 xmlns:a16="http://schemas.microsoft.com/office/drawing/2014/main" id="{DB94F08B-6269-48AE-88E7-BDBB0876FDAD}"/>
              </a:ext>
            </a:extLst>
          </p:cNvPr>
          <p:cNvSpPr>
            <a:spLocks noGrp="1"/>
          </p:cNvSpPr>
          <p:nvPr>
            <p:ph type="sldNum" sz="quarter" idx="12"/>
          </p:nvPr>
        </p:nvSpPr>
        <p:spPr/>
        <p:txBody>
          <a:bodyPr/>
          <a:lstStyle/>
          <a:p>
            <a:fld id="{B8AB37BB-E8A6-440B-8775-2A002C97BC55}" type="slidenum">
              <a:rPr lang="zh-CN" altLang="en-US" smtClean="0"/>
              <a:pPr/>
              <a:t>‹#›</a:t>
            </a:fld>
            <a:endParaRPr lang="zh-CN" altLang="en-US"/>
          </a:p>
        </p:txBody>
      </p:sp>
    </p:spTree>
    <p:extLst>
      <p:ext uri="{BB962C8B-B14F-4D97-AF65-F5344CB8AC3E}">
        <p14:creationId xmlns="" xmlns:p14="http://schemas.microsoft.com/office/powerpoint/2010/main" val="1256417601"/>
      </p:ext>
    </p:extLst>
  </p:cSld>
  <p:clrMapOvr>
    <a:masterClrMapping/>
  </p:clrMapOvr>
  <mc:AlternateContent xmlns:mc="http://schemas.openxmlformats.org/markup-compatibility/2006">
    <mc:Choice xmlns="" xmlns:p14="http://schemas.microsoft.com/office/powerpoint/2010/main" Requires="p14">
      <p:transition p14:dur="10">
        <p:push dir="u"/>
      </p:transition>
    </mc:Choice>
    <mc:Fallback>
      <p:transition>
        <p:push dir="u"/>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815" y="365139"/>
            <a:ext cx="10515799" cy="1325607"/>
          </a:xfrm>
          <a:prstGeom prst="rect">
            <a:avLst/>
          </a:prstGeom>
        </p:spPr>
        <p:txBody>
          <a:bodyPr lIns="66320" tIns="33159" rIns="66320" bIns="33159"/>
          <a:lstStyle/>
          <a:p>
            <a:r>
              <a:rPr lang="zh-CN" altLang="en-US"/>
              <a:t>单击此处编辑母版标题样式</a:t>
            </a:r>
          </a:p>
        </p:txBody>
      </p:sp>
      <p:sp>
        <p:nvSpPr>
          <p:cNvPr id="3" name="文本占位符 2"/>
          <p:cNvSpPr>
            <a:spLocks noGrp="1"/>
          </p:cNvSpPr>
          <p:nvPr>
            <p:ph type="body" idx="1"/>
          </p:nvPr>
        </p:nvSpPr>
        <p:spPr>
          <a:xfrm>
            <a:off x="1186797" y="1778497"/>
            <a:ext cx="4873667" cy="823940"/>
          </a:xfrm>
          <a:prstGeom prst="rect">
            <a:avLst/>
          </a:prstGeom>
        </p:spPr>
        <p:txBody>
          <a:bodyPr lIns="66320" tIns="33159" rIns="66320" bIns="33159" anchor="ctr" anchorCtr="0"/>
          <a:lstStyle>
            <a:lvl1pPr marL="0" indent="0">
              <a:buNone/>
              <a:defRPr sz="2800"/>
            </a:lvl1pPr>
            <a:lvl2pPr marL="456402" indent="0">
              <a:buNone/>
              <a:defRPr sz="2400"/>
            </a:lvl2pPr>
            <a:lvl3pPr marL="912804" indent="0">
              <a:buNone/>
              <a:defRPr sz="2000"/>
            </a:lvl3pPr>
            <a:lvl4pPr marL="1369206" indent="0">
              <a:buNone/>
              <a:defRPr sz="1800"/>
            </a:lvl4pPr>
            <a:lvl5pPr marL="1825144" indent="0">
              <a:buNone/>
              <a:defRPr sz="1800"/>
            </a:lvl5pPr>
            <a:lvl6pPr marL="2281543" indent="0">
              <a:buNone/>
              <a:defRPr sz="1800"/>
            </a:lvl6pPr>
            <a:lvl7pPr marL="2737946" indent="0">
              <a:buNone/>
              <a:defRPr sz="1800"/>
            </a:lvl7pPr>
            <a:lvl8pPr marL="3194346" indent="0">
              <a:buNone/>
              <a:defRPr sz="1800"/>
            </a:lvl8pPr>
            <a:lvl9pPr marL="3650748"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97" y="2665468"/>
            <a:ext cx="4873667" cy="3524402"/>
          </a:xfrm>
          <a:prstGeom prst="rect">
            <a:avLst/>
          </a:prstGeom>
        </p:spPr>
        <p:txBody>
          <a:bodyPr lIns="66320" tIns="33159" rIns="66320" bIns="33159"/>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7067" y="1778497"/>
            <a:ext cx="4897669" cy="823940"/>
          </a:xfrm>
          <a:prstGeom prst="rect">
            <a:avLst/>
          </a:prstGeom>
        </p:spPr>
        <p:txBody>
          <a:bodyPr lIns="66320" tIns="33159" rIns="66320" bIns="33159" anchor="ctr" anchorCtr="0"/>
          <a:lstStyle>
            <a:lvl1pPr marL="0" indent="0">
              <a:buNone/>
              <a:defRPr sz="2800"/>
            </a:lvl1pPr>
            <a:lvl2pPr marL="456402" indent="0">
              <a:buNone/>
              <a:defRPr sz="2400"/>
            </a:lvl2pPr>
            <a:lvl3pPr marL="912804" indent="0">
              <a:buNone/>
              <a:defRPr sz="2000"/>
            </a:lvl3pPr>
            <a:lvl4pPr marL="1369206" indent="0">
              <a:buNone/>
              <a:defRPr sz="1800"/>
            </a:lvl4pPr>
            <a:lvl5pPr marL="1825144" indent="0">
              <a:buNone/>
              <a:defRPr sz="1800"/>
            </a:lvl5pPr>
            <a:lvl6pPr marL="2281543" indent="0">
              <a:buNone/>
              <a:defRPr sz="1800"/>
            </a:lvl6pPr>
            <a:lvl7pPr marL="2737946" indent="0">
              <a:buNone/>
              <a:defRPr sz="1800"/>
            </a:lvl7pPr>
            <a:lvl8pPr marL="3194346" indent="0">
              <a:buNone/>
              <a:defRPr sz="1800"/>
            </a:lvl8pPr>
            <a:lvl9pPr marL="3650748"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7067" y="2665468"/>
            <a:ext cx="4897669" cy="3524402"/>
          </a:xfrm>
          <a:prstGeom prst="rect">
            <a:avLst/>
          </a:prstGeom>
        </p:spPr>
        <p:txBody>
          <a:bodyPr lIns="66320" tIns="33159" rIns="66320" bIns="33159"/>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 xmlns:p14="http://schemas.microsoft.com/office/powerpoint/2010/main" val="2354947925"/>
      </p:ext>
    </p:extLst>
  </p:cSld>
  <p:clrMapOvr>
    <a:masterClrMapping/>
  </p:clrMapOvr>
  <p:transition advClick="0" advTm="3000">
    <p:random/>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332229" y="198996"/>
            <a:ext cx="5980067" cy="827234"/>
          </a:xfrm>
          <a:prstGeom prst="rect">
            <a:avLst/>
          </a:prstGeom>
        </p:spPr>
        <p:txBody>
          <a:bodyPr lIns="66320" tIns="33159" rIns="66320" bIns="33159"/>
          <a:lstStyle/>
          <a:p>
            <a:r>
              <a:rPr lang="zh-CN" altLang="en-US"/>
              <a:t>单击此处编辑母版标题样式</a:t>
            </a:r>
          </a:p>
        </p:txBody>
      </p:sp>
    </p:spTree>
    <p:extLst>
      <p:ext uri="{BB962C8B-B14F-4D97-AF65-F5344CB8AC3E}">
        <p14:creationId xmlns="" xmlns:p14="http://schemas.microsoft.com/office/powerpoint/2010/main" val="2250602016"/>
      </p:ext>
    </p:extLst>
  </p:cSld>
  <p:clrMapOvr>
    <a:masterClrMapping/>
  </p:clrMapOvr>
  <p:transition advClick="0" advTm="3000">
    <p:random/>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1497896201"/>
      </p:ext>
    </p:extLst>
  </p:cSld>
  <p:clrMapOvr>
    <a:masterClrMapping/>
  </p:clrMapOvr>
  <p:transition advClick="0" advTm="3000">
    <p:random/>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807" y="457220"/>
            <a:ext cx="3932311" cy="1600253"/>
          </a:xfrm>
          <a:prstGeom prst="rect">
            <a:avLst/>
          </a:prstGeom>
        </p:spPr>
        <p:txBody>
          <a:bodyPr lIns="66320" tIns="33159" rIns="66320" bIns="33159"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296" y="987458"/>
            <a:ext cx="6172317" cy="4873788"/>
          </a:xfrm>
          <a:prstGeom prst="rect">
            <a:avLst/>
          </a:prstGeom>
        </p:spPr>
        <p:txBody>
          <a:bodyPr lIns="66320" tIns="33159" rIns="66320" bIns="33159"/>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807" y="2057469"/>
            <a:ext cx="3932311" cy="3811716"/>
          </a:xfrm>
          <a:prstGeom prst="rect">
            <a:avLst/>
          </a:prstGeom>
        </p:spPr>
        <p:txBody>
          <a:bodyPr lIns="66320" tIns="33159" rIns="66320" bIns="33159"/>
          <a:lstStyle>
            <a:lvl1pPr marL="0" indent="0">
              <a:buNone/>
              <a:defRPr sz="1600"/>
            </a:lvl1pPr>
            <a:lvl2pPr marL="456402" indent="0">
              <a:buNone/>
              <a:defRPr sz="1400"/>
            </a:lvl2pPr>
            <a:lvl3pPr marL="912804" indent="0">
              <a:buNone/>
              <a:defRPr sz="1200"/>
            </a:lvl3pPr>
            <a:lvl4pPr marL="1369206" indent="0">
              <a:buNone/>
              <a:defRPr sz="1000"/>
            </a:lvl4pPr>
            <a:lvl5pPr marL="1825144" indent="0">
              <a:buNone/>
              <a:defRPr sz="1000"/>
            </a:lvl5pPr>
            <a:lvl6pPr marL="2281543" indent="0">
              <a:buNone/>
              <a:defRPr sz="1000"/>
            </a:lvl6pPr>
            <a:lvl7pPr marL="2737946" indent="0">
              <a:buNone/>
              <a:defRPr sz="1000"/>
            </a:lvl7pPr>
            <a:lvl8pPr marL="3194346" indent="0">
              <a:buNone/>
              <a:defRPr sz="1000"/>
            </a:lvl8pPr>
            <a:lvl9pPr marL="3650748" indent="0">
              <a:buNone/>
              <a:defRPr sz="1000"/>
            </a:lvl9pPr>
          </a:lstStyle>
          <a:p>
            <a:pPr lvl="0"/>
            <a:r>
              <a:rPr lang="zh-CN" altLang="en-US"/>
              <a:t>单击此处编辑母版文本样式</a:t>
            </a:r>
          </a:p>
        </p:txBody>
      </p:sp>
    </p:spTree>
    <p:extLst>
      <p:ext uri="{BB962C8B-B14F-4D97-AF65-F5344CB8AC3E}">
        <p14:creationId xmlns="" xmlns:p14="http://schemas.microsoft.com/office/powerpoint/2010/main" val="3435184994"/>
      </p:ext>
    </p:extLst>
  </p:cSld>
  <p:clrMapOvr>
    <a:masterClrMapping/>
  </p:clrMapOvr>
  <p:transition advClick="0" advTm="3000">
    <p:random/>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807" y="457220"/>
            <a:ext cx="4165428" cy="1600253"/>
          </a:xfrm>
          <a:prstGeom prst="rect">
            <a:avLst/>
          </a:prstGeom>
        </p:spPr>
        <p:txBody>
          <a:bodyPr lIns="66320" tIns="33159" rIns="66320" bIns="33159"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296" y="457220"/>
            <a:ext cx="6172317" cy="5404031"/>
          </a:xfrm>
          <a:prstGeom prst="rect">
            <a:avLst/>
          </a:prstGeom>
        </p:spPr>
        <p:txBody>
          <a:bodyPr lIns="66320" tIns="33159" rIns="66320" bIns="33159"/>
          <a:lstStyle>
            <a:lvl1pPr marL="0" indent="0">
              <a:buNone/>
              <a:defRPr sz="3200"/>
            </a:lvl1pPr>
            <a:lvl2pPr marL="456402" indent="0">
              <a:buNone/>
              <a:defRPr sz="2800"/>
            </a:lvl2pPr>
            <a:lvl3pPr marL="912804" indent="0">
              <a:buNone/>
              <a:defRPr sz="2400"/>
            </a:lvl3pPr>
            <a:lvl4pPr marL="1369206" indent="0">
              <a:buNone/>
              <a:defRPr sz="2000"/>
            </a:lvl4pPr>
            <a:lvl5pPr marL="1825144" indent="0">
              <a:buNone/>
              <a:defRPr sz="2000"/>
            </a:lvl5pPr>
            <a:lvl6pPr marL="2281543" indent="0">
              <a:buNone/>
              <a:defRPr sz="2000"/>
            </a:lvl6pPr>
            <a:lvl7pPr marL="2737946" indent="0">
              <a:buNone/>
              <a:defRPr sz="2000"/>
            </a:lvl7pPr>
            <a:lvl8pPr marL="3194346" indent="0">
              <a:buNone/>
              <a:defRPr sz="2000"/>
            </a:lvl8pPr>
            <a:lvl9pPr marL="3650748" indent="0">
              <a:buNone/>
              <a:defRPr sz="2000"/>
            </a:lvl9pPr>
          </a:lstStyle>
          <a:p>
            <a:endParaRPr lang="zh-CN" altLang="en-US"/>
          </a:p>
        </p:txBody>
      </p:sp>
      <p:sp>
        <p:nvSpPr>
          <p:cNvPr id="4" name="文本占位符 3"/>
          <p:cNvSpPr>
            <a:spLocks noGrp="1"/>
          </p:cNvSpPr>
          <p:nvPr>
            <p:ph type="body" sz="half" idx="2"/>
          </p:nvPr>
        </p:nvSpPr>
        <p:spPr>
          <a:xfrm>
            <a:off x="839807" y="2057469"/>
            <a:ext cx="4165428" cy="3811716"/>
          </a:xfrm>
          <a:prstGeom prst="rect">
            <a:avLst/>
          </a:prstGeom>
        </p:spPr>
        <p:txBody>
          <a:bodyPr lIns="66320" tIns="33159" rIns="66320" bIns="33159"/>
          <a:lstStyle>
            <a:lvl1pPr marL="0" indent="0">
              <a:buNone/>
              <a:defRPr sz="2000"/>
            </a:lvl1pPr>
            <a:lvl2pPr marL="456402" indent="0">
              <a:buNone/>
              <a:defRPr sz="1800"/>
            </a:lvl2pPr>
            <a:lvl3pPr marL="912804" indent="0">
              <a:buNone/>
              <a:defRPr sz="1600"/>
            </a:lvl3pPr>
            <a:lvl4pPr marL="1369206" indent="0">
              <a:buNone/>
              <a:defRPr sz="1400"/>
            </a:lvl4pPr>
            <a:lvl5pPr marL="1825144" indent="0">
              <a:buNone/>
              <a:defRPr sz="1400"/>
            </a:lvl5pPr>
            <a:lvl6pPr marL="2281543" indent="0">
              <a:buNone/>
              <a:defRPr sz="1400"/>
            </a:lvl6pPr>
            <a:lvl7pPr marL="2737946" indent="0">
              <a:buNone/>
              <a:defRPr sz="1400"/>
            </a:lvl7pPr>
            <a:lvl8pPr marL="3194346" indent="0">
              <a:buNone/>
              <a:defRPr sz="1400"/>
            </a:lvl8pPr>
            <a:lvl9pPr marL="3650748" indent="0">
              <a:buNone/>
              <a:defRPr sz="1400"/>
            </a:lvl9pPr>
          </a:lstStyle>
          <a:p>
            <a:pPr lvl="0"/>
            <a:r>
              <a:rPr lang="zh-CN" altLang="en-US"/>
              <a:t>单击此处编辑母版文本样式</a:t>
            </a:r>
          </a:p>
        </p:txBody>
      </p:sp>
    </p:spTree>
    <p:extLst>
      <p:ext uri="{BB962C8B-B14F-4D97-AF65-F5344CB8AC3E}">
        <p14:creationId xmlns="" xmlns:p14="http://schemas.microsoft.com/office/powerpoint/2010/main" val="75807201"/>
      </p:ext>
    </p:extLst>
  </p:cSld>
  <p:clrMapOvr>
    <a:masterClrMapping/>
  </p:clrMapOvr>
  <p:transition advClick="0" advTm="3000">
    <p:random/>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332229" y="198996"/>
            <a:ext cx="5980067" cy="827234"/>
          </a:xfrm>
          <a:prstGeom prst="rect">
            <a:avLst/>
          </a:prstGeom>
        </p:spPr>
        <p:txBody>
          <a:bodyPr lIns="66320" tIns="33159" rIns="66320" bIns="33159"/>
          <a:lstStyle/>
          <a:p>
            <a:r>
              <a:rPr lang="zh-CN" altLang="en-US"/>
              <a:t>单击此处编辑母版标题样式</a:t>
            </a:r>
          </a:p>
        </p:txBody>
      </p:sp>
      <p:sp>
        <p:nvSpPr>
          <p:cNvPr id="3" name="竖排文字占位符 2"/>
          <p:cNvSpPr>
            <a:spLocks noGrp="1"/>
          </p:cNvSpPr>
          <p:nvPr>
            <p:ph type="body" orient="vert" idx="1"/>
          </p:nvPr>
        </p:nvSpPr>
        <p:spPr>
          <a:xfrm>
            <a:off x="332229" y="1158140"/>
            <a:ext cx="5980067" cy="3275847"/>
          </a:xfrm>
          <a:prstGeom prst="rect">
            <a:avLst/>
          </a:prstGeom>
        </p:spPr>
        <p:txBody>
          <a:bodyPr vert="eaVert" lIns="66320" tIns="33159" rIns="66320" bIns="33159"/>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 xmlns:p14="http://schemas.microsoft.com/office/powerpoint/2010/main" val="1745047856"/>
      </p:ext>
    </p:extLst>
  </p:cSld>
  <p:clrMapOvr>
    <a:masterClrMapping/>
  </p:clrMapOvr>
  <p:transition advClick="0" advTm="3000">
    <p:random/>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5067" y="365138"/>
            <a:ext cx="2628951" cy="5812032"/>
          </a:xfrm>
          <a:prstGeom prst="rect">
            <a:avLst/>
          </a:prstGeom>
        </p:spPr>
        <p:txBody>
          <a:bodyPr vert="eaVert" lIns="66320" tIns="33159" rIns="66320" bIns="33159"/>
          <a:lstStyle/>
          <a:p>
            <a:r>
              <a:rPr lang="zh-CN" altLang="en-US"/>
              <a:t>单击此处编辑母版标题样式</a:t>
            </a:r>
          </a:p>
        </p:txBody>
      </p:sp>
      <p:sp>
        <p:nvSpPr>
          <p:cNvPr id="3" name="竖排文字占位符 2"/>
          <p:cNvSpPr>
            <a:spLocks noGrp="1"/>
          </p:cNvSpPr>
          <p:nvPr>
            <p:ph type="body" orient="vert" idx="1"/>
          </p:nvPr>
        </p:nvSpPr>
        <p:spPr>
          <a:xfrm>
            <a:off x="838219" y="365138"/>
            <a:ext cx="7734447" cy="5812032"/>
          </a:xfrm>
          <a:prstGeom prst="rect">
            <a:avLst/>
          </a:prstGeom>
        </p:spPr>
        <p:txBody>
          <a:bodyPr vert="eaVert" lIns="66320" tIns="33159" rIns="66320" bIns="33159"/>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 xmlns:p14="http://schemas.microsoft.com/office/powerpoint/2010/main" val="3416632993"/>
      </p:ext>
    </p:extLst>
  </p:cSld>
  <p:clrMapOvr>
    <a:masterClrMapping/>
  </p:clrMapOvr>
  <p:transition advClick="0" advTm="3000">
    <p:random/>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AndTwoObj" preserve="1">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p:txBody>
          <a:bodyPr lIns="66320" tIns="33159" rIns="66320" bIns="33159"/>
          <a:lstStyle/>
          <a:p>
            <a:r>
              <a:rPr lang="zh-CN" altLang="en-US"/>
              <a:t>单击此处编辑母版标题样式</a:t>
            </a:r>
          </a:p>
        </p:txBody>
      </p:sp>
      <p:sp>
        <p:nvSpPr>
          <p:cNvPr id="3" name="内容占位符 2"/>
          <p:cNvSpPr>
            <a:spLocks noGrp="1"/>
          </p:cNvSpPr>
          <p:nvPr>
            <p:ph sz="half" idx="1"/>
          </p:nvPr>
        </p:nvSpPr>
        <p:spPr>
          <a:xfrm>
            <a:off x="838217" y="1825686"/>
            <a:ext cx="5181699" cy="4351484"/>
          </a:xfrm>
        </p:spPr>
        <p:txBody>
          <a:bodyPr lIns="66320" tIns="33159" rIns="66320" bIns="33159"/>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6172317" y="1825699"/>
            <a:ext cx="5181699" cy="2098745"/>
          </a:xfrm>
        </p:spPr>
        <p:txBody>
          <a:bodyPr lIns="66320" tIns="33159" rIns="66320" bIns="33159"/>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6172317" y="4076850"/>
            <a:ext cx="5181699" cy="2100333"/>
          </a:xfrm>
        </p:spPr>
        <p:txBody>
          <a:bodyPr lIns="66320" tIns="33159" rIns="66320" bIns="33159"/>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 xmlns:p14="http://schemas.microsoft.com/office/powerpoint/2010/main" val="2254984158"/>
      </p:ext>
    </p:extLst>
  </p:cSld>
  <p:clrMapOvr>
    <a:masterClrMapping/>
  </p:clrMapOvr>
  <p:transition advClick="0" advTm="3000">
    <p:random/>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32" y="1122401"/>
            <a:ext cx="9144173" cy="2387680"/>
          </a:xfrm>
          <a:prstGeom prst="rect">
            <a:avLst/>
          </a:prstGeom>
        </p:spPr>
        <p:txBody>
          <a:bodyPr lIns="66333" tIns="33165" rIns="66333" bIns="33165"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32" y="3602162"/>
            <a:ext cx="9144173" cy="1655817"/>
          </a:xfrm>
          <a:prstGeom prst="rect">
            <a:avLst/>
          </a:prstGeom>
        </p:spPr>
        <p:txBody>
          <a:bodyPr lIns="66333" tIns="33165" rIns="66333" bIns="33165"/>
          <a:lstStyle>
            <a:lvl1pPr marL="0" indent="0" algn="ctr">
              <a:buNone/>
              <a:defRPr sz="2400"/>
            </a:lvl1pPr>
            <a:lvl2pPr marL="456494" indent="0" algn="ctr">
              <a:buNone/>
              <a:defRPr sz="2000"/>
            </a:lvl2pPr>
            <a:lvl3pPr marL="912988" indent="0" algn="ctr">
              <a:buNone/>
              <a:defRPr sz="1800"/>
            </a:lvl3pPr>
            <a:lvl4pPr marL="1369483" indent="0" algn="ctr">
              <a:buNone/>
              <a:defRPr sz="1600"/>
            </a:lvl4pPr>
            <a:lvl5pPr marL="1825515" indent="0" algn="ctr">
              <a:buNone/>
              <a:defRPr sz="1600"/>
            </a:lvl5pPr>
            <a:lvl6pPr marL="2282006" indent="0" algn="ctr">
              <a:buNone/>
              <a:defRPr sz="1600"/>
            </a:lvl6pPr>
            <a:lvl7pPr marL="2738501" indent="0" algn="ctr">
              <a:buNone/>
              <a:defRPr sz="1600"/>
            </a:lvl7pPr>
            <a:lvl8pPr marL="3194994" indent="0" algn="ctr">
              <a:buNone/>
              <a:defRPr sz="1600"/>
            </a:lvl8pPr>
            <a:lvl9pPr marL="3651488" indent="0" algn="ctr">
              <a:buNone/>
              <a:defRPr sz="1600"/>
            </a:lvl9pPr>
          </a:lstStyle>
          <a:p>
            <a:r>
              <a:rPr lang="zh-CN" altLang="en-US"/>
              <a:t>单击此处编辑母版副标题样式</a:t>
            </a:r>
          </a:p>
        </p:txBody>
      </p:sp>
    </p:spTree>
    <p:extLst>
      <p:ext uri="{BB962C8B-B14F-4D97-AF65-F5344CB8AC3E}">
        <p14:creationId xmlns="" xmlns:p14="http://schemas.microsoft.com/office/powerpoint/2010/main" val="3386452976"/>
      </p:ext>
    </p:extLst>
  </p:cSld>
  <p:clrMapOvr>
    <a:masterClrMapping/>
  </p:clrMapOvr>
  <p:transition advClick="0" advTm="3000">
    <p:random/>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332229" y="198996"/>
            <a:ext cx="5980067" cy="827234"/>
          </a:xfrm>
          <a:prstGeom prst="rect">
            <a:avLst/>
          </a:prstGeom>
        </p:spPr>
        <p:txBody>
          <a:bodyPr lIns="66333" tIns="33165" rIns="66333" bIns="33165"/>
          <a:lstStyle/>
          <a:p>
            <a:r>
              <a:rPr lang="zh-CN" altLang="en-US"/>
              <a:t>单击此处编辑母版标题样式</a:t>
            </a:r>
          </a:p>
        </p:txBody>
      </p:sp>
      <p:sp>
        <p:nvSpPr>
          <p:cNvPr id="3" name="内容占位符 2"/>
          <p:cNvSpPr>
            <a:spLocks noGrp="1"/>
          </p:cNvSpPr>
          <p:nvPr>
            <p:ph idx="1"/>
          </p:nvPr>
        </p:nvSpPr>
        <p:spPr>
          <a:xfrm>
            <a:off x="332229" y="1158136"/>
            <a:ext cx="5980067" cy="3275847"/>
          </a:xfrm>
          <a:prstGeom prst="rect">
            <a:avLst/>
          </a:prstGeom>
        </p:spPr>
        <p:txBody>
          <a:bodyPr lIns="66333" tIns="33165" rIns="66333" bIns="33165"/>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 xmlns:p14="http://schemas.microsoft.com/office/powerpoint/2010/main" val="1867059455"/>
      </p:ext>
    </p:extLst>
  </p:cSld>
  <p:clrMapOvr>
    <a:masterClrMapping/>
  </p:clrMapOvr>
  <p:transition advClick="0" advTm="3000">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B544134E-0BE5-46C0-929C-F9D4A023FD93}"/>
              </a:ext>
            </a:extLst>
          </p:cNvPr>
          <p:cNvSpPr>
            <a:spLocks noGrp="1"/>
          </p:cNvSpPr>
          <p:nvPr>
            <p:ph type="title"/>
          </p:nvPr>
        </p:nvSpPr>
        <p:spPr>
          <a:xfrm>
            <a:off x="839788" y="365129"/>
            <a:ext cx="10515600" cy="1325563"/>
          </a:xfrm>
        </p:spPr>
        <p:txBody>
          <a:bodyPr/>
          <a:lstStyle/>
          <a:p>
            <a:r>
              <a:rPr lang="zh-CN" altLang="en-US"/>
              <a:t>单击此处编辑母版标题样式</a:t>
            </a:r>
          </a:p>
        </p:txBody>
      </p:sp>
      <p:sp>
        <p:nvSpPr>
          <p:cNvPr id="3" name="文本占位符 2">
            <a:extLst>
              <a:ext uri="{FF2B5EF4-FFF2-40B4-BE49-F238E27FC236}">
                <a16:creationId xmlns="" xmlns:a16="http://schemas.microsoft.com/office/drawing/2014/main" id="{B12113C5-ADEA-4974-BB14-86DAC381EA1D}"/>
              </a:ext>
            </a:extLst>
          </p:cNvPr>
          <p:cNvSpPr>
            <a:spLocks noGrp="1"/>
          </p:cNvSpPr>
          <p:nvPr>
            <p:ph type="body" idx="1"/>
          </p:nvPr>
        </p:nvSpPr>
        <p:spPr>
          <a:xfrm>
            <a:off x="839789" y="1681163"/>
            <a:ext cx="5157787" cy="823912"/>
          </a:xfrm>
        </p:spPr>
        <p:txBody>
          <a:bodyPr anchor="b"/>
          <a:lstStyle>
            <a:lvl1pPr marL="0" indent="0">
              <a:buNone/>
              <a:defRPr sz="2400" b="1"/>
            </a:lvl1pPr>
            <a:lvl2pPr marL="456901" indent="0">
              <a:buNone/>
              <a:defRPr sz="2000" b="1"/>
            </a:lvl2pPr>
            <a:lvl3pPr marL="913799" indent="0">
              <a:buNone/>
              <a:defRPr sz="1800" b="1"/>
            </a:lvl3pPr>
            <a:lvl4pPr marL="1370702" indent="0">
              <a:buNone/>
              <a:defRPr sz="1600" b="1"/>
            </a:lvl4pPr>
            <a:lvl5pPr marL="1827596" indent="0">
              <a:buNone/>
              <a:defRPr sz="1600" b="1"/>
            </a:lvl5pPr>
            <a:lvl6pPr marL="2284495" indent="0">
              <a:buNone/>
              <a:defRPr sz="1600" b="1"/>
            </a:lvl6pPr>
            <a:lvl7pPr marL="2741393" indent="0">
              <a:buNone/>
              <a:defRPr sz="1600" b="1"/>
            </a:lvl7pPr>
            <a:lvl8pPr marL="3198294" indent="0">
              <a:buNone/>
              <a:defRPr sz="1600" b="1"/>
            </a:lvl8pPr>
            <a:lvl9pPr marL="3655195" indent="0">
              <a:buNone/>
              <a:defRPr sz="1600" b="1"/>
            </a:lvl9pPr>
          </a:lstStyle>
          <a:p>
            <a:pPr lvl="0"/>
            <a:r>
              <a:rPr lang="zh-CN" altLang="en-US"/>
              <a:t>编辑母版文本样式</a:t>
            </a:r>
          </a:p>
        </p:txBody>
      </p:sp>
      <p:sp>
        <p:nvSpPr>
          <p:cNvPr id="4" name="内容占位符 3">
            <a:extLst>
              <a:ext uri="{FF2B5EF4-FFF2-40B4-BE49-F238E27FC236}">
                <a16:creationId xmlns="" xmlns:a16="http://schemas.microsoft.com/office/drawing/2014/main" id="{C9390FF6-61F4-44DF-9C58-15C7C9EAC01D}"/>
              </a:ext>
            </a:extLst>
          </p:cNvPr>
          <p:cNvSpPr>
            <a:spLocks noGrp="1"/>
          </p:cNvSpPr>
          <p:nvPr>
            <p:ph sz="half" idx="2"/>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 xmlns:a16="http://schemas.microsoft.com/office/drawing/2014/main" id="{5084E920-1203-43C5-9836-AEA955263377}"/>
              </a:ext>
            </a:extLst>
          </p:cNvPr>
          <p:cNvSpPr>
            <a:spLocks noGrp="1"/>
          </p:cNvSpPr>
          <p:nvPr>
            <p:ph type="body" sz="quarter" idx="3"/>
          </p:nvPr>
        </p:nvSpPr>
        <p:spPr>
          <a:xfrm>
            <a:off x="6172202" y="1681163"/>
            <a:ext cx="5183188" cy="823912"/>
          </a:xfrm>
        </p:spPr>
        <p:txBody>
          <a:bodyPr anchor="b"/>
          <a:lstStyle>
            <a:lvl1pPr marL="0" indent="0">
              <a:buNone/>
              <a:defRPr sz="2400" b="1"/>
            </a:lvl1pPr>
            <a:lvl2pPr marL="456901" indent="0">
              <a:buNone/>
              <a:defRPr sz="2000" b="1"/>
            </a:lvl2pPr>
            <a:lvl3pPr marL="913799" indent="0">
              <a:buNone/>
              <a:defRPr sz="1800" b="1"/>
            </a:lvl3pPr>
            <a:lvl4pPr marL="1370702" indent="0">
              <a:buNone/>
              <a:defRPr sz="1600" b="1"/>
            </a:lvl4pPr>
            <a:lvl5pPr marL="1827596" indent="0">
              <a:buNone/>
              <a:defRPr sz="1600" b="1"/>
            </a:lvl5pPr>
            <a:lvl6pPr marL="2284495" indent="0">
              <a:buNone/>
              <a:defRPr sz="1600" b="1"/>
            </a:lvl6pPr>
            <a:lvl7pPr marL="2741393" indent="0">
              <a:buNone/>
              <a:defRPr sz="1600" b="1"/>
            </a:lvl7pPr>
            <a:lvl8pPr marL="3198294" indent="0">
              <a:buNone/>
              <a:defRPr sz="1600" b="1"/>
            </a:lvl8pPr>
            <a:lvl9pPr marL="3655195" indent="0">
              <a:buNone/>
              <a:defRPr sz="1600" b="1"/>
            </a:lvl9pPr>
          </a:lstStyle>
          <a:p>
            <a:pPr lvl="0"/>
            <a:r>
              <a:rPr lang="zh-CN" altLang="en-US"/>
              <a:t>编辑母版文本样式</a:t>
            </a:r>
          </a:p>
        </p:txBody>
      </p:sp>
      <p:sp>
        <p:nvSpPr>
          <p:cNvPr id="6" name="内容占位符 5">
            <a:extLst>
              <a:ext uri="{FF2B5EF4-FFF2-40B4-BE49-F238E27FC236}">
                <a16:creationId xmlns="" xmlns:a16="http://schemas.microsoft.com/office/drawing/2014/main" id="{91FAE36B-07A4-4C4E-9A5F-B58F26998217}"/>
              </a:ext>
            </a:extLst>
          </p:cNvPr>
          <p:cNvSpPr>
            <a:spLocks noGrp="1"/>
          </p:cNvSpPr>
          <p:nvPr>
            <p:ph sz="quarter" idx="4"/>
          </p:nvPr>
        </p:nvSpPr>
        <p:spPr>
          <a:xfrm>
            <a:off x="6172202"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 xmlns:a16="http://schemas.microsoft.com/office/drawing/2014/main" id="{2C6239AA-BEC2-47D5-B295-1C438B9D2A29}"/>
              </a:ext>
            </a:extLst>
          </p:cNvPr>
          <p:cNvSpPr>
            <a:spLocks noGrp="1"/>
          </p:cNvSpPr>
          <p:nvPr>
            <p:ph type="dt" sz="half" idx="10"/>
          </p:nvPr>
        </p:nvSpPr>
        <p:spPr/>
        <p:txBody>
          <a:bodyPr/>
          <a:lstStyle/>
          <a:p>
            <a:fld id="{F86BAB08-D03A-4FEF-8092-001CB785BBAB}" type="datetimeFigureOut">
              <a:rPr lang="zh-CN" altLang="en-US" smtClean="0"/>
              <a:pPr/>
              <a:t>2024/10/9</a:t>
            </a:fld>
            <a:endParaRPr lang="zh-CN" altLang="en-US"/>
          </a:p>
        </p:txBody>
      </p:sp>
      <p:sp>
        <p:nvSpPr>
          <p:cNvPr id="8" name="页脚占位符 7">
            <a:extLst>
              <a:ext uri="{FF2B5EF4-FFF2-40B4-BE49-F238E27FC236}">
                <a16:creationId xmlns="" xmlns:a16="http://schemas.microsoft.com/office/drawing/2014/main" id="{2D37E89F-FD72-4884-A2DC-4121C65FDE0D}"/>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 xmlns:a16="http://schemas.microsoft.com/office/drawing/2014/main" id="{F4094C68-E649-4A58-B70D-88A203523249}"/>
              </a:ext>
            </a:extLst>
          </p:cNvPr>
          <p:cNvSpPr>
            <a:spLocks noGrp="1"/>
          </p:cNvSpPr>
          <p:nvPr>
            <p:ph type="sldNum" sz="quarter" idx="12"/>
          </p:nvPr>
        </p:nvSpPr>
        <p:spPr/>
        <p:txBody>
          <a:bodyPr/>
          <a:lstStyle/>
          <a:p>
            <a:fld id="{B8AB37BB-E8A6-440B-8775-2A002C97BC55}" type="slidenum">
              <a:rPr lang="zh-CN" altLang="en-US" smtClean="0"/>
              <a:pPr/>
              <a:t>‹#›</a:t>
            </a:fld>
            <a:endParaRPr lang="zh-CN" altLang="en-US"/>
          </a:p>
        </p:txBody>
      </p:sp>
    </p:spTree>
    <p:extLst>
      <p:ext uri="{BB962C8B-B14F-4D97-AF65-F5344CB8AC3E}">
        <p14:creationId xmlns="" xmlns:p14="http://schemas.microsoft.com/office/powerpoint/2010/main" val="483660699"/>
      </p:ext>
    </p:extLst>
  </p:cSld>
  <p:clrMapOvr>
    <a:masterClrMapping/>
  </p:clrMapOvr>
  <mc:AlternateContent xmlns:mc="http://schemas.openxmlformats.org/markup-compatibility/2006">
    <mc:Choice xmlns="" xmlns:p14="http://schemas.microsoft.com/office/powerpoint/2010/main" Requires="p14">
      <p:transition p14:dur="10">
        <p:push dir="u"/>
      </p:transition>
    </mc:Choice>
    <mc:Fallback>
      <p:transition>
        <p:push dir="u"/>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74" y="1709804"/>
            <a:ext cx="10515799" cy="2852833"/>
          </a:xfrm>
          <a:prstGeom prst="rect">
            <a:avLst/>
          </a:prstGeom>
        </p:spPr>
        <p:txBody>
          <a:bodyPr lIns="66333" tIns="33165" rIns="66333" bIns="33165"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74" y="4589626"/>
            <a:ext cx="10515799" cy="1500237"/>
          </a:xfrm>
          <a:prstGeom prst="rect">
            <a:avLst/>
          </a:prstGeom>
        </p:spPr>
        <p:txBody>
          <a:bodyPr lIns="66333" tIns="33165" rIns="66333" bIns="33165"/>
          <a:lstStyle>
            <a:lvl1pPr marL="0" indent="0">
              <a:buNone/>
              <a:defRPr sz="2400">
                <a:solidFill>
                  <a:schemeClr val="tx1">
                    <a:tint val="75000"/>
                  </a:schemeClr>
                </a:solidFill>
              </a:defRPr>
            </a:lvl1pPr>
            <a:lvl2pPr marL="456494" indent="0">
              <a:buNone/>
              <a:defRPr sz="2000">
                <a:solidFill>
                  <a:schemeClr val="tx1">
                    <a:tint val="75000"/>
                  </a:schemeClr>
                </a:solidFill>
              </a:defRPr>
            </a:lvl2pPr>
            <a:lvl3pPr marL="912988" indent="0">
              <a:buNone/>
              <a:defRPr sz="1800">
                <a:solidFill>
                  <a:schemeClr val="tx1">
                    <a:tint val="75000"/>
                  </a:schemeClr>
                </a:solidFill>
              </a:defRPr>
            </a:lvl3pPr>
            <a:lvl4pPr marL="1369483" indent="0">
              <a:buNone/>
              <a:defRPr sz="1600">
                <a:solidFill>
                  <a:schemeClr val="tx1">
                    <a:tint val="75000"/>
                  </a:schemeClr>
                </a:solidFill>
              </a:defRPr>
            </a:lvl4pPr>
            <a:lvl5pPr marL="1825515" indent="0">
              <a:buNone/>
              <a:defRPr sz="1600">
                <a:solidFill>
                  <a:schemeClr val="tx1">
                    <a:tint val="75000"/>
                  </a:schemeClr>
                </a:solidFill>
              </a:defRPr>
            </a:lvl5pPr>
            <a:lvl6pPr marL="2282006" indent="0">
              <a:buNone/>
              <a:defRPr sz="1600">
                <a:solidFill>
                  <a:schemeClr val="tx1">
                    <a:tint val="75000"/>
                  </a:schemeClr>
                </a:solidFill>
              </a:defRPr>
            </a:lvl6pPr>
            <a:lvl7pPr marL="2738501" indent="0">
              <a:buNone/>
              <a:defRPr sz="1600">
                <a:solidFill>
                  <a:schemeClr val="tx1">
                    <a:tint val="75000"/>
                  </a:schemeClr>
                </a:solidFill>
              </a:defRPr>
            </a:lvl7pPr>
            <a:lvl8pPr marL="3194994" indent="0">
              <a:buNone/>
              <a:defRPr sz="1600">
                <a:solidFill>
                  <a:schemeClr val="tx1">
                    <a:tint val="75000"/>
                  </a:schemeClr>
                </a:solidFill>
              </a:defRPr>
            </a:lvl8pPr>
            <a:lvl9pPr marL="3651488" indent="0">
              <a:buNone/>
              <a:defRPr sz="1600">
                <a:solidFill>
                  <a:schemeClr val="tx1">
                    <a:tint val="75000"/>
                  </a:schemeClr>
                </a:solidFill>
              </a:defRPr>
            </a:lvl9pPr>
          </a:lstStyle>
          <a:p>
            <a:pPr lvl="0"/>
            <a:r>
              <a:rPr lang="zh-CN" altLang="en-US"/>
              <a:t>单击此处编辑母版文本样式</a:t>
            </a:r>
          </a:p>
        </p:txBody>
      </p:sp>
    </p:spTree>
    <p:extLst>
      <p:ext uri="{BB962C8B-B14F-4D97-AF65-F5344CB8AC3E}">
        <p14:creationId xmlns="" xmlns:p14="http://schemas.microsoft.com/office/powerpoint/2010/main" val="1386916312"/>
      </p:ext>
    </p:extLst>
  </p:cSld>
  <p:clrMapOvr>
    <a:masterClrMapping/>
  </p:clrMapOvr>
  <p:transition advClick="0" advTm="3000">
    <p:random/>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332229" y="198996"/>
            <a:ext cx="5980067" cy="827234"/>
          </a:xfrm>
          <a:prstGeom prst="rect">
            <a:avLst/>
          </a:prstGeom>
        </p:spPr>
        <p:txBody>
          <a:bodyPr lIns="66333" tIns="33165" rIns="66333" bIns="33165"/>
          <a:lstStyle/>
          <a:p>
            <a:r>
              <a:rPr lang="zh-CN" altLang="en-US"/>
              <a:t>单击此处编辑母版标题样式</a:t>
            </a:r>
          </a:p>
        </p:txBody>
      </p:sp>
      <p:sp>
        <p:nvSpPr>
          <p:cNvPr id="3" name="内容占位符 2"/>
          <p:cNvSpPr>
            <a:spLocks noGrp="1"/>
          </p:cNvSpPr>
          <p:nvPr>
            <p:ph sz="half" idx="1"/>
          </p:nvPr>
        </p:nvSpPr>
        <p:spPr>
          <a:xfrm>
            <a:off x="838217" y="1825686"/>
            <a:ext cx="5181699" cy="4351484"/>
          </a:xfrm>
          <a:prstGeom prst="rect">
            <a:avLst/>
          </a:prstGeom>
        </p:spPr>
        <p:txBody>
          <a:bodyPr lIns="66333" tIns="33165" rIns="66333" bIns="33165"/>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317" y="1825686"/>
            <a:ext cx="5181699" cy="4351484"/>
          </a:xfrm>
          <a:prstGeom prst="rect">
            <a:avLst/>
          </a:prstGeom>
        </p:spPr>
        <p:txBody>
          <a:bodyPr lIns="66333" tIns="33165" rIns="66333" bIns="33165"/>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 xmlns:p14="http://schemas.microsoft.com/office/powerpoint/2010/main" val="2279081744"/>
      </p:ext>
    </p:extLst>
  </p:cSld>
  <p:clrMapOvr>
    <a:masterClrMapping/>
  </p:clrMapOvr>
  <p:transition advClick="0" advTm="3000">
    <p:random/>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811" y="365139"/>
            <a:ext cx="10515799" cy="1325607"/>
          </a:xfrm>
          <a:prstGeom prst="rect">
            <a:avLst/>
          </a:prstGeom>
        </p:spPr>
        <p:txBody>
          <a:bodyPr lIns="66333" tIns="33165" rIns="66333" bIns="33165"/>
          <a:lstStyle/>
          <a:p>
            <a:r>
              <a:rPr lang="zh-CN" altLang="en-US"/>
              <a:t>单击此处编辑母版标题样式</a:t>
            </a:r>
          </a:p>
        </p:txBody>
      </p:sp>
      <p:sp>
        <p:nvSpPr>
          <p:cNvPr id="3" name="文本占位符 2"/>
          <p:cNvSpPr>
            <a:spLocks noGrp="1"/>
          </p:cNvSpPr>
          <p:nvPr>
            <p:ph type="body" idx="1"/>
          </p:nvPr>
        </p:nvSpPr>
        <p:spPr>
          <a:xfrm>
            <a:off x="1186797" y="1778497"/>
            <a:ext cx="4873667" cy="823940"/>
          </a:xfrm>
          <a:prstGeom prst="rect">
            <a:avLst/>
          </a:prstGeom>
        </p:spPr>
        <p:txBody>
          <a:bodyPr lIns="66333" tIns="33165" rIns="66333" bIns="33165" anchor="ctr" anchorCtr="0"/>
          <a:lstStyle>
            <a:lvl1pPr marL="0" indent="0">
              <a:buNone/>
              <a:defRPr sz="2800"/>
            </a:lvl1pPr>
            <a:lvl2pPr marL="456494" indent="0">
              <a:buNone/>
              <a:defRPr sz="2400"/>
            </a:lvl2pPr>
            <a:lvl3pPr marL="912988" indent="0">
              <a:buNone/>
              <a:defRPr sz="2000"/>
            </a:lvl3pPr>
            <a:lvl4pPr marL="1369483" indent="0">
              <a:buNone/>
              <a:defRPr sz="1800"/>
            </a:lvl4pPr>
            <a:lvl5pPr marL="1825515" indent="0">
              <a:buNone/>
              <a:defRPr sz="1800"/>
            </a:lvl5pPr>
            <a:lvl6pPr marL="2282006" indent="0">
              <a:buNone/>
              <a:defRPr sz="1800"/>
            </a:lvl6pPr>
            <a:lvl7pPr marL="2738501" indent="0">
              <a:buNone/>
              <a:defRPr sz="1800"/>
            </a:lvl7pPr>
            <a:lvl8pPr marL="3194994" indent="0">
              <a:buNone/>
              <a:defRPr sz="1800"/>
            </a:lvl8pPr>
            <a:lvl9pPr marL="3651488"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97" y="2665468"/>
            <a:ext cx="4873667" cy="3524402"/>
          </a:xfrm>
          <a:prstGeom prst="rect">
            <a:avLst/>
          </a:prstGeom>
        </p:spPr>
        <p:txBody>
          <a:bodyPr lIns="66333" tIns="33165" rIns="66333" bIns="33165"/>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7063" y="1778497"/>
            <a:ext cx="4897669" cy="823940"/>
          </a:xfrm>
          <a:prstGeom prst="rect">
            <a:avLst/>
          </a:prstGeom>
        </p:spPr>
        <p:txBody>
          <a:bodyPr lIns="66333" tIns="33165" rIns="66333" bIns="33165" anchor="ctr" anchorCtr="0"/>
          <a:lstStyle>
            <a:lvl1pPr marL="0" indent="0">
              <a:buNone/>
              <a:defRPr sz="2800"/>
            </a:lvl1pPr>
            <a:lvl2pPr marL="456494" indent="0">
              <a:buNone/>
              <a:defRPr sz="2400"/>
            </a:lvl2pPr>
            <a:lvl3pPr marL="912988" indent="0">
              <a:buNone/>
              <a:defRPr sz="2000"/>
            </a:lvl3pPr>
            <a:lvl4pPr marL="1369483" indent="0">
              <a:buNone/>
              <a:defRPr sz="1800"/>
            </a:lvl4pPr>
            <a:lvl5pPr marL="1825515" indent="0">
              <a:buNone/>
              <a:defRPr sz="1800"/>
            </a:lvl5pPr>
            <a:lvl6pPr marL="2282006" indent="0">
              <a:buNone/>
              <a:defRPr sz="1800"/>
            </a:lvl6pPr>
            <a:lvl7pPr marL="2738501" indent="0">
              <a:buNone/>
              <a:defRPr sz="1800"/>
            </a:lvl7pPr>
            <a:lvl8pPr marL="3194994" indent="0">
              <a:buNone/>
              <a:defRPr sz="1800"/>
            </a:lvl8pPr>
            <a:lvl9pPr marL="3651488"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7063" y="2665468"/>
            <a:ext cx="4897669" cy="3524402"/>
          </a:xfrm>
          <a:prstGeom prst="rect">
            <a:avLst/>
          </a:prstGeom>
        </p:spPr>
        <p:txBody>
          <a:bodyPr lIns="66333" tIns="33165" rIns="66333" bIns="33165"/>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 xmlns:p14="http://schemas.microsoft.com/office/powerpoint/2010/main" val="4124224054"/>
      </p:ext>
    </p:extLst>
  </p:cSld>
  <p:clrMapOvr>
    <a:masterClrMapping/>
  </p:clrMapOvr>
  <p:transition advClick="0" advTm="3000">
    <p:random/>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332229" y="198996"/>
            <a:ext cx="5980067" cy="827234"/>
          </a:xfrm>
          <a:prstGeom prst="rect">
            <a:avLst/>
          </a:prstGeom>
        </p:spPr>
        <p:txBody>
          <a:bodyPr lIns="66333" tIns="33165" rIns="66333" bIns="33165"/>
          <a:lstStyle/>
          <a:p>
            <a:r>
              <a:rPr lang="zh-CN" altLang="en-US"/>
              <a:t>单击此处编辑母版标题样式</a:t>
            </a:r>
          </a:p>
        </p:txBody>
      </p:sp>
    </p:spTree>
    <p:extLst>
      <p:ext uri="{BB962C8B-B14F-4D97-AF65-F5344CB8AC3E}">
        <p14:creationId xmlns="" xmlns:p14="http://schemas.microsoft.com/office/powerpoint/2010/main" val="2063627784"/>
      </p:ext>
    </p:extLst>
  </p:cSld>
  <p:clrMapOvr>
    <a:masterClrMapping/>
  </p:clrMapOvr>
  <p:transition advClick="0" advTm="3000">
    <p:random/>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16016280"/>
      </p:ext>
    </p:extLst>
  </p:cSld>
  <p:clrMapOvr>
    <a:masterClrMapping/>
  </p:clrMapOvr>
  <p:transition advClick="0" advTm="3000">
    <p:random/>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807" y="457220"/>
            <a:ext cx="3932311" cy="1600253"/>
          </a:xfrm>
          <a:prstGeom prst="rect">
            <a:avLst/>
          </a:prstGeom>
        </p:spPr>
        <p:txBody>
          <a:bodyPr lIns="66333" tIns="33165" rIns="66333" bIns="33165"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292" y="987458"/>
            <a:ext cx="6172317" cy="4873788"/>
          </a:xfrm>
          <a:prstGeom prst="rect">
            <a:avLst/>
          </a:prstGeom>
        </p:spPr>
        <p:txBody>
          <a:bodyPr lIns="66333" tIns="33165" rIns="66333" bIns="33165"/>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807" y="2057469"/>
            <a:ext cx="3932311" cy="3811716"/>
          </a:xfrm>
          <a:prstGeom prst="rect">
            <a:avLst/>
          </a:prstGeom>
        </p:spPr>
        <p:txBody>
          <a:bodyPr lIns="66333" tIns="33165" rIns="66333" bIns="33165"/>
          <a:lstStyle>
            <a:lvl1pPr marL="0" indent="0">
              <a:buNone/>
              <a:defRPr sz="1600"/>
            </a:lvl1pPr>
            <a:lvl2pPr marL="456494" indent="0">
              <a:buNone/>
              <a:defRPr sz="1400"/>
            </a:lvl2pPr>
            <a:lvl3pPr marL="912988" indent="0">
              <a:buNone/>
              <a:defRPr sz="1200"/>
            </a:lvl3pPr>
            <a:lvl4pPr marL="1369483" indent="0">
              <a:buNone/>
              <a:defRPr sz="1000"/>
            </a:lvl4pPr>
            <a:lvl5pPr marL="1825515" indent="0">
              <a:buNone/>
              <a:defRPr sz="1000"/>
            </a:lvl5pPr>
            <a:lvl6pPr marL="2282006" indent="0">
              <a:buNone/>
              <a:defRPr sz="1000"/>
            </a:lvl6pPr>
            <a:lvl7pPr marL="2738501" indent="0">
              <a:buNone/>
              <a:defRPr sz="1000"/>
            </a:lvl7pPr>
            <a:lvl8pPr marL="3194994" indent="0">
              <a:buNone/>
              <a:defRPr sz="1000"/>
            </a:lvl8pPr>
            <a:lvl9pPr marL="3651488" indent="0">
              <a:buNone/>
              <a:defRPr sz="1000"/>
            </a:lvl9pPr>
          </a:lstStyle>
          <a:p>
            <a:pPr lvl="0"/>
            <a:r>
              <a:rPr lang="zh-CN" altLang="en-US"/>
              <a:t>单击此处编辑母版文本样式</a:t>
            </a:r>
          </a:p>
        </p:txBody>
      </p:sp>
    </p:spTree>
    <p:extLst>
      <p:ext uri="{BB962C8B-B14F-4D97-AF65-F5344CB8AC3E}">
        <p14:creationId xmlns="" xmlns:p14="http://schemas.microsoft.com/office/powerpoint/2010/main" val="259346999"/>
      </p:ext>
    </p:extLst>
  </p:cSld>
  <p:clrMapOvr>
    <a:masterClrMapping/>
  </p:clrMapOvr>
  <p:transition advClick="0" advTm="3000">
    <p:random/>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807" y="457220"/>
            <a:ext cx="4165428" cy="1600253"/>
          </a:xfrm>
          <a:prstGeom prst="rect">
            <a:avLst/>
          </a:prstGeom>
        </p:spPr>
        <p:txBody>
          <a:bodyPr lIns="66333" tIns="33165" rIns="66333" bIns="33165"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292" y="457220"/>
            <a:ext cx="6172317" cy="5404031"/>
          </a:xfrm>
          <a:prstGeom prst="rect">
            <a:avLst/>
          </a:prstGeom>
        </p:spPr>
        <p:txBody>
          <a:bodyPr lIns="66333" tIns="33165" rIns="66333" bIns="33165"/>
          <a:lstStyle>
            <a:lvl1pPr marL="0" indent="0">
              <a:buNone/>
              <a:defRPr sz="3200"/>
            </a:lvl1pPr>
            <a:lvl2pPr marL="456494" indent="0">
              <a:buNone/>
              <a:defRPr sz="2800"/>
            </a:lvl2pPr>
            <a:lvl3pPr marL="912988" indent="0">
              <a:buNone/>
              <a:defRPr sz="2400"/>
            </a:lvl3pPr>
            <a:lvl4pPr marL="1369483" indent="0">
              <a:buNone/>
              <a:defRPr sz="2000"/>
            </a:lvl4pPr>
            <a:lvl5pPr marL="1825515" indent="0">
              <a:buNone/>
              <a:defRPr sz="2000"/>
            </a:lvl5pPr>
            <a:lvl6pPr marL="2282006" indent="0">
              <a:buNone/>
              <a:defRPr sz="2000"/>
            </a:lvl6pPr>
            <a:lvl7pPr marL="2738501" indent="0">
              <a:buNone/>
              <a:defRPr sz="2000"/>
            </a:lvl7pPr>
            <a:lvl8pPr marL="3194994" indent="0">
              <a:buNone/>
              <a:defRPr sz="2000"/>
            </a:lvl8pPr>
            <a:lvl9pPr marL="3651488" indent="0">
              <a:buNone/>
              <a:defRPr sz="2000"/>
            </a:lvl9pPr>
          </a:lstStyle>
          <a:p>
            <a:endParaRPr lang="zh-CN" altLang="en-US"/>
          </a:p>
        </p:txBody>
      </p:sp>
      <p:sp>
        <p:nvSpPr>
          <p:cNvPr id="4" name="文本占位符 3"/>
          <p:cNvSpPr>
            <a:spLocks noGrp="1"/>
          </p:cNvSpPr>
          <p:nvPr>
            <p:ph type="body" sz="half" idx="2"/>
          </p:nvPr>
        </p:nvSpPr>
        <p:spPr>
          <a:xfrm>
            <a:off x="839807" y="2057469"/>
            <a:ext cx="4165428" cy="3811716"/>
          </a:xfrm>
          <a:prstGeom prst="rect">
            <a:avLst/>
          </a:prstGeom>
        </p:spPr>
        <p:txBody>
          <a:bodyPr lIns="66333" tIns="33165" rIns="66333" bIns="33165"/>
          <a:lstStyle>
            <a:lvl1pPr marL="0" indent="0">
              <a:buNone/>
              <a:defRPr sz="2000"/>
            </a:lvl1pPr>
            <a:lvl2pPr marL="456494" indent="0">
              <a:buNone/>
              <a:defRPr sz="1800"/>
            </a:lvl2pPr>
            <a:lvl3pPr marL="912988" indent="0">
              <a:buNone/>
              <a:defRPr sz="1600"/>
            </a:lvl3pPr>
            <a:lvl4pPr marL="1369483" indent="0">
              <a:buNone/>
              <a:defRPr sz="1400"/>
            </a:lvl4pPr>
            <a:lvl5pPr marL="1825515" indent="0">
              <a:buNone/>
              <a:defRPr sz="1400"/>
            </a:lvl5pPr>
            <a:lvl6pPr marL="2282006" indent="0">
              <a:buNone/>
              <a:defRPr sz="1400"/>
            </a:lvl6pPr>
            <a:lvl7pPr marL="2738501" indent="0">
              <a:buNone/>
              <a:defRPr sz="1400"/>
            </a:lvl7pPr>
            <a:lvl8pPr marL="3194994" indent="0">
              <a:buNone/>
              <a:defRPr sz="1400"/>
            </a:lvl8pPr>
            <a:lvl9pPr marL="3651488" indent="0">
              <a:buNone/>
              <a:defRPr sz="1400"/>
            </a:lvl9pPr>
          </a:lstStyle>
          <a:p>
            <a:pPr lvl="0"/>
            <a:r>
              <a:rPr lang="zh-CN" altLang="en-US"/>
              <a:t>单击此处编辑母版文本样式</a:t>
            </a:r>
          </a:p>
        </p:txBody>
      </p:sp>
    </p:spTree>
    <p:extLst>
      <p:ext uri="{BB962C8B-B14F-4D97-AF65-F5344CB8AC3E}">
        <p14:creationId xmlns="" xmlns:p14="http://schemas.microsoft.com/office/powerpoint/2010/main" val="902335606"/>
      </p:ext>
    </p:extLst>
  </p:cSld>
  <p:clrMapOvr>
    <a:masterClrMapping/>
  </p:clrMapOvr>
  <p:transition advClick="0" advTm="3000">
    <p:random/>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332229" y="198996"/>
            <a:ext cx="5980067" cy="827234"/>
          </a:xfrm>
          <a:prstGeom prst="rect">
            <a:avLst/>
          </a:prstGeom>
        </p:spPr>
        <p:txBody>
          <a:bodyPr lIns="66333" tIns="33165" rIns="66333" bIns="33165"/>
          <a:lstStyle/>
          <a:p>
            <a:r>
              <a:rPr lang="zh-CN" altLang="en-US"/>
              <a:t>单击此处编辑母版标题样式</a:t>
            </a:r>
          </a:p>
        </p:txBody>
      </p:sp>
      <p:sp>
        <p:nvSpPr>
          <p:cNvPr id="3" name="竖排文字占位符 2"/>
          <p:cNvSpPr>
            <a:spLocks noGrp="1"/>
          </p:cNvSpPr>
          <p:nvPr>
            <p:ph type="body" orient="vert" idx="1"/>
          </p:nvPr>
        </p:nvSpPr>
        <p:spPr>
          <a:xfrm>
            <a:off x="332229" y="1158136"/>
            <a:ext cx="5980067" cy="3275847"/>
          </a:xfrm>
          <a:prstGeom prst="rect">
            <a:avLst/>
          </a:prstGeom>
        </p:spPr>
        <p:txBody>
          <a:bodyPr vert="eaVert" lIns="66333" tIns="33165" rIns="66333" bIns="33165"/>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 xmlns:p14="http://schemas.microsoft.com/office/powerpoint/2010/main" val="1731164503"/>
      </p:ext>
    </p:extLst>
  </p:cSld>
  <p:clrMapOvr>
    <a:masterClrMapping/>
  </p:clrMapOvr>
  <p:transition advClick="0" advTm="3000">
    <p:random/>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5067" y="365138"/>
            <a:ext cx="2628951" cy="5812032"/>
          </a:xfrm>
          <a:prstGeom prst="rect">
            <a:avLst/>
          </a:prstGeom>
        </p:spPr>
        <p:txBody>
          <a:bodyPr vert="eaVert" lIns="66333" tIns="33165" rIns="66333" bIns="33165"/>
          <a:lstStyle/>
          <a:p>
            <a:r>
              <a:rPr lang="zh-CN" altLang="en-US"/>
              <a:t>单击此处编辑母版标题样式</a:t>
            </a:r>
          </a:p>
        </p:txBody>
      </p:sp>
      <p:sp>
        <p:nvSpPr>
          <p:cNvPr id="3" name="竖排文字占位符 2"/>
          <p:cNvSpPr>
            <a:spLocks noGrp="1"/>
          </p:cNvSpPr>
          <p:nvPr>
            <p:ph type="body" orient="vert" idx="1"/>
          </p:nvPr>
        </p:nvSpPr>
        <p:spPr>
          <a:xfrm>
            <a:off x="838219" y="365138"/>
            <a:ext cx="7734447" cy="5812032"/>
          </a:xfrm>
          <a:prstGeom prst="rect">
            <a:avLst/>
          </a:prstGeom>
        </p:spPr>
        <p:txBody>
          <a:bodyPr vert="eaVert" lIns="66333" tIns="33165" rIns="66333" bIns="33165"/>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 xmlns:p14="http://schemas.microsoft.com/office/powerpoint/2010/main" val="2827203455"/>
      </p:ext>
    </p:extLst>
  </p:cSld>
  <p:clrMapOvr>
    <a:masterClrMapping/>
  </p:clrMapOvr>
  <p:transition advClick="0" advTm="3000">
    <p:random/>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objAndTwoObj" preserve="1">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p:txBody>
          <a:bodyPr lIns="66333" tIns="33165" rIns="66333" bIns="33165"/>
          <a:lstStyle/>
          <a:p>
            <a:r>
              <a:rPr lang="zh-CN" altLang="en-US"/>
              <a:t>单击此处编辑母版标题样式</a:t>
            </a:r>
          </a:p>
        </p:txBody>
      </p:sp>
      <p:sp>
        <p:nvSpPr>
          <p:cNvPr id="3" name="内容占位符 2"/>
          <p:cNvSpPr>
            <a:spLocks noGrp="1"/>
          </p:cNvSpPr>
          <p:nvPr>
            <p:ph sz="half" idx="1"/>
          </p:nvPr>
        </p:nvSpPr>
        <p:spPr>
          <a:xfrm>
            <a:off x="838217" y="1825686"/>
            <a:ext cx="5181699" cy="4351484"/>
          </a:xfrm>
        </p:spPr>
        <p:txBody>
          <a:bodyPr lIns="66333" tIns="33165" rIns="66333" bIns="33165"/>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6172317" y="1825695"/>
            <a:ext cx="5181699" cy="2098745"/>
          </a:xfrm>
        </p:spPr>
        <p:txBody>
          <a:bodyPr lIns="66333" tIns="33165" rIns="66333" bIns="33165"/>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6172317" y="4076846"/>
            <a:ext cx="5181699" cy="2100333"/>
          </a:xfrm>
        </p:spPr>
        <p:txBody>
          <a:bodyPr lIns="66333" tIns="33165" rIns="66333" bIns="33165"/>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 xmlns:p14="http://schemas.microsoft.com/office/powerpoint/2010/main" val="1221511110"/>
      </p:ext>
    </p:extLst>
  </p:cSld>
  <p:clrMapOvr>
    <a:masterClrMapping/>
  </p:clrMapOvr>
  <p:transition advClick="0" advTm="3000">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865F94A4-B8D7-43C1-80C9-73E124F4F70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 xmlns:a16="http://schemas.microsoft.com/office/drawing/2014/main" id="{A684A534-7F72-44DB-AAA0-39763DA8C1E6}"/>
              </a:ext>
            </a:extLst>
          </p:cNvPr>
          <p:cNvSpPr>
            <a:spLocks noGrp="1"/>
          </p:cNvSpPr>
          <p:nvPr>
            <p:ph type="dt" sz="half" idx="10"/>
          </p:nvPr>
        </p:nvSpPr>
        <p:spPr/>
        <p:txBody>
          <a:bodyPr/>
          <a:lstStyle/>
          <a:p>
            <a:fld id="{F86BAB08-D03A-4FEF-8092-001CB785BBAB}" type="datetimeFigureOut">
              <a:rPr lang="zh-CN" altLang="en-US" smtClean="0"/>
              <a:pPr/>
              <a:t>2024/10/9</a:t>
            </a:fld>
            <a:endParaRPr lang="zh-CN" altLang="en-US"/>
          </a:p>
        </p:txBody>
      </p:sp>
      <p:sp>
        <p:nvSpPr>
          <p:cNvPr id="4" name="页脚占位符 3">
            <a:extLst>
              <a:ext uri="{FF2B5EF4-FFF2-40B4-BE49-F238E27FC236}">
                <a16:creationId xmlns="" xmlns:a16="http://schemas.microsoft.com/office/drawing/2014/main" id="{ED8F81B8-2C1B-46DA-9FC4-FA4EA6C31445}"/>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 xmlns:a16="http://schemas.microsoft.com/office/drawing/2014/main" id="{D4DEF5E0-2338-4BAC-8681-B56466F2D309}"/>
              </a:ext>
            </a:extLst>
          </p:cNvPr>
          <p:cNvSpPr>
            <a:spLocks noGrp="1"/>
          </p:cNvSpPr>
          <p:nvPr>
            <p:ph type="sldNum" sz="quarter" idx="12"/>
          </p:nvPr>
        </p:nvSpPr>
        <p:spPr/>
        <p:txBody>
          <a:bodyPr/>
          <a:lstStyle/>
          <a:p>
            <a:fld id="{B8AB37BB-E8A6-440B-8775-2A002C97BC55}" type="slidenum">
              <a:rPr lang="zh-CN" altLang="en-US" smtClean="0"/>
              <a:pPr/>
              <a:t>‹#›</a:t>
            </a:fld>
            <a:endParaRPr lang="zh-CN" altLang="en-US"/>
          </a:p>
        </p:txBody>
      </p:sp>
    </p:spTree>
    <p:extLst>
      <p:ext uri="{BB962C8B-B14F-4D97-AF65-F5344CB8AC3E}">
        <p14:creationId xmlns="" xmlns:p14="http://schemas.microsoft.com/office/powerpoint/2010/main" val="1143449038"/>
      </p:ext>
    </p:extLst>
  </p:cSld>
  <p:clrMapOvr>
    <a:masterClrMapping/>
  </p:clrMapOvr>
  <mc:AlternateContent xmlns:mc="http://schemas.openxmlformats.org/markup-compatibility/2006">
    <mc:Choice xmlns="" xmlns:p14="http://schemas.microsoft.com/office/powerpoint/2010/main" Requires="p14">
      <p:transition p14:dur="10">
        <p:push dir="u"/>
      </p:transition>
    </mc:Choice>
    <mc:Fallback>
      <p:transition>
        <p:push dir="u"/>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31" y="1122400"/>
            <a:ext cx="9144173" cy="2387680"/>
          </a:xfrm>
          <a:prstGeom prst="rect">
            <a:avLst/>
          </a:prstGeom>
        </p:spPr>
        <p:txBody>
          <a:bodyPr lIns="66349" tIns="33174" rIns="66349" bIns="33174"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31" y="3602162"/>
            <a:ext cx="9144173" cy="1655817"/>
          </a:xfrm>
          <a:prstGeom prst="rect">
            <a:avLst/>
          </a:prstGeom>
        </p:spPr>
        <p:txBody>
          <a:bodyPr lIns="66349" tIns="33174" rIns="66349" bIns="33174"/>
          <a:lstStyle>
            <a:lvl1pPr marL="0" indent="0" algn="ctr">
              <a:buNone/>
              <a:defRPr sz="2400"/>
            </a:lvl1pPr>
            <a:lvl2pPr marL="456609" indent="0" algn="ctr">
              <a:buNone/>
              <a:defRPr sz="2000"/>
            </a:lvl2pPr>
            <a:lvl3pPr marL="913218" indent="0" algn="ctr">
              <a:buNone/>
              <a:defRPr sz="1800"/>
            </a:lvl3pPr>
            <a:lvl4pPr marL="1369828" indent="0" algn="ctr">
              <a:buNone/>
              <a:defRPr sz="1600"/>
            </a:lvl4pPr>
            <a:lvl5pPr marL="1825976" indent="0" algn="ctr">
              <a:buNone/>
              <a:defRPr sz="1600"/>
            </a:lvl5pPr>
            <a:lvl6pPr marL="2282585" indent="0" algn="ctr">
              <a:buNone/>
              <a:defRPr sz="1600"/>
            </a:lvl6pPr>
            <a:lvl7pPr marL="2739194" indent="0" algn="ctr">
              <a:buNone/>
              <a:defRPr sz="1600"/>
            </a:lvl7pPr>
            <a:lvl8pPr marL="3195804" indent="0" algn="ctr">
              <a:buNone/>
              <a:defRPr sz="1600"/>
            </a:lvl8pPr>
            <a:lvl9pPr marL="3652413" indent="0" algn="ctr">
              <a:buNone/>
              <a:defRPr sz="1600"/>
            </a:lvl9pPr>
          </a:lstStyle>
          <a:p>
            <a:r>
              <a:rPr lang="zh-CN" altLang="en-US"/>
              <a:t>单击此处编辑母版副标题样式</a:t>
            </a:r>
          </a:p>
        </p:txBody>
      </p:sp>
    </p:spTree>
    <p:extLst>
      <p:ext uri="{BB962C8B-B14F-4D97-AF65-F5344CB8AC3E}">
        <p14:creationId xmlns="" xmlns:p14="http://schemas.microsoft.com/office/powerpoint/2010/main" val="1125886443"/>
      </p:ext>
    </p:extLst>
  </p:cSld>
  <p:clrMapOvr>
    <a:masterClrMapping/>
  </p:clrMapOvr>
  <p:transition advClick="0" advTm="3000">
    <p:random/>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332228" y="198996"/>
            <a:ext cx="5980067" cy="827234"/>
          </a:xfrm>
          <a:prstGeom prst="rect">
            <a:avLst/>
          </a:prstGeom>
        </p:spPr>
        <p:txBody>
          <a:bodyPr lIns="66349" tIns="33174" rIns="66349" bIns="33174"/>
          <a:lstStyle/>
          <a:p>
            <a:r>
              <a:rPr lang="zh-CN" altLang="en-US"/>
              <a:t>单击此处编辑母版标题样式</a:t>
            </a:r>
          </a:p>
        </p:txBody>
      </p:sp>
      <p:sp>
        <p:nvSpPr>
          <p:cNvPr id="3" name="内容占位符 2"/>
          <p:cNvSpPr>
            <a:spLocks noGrp="1"/>
          </p:cNvSpPr>
          <p:nvPr>
            <p:ph idx="1"/>
          </p:nvPr>
        </p:nvSpPr>
        <p:spPr>
          <a:xfrm>
            <a:off x="332228" y="1158131"/>
            <a:ext cx="5980067" cy="3275847"/>
          </a:xfrm>
          <a:prstGeom prst="rect">
            <a:avLst/>
          </a:prstGeom>
        </p:spPr>
        <p:txBody>
          <a:bodyPr lIns="66349" tIns="33174" rIns="66349" bIns="33174"/>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 xmlns:p14="http://schemas.microsoft.com/office/powerpoint/2010/main" val="3686818952"/>
      </p:ext>
    </p:extLst>
  </p:cSld>
  <p:clrMapOvr>
    <a:masterClrMapping/>
  </p:clrMapOvr>
  <p:transition advClick="0" advTm="3000">
    <p:random/>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69" y="1709799"/>
            <a:ext cx="10515799" cy="2852833"/>
          </a:xfrm>
          <a:prstGeom prst="rect">
            <a:avLst/>
          </a:prstGeom>
        </p:spPr>
        <p:txBody>
          <a:bodyPr lIns="66349" tIns="33174" rIns="66349" bIns="33174"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69" y="4589621"/>
            <a:ext cx="10515799" cy="1500237"/>
          </a:xfrm>
          <a:prstGeom prst="rect">
            <a:avLst/>
          </a:prstGeom>
        </p:spPr>
        <p:txBody>
          <a:bodyPr lIns="66349" tIns="33174" rIns="66349" bIns="33174"/>
          <a:lstStyle>
            <a:lvl1pPr marL="0" indent="0">
              <a:buNone/>
              <a:defRPr sz="2400">
                <a:solidFill>
                  <a:schemeClr val="tx1">
                    <a:tint val="75000"/>
                  </a:schemeClr>
                </a:solidFill>
              </a:defRPr>
            </a:lvl1pPr>
            <a:lvl2pPr marL="456609" indent="0">
              <a:buNone/>
              <a:defRPr sz="2000">
                <a:solidFill>
                  <a:schemeClr val="tx1">
                    <a:tint val="75000"/>
                  </a:schemeClr>
                </a:solidFill>
              </a:defRPr>
            </a:lvl2pPr>
            <a:lvl3pPr marL="913218" indent="0">
              <a:buNone/>
              <a:defRPr sz="1800">
                <a:solidFill>
                  <a:schemeClr val="tx1">
                    <a:tint val="75000"/>
                  </a:schemeClr>
                </a:solidFill>
              </a:defRPr>
            </a:lvl3pPr>
            <a:lvl4pPr marL="1369828" indent="0">
              <a:buNone/>
              <a:defRPr sz="1600">
                <a:solidFill>
                  <a:schemeClr val="tx1">
                    <a:tint val="75000"/>
                  </a:schemeClr>
                </a:solidFill>
              </a:defRPr>
            </a:lvl4pPr>
            <a:lvl5pPr marL="1825976" indent="0">
              <a:buNone/>
              <a:defRPr sz="1600">
                <a:solidFill>
                  <a:schemeClr val="tx1">
                    <a:tint val="75000"/>
                  </a:schemeClr>
                </a:solidFill>
              </a:defRPr>
            </a:lvl5pPr>
            <a:lvl6pPr marL="2282585" indent="0">
              <a:buNone/>
              <a:defRPr sz="1600">
                <a:solidFill>
                  <a:schemeClr val="tx1">
                    <a:tint val="75000"/>
                  </a:schemeClr>
                </a:solidFill>
              </a:defRPr>
            </a:lvl6pPr>
            <a:lvl7pPr marL="2739194" indent="0">
              <a:buNone/>
              <a:defRPr sz="1600">
                <a:solidFill>
                  <a:schemeClr val="tx1">
                    <a:tint val="75000"/>
                  </a:schemeClr>
                </a:solidFill>
              </a:defRPr>
            </a:lvl7pPr>
            <a:lvl8pPr marL="3195804" indent="0">
              <a:buNone/>
              <a:defRPr sz="1600">
                <a:solidFill>
                  <a:schemeClr val="tx1">
                    <a:tint val="75000"/>
                  </a:schemeClr>
                </a:solidFill>
              </a:defRPr>
            </a:lvl8pPr>
            <a:lvl9pPr marL="3652413" indent="0">
              <a:buNone/>
              <a:defRPr sz="1600">
                <a:solidFill>
                  <a:schemeClr val="tx1">
                    <a:tint val="75000"/>
                  </a:schemeClr>
                </a:solidFill>
              </a:defRPr>
            </a:lvl9pPr>
          </a:lstStyle>
          <a:p>
            <a:pPr lvl="0"/>
            <a:r>
              <a:rPr lang="zh-CN" altLang="en-US"/>
              <a:t>单击此处编辑母版文本样式</a:t>
            </a:r>
          </a:p>
        </p:txBody>
      </p:sp>
    </p:spTree>
    <p:extLst>
      <p:ext uri="{BB962C8B-B14F-4D97-AF65-F5344CB8AC3E}">
        <p14:creationId xmlns="" xmlns:p14="http://schemas.microsoft.com/office/powerpoint/2010/main" val="3830948233"/>
      </p:ext>
    </p:extLst>
  </p:cSld>
  <p:clrMapOvr>
    <a:masterClrMapping/>
  </p:clrMapOvr>
  <p:transition advClick="0" advTm="3000">
    <p:random/>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332228" y="198996"/>
            <a:ext cx="5980067" cy="827234"/>
          </a:xfrm>
          <a:prstGeom prst="rect">
            <a:avLst/>
          </a:prstGeom>
        </p:spPr>
        <p:txBody>
          <a:bodyPr lIns="66349" tIns="33174" rIns="66349" bIns="33174"/>
          <a:lstStyle/>
          <a:p>
            <a:r>
              <a:rPr lang="zh-CN" altLang="en-US"/>
              <a:t>单击此处编辑母版标题样式</a:t>
            </a:r>
          </a:p>
        </p:txBody>
      </p:sp>
      <p:sp>
        <p:nvSpPr>
          <p:cNvPr id="3" name="内容占位符 2"/>
          <p:cNvSpPr>
            <a:spLocks noGrp="1"/>
          </p:cNvSpPr>
          <p:nvPr>
            <p:ph sz="half" idx="1"/>
          </p:nvPr>
        </p:nvSpPr>
        <p:spPr>
          <a:xfrm>
            <a:off x="838217" y="1825686"/>
            <a:ext cx="5181699" cy="4351484"/>
          </a:xfrm>
          <a:prstGeom prst="rect">
            <a:avLst/>
          </a:prstGeom>
        </p:spPr>
        <p:txBody>
          <a:bodyPr lIns="66349" tIns="33174" rIns="66349" bIns="33174"/>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317" y="1825686"/>
            <a:ext cx="5181699" cy="4351484"/>
          </a:xfrm>
          <a:prstGeom prst="rect">
            <a:avLst/>
          </a:prstGeom>
        </p:spPr>
        <p:txBody>
          <a:bodyPr lIns="66349" tIns="33174" rIns="66349" bIns="33174"/>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 xmlns:p14="http://schemas.microsoft.com/office/powerpoint/2010/main" val="323112274"/>
      </p:ext>
    </p:extLst>
  </p:cSld>
  <p:clrMapOvr>
    <a:masterClrMapping/>
  </p:clrMapOvr>
  <p:transition advClick="0" advTm="3000">
    <p:random/>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807" y="365139"/>
            <a:ext cx="10515799" cy="1325607"/>
          </a:xfrm>
          <a:prstGeom prst="rect">
            <a:avLst/>
          </a:prstGeom>
        </p:spPr>
        <p:txBody>
          <a:bodyPr lIns="66349" tIns="33174" rIns="66349" bIns="33174"/>
          <a:lstStyle/>
          <a:p>
            <a:r>
              <a:rPr lang="zh-CN" altLang="en-US"/>
              <a:t>单击此处编辑母版标题样式</a:t>
            </a:r>
          </a:p>
        </p:txBody>
      </p:sp>
      <p:sp>
        <p:nvSpPr>
          <p:cNvPr id="3" name="文本占位符 2"/>
          <p:cNvSpPr>
            <a:spLocks noGrp="1"/>
          </p:cNvSpPr>
          <p:nvPr>
            <p:ph type="body" idx="1"/>
          </p:nvPr>
        </p:nvSpPr>
        <p:spPr>
          <a:xfrm>
            <a:off x="1186797" y="1778497"/>
            <a:ext cx="4873667" cy="823940"/>
          </a:xfrm>
          <a:prstGeom prst="rect">
            <a:avLst/>
          </a:prstGeom>
        </p:spPr>
        <p:txBody>
          <a:bodyPr lIns="66349" tIns="33174" rIns="66349" bIns="33174" anchor="ctr" anchorCtr="0"/>
          <a:lstStyle>
            <a:lvl1pPr marL="0" indent="0">
              <a:buNone/>
              <a:defRPr sz="2800"/>
            </a:lvl1pPr>
            <a:lvl2pPr marL="456609" indent="0">
              <a:buNone/>
              <a:defRPr sz="2400"/>
            </a:lvl2pPr>
            <a:lvl3pPr marL="913218" indent="0">
              <a:buNone/>
              <a:defRPr sz="2000"/>
            </a:lvl3pPr>
            <a:lvl4pPr marL="1369828" indent="0">
              <a:buNone/>
              <a:defRPr sz="1800"/>
            </a:lvl4pPr>
            <a:lvl5pPr marL="1825976" indent="0">
              <a:buNone/>
              <a:defRPr sz="1800"/>
            </a:lvl5pPr>
            <a:lvl6pPr marL="2282585" indent="0">
              <a:buNone/>
              <a:defRPr sz="1800"/>
            </a:lvl6pPr>
            <a:lvl7pPr marL="2739194" indent="0">
              <a:buNone/>
              <a:defRPr sz="1800"/>
            </a:lvl7pPr>
            <a:lvl8pPr marL="3195804" indent="0">
              <a:buNone/>
              <a:defRPr sz="1800"/>
            </a:lvl8pPr>
            <a:lvl9pPr marL="3652413"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97" y="2665468"/>
            <a:ext cx="4873667" cy="3524402"/>
          </a:xfrm>
          <a:prstGeom prst="rect">
            <a:avLst/>
          </a:prstGeom>
        </p:spPr>
        <p:txBody>
          <a:bodyPr lIns="66349" tIns="33174" rIns="66349" bIns="33174"/>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7056" y="1778497"/>
            <a:ext cx="4897669" cy="823940"/>
          </a:xfrm>
          <a:prstGeom prst="rect">
            <a:avLst/>
          </a:prstGeom>
        </p:spPr>
        <p:txBody>
          <a:bodyPr lIns="66349" tIns="33174" rIns="66349" bIns="33174" anchor="ctr" anchorCtr="0"/>
          <a:lstStyle>
            <a:lvl1pPr marL="0" indent="0">
              <a:buNone/>
              <a:defRPr sz="2800"/>
            </a:lvl1pPr>
            <a:lvl2pPr marL="456609" indent="0">
              <a:buNone/>
              <a:defRPr sz="2400"/>
            </a:lvl2pPr>
            <a:lvl3pPr marL="913218" indent="0">
              <a:buNone/>
              <a:defRPr sz="2000"/>
            </a:lvl3pPr>
            <a:lvl4pPr marL="1369828" indent="0">
              <a:buNone/>
              <a:defRPr sz="1800"/>
            </a:lvl4pPr>
            <a:lvl5pPr marL="1825976" indent="0">
              <a:buNone/>
              <a:defRPr sz="1800"/>
            </a:lvl5pPr>
            <a:lvl6pPr marL="2282585" indent="0">
              <a:buNone/>
              <a:defRPr sz="1800"/>
            </a:lvl6pPr>
            <a:lvl7pPr marL="2739194" indent="0">
              <a:buNone/>
              <a:defRPr sz="1800"/>
            </a:lvl7pPr>
            <a:lvl8pPr marL="3195804" indent="0">
              <a:buNone/>
              <a:defRPr sz="1800"/>
            </a:lvl8pPr>
            <a:lvl9pPr marL="3652413"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7056" y="2665468"/>
            <a:ext cx="4897669" cy="3524402"/>
          </a:xfrm>
          <a:prstGeom prst="rect">
            <a:avLst/>
          </a:prstGeom>
        </p:spPr>
        <p:txBody>
          <a:bodyPr lIns="66349" tIns="33174" rIns="66349" bIns="33174"/>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 xmlns:p14="http://schemas.microsoft.com/office/powerpoint/2010/main" val="3849490907"/>
      </p:ext>
    </p:extLst>
  </p:cSld>
  <p:clrMapOvr>
    <a:masterClrMapping/>
  </p:clrMapOvr>
  <p:transition advClick="0" advTm="3000">
    <p:random/>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332228" y="198996"/>
            <a:ext cx="5980067" cy="827234"/>
          </a:xfrm>
          <a:prstGeom prst="rect">
            <a:avLst/>
          </a:prstGeom>
        </p:spPr>
        <p:txBody>
          <a:bodyPr lIns="66349" tIns="33174" rIns="66349" bIns="33174"/>
          <a:lstStyle/>
          <a:p>
            <a:r>
              <a:rPr lang="zh-CN" altLang="en-US"/>
              <a:t>单击此处编辑母版标题样式</a:t>
            </a:r>
          </a:p>
        </p:txBody>
      </p:sp>
    </p:spTree>
    <p:extLst>
      <p:ext uri="{BB962C8B-B14F-4D97-AF65-F5344CB8AC3E}">
        <p14:creationId xmlns="" xmlns:p14="http://schemas.microsoft.com/office/powerpoint/2010/main" val="3455997115"/>
      </p:ext>
    </p:extLst>
  </p:cSld>
  <p:clrMapOvr>
    <a:masterClrMapping/>
  </p:clrMapOvr>
  <p:transition advClick="0" advTm="3000">
    <p:random/>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1551191488"/>
      </p:ext>
    </p:extLst>
  </p:cSld>
  <p:clrMapOvr>
    <a:masterClrMapping/>
  </p:clrMapOvr>
  <p:transition advClick="0" advTm="3000">
    <p:random/>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807" y="457220"/>
            <a:ext cx="3932311" cy="1600253"/>
          </a:xfrm>
          <a:prstGeom prst="rect">
            <a:avLst/>
          </a:prstGeom>
        </p:spPr>
        <p:txBody>
          <a:bodyPr lIns="66349" tIns="33174" rIns="66349" bIns="33174"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288" y="987458"/>
            <a:ext cx="6172317" cy="4873788"/>
          </a:xfrm>
          <a:prstGeom prst="rect">
            <a:avLst/>
          </a:prstGeom>
        </p:spPr>
        <p:txBody>
          <a:bodyPr lIns="66349" tIns="33174" rIns="66349" bIns="33174"/>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807" y="2057469"/>
            <a:ext cx="3932311" cy="3811716"/>
          </a:xfrm>
          <a:prstGeom prst="rect">
            <a:avLst/>
          </a:prstGeom>
        </p:spPr>
        <p:txBody>
          <a:bodyPr lIns="66349" tIns="33174" rIns="66349" bIns="33174"/>
          <a:lstStyle>
            <a:lvl1pPr marL="0" indent="0">
              <a:buNone/>
              <a:defRPr sz="1600"/>
            </a:lvl1pPr>
            <a:lvl2pPr marL="456609" indent="0">
              <a:buNone/>
              <a:defRPr sz="1400"/>
            </a:lvl2pPr>
            <a:lvl3pPr marL="913218" indent="0">
              <a:buNone/>
              <a:defRPr sz="1200"/>
            </a:lvl3pPr>
            <a:lvl4pPr marL="1369828" indent="0">
              <a:buNone/>
              <a:defRPr sz="1000"/>
            </a:lvl4pPr>
            <a:lvl5pPr marL="1825976" indent="0">
              <a:buNone/>
              <a:defRPr sz="1000"/>
            </a:lvl5pPr>
            <a:lvl6pPr marL="2282585" indent="0">
              <a:buNone/>
              <a:defRPr sz="1000"/>
            </a:lvl6pPr>
            <a:lvl7pPr marL="2739194" indent="0">
              <a:buNone/>
              <a:defRPr sz="1000"/>
            </a:lvl7pPr>
            <a:lvl8pPr marL="3195804" indent="0">
              <a:buNone/>
              <a:defRPr sz="1000"/>
            </a:lvl8pPr>
            <a:lvl9pPr marL="3652413" indent="0">
              <a:buNone/>
              <a:defRPr sz="1000"/>
            </a:lvl9pPr>
          </a:lstStyle>
          <a:p>
            <a:pPr lvl="0"/>
            <a:r>
              <a:rPr lang="zh-CN" altLang="en-US"/>
              <a:t>单击此处编辑母版文本样式</a:t>
            </a:r>
          </a:p>
        </p:txBody>
      </p:sp>
    </p:spTree>
    <p:extLst>
      <p:ext uri="{BB962C8B-B14F-4D97-AF65-F5344CB8AC3E}">
        <p14:creationId xmlns="" xmlns:p14="http://schemas.microsoft.com/office/powerpoint/2010/main" val="1431609982"/>
      </p:ext>
    </p:extLst>
  </p:cSld>
  <p:clrMapOvr>
    <a:masterClrMapping/>
  </p:clrMapOvr>
  <p:transition advClick="0" advTm="3000">
    <p:random/>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806" y="457220"/>
            <a:ext cx="4165428" cy="1600253"/>
          </a:xfrm>
          <a:prstGeom prst="rect">
            <a:avLst/>
          </a:prstGeom>
        </p:spPr>
        <p:txBody>
          <a:bodyPr lIns="66349" tIns="33174" rIns="66349" bIns="33174"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288" y="457220"/>
            <a:ext cx="6172317" cy="5404031"/>
          </a:xfrm>
          <a:prstGeom prst="rect">
            <a:avLst/>
          </a:prstGeom>
        </p:spPr>
        <p:txBody>
          <a:bodyPr lIns="66349" tIns="33174" rIns="66349" bIns="33174"/>
          <a:lstStyle>
            <a:lvl1pPr marL="0" indent="0">
              <a:buNone/>
              <a:defRPr sz="3200"/>
            </a:lvl1pPr>
            <a:lvl2pPr marL="456609" indent="0">
              <a:buNone/>
              <a:defRPr sz="2800"/>
            </a:lvl2pPr>
            <a:lvl3pPr marL="913218" indent="0">
              <a:buNone/>
              <a:defRPr sz="2400"/>
            </a:lvl3pPr>
            <a:lvl4pPr marL="1369828" indent="0">
              <a:buNone/>
              <a:defRPr sz="2000"/>
            </a:lvl4pPr>
            <a:lvl5pPr marL="1825976" indent="0">
              <a:buNone/>
              <a:defRPr sz="2000"/>
            </a:lvl5pPr>
            <a:lvl6pPr marL="2282585" indent="0">
              <a:buNone/>
              <a:defRPr sz="2000"/>
            </a:lvl6pPr>
            <a:lvl7pPr marL="2739194" indent="0">
              <a:buNone/>
              <a:defRPr sz="2000"/>
            </a:lvl7pPr>
            <a:lvl8pPr marL="3195804" indent="0">
              <a:buNone/>
              <a:defRPr sz="2000"/>
            </a:lvl8pPr>
            <a:lvl9pPr marL="3652413" indent="0">
              <a:buNone/>
              <a:defRPr sz="2000"/>
            </a:lvl9pPr>
          </a:lstStyle>
          <a:p>
            <a:endParaRPr lang="zh-CN" altLang="en-US"/>
          </a:p>
        </p:txBody>
      </p:sp>
      <p:sp>
        <p:nvSpPr>
          <p:cNvPr id="4" name="文本占位符 3"/>
          <p:cNvSpPr>
            <a:spLocks noGrp="1"/>
          </p:cNvSpPr>
          <p:nvPr>
            <p:ph type="body" sz="half" idx="2"/>
          </p:nvPr>
        </p:nvSpPr>
        <p:spPr>
          <a:xfrm>
            <a:off x="839806" y="2057469"/>
            <a:ext cx="4165428" cy="3811716"/>
          </a:xfrm>
          <a:prstGeom prst="rect">
            <a:avLst/>
          </a:prstGeom>
        </p:spPr>
        <p:txBody>
          <a:bodyPr lIns="66349" tIns="33174" rIns="66349" bIns="33174"/>
          <a:lstStyle>
            <a:lvl1pPr marL="0" indent="0">
              <a:buNone/>
              <a:defRPr sz="2000"/>
            </a:lvl1pPr>
            <a:lvl2pPr marL="456609" indent="0">
              <a:buNone/>
              <a:defRPr sz="1800"/>
            </a:lvl2pPr>
            <a:lvl3pPr marL="913218" indent="0">
              <a:buNone/>
              <a:defRPr sz="1600"/>
            </a:lvl3pPr>
            <a:lvl4pPr marL="1369828" indent="0">
              <a:buNone/>
              <a:defRPr sz="1400"/>
            </a:lvl4pPr>
            <a:lvl5pPr marL="1825976" indent="0">
              <a:buNone/>
              <a:defRPr sz="1400"/>
            </a:lvl5pPr>
            <a:lvl6pPr marL="2282585" indent="0">
              <a:buNone/>
              <a:defRPr sz="1400"/>
            </a:lvl6pPr>
            <a:lvl7pPr marL="2739194" indent="0">
              <a:buNone/>
              <a:defRPr sz="1400"/>
            </a:lvl7pPr>
            <a:lvl8pPr marL="3195804" indent="0">
              <a:buNone/>
              <a:defRPr sz="1400"/>
            </a:lvl8pPr>
            <a:lvl9pPr marL="3652413" indent="0">
              <a:buNone/>
              <a:defRPr sz="1400"/>
            </a:lvl9pPr>
          </a:lstStyle>
          <a:p>
            <a:pPr lvl="0"/>
            <a:r>
              <a:rPr lang="zh-CN" altLang="en-US"/>
              <a:t>单击此处编辑母版文本样式</a:t>
            </a:r>
          </a:p>
        </p:txBody>
      </p:sp>
    </p:spTree>
    <p:extLst>
      <p:ext uri="{BB962C8B-B14F-4D97-AF65-F5344CB8AC3E}">
        <p14:creationId xmlns="" xmlns:p14="http://schemas.microsoft.com/office/powerpoint/2010/main" val="2056743166"/>
      </p:ext>
    </p:extLst>
  </p:cSld>
  <p:clrMapOvr>
    <a:masterClrMapping/>
  </p:clrMapOvr>
  <p:transition advClick="0" advTm="3000">
    <p:random/>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332228" y="198996"/>
            <a:ext cx="5980067" cy="827234"/>
          </a:xfrm>
          <a:prstGeom prst="rect">
            <a:avLst/>
          </a:prstGeom>
        </p:spPr>
        <p:txBody>
          <a:bodyPr lIns="66349" tIns="33174" rIns="66349" bIns="33174"/>
          <a:lstStyle/>
          <a:p>
            <a:r>
              <a:rPr lang="zh-CN" altLang="en-US"/>
              <a:t>单击此处编辑母版标题样式</a:t>
            </a:r>
          </a:p>
        </p:txBody>
      </p:sp>
      <p:sp>
        <p:nvSpPr>
          <p:cNvPr id="3" name="竖排文字占位符 2"/>
          <p:cNvSpPr>
            <a:spLocks noGrp="1"/>
          </p:cNvSpPr>
          <p:nvPr>
            <p:ph type="body" orient="vert" idx="1"/>
          </p:nvPr>
        </p:nvSpPr>
        <p:spPr>
          <a:xfrm>
            <a:off x="332228" y="1158131"/>
            <a:ext cx="5980067" cy="3275847"/>
          </a:xfrm>
          <a:prstGeom prst="rect">
            <a:avLst/>
          </a:prstGeom>
        </p:spPr>
        <p:txBody>
          <a:bodyPr vert="eaVert" lIns="66349" tIns="33174" rIns="66349" bIns="33174"/>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 xmlns:p14="http://schemas.microsoft.com/office/powerpoint/2010/main" val="2427519342"/>
      </p:ext>
    </p:extLst>
  </p:cSld>
  <p:clrMapOvr>
    <a:masterClrMapping/>
  </p:clrMapOvr>
  <p:transition advClick="0" advTm="3000">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95AE1E47-1B45-4380-AE38-48F51410E38F}"/>
              </a:ext>
            </a:extLst>
          </p:cNvPr>
          <p:cNvSpPr>
            <a:spLocks noGrp="1"/>
          </p:cNvSpPr>
          <p:nvPr>
            <p:ph type="dt" sz="half" idx="10"/>
          </p:nvPr>
        </p:nvSpPr>
        <p:spPr/>
        <p:txBody>
          <a:bodyPr/>
          <a:lstStyle/>
          <a:p>
            <a:fld id="{F86BAB08-D03A-4FEF-8092-001CB785BBAB}" type="datetimeFigureOut">
              <a:rPr lang="zh-CN" altLang="en-US" smtClean="0"/>
              <a:pPr/>
              <a:t>2024/10/9</a:t>
            </a:fld>
            <a:endParaRPr lang="zh-CN" altLang="en-US"/>
          </a:p>
        </p:txBody>
      </p:sp>
      <p:sp>
        <p:nvSpPr>
          <p:cNvPr id="3" name="页脚占位符 2">
            <a:extLst>
              <a:ext uri="{FF2B5EF4-FFF2-40B4-BE49-F238E27FC236}">
                <a16:creationId xmlns="" xmlns:a16="http://schemas.microsoft.com/office/drawing/2014/main" id="{A5744B09-219A-4BAE-A64A-BA6F51CC35B0}"/>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 xmlns:a16="http://schemas.microsoft.com/office/drawing/2014/main" id="{BE5B1853-F3A0-4843-A7DD-B071FABAEC70}"/>
              </a:ext>
            </a:extLst>
          </p:cNvPr>
          <p:cNvSpPr>
            <a:spLocks noGrp="1"/>
          </p:cNvSpPr>
          <p:nvPr>
            <p:ph type="sldNum" sz="quarter" idx="12"/>
          </p:nvPr>
        </p:nvSpPr>
        <p:spPr/>
        <p:txBody>
          <a:bodyPr/>
          <a:lstStyle/>
          <a:p>
            <a:fld id="{B8AB37BB-E8A6-440B-8775-2A002C97BC55}" type="slidenum">
              <a:rPr lang="zh-CN" altLang="en-US" smtClean="0"/>
              <a:pPr/>
              <a:t>‹#›</a:t>
            </a:fld>
            <a:endParaRPr lang="zh-CN" altLang="en-US"/>
          </a:p>
        </p:txBody>
      </p:sp>
    </p:spTree>
    <p:extLst>
      <p:ext uri="{BB962C8B-B14F-4D97-AF65-F5344CB8AC3E}">
        <p14:creationId xmlns="" xmlns:p14="http://schemas.microsoft.com/office/powerpoint/2010/main" val="3980800759"/>
      </p:ext>
    </p:extLst>
  </p:cSld>
  <p:clrMapOvr>
    <a:masterClrMapping/>
  </p:clrMapOvr>
  <mc:AlternateContent xmlns:mc="http://schemas.openxmlformats.org/markup-compatibility/2006">
    <mc:Choice xmlns="" xmlns:p14="http://schemas.microsoft.com/office/powerpoint/2010/main" Requires="p14">
      <p:transition p14:dur="10">
        <p:push dir="u"/>
      </p:transition>
    </mc:Choice>
    <mc:Fallback>
      <p:transition>
        <p:push dir="u"/>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5067" y="365138"/>
            <a:ext cx="2628951" cy="5812032"/>
          </a:xfrm>
          <a:prstGeom prst="rect">
            <a:avLst/>
          </a:prstGeom>
        </p:spPr>
        <p:txBody>
          <a:bodyPr vert="eaVert" lIns="66349" tIns="33174" rIns="66349" bIns="33174"/>
          <a:lstStyle/>
          <a:p>
            <a:r>
              <a:rPr lang="zh-CN" altLang="en-US"/>
              <a:t>单击此处编辑母版标题样式</a:t>
            </a:r>
          </a:p>
        </p:txBody>
      </p:sp>
      <p:sp>
        <p:nvSpPr>
          <p:cNvPr id="3" name="竖排文字占位符 2"/>
          <p:cNvSpPr>
            <a:spLocks noGrp="1"/>
          </p:cNvSpPr>
          <p:nvPr>
            <p:ph type="body" orient="vert" idx="1"/>
          </p:nvPr>
        </p:nvSpPr>
        <p:spPr>
          <a:xfrm>
            <a:off x="838218" y="365138"/>
            <a:ext cx="7734447" cy="5812032"/>
          </a:xfrm>
          <a:prstGeom prst="rect">
            <a:avLst/>
          </a:prstGeom>
        </p:spPr>
        <p:txBody>
          <a:bodyPr vert="eaVert" lIns="66349" tIns="33174" rIns="66349" bIns="33174"/>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 xmlns:p14="http://schemas.microsoft.com/office/powerpoint/2010/main" val="3351213696"/>
      </p:ext>
    </p:extLst>
  </p:cSld>
  <p:clrMapOvr>
    <a:masterClrMapping/>
  </p:clrMapOvr>
  <p:transition advClick="0" advTm="3000">
    <p:random/>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objAndTwoObj" preserve="1">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p:txBody>
          <a:bodyPr lIns="66349" tIns="33174" rIns="66349" bIns="33174"/>
          <a:lstStyle/>
          <a:p>
            <a:r>
              <a:rPr lang="zh-CN" altLang="en-US"/>
              <a:t>单击此处编辑母版标题样式</a:t>
            </a:r>
          </a:p>
        </p:txBody>
      </p:sp>
      <p:sp>
        <p:nvSpPr>
          <p:cNvPr id="3" name="内容占位符 2"/>
          <p:cNvSpPr>
            <a:spLocks noGrp="1"/>
          </p:cNvSpPr>
          <p:nvPr>
            <p:ph sz="half" idx="1"/>
          </p:nvPr>
        </p:nvSpPr>
        <p:spPr>
          <a:xfrm>
            <a:off x="838217" y="1825686"/>
            <a:ext cx="5181699" cy="4351484"/>
          </a:xfrm>
        </p:spPr>
        <p:txBody>
          <a:bodyPr lIns="66349" tIns="33174" rIns="66349" bIns="33174"/>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6172317" y="1825690"/>
            <a:ext cx="5181699" cy="2098745"/>
          </a:xfrm>
        </p:spPr>
        <p:txBody>
          <a:bodyPr lIns="66349" tIns="33174" rIns="66349" bIns="33174"/>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6172317" y="4076841"/>
            <a:ext cx="5181699" cy="2100333"/>
          </a:xfrm>
        </p:spPr>
        <p:txBody>
          <a:bodyPr lIns="66349" tIns="33174" rIns="66349" bIns="33174"/>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 xmlns:p14="http://schemas.microsoft.com/office/powerpoint/2010/main" val="1995020844"/>
      </p:ext>
    </p:extLst>
  </p:cSld>
  <p:clrMapOvr>
    <a:masterClrMapping/>
  </p:clrMapOvr>
  <p:transition advClick="0" advTm="3000">
    <p:random/>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0"/>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81B6E98-3E0A-46B9-BB66-88D2BF529ED9}" type="datetimeFigureOut">
              <a:rPr lang="en-US" smtClean="0">
                <a:solidFill>
                  <a:prstClr val="black">
                    <a:tint val="75000"/>
                  </a:prstClr>
                </a:solidFill>
              </a:rPr>
              <a:pPr/>
              <a:t>10/9/2024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2E19C2F-CC85-47C1-947D-08BC131D3D3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 xmlns:p14="http://schemas.microsoft.com/office/powerpoint/2010/main" val="425802012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81B6E98-3E0A-46B9-BB66-88D2BF529ED9}" type="datetimeFigureOut">
              <a:rPr lang="en-US" smtClean="0">
                <a:solidFill>
                  <a:prstClr val="black">
                    <a:tint val="75000"/>
                  </a:prstClr>
                </a:solidFill>
              </a:rPr>
              <a:pPr/>
              <a:t>10/9/2024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2E19C2F-CC85-47C1-947D-08BC131D3D3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 xmlns:p14="http://schemas.microsoft.com/office/powerpoint/2010/main" val="182643784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5"/>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81B6E98-3E0A-46B9-BB66-88D2BF529ED9}" type="datetimeFigureOut">
              <a:rPr lang="en-US" smtClean="0">
                <a:solidFill>
                  <a:prstClr val="black">
                    <a:tint val="75000"/>
                  </a:prstClr>
                </a:solidFill>
              </a:rPr>
              <a:pPr/>
              <a:t>10/9/2024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2E19C2F-CC85-47C1-947D-08BC131D3D3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 xmlns:p14="http://schemas.microsoft.com/office/powerpoint/2010/main" val="330937677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81B6E98-3E0A-46B9-BB66-88D2BF529ED9}" type="datetimeFigureOut">
              <a:rPr lang="en-US" smtClean="0">
                <a:solidFill>
                  <a:prstClr val="black">
                    <a:tint val="75000"/>
                  </a:prstClr>
                </a:solidFill>
              </a:rPr>
              <a:pPr/>
              <a:t>10/9/2024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B2E19C2F-CC85-47C1-947D-08BC131D3D3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 xmlns:p14="http://schemas.microsoft.com/office/powerpoint/2010/main" val="403405412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81B6E98-3E0A-46B9-BB66-88D2BF529ED9}" type="datetimeFigureOut">
              <a:rPr lang="en-US" smtClean="0">
                <a:solidFill>
                  <a:prstClr val="black">
                    <a:tint val="75000"/>
                  </a:prstClr>
                </a:solidFill>
              </a:rPr>
              <a:pPr/>
              <a:t>10/9/2024</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B2E19C2F-CC85-47C1-947D-08BC131D3D3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 xmlns:p14="http://schemas.microsoft.com/office/powerpoint/2010/main" val="361597620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81B6E98-3E0A-46B9-BB66-88D2BF529ED9}" type="datetimeFigureOut">
              <a:rPr lang="en-US" smtClean="0">
                <a:solidFill>
                  <a:prstClr val="black">
                    <a:tint val="75000"/>
                  </a:prstClr>
                </a:solidFill>
              </a:rPr>
              <a:pPr/>
              <a:t>10/9/2024</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B2E19C2F-CC85-47C1-947D-08BC131D3D3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 xmlns:p14="http://schemas.microsoft.com/office/powerpoint/2010/main" val="203568092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81B6E98-3E0A-46B9-BB66-88D2BF529ED9}" type="datetimeFigureOut">
              <a:rPr lang="en-US" smtClean="0">
                <a:solidFill>
                  <a:prstClr val="black">
                    <a:tint val="75000"/>
                  </a:prstClr>
                </a:solidFill>
              </a:rPr>
              <a:pPr/>
              <a:t>10/9/2024</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B2E19C2F-CC85-47C1-947D-08BC131D3D3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 xmlns:p14="http://schemas.microsoft.com/office/powerpoint/2010/main" val="81763820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81B6E98-3E0A-46B9-BB66-88D2BF529ED9}" type="datetimeFigureOut">
              <a:rPr lang="en-US" smtClean="0">
                <a:solidFill>
                  <a:prstClr val="black">
                    <a:tint val="75000"/>
                  </a:prstClr>
                </a:solidFill>
              </a:rPr>
              <a:pPr/>
              <a:t>10/9/2024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B2E19C2F-CC85-47C1-947D-08BC131D3D3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 xmlns:p14="http://schemas.microsoft.com/office/powerpoint/2010/main" val="26572034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338A05EE-C361-48B2-881C-5FEDBCF95C2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 xmlns:a16="http://schemas.microsoft.com/office/drawing/2014/main" id="{D66B7BA2-C07B-486A-AEBA-E8A379FAE2D7}"/>
              </a:ext>
            </a:extLst>
          </p:cNvPr>
          <p:cNvSpPr>
            <a:spLocks noGrp="1"/>
          </p:cNvSpPr>
          <p:nvPr>
            <p:ph idx="1"/>
          </p:nvPr>
        </p:nvSpPr>
        <p:spPr>
          <a:xfrm>
            <a:off x="5183188" y="987442"/>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 xmlns:a16="http://schemas.microsoft.com/office/drawing/2014/main" id="{9609B8D7-C342-4349-A52B-0F630C4968F5}"/>
              </a:ext>
            </a:extLst>
          </p:cNvPr>
          <p:cNvSpPr>
            <a:spLocks noGrp="1"/>
          </p:cNvSpPr>
          <p:nvPr>
            <p:ph type="body" sz="half" idx="2"/>
          </p:nvPr>
        </p:nvSpPr>
        <p:spPr>
          <a:xfrm>
            <a:off x="839788" y="2057400"/>
            <a:ext cx="3932237" cy="3811588"/>
          </a:xfrm>
        </p:spPr>
        <p:txBody>
          <a:bodyPr/>
          <a:lstStyle>
            <a:lvl1pPr marL="0" indent="0">
              <a:buNone/>
              <a:defRPr sz="1600"/>
            </a:lvl1pPr>
            <a:lvl2pPr marL="456901" indent="0">
              <a:buNone/>
              <a:defRPr sz="1400"/>
            </a:lvl2pPr>
            <a:lvl3pPr marL="913799" indent="0">
              <a:buNone/>
              <a:defRPr sz="1200"/>
            </a:lvl3pPr>
            <a:lvl4pPr marL="1370702" indent="0">
              <a:buNone/>
              <a:defRPr sz="1000"/>
            </a:lvl4pPr>
            <a:lvl5pPr marL="1827596" indent="0">
              <a:buNone/>
              <a:defRPr sz="1000"/>
            </a:lvl5pPr>
            <a:lvl6pPr marL="2284495" indent="0">
              <a:buNone/>
              <a:defRPr sz="1000"/>
            </a:lvl6pPr>
            <a:lvl7pPr marL="2741393" indent="0">
              <a:buNone/>
              <a:defRPr sz="1000"/>
            </a:lvl7pPr>
            <a:lvl8pPr marL="3198294" indent="0">
              <a:buNone/>
              <a:defRPr sz="1000"/>
            </a:lvl8pPr>
            <a:lvl9pPr marL="3655195" indent="0">
              <a:buNone/>
              <a:defRPr sz="1000"/>
            </a:lvl9pPr>
          </a:lstStyle>
          <a:p>
            <a:pPr lvl="0"/>
            <a:r>
              <a:rPr lang="zh-CN" altLang="en-US"/>
              <a:t>编辑母版文本样式</a:t>
            </a:r>
          </a:p>
        </p:txBody>
      </p:sp>
      <p:sp>
        <p:nvSpPr>
          <p:cNvPr id="5" name="日期占位符 4">
            <a:extLst>
              <a:ext uri="{FF2B5EF4-FFF2-40B4-BE49-F238E27FC236}">
                <a16:creationId xmlns="" xmlns:a16="http://schemas.microsoft.com/office/drawing/2014/main" id="{C21A0A05-2E78-4B68-9275-72A6981317F1}"/>
              </a:ext>
            </a:extLst>
          </p:cNvPr>
          <p:cNvSpPr>
            <a:spLocks noGrp="1"/>
          </p:cNvSpPr>
          <p:nvPr>
            <p:ph type="dt" sz="half" idx="10"/>
          </p:nvPr>
        </p:nvSpPr>
        <p:spPr/>
        <p:txBody>
          <a:bodyPr/>
          <a:lstStyle/>
          <a:p>
            <a:fld id="{F86BAB08-D03A-4FEF-8092-001CB785BBAB}" type="datetimeFigureOut">
              <a:rPr lang="zh-CN" altLang="en-US" smtClean="0"/>
              <a:pPr/>
              <a:t>2024/10/9</a:t>
            </a:fld>
            <a:endParaRPr lang="zh-CN" altLang="en-US"/>
          </a:p>
        </p:txBody>
      </p:sp>
      <p:sp>
        <p:nvSpPr>
          <p:cNvPr id="6" name="页脚占位符 5">
            <a:extLst>
              <a:ext uri="{FF2B5EF4-FFF2-40B4-BE49-F238E27FC236}">
                <a16:creationId xmlns="" xmlns:a16="http://schemas.microsoft.com/office/drawing/2014/main" id="{8E8D064B-850C-449A-B16D-36BA1C5A1FB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 xmlns:a16="http://schemas.microsoft.com/office/drawing/2014/main" id="{E3919E08-2488-46A8-8B39-E8E3B1A72840}"/>
              </a:ext>
            </a:extLst>
          </p:cNvPr>
          <p:cNvSpPr>
            <a:spLocks noGrp="1"/>
          </p:cNvSpPr>
          <p:nvPr>
            <p:ph type="sldNum" sz="quarter" idx="12"/>
          </p:nvPr>
        </p:nvSpPr>
        <p:spPr/>
        <p:txBody>
          <a:bodyPr/>
          <a:lstStyle/>
          <a:p>
            <a:fld id="{B8AB37BB-E8A6-440B-8775-2A002C97BC55}" type="slidenum">
              <a:rPr lang="zh-CN" altLang="en-US" smtClean="0"/>
              <a:pPr/>
              <a:t>‹#›</a:t>
            </a:fld>
            <a:endParaRPr lang="zh-CN" altLang="en-US"/>
          </a:p>
        </p:txBody>
      </p:sp>
    </p:spTree>
    <p:extLst>
      <p:ext uri="{BB962C8B-B14F-4D97-AF65-F5344CB8AC3E}">
        <p14:creationId xmlns="" xmlns:p14="http://schemas.microsoft.com/office/powerpoint/2010/main" val="4071275376"/>
      </p:ext>
    </p:extLst>
  </p:cSld>
  <p:clrMapOvr>
    <a:masterClrMapping/>
  </p:clrMapOvr>
  <mc:AlternateContent xmlns:mc="http://schemas.openxmlformats.org/markup-compatibility/2006">
    <mc:Choice xmlns="" xmlns:p14="http://schemas.microsoft.com/office/powerpoint/2010/main" Requires="p14">
      <p:transition p14:dur="10">
        <p:push dir="u"/>
      </p:transition>
    </mc:Choice>
    <mc:Fallback>
      <p:transition>
        <p:push dir="u"/>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81B6E98-3E0A-46B9-BB66-88D2BF529ED9}" type="datetimeFigureOut">
              <a:rPr lang="en-US" smtClean="0">
                <a:solidFill>
                  <a:prstClr val="black">
                    <a:tint val="75000"/>
                  </a:prstClr>
                </a:solidFill>
              </a:rPr>
              <a:pPr/>
              <a:t>10/9/2024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B2E19C2F-CC85-47C1-947D-08BC131D3D3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 xmlns:p14="http://schemas.microsoft.com/office/powerpoint/2010/main" val="260539834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81B6E98-3E0A-46B9-BB66-88D2BF529ED9}" type="datetimeFigureOut">
              <a:rPr lang="en-US" smtClean="0">
                <a:solidFill>
                  <a:prstClr val="black">
                    <a:tint val="75000"/>
                  </a:prstClr>
                </a:solidFill>
              </a:rPr>
              <a:pPr/>
              <a:t>10/9/2024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2E19C2F-CC85-47C1-947D-08BC131D3D3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 xmlns:p14="http://schemas.microsoft.com/office/powerpoint/2010/main" val="117940481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3"/>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3"/>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81B6E98-3E0A-46B9-BB66-88D2BF529ED9}" type="datetimeFigureOut">
              <a:rPr lang="en-US" smtClean="0">
                <a:solidFill>
                  <a:prstClr val="black">
                    <a:tint val="75000"/>
                  </a:prstClr>
                </a:solidFill>
              </a:rPr>
              <a:pPr/>
              <a:t>10/9/2024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2E19C2F-CC85-47C1-947D-08BC131D3D3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 xmlns:p14="http://schemas.microsoft.com/office/powerpoint/2010/main" val="82438378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5"/>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5"/>
            <a:ext cx="53848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41763"/>
            <a:ext cx="53848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4"/>
          <p:cNvSpPr>
            <a:spLocks noGrp="1" noChangeArrowheads="1"/>
          </p:cNvSpPr>
          <p:nvPr>
            <p:ph type="dt" sz="half" idx="10"/>
          </p:nvPr>
        </p:nvSpPr>
        <p:spPr>
          <a:ln/>
        </p:spPr>
        <p:txBody>
          <a:bodyPr/>
          <a:lstStyle>
            <a:lvl1pPr>
              <a:defRPr/>
            </a:lvl1pPr>
          </a:lstStyle>
          <a:p>
            <a:pPr>
              <a:defRPr/>
            </a:pPr>
            <a:endParaRPr lang="en-US" dirty="0">
              <a:solidFill>
                <a:prstClr val="black">
                  <a:tint val="75000"/>
                </a:prstClr>
              </a:solidFill>
            </a:endParaRPr>
          </a:p>
        </p:txBody>
      </p:sp>
      <p:sp>
        <p:nvSpPr>
          <p:cNvPr id="7" name="Rectangle 45"/>
          <p:cNvSpPr>
            <a:spLocks noGrp="1" noChangeArrowheads="1"/>
          </p:cNvSpPr>
          <p:nvPr>
            <p:ph type="ftr" sz="quarter" idx="11"/>
          </p:nvPr>
        </p:nvSpPr>
        <p:spPr>
          <a:ln/>
        </p:spPr>
        <p:txBody>
          <a:bodyPr/>
          <a:lstStyle>
            <a:lvl1pPr>
              <a:defRPr/>
            </a:lvl1pPr>
          </a:lstStyle>
          <a:p>
            <a:pPr>
              <a:defRPr/>
            </a:pPr>
            <a:endParaRPr lang="en-US" dirty="0">
              <a:solidFill>
                <a:prstClr val="black">
                  <a:tint val="75000"/>
                </a:prstClr>
              </a:solidFill>
            </a:endParaRPr>
          </a:p>
        </p:txBody>
      </p:sp>
      <p:sp>
        <p:nvSpPr>
          <p:cNvPr id="8" name="Rectangle 46"/>
          <p:cNvSpPr>
            <a:spLocks noGrp="1" noChangeArrowheads="1"/>
          </p:cNvSpPr>
          <p:nvPr>
            <p:ph type="sldNum" sz="quarter" idx="12"/>
          </p:nvPr>
        </p:nvSpPr>
        <p:spPr>
          <a:ln/>
        </p:spPr>
        <p:txBody>
          <a:bodyPr/>
          <a:lstStyle>
            <a:lvl1pPr>
              <a:defRPr/>
            </a:lvl1pPr>
          </a:lstStyle>
          <a:p>
            <a:pPr>
              <a:defRPr/>
            </a:pPr>
            <a:fld id="{C8AA1D0A-F227-4B16-8F5A-7A89B9286CCF}"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 xmlns:p14="http://schemas.microsoft.com/office/powerpoint/2010/main" val="223142394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81B6E98-3E0A-46B9-BB66-88D2BF529ED9}" type="datetimeFigureOut">
              <a:rPr lang="en-US" smtClean="0">
                <a:solidFill>
                  <a:prstClr val="black">
                    <a:tint val="75000"/>
                  </a:prstClr>
                </a:solidFill>
              </a:rPr>
              <a:pPr/>
              <a:t>10/9/2024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2E19C2F-CC85-47C1-947D-08BC131D3D3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 xmlns:p14="http://schemas.microsoft.com/office/powerpoint/2010/main" val="42830565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81B6E98-3E0A-46B9-BB66-88D2BF529ED9}" type="datetimeFigureOut">
              <a:rPr lang="en-US" smtClean="0">
                <a:solidFill>
                  <a:prstClr val="black">
                    <a:tint val="75000"/>
                  </a:prstClr>
                </a:solidFill>
              </a:rPr>
              <a:pPr/>
              <a:t>10/9/2024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2E19C2F-CC85-47C1-947D-08BC131D3D3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 xmlns:p14="http://schemas.microsoft.com/office/powerpoint/2010/main" val="406442262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81B6E98-3E0A-46B9-BB66-88D2BF529ED9}" type="datetimeFigureOut">
              <a:rPr lang="en-US" smtClean="0">
                <a:solidFill>
                  <a:prstClr val="black">
                    <a:tint val="75000"/>
                  </a:prstClr>
                </a:solidFill>
              </a:rPr>
              <a:pPr/>
              <a:t>10/9/2024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2E19C2F-CC85-47C1-947D-08BC131D3D3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 xmlns:p14="http://schemas.microsoft.com/office/powerpoint/2010/main" val="122715024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81B6E98-3E0A-46B9-BB66-88D2BF529ED9}" type="datetimeFigureOut">
              <a:rPr lang="en-US" smtClean="0">
                <a:solidFill>
                  <a:prstClr val="black">
                    <a:tint val="75000"/>
                  </a:prstClr>
                </a:solidFill>
              </a:rPr>
              <a:pPr/>
              <a:t>10/9/2024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B2E19C2F-CC85-47C1-947D-08BC131D3D3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 xmlns:p14="http://schemas.microsoft.com/office/powerpoint/2010/main" val="412162535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81B6E98-3E0A-46B9-BB66-88D2BF529ED9}" type="datetimeFigureOut">
              <a:rPr lang="en-US" smtClean="0">
                <a:solidFill>
                  <a:prstClr val="black">
                    <a:tint val="75000"/>
                  </a:prstClr>
                </a:solidFill>
              </a:rPr>
              <a:pPr/>
              <a:t>10/9/2024</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B2E19C2F-CC85-47C1-947D-08BC131D3D3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 xmlns:p14="http://schemas.microsoft.com/office/powerpoint/2010/main" val="108771183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81B6E98-3E0A-46B9-BB66-88D2BF529ED9}" type="datetimeFigureOut">
              <a:rPr lang="en-US" smtClean="0">
                <a:solidFill>
                  <a:prstClr val="black">
                    <a:tint val="75000"/>
                  </a:prstClr>
                </a:solidFill>
              </a:rPr>
              <a:pPr/>
              <a:t>10/9/2024</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B2E19C2F-CC85-47C1-947D-08BC131D3D3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 xmlns:p14="http://schemas.microsoft.com/office/powerpoint/2010/main" val="15940149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A719821D-3169-462D-BDC5-707DAA3731AF}"/>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 xmlns:a16="http://schemas.microsoft.com/office/drawing/2014/main" id="{C25970DE-180B-463A-842D-4B948B1E4836}"/>
              </a:ext>
            </a:extLst>
          </p:cNvPr>
          <p:cNvSpPr>
            <a:spLocks noGrp="1"/>
          </p:cNvSpPr>
          <p:nvPr>
            <p:ph type="pic" idx="1"/>
          </p:nvPr>
        </p:nvSpPr>
        <p:spPr>
          <a:xfrm>
            <a:off x="5183188" y="987442"/>
            <a:ext cx="6172200" cy="4873625"/>
          </a:xfrm>
        </p:spPr>
        <p:txBody>
          <a:bodyPr/>
          <a:lstStyle>
            <a:lvl1pPr marL="0" indent="0">
              <a:buNone/>
              <a:defRPr sz="3200"/>
            </a:lvl1pPr>
            <a:lvl2pPr marL="456901" indent="0">
              <a:buNone/>
              <a:defRPr sz="2800"/>
            </a:lvl2pPr>
            <a:lvl3pPr marL="913799" indent="0">
              <a:buNone/>
              <a:defRPr sz="2400"/>
            </a:lvl3pPr>
            <a:lvl4pPr marL="1370702" indent="0">
              <a:buNone/>
              <a:defRPr sz="2000"/>
            </a:lvl4pPr>
            <a:lvl5pPr marL="1827596" indent="0">
              <a:buNone/>
              <a:defRPr sz="2000"/>
            </a:lvl5pPr>
            <a:lvl6pPr marL="2284495" indent="0">
              <a:buNone/>
              <a:defRPr sz="2000"/>
            </a:lvl6pPr>
            <a:lvl7pPr marL="2741393" indent="0">
              <a:buNone/>
              <a:defRPr sz="2000"/>
            </a:lvl7pPr>
            <a:lvl8pPr marL="3198294" indent="0">
              <a:buNone/>
              <a:defRPr sz="2000"/>
            </a:lvl8pPr>
            <a:lvl9pPr marL="3655195" indent="0">
              <a:buNone/>
              <a:defRPr sz="2000"/>
            </a:lvl9pPr>
          </a:lstStyle>
          <a:p>
            <a:endParaRPr lang="zh-CN" altLang="en-US"/>
          </a:p>
        </p:txBody>
      </p:sp>
      <p:sp>
        <p:nvSpPr>
          <p:cNvPr id="4" name="文本占位符 3">
            <a:extLst>
              <a:ext uri="{FF2B5EF4-FFF2-40B4-BE49-F238E27FC236}">
                <a16:creationId xmlns="" xmlns:a16="http://schemas.microsoft.com/office/drawing/2014/main" id="{27048C78-1503-4FD7-8859-990F963DFC66}"/>
              </a:ext>
            </a:extLst>
          </p:cNvPr>
          <p:cNvSpPr>
            <a:spLocks noGrp="1"/>
          </p:cNvSpPr>
          <p:nvPr>
            <p:ph type="body" sz="half" idx="2"/>
          </p:nvPr>
        </p:nvSpPr>
        <p:spPr>
          <a:xfrm>
            <a:off x="839788" y="2057400"/>
            <a:ext cx="3932237" cy="3811588"/>
          </a:xfrm>
        </p:spPr>
        <p:txBody>
          <a:bodyPr/>
          <a:lstStyle>
            <a:lvl1pPr marL="0" indent="0">
              <a:buNone/>
              <a:defRPr sz="1600"/>
            </a:lvl1pPr>
            <a:lvl2pPr marL="456901" indent="0">
              <a:buNone/>
              <a:defRPr sz="1400"/>
            </a:lvl2pPr>
            <a:lvl3pPr marL="913799" indent="0">
              <a:buNone/>
              <a:defRPr sz="1200"/>
            </a:lvl3pPr>
            <a:lvl4pPr marL="1370702" indent="0">
              <a:buNone/>
              <a:defRPr sz="1000"/>
            </a:lvl4pPr>
            <a:lvl5pPr marL="1827596" indent="0">
              <a:buNone/>
              <a:defRPr sz="1000"/>
            </a:lvl5pPr>
            <a:lvl6pPr marL="2284495" indent="0">
              <a:buNone/>
              <a:defRPr sz="1000"/>
            </a:lvl6pPr>
            <a:lvl7pPr marL="2741393" indent="0">
              <a:buNone/>
              <a:defRPr sz="1000"/>
            </a:lvl7pPr>
            <a:lvl8pPr marL="3198294" indent="0">
              <a:buNone/>
              <a:defRPr sz="1000"/>
            </a:lvl8pPr>
            <a:lvl9pPr marL="3655195" indent="0">
              <a:buNone/>
              <a:defRPr sz="1000"/>
            </a:lvl9pPr>
          </a:lstStyle>
          <a:p>
            <a:pPr lvl="0"/>
            <a:r>
              <a:rPr lang="zh-CN" altLang="en-US"/>
              <a:t>编辑母版文本样式</a:t>
            </a:r>
          </a:p>
        </p:txBody>
      </p:sp>
      <p:sp>
        <p:nvSpPr>
          <p:cNvPr id="5" name="日期占位符 4">
            <a:extLst>
              <a:ext uri="{FF2B5EF4-FFF2-40B4-BE49-F238E27FC236}">
                <a16:creationId xmlns="" xmlns:a16="http://schemas.microsoft.com/office/drawing/2014/main" id="{D84969D1-8A89-4051-A7A3-053E791C47D5}"/>
              </a:ext>
            </a:extLst>
          </p:cNvPr>
          <p:cNvSpPr>
            <a:spLocks noGrp="1"/>
          </p:cNvSpPr>
          <p:nvPr>
            <p:ph type="dt" sz="half" idx="10"/>
          </p:nvPr>
        </p:nvSpPr>
        <p:spPr/>
        <p:txBody>
          <a:bodyPr/>
          <a:lstStyle/>
          <a:p>
            <a:fld id="{F86BAB08-D03A-4FEF-8092-001CB785BBAB}" type="datetimeFigureOut">
              <a:rPr lang="zh-CN" altLang="en-US" smtClean="0"/>
              <a:pPr/>
              <a:t>2024/10/9</a:t>
            </a:fld>
            <a:endParaRPr lang="zh-CN" altLang="en-US"/>
          </a:p>
        </p:txBody>
      </p:sp>
      <p:sp>
        <p:nvSpPr>
          <p:cNvPr id="6" name="页脚占位符 5">
            <a:extLst>
              <a:ext uri="{FF2B5EF4-FFF2-40B4-BE49-F238E27FC236}">
                <a16:creationId xmlns="" xmlns:a16="http://schemas.microsoft.com/office/drawing/2014/main" id="{F2B7B8CF-C72E-438F-A999-E8DA548268F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 xmlns:a16="http://schemas.microsoft.com/office/drawing/2014/main" id="{6F73A437-B948-459B-B14D-44D796DEEFE1}"/>
              </a:ext>
            </a:extLst>
          </p:cNvPr>
          <p:cNvSpPr>
            <a:spLocks noGrp="1"/>
          </p:cNvSpPr>
          <p:nvPr>
            <p:ph type="sldNum" sz="quarter" idx="12"/>
          </p:nvPr>
        </p:nvSpPr>
        <p:spPr/>
        <p:txBody>
          <a:bodyPr/>
          <a:lstStyle/>
          <a:p>
            <a:fld id="{B8AB37BB-E8A6-440B-8775-2A002C97BC55}" type="slidenum">
              <a:rPr lang="zh-CN" altLang="en-US" smtClean="0"/>
              <a:pPr/>
              <a:t>‹#›</a:t>
            </a:fld>
            <a:endParaRPr lang="zh-CN" altLang="en-US"/>
          </a:p>
        </p:txBody>
      </p:sp>
    </p:spTree>
    <p:extLst>
      <p:ext uri="{BB962C8B-B14F-4D97-AF65-F5344CB8AC3E}">
        <p14:creationId xmlns="" xmlns:p14="http://schemas.microsoft.com/office/powerpoint/2010/main" val="49157962"/>
      </p:ext>
    </p:extLst>
  </p:cSld>
  <p:clrMapOvr>
    <a:masterClrMapping/>
  </p:clrMapOvr>
  <mc:AlternateContent xmlns:mc="http://schemas.openxmlformats.org/markup-compatibility/2006">
    <mc:Choice xmlns="" xmlns:p14="http://schemas.microsoft.com/office/powerpoint/2010/main" Requires="p14">
      <p:transition p14:dur="10">
        <p:push dir="u"/>
      </p:transition>
    </mc:Choice>
    <mc:Fallback>
      <p:transition>
        <p:push dir="u"/>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81B6E98-3E0A-46B9-BB66-88D2BF529ED9}" type="datetimeFigureOut">
              <a:rPr lang="en-US" smtClean="0">
                <a:solidFill>
                  <a:prstClr val="black">
                    <a:tint val="75000"/>
                  </a:prstClr>
                </a:solidFill>
              </a:rPr>
              <a:pPr/>
              <a:t>10/9/2024</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B2E19C2F-CC85-47C1-947D-08BC131D3D3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 xmlns:p14="http://schemas.microsoft.com/office/powerpoint/2010/main" val="424065389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81B6E98-3E0A-46B9-BB66-88D2BF529ED9}" type="datetimeFigureOut">
              <a:rPr lang="en-US" smtClean="0">
                <a:solidFill>
                  <a:prstClr val="black">
                    <a:tint val="75000"/>
                  </a:prstClr>
                </a:solidFill>
              </a:rPr>
              <a:pPr/>
              <a:t>10/9/2024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B2E19C2F-CC85-47C1-947D-08BC131D3D3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 xmlns:p14="http://schemas.microsoft.com/office/powerpoint/2010/main" val="354879125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81B6E98-3E0A-46B9-BB66-88D2BF529ED9}" type="datetimeFigureOut">
              <a:rPr lang="en-US" smtClean="0">
                <a:solidFill>
                  <a:prstClr val="black">
                    <a:tint val="75000"/>
                  </a:prstClr>
                </a:solidFill>
              </a:rPr>
              <a:pPr/>
              <a:t>10/9/2024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B2E19C2F-CC85-47C1-947D-08BC131D3D3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 xmlns:p14="http://schemas.microsoft.com/office/powerpoint/2010/main" val="378561905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81B6E98-3E0A-46B9-BB66-88D2BF529ED9}" type="datetimeFigureOut">
              <a:rPr lang="en-US" smtClean="0">
                <a:solidFill>
                  <a:prstClr val="black">
                    <a:tint val="75000"/>
                  </a:prstClr>
                </a:solidFill>
              </a:rPr>
              <a:pPr/>
              <a:t>10/9/2024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2E19C2F-CC85-47C1-947D-08BC131D3D3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 xmlns:p14="http://schemas.microsoft.com/office/powerpoint/2010/main" val="275433495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81B6E98-3E0A-46B9-BB66-88D2BF529ED9}" type="datetimeFigureOut">
              <a:rPr lang="en-US" smtClean="0">
                <a:solidFill>
                  <a:prstClr val="black">
                    <a:tint val="75000"/>
                  </a:prstClr>
                </a:solidFill>
              </a:rPr>
              <a:pPr/>
              <a:t>10/9/2024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2E19C2F-CC85-47C1-947D-08BC131D3D3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 xmlns:p14="http://schemas.microsoft.com/office/powerpoint/2010/main" val="221147734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1"/>
            <a:ext cx="53848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41763"/>
            <a:ext cx="53848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4"/>
          <p:cNvSpPr>
            <a:spLocks noGrp="1" noChangeArrowheads="1"/>
          </p:cNvSpPr>
          <p:nvPr>
            <p:ph type="dt" sz="half" idx="10"/>
          </p:nvPr>
        </p:nvSpPr>
        <p:spPr>
          <a:ln/>
        </p:spPr>
        <p:txBody>
          <a:bodyPr/>
          <a:lstStyle>
            <a:lvl1pPr>
              <a:defRPr/>
            </a:lvl1pPr>
          </a:lstStyle>
          <a:p>
            <a:pPr>
              <a:defRPr/>
            </a:pPr>
            <a:endParaRPr lang="en-US" dirty="0">
              <a:solidFill>
                <a:prstClr val="black">
                  <a:tint val="75000"/>
                </a:prstClr>
              </a:solidFill>
            </a:endParaRPr>
          </a:p>
        </p:txBody>
      </p:sp>
      <p:sp>
        <p:nvSpPr>
          <p:cNvPr id="7" name="Rectangle 45"/>
          <p:cNvSpPr>
            <a:spLocks noGrp="1" noChangeArrowheads="1"/>
          </p:cNvSpPr>
          <p:nvPr>
            <p:ph type="ftr" sz="quarter" idx="11"/>
          </p:nvPr>
        </p:nvSpPr>
        <p:spPr>
          <a:ln/>
        </p:spPr>
        <p:txBody>
          <a:bodyPr/>
          <a:lstStyle>
            <a:lvl1pPr>
              <a:defRPr/>
            </a:lvl1pPr>
          </a:lstStyle>
          <a:p>
            <a:pPr>
              <a:defRPr/>
            </a:pPr>
            <a:endParaRPr lang="en-US" dirty="0">
              <a:solidFill>
                <a:prstClr val="black">
                  <a:tint val="75000"/>
                </a:prstClr>
              </a:solidFill>
            </a:endParaRPr>
          </a:p>
        </p:txBody>
      </p:sp>
      <p:sp>
        <p:nvSpPr>
          <p:cNvPr id="8" name="Rectangle 46"/>
          <p:cNvSpPr>
            <a:spLocks noGrp="1" noChangeArrowheads="1"/>
          </p:cNvSpPr>
          <p:nvPr>
            <p:ph type="sldNum" sz="quarter" idx="12"/>
          </p:nvPr>
        </p:nvSpPr>
        <p:spPr>
          <a:ln/>
        </p:spPr>
        <p:txBody>
          <a:bodyPr/>
          <a:lstStyle>
            <a:lvl1pPr>
              <a:defRPr/>
            </a:lvl1pPr>
          </a:lstStyle>
          <a:p>
            <a:pPr>
              <a:defRPr/>
            </a:pPr>
            <a:fld id="{C8AA1D0A-F227-4B16-8F5A-7A89B9286CCF}"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 xmlns:p14="http://schemas.microsoft.com/office/powerpoint/2010/main" val="1921107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theme" Target="../theme/theme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image" Target="../media/image2.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theme" Target="../theme/theme6.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image" Target="../media/image2.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theme" Target="../theme/theme7.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image" Target="../media/image3.jpe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theme" Target="../theme/theme8.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slideLayout" Target="../slideLayouts/slideLayout95.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 Id="rId14" Type="http://schemas.openxmlformats.org/officeDocument/2006/relationships/image" Target="../media/image3.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 xmlns:a16="http://schemas.microsoft.com/office/drawing/2014/main" id="{AC74BBE8-1815-4000-8008-945E8B561AD9}"/>
              </a:ext>
            </a:extLst>
          </p:cNvPr>
          <p:cNvSpPr>
            <a:spLocks noGrp="1"/>
          </p:cNvSpPr>
          <p:nvPr>
            <p:ph type="title"/>
          </p:nvPr>
        </p:nvSpPr>
        <p:spPr>
          <a:xfrm>
            <a:off x="838201" y="365129"/>
            <a:ext cx="10515600" cy="1325563"/>
          </a:xfrm>
          <a:prstGeom prst="rect">
            <a:avLst/>
          </a:prstGeom>
        </p:spPr>
        <p:txBody>
          <a:bodyPr vert="horz" lIns="91378" tIns="45687" rIns="91378" bIns="45687" rtlCol="0" anchor="ctr">
            <a:normAutofit/>
          </a:bodyPr>
          <a:lstStyle/>
          <a:p>
            <a:r>
              <a:rPr lang="zh-CN" altLang="en-US"/>
              <a:t>单击此处编辑母版标题样式</a:t>
            </a:r>
          </a:p>
        </p:txBody>
      </p:sp>
      <p:sp>
        <p:nvSpPr>
          <p:cNvPr id="3" name="文本占位符 2">
            <a:extLst>
              <a:ext uri="{FF2B5EF4-FFF2-40B4-BE49-F238E27FC236}">
                <a16:creationId xmlns="" xmlns:a16="http://schemas.microsoft.com/office/drawing/2014/main" id="{F3E314DF-819C-4FF1-9C2E-69194E155030}"/>
              </a:ext>
            </a:extLst>
          </p:cNvPr>
          <p:cNvSpPr>
            <a:spLocks noGrp="1"/>
          </p:cNvSpPr>
          <p:nvPr>
            <p:ph type="body" idx="1"/>
          </p:nvPr>
        </p:nvSpPr>
        <p:spPr>
          <a:xfrm>
            <a:off x="838201" y="1825625"/>
            <a:ext cx="10515600" cy="4351338"/>
          </a:xfrm>
          <a:prstGeom prst="rect">
            <a:avLst/>
          </a:prstGeom>
        </p:spPr>
        <p:txBody>
          <a:bodyPr vert="horz" lIns="91378" tIns="45687" rIns="91378" bIns="45687"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ECA1525E-7C66-46A7-89CD-0A0836A4BF07}"/>
              </a:ext>
            </a:extLst>
          </p:cNvPr>
          <p:cNvSpPr>
            <a:spLocks noGrp="1"/>
          </p:cNvSpPr>
          <p:nvPr>
            <p:ph type="dt" sz="half" idx="2"/>
          </p:nvPr>
        </p:nvSpPr>
        <p:spPr>
          <a:xfrm>
            <a:off x="838200" y="6356354"/>
            <a:ext cx="2743200" cy="365125"/>
          </a:xfrm>
          <a:prstGeom prst="rect">
            <a:avLst/>
          </a:prstGeom>
        </p:spPr>
        <p:txBody>
          <a:bodyPr vert="horz" lIns="91378" tIns="45687" rIns="91378" bIns="45687" rtlCol="0" anchor="ctr"/>
          <a:lstStyle>
            <a:lvl1pPr algn="l">
              <a:defRPr sz="1200">
                <a:solidFill>
                  <a:schemeClr val="tx1">
                    <a:tint val="75000"/>
                  </a:schemeClr>
                </a:solidFill>
              </a:defRPr>
            </a:lvl1pPr>
          </a:lstStyle>
          <a:p>
            <a:fld id="{F86BAB08-D03A-4FEF-8092-001CB785BBAB}" type="datetimeFigureOut">
              <a:rPr lang="zh-CN" altLang="en-US" smtClean="0"/>
              <a:pPr/>
              <a:t>2024/10/9</a:t>
            </a:fld>
            <a:endParaRPr lang="zh-CN" altLang="en-US"/>
          </a:p>
        </p:txBody>
      </p:sp>
      <p:sp>
        <p:nvSpPr>
          <p:cNvPr id="5" name="页脚占位符 4">
            <a:extLst>
              <a:ext uri="{FF2B5EF4-FFF2-40B4-BE49-F238E27FC236}">
                <a16:creationId xmlns="" xmlns:a16="http://schemas.microsoft.com/office/drawing/2014/main" id="{93269161-46AB-416B-9C71-590B71BBF5AF}"/>
              </a:ext>
            </a:extLst>
          </p:cNvPr>
          <p:cNvSpPr>
            <a:spLocks noGrp="1"/>
          </p:cNvSpPr>
          <p:nvPr>
            <p:ph type="ftr" sz="quarter" idx="3"/>
          </p:nvPr>
        </p:nvSpPr>
        <p:spPr>
          <a:xfrm>
            <a:off x="4038600" y="6356354"/>
            <a:ext cx="4114800" cy="365125"/>
          </a:xfrm>
          <a:prstGeom prst="rect">
            <a:avLst/>
          </a:prstGeom>
        </p:spPr>
        <p:txBody>
          <a:bodyPr vert="horz" lIns="91378" tIns="45687" rIns="91378" bIns="45687"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 xmlns:a16="http://schemas.microsoft.com/office/drawing/2014/main" id="{0347D277-5155-4804-A42E-790F5C4F8074}"/>
              </a:ext>
            </a:extLst>
          </p:cNvPr>
          <p:cNvSpPr>
            <a:spLocks noGrp="1"/>
          </p:cNvSpPr>
          <p:nvPr>
            <p:ph type="sldNum" sz="quarter" idx="4"/>
          </p:nvPr>
        </p:nvSpPr>
        <p:spPr>
          <a:xfrm>
            <a:off x="8610601" y="6356354"/>
            <a:ext cx="2743200" cy="365125"/>
          </a:xfrm>
          <a:prstGeom prst="rect">
            <a:avLst/>
          </a:prstGeom>
        </p:spPr>
        <p:txBody>
          <a:bodyPr vert="horz" lIns="91378" tIns="45687" rIns="91378" bIns="45687" rtlCol="0" anchor="ctr"/>
          <a:lstStyle>
            <a:lvl1pPr algn="r">
              <a:defRPr sz="1200">
                <a:solidFill>
                  <a:schemeClr val="tx1">
                    <a:tint val="75000"/>
                  </a:schemeClr>
                </a:solidFill>
              </a:defRPr>
            </a:lvl1pPr>
          </a:lstStyle>
          <a:p>
            <a:fld id="{B8AB37BB-E8A6-440B-8775-2A002C97BC55}" type="slidenum">
              <a:rPr lang="zh-CN" altLang="en-US" smtClean="0"/>
              <a:pPr/>
              <a:t>‹#›</a:t>
            </a:fld>
            <a:endParaRPr lang="zh-CN" altLang="en-US"/>
          </a:p>
        </p:txBody>
      </p:sp>
    </p:spTree>
    <p:extLst>
      <p:ext uri="{BB962C8B-B14F-4D97-AF65-F5344CB8AC3E}">
        <p14:creationId xmlns="" xmlns:p14="http://schemas.microsoft.com/office/powerpoint/2010/main" val="30092021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 xmlns:p14="http://schemas.microsoft.com/office/powerpoint/2010/main" Requires="p14">
      <p:transition p14:dur="10">
        <p:push dir="u"/>
      </p:transition>
    </mc:Choice>
    <mc:Fallback>
      <p:transition>
        <p:push dir="u"/>
      </p:transition>
    </mc:Fallback>
  </mc:AlternateContent>
  <p:txStyles>
    <p:titleStyle>
      <a:lvl1pPr algn="l" defTabSz="91379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452" indent="-228452" algn="l" defTabSz="91379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350" indent="-228452" algn="l" defTabSz="91379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246" indent="-228452" algn="l" defTabSz="91379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147" indent="-228452" algn="l" defTabSz="91379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048" indent="-228452" algn="l" defTabSz="91379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2948" indent="-228452" algn="l" defTabSz="91379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69842" indent="-228452" algn="l" defTabSz="91379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6742" indent="-228452" algn="l" defTabSz="91379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3639" indent="-228452" algn="l" defTabSz="91379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3799" rtl="0" eaLnBrk="1" latinLnBrk="0" hangingPunct="1">
        <a:defRPr sz="1800" kern="1200">
          <a:solidFill>
            <a:schemeClr val="tx1"/>
          </a:solidFill>
          <a:latin typeface="+mn-lt"/>
          <a:ea typeface="+mn-ea"/>
          <a:cs typeface="+mn-cs"/>
        </a:defRPr>
      </a:lvl1pPr>
      <a:lvl2pPr marL="456901" algn="l" defTabSz="913799" rtl="0" eaLnBrk="1" latinLnBrk="0" hangingPunct="1">
        <a:defRPr sz="1800" kern="1200">
          <a:solidFill>
            <a:schemeClr val="tx1"/>
          </a:solidFill>
          <a:latin typeface="+mn-lt"/>
          <a:ea typeface="+mn-ea"/>
          <a:cs typeface="+mn-cs"/>
        </a:defRPr>
      </a:lvl2pPr>
      <a:lvl3pPr marL="913799" algn="l" defTabSz="913799" rtl="0" eaLnBrk="1" latinLnBrk="0" hangingPunct="1">
        <a:defRPr sz="1800" kern="1200">
          <a:solidFill>
            <a:schemeClr val="tx1"/>
          </a:solidFill>
          <a:latin typeface="+mn-lt"/>
          <a:ea typeface="+mn-ea"/>
          <a:cs typeface="+mn-cs"/>
        </a:defRPr>
      </a:lvl3pPr>
      <a:lvl4pPr marL="1370702" algn="l" defTabSz="913799" rtl="0" eaLnBrk="1" latinLnBrk="0" hangingPunct="1">
        <a:defRPr sz="1800" kern="1200">
          <a:solidFill>
            <a:schemeClr val="tx1"/>
          </a:solidFill>
          <a:latin typeface="+mn-lt"/>
          <a:ea typeface="+mn-ea"/>
          <a:cs typeface="+mn-cs"/>
        </a:defRPr>
      </a:lvl4pPr>
      <a:lvl5pPr marL="1827596" algn="l" defTabSz="913799" rtl="0" eaLnBrk="1" latinLnBrk="0" hangingPunct="1">
        <a:defRPr sz="1800" kern="1200">
          <a:solidFill>
            <a:schemeClr val="tx1"/>
          </a:solidFill>
          <a:latin typeface="+mn-lt"/>
          <a:ea typeface="+mn-ea"/>
          <a:cs typeface="+mn-cs"/>
        </a:defRPr>
      </a:lvl5pPr>
      <a:lvl6pPr marL="2284495" algn="l" defTabSz="913799" rtl="0" eaLnBrk="1" latinLnBrk="0" hangingPunct="1">
        <a:defRPr sz="1800" kern="1200">
          <a:solidFill>
            <a:schemeClr val="tx1"/>
          </a:solidFill>
          <a:latin typeface="+mn-lt"/>
          <a:ea typeface="+mn-ea"/>
          <a:cs typeface="+mn-cs"/>
        </a:defRPr>
      </a:lvl6pPr>
      <a:lvl7pPr marL="2741393" algn="l" defTabSz="913799" rtl="0" eaLnBrk="1" latinLnBrk="0" hangingPunct="1">
        <a:defRPr sz="1800" kern="1200">
          <a:solidFill>
            <a:schemeClr val="tx1"/>
          </a:solidFill>
          <a:latin typeface="+mn-lt"/>
          <a:ea typeface="+mn-ea"/>
          <a:cs typeface="+mn-cs"/>
        </a:defRPr>
      </a:lvl7pPr>
      <a:lvl8pPr marL="3198294" algn="l" defTabSz="913799" rtl="0" eaLnBrk="1" latinLnBrk="0" hangingPunct="1">
        <a:defRPr sz="1800" kern="1200">
          <a:solidFill>
            <a:schemeClr val="tx1"/>
          </a:solidFill>
          <a:latin typeface="+mn-lt"/>
          <a:ea typeface="+mn-ea"/>
          <a:cs typeface="+mn-cs"/>
        </a:defRPr>
      </a:lvl8pPr>
      <a:lvl9pPr marL="3655195" algn="l" defTabSz="913799"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1034" name="图片 1033" descr="PPT素材-02"/>
          <p:cNvPicPr>
            <a:picLocks noChangeAspect="1"/>
          </p:cNvPicPr>
          <p:nvPr userDrawn="1"/>
        </p:nvPicPr>
        <p:blipFill>
          <a:blip r:embed="rId14"/>
          <a:stretch>
            <a:fillRect/>
          </a:stretch>
        </p:blipFill>
        <p:spPr>
          <a:xfrm>
            <a:off x="1155" y="1163"/>
            <a:ext cx="12189692" cy="6855701"/>
          </a:xfrm>
          <a:prstGeom prst="rect">
            <a:avLst/>
          </a:prstGeom>
          <a:noFill/>
          <a:ln w="9525">
            <a:noFill/>
          </a:ln>
        </p:spPr>
      </p:pic>
    </p:spTree>
    <p:extLst>
      <p:ext uri="{BB962C8B-B14F-4D97-AF65-F5344CB8AC3E}">
        <p14:creationId xmlns="" xmlns:p14="http://schemas.microsoft.com/office/powerpoint/2010/main" val="395375655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ransition advClick="0" advTm="3000">
    <p:random/>
  </p:transition>
  <p:hf sldNum="0" hdr="0"/>
  <p:txStyles>
    <p:titleStyle>
      <a:lvl1pPr marL="0" lvl="0" indent="0" algn="ctr" defTabSz="1088051" eaLnBrk="1" fontAlgn="base" latinLnBrk="0" hangingPunct="1">
        <a:lnSpc>
          <a:spcPct val="100000"/>
        </a:lnSpc>
        <a:spcBef>
          <a:spcPct val="0"/>
        </a:spcBef>
        <a:spcAft>
          <a:spcPct val="0"/>
        </a:spcAft>
        <a:buClr>
          <a:srgbClr val="000000"/>
        </a:buClr>
        <a:buNone/>
        <a:defRPr sz="5200" b="0" i="0" u="none" kern="1200" baseline="0">
          <a:solidFill>
            <a:schemeClr val="tx2"/>
          </a:solidFill>
          <a:latin typeface="+mj-lt"/>
          <a:ea typeface="+mj-ea"/>
          <a:cs typeface="+mj-cs"/>
        </a:defRPr>
      </a:lvl1pPr>
    </p:titleStyle>
    <p:bodyStyle>
      <a:lvl1pPr marL="407498" lvl="0" indent="-407498" algn="l" defTabSz="1088051" eaLnBrk="1" fontAlgn="base" latinLnBrk="0" hangingPunct="1">
        <a:lnSpc>
          <a:spcPct val="100000"/>
        </a:lnSpc>
        <a:spcBef>
          <a:spcPct val="20000"/>
        </a:spcBef>
        <a:spcAft>
          <a:spcPct val="0"/>
        </a:spcAft>
        <a:buChar char="•"/>
        <a:defRPr sz="3800" b="0" i="0" u="none" kern="1200" baseline="0">
          <a:solidFill>
            <a:schemeClr val="tx1"/>
          </a:solidFill>
          <a:latin typeface="+mn-lt"/>
          <a:ea typeface="+mn-ea"/>
          <a:cs typeface="+mn-cs"/>
        </a:defRPr>
      </a:lvl1pPr>
      <a:lvl2pPr marL="884067" lvl="1" indent="-340736" algn="l" defTabSz="1088051" eaLnBrk="1" fontAlgn="base" latinLnBrk="0" hangingPunct="1">
        <a:lnSpc>
          <a:spcPct val="100000"/>
        </a:lnSpc>
        <a:spcBef>
          <a:spcPct val="20000"/>
        </a:spcBef>
        <a:spcAft>
          <a:spcPct val="0"/>
        </a:spcAft>
        <a:buChar char="–"/>
        <a:defRPr sz="3300" b="0" i="0" u="none" kern="1200" baseline="0">
          <a:solidFill>
            <a:schemeClr val="tx1"/>
          </a:solidFill>
          <a:latin typeface="+mn-lt"/>
          <a:ea typeface="+mn-ea"/>
          <a:cs typeface="+mn-cs"/>
        </a:defRPr>
      </a:lvl2pPr>
      <a:lvl3pPr marL="1359715" lvl="2" indent="-271668" algn="l" defTabSz="1088051"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3pPr>
      <a:lvl4pPr marL="1903972" lvl="3" indent="-272587" algn="l" defTabSz="1088051"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4pPr>
      <a:lvl5pPr marL="2447306" lvl="4" indent="-271668" algn="l" defTabSz="1088051"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5pPr>
      <a:lvl6pPr marL="1823391" lvl="5" indent="-165767" algn="l" defTabSz="1088051"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6pPr>
      <a:lvl7pPr marL="2154921" lvl="6" indent="-165767" algn="l" defTabSz="1088051"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7pPr>
      <a:lvl8pPr marL="2486444" lvl="7" indent="-165767" algn="l" defTabSz="1088051"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8pPr>
      <a:lvl9pPr marL="2817971" lvl="8" indent="-165767" algn="l" defTabSz="1088051"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9pPr>
    </p:bodyStyle>
    <p:otherStyle>
      <a:lvl1pPr marL="0" lvl="0" indent="0" algn="l" defTabSz="663050" eaLnBrk="1" fontAlgn="base" latinLnBrk="0" hangingPunct="1">
        <a:lnSpc>
          <a:spcPct val="100000"/>
        </a:lnSpc>
        <a:spcBef>
          <a:spcPct val="0"/>
        </a:spcBef>
        <a:spcAft>
          <a:spcPct val="0"/>
        </a:spcAft>
        <a:buNone/>
        <a:defRPr sz="1300" b="0" i="0" u="none" kern="1200" baseline="0">
          <a:solidFill>
            <a:schemeClr val="tx1"/>
          </a:solidFill>
          <a:latin typeface="+mn-lt"/>
          <a:ea typeface="+mn-ea"/>
          <a:cs typeface="+mn-cs"/>
        </a:defRPr>
      </a:lvl1pPr>
      <a:lvl2pPr marL="331525" lvl="1" indent="0" algn="l" defTabSz="663050" eaLnBrk="1" fontAlgn="base" latinLnBrk="0" hangingPunct="1">
        <a:lnSpc>
          <a:spcPct val="100000"/>
        </a:lnSpc>
        <a:spcBef>
          <a:spcPct val="0"/>
        </a:spcBef>
        <a:spcAft>
          <a:spcPct val="0"/>
        </a:spcAft>
        <a:buNone/>
        <a:defRPr sz="2200" b="0" i="0" u="none" kern="1200" baseline="0">
          <a:solidFill>
            <a:schemeClr val="tx1"/>
          </a:solidFill>
          <a:latin typeface="+mn-lt"/>
          <a:ea typeface="+mn-ea"/>
          <a:cs typeface="+mn-cs"/>
        </a:defRPr>
      </a:lvl2pPr>
      <a:lvl3pPr marL="663050" lvl="2" indent="0" algn="l" defTabSz="663050" eaLnBrk="1" fontAlgn="base" latinLnBrk="0" hangingPunct="1">
        <a:lnSpc>
          <a:spcPct val="100000"/>
        </a:lnSpc>
        <a:spcBef>
          <a:spcPct val="0"/>
        </a:spcBef>
        <a:spcAft>
          <a:spcPct val="0"/>
        </a:spcAft>
        <a:buNone/>
        <a:defRPr sz="2200" b="0" i="0" u="none" kern="1200" baseline="0">
          <a:solidFill>
            <a:schemeClr val="tx1"/>
          </a:solidFill>
          <a:latin typeface="+mn-lt"/>
          <a:ea typeface="+mn-ea"/>
          <a:cs typeface="+mn-cs"/>
        </a:defRPr>
      </a:lvl3pPr>
      <a:lvl4pPr marL="994581" lvl="3" indent="0" algn="l" defTabSz="663050" eaLnBrk="1" fontAlgn="base" latinLnBrk="0" hangingPunct="1">
        <a:lnSpc>
          <a:spcPct val="100000"/>
        </a:lnSpc>
        <a:spcBef>
          <a:spcPct val="0"/>
        </a:spcBef>
        <a:spcAft>
          <a:spcPct val="0"/>
        </a:spcAft>
        <a:buNone/>
        <a:defRPr sz="2200" b="0" i="0" u="none" kern="1200" baseline="0">
          <a:solidFill>
            <a:schemeClr val="tx1"/>
          </a:solidFill>
          <a:latin typeface="+mn-lt"/>
          <a:ea typeface="+mn-ea"/>
          <a:cs typeface="+mn-cs"/>
        </a:defRPr>
      </a:lvl4pPr>
      <a:lvl5pPr marL="1326106" lvl="4" indent="0" algn="l" defTabSz="663050" eaLnBrk="1" fontAlgn="base" latinLnBrk="0" hangingPunct="1">
        <a:lnSpc>
          <a:spcPct val="100000"/>
        </a:lnSpc>
        <a:spcBef>
          <a:spcPct val="0"/>
        </a:spcBef>
        <a:spcAft>
          <a:spcPct val="0"/>
        </a:spcAft>
        <a:buNone/>
        <a:defRPr sz="2200" b="0" i="0" u="none" kern="1200" baseline="0">
          <a:solidFill>
            <a:schemeClr val="tx1"/>
          </a:solidFill>
          <a:latin typeface="+mn-lt"/>
          <a:ea typeface="+mn-ea"/>
          <a:cs typeface="+mn-cs"/>
        </a:defRPr>
      </a:lvl5pPr>
      <a:lvl6pPr marL="1657630" lvl="5" indent="0" algn="l" defTabSz="663050" eaLnBrk="1" fontAlgn="base" latinLnBrk="0" hangingPunct="1">
        <a:lnSpc>
          <a:spcPct val="100000"/>
        </a:lnSpc>
        <a:spcBef>
          <a:spcPct val="0"/>
        </a:spcBef>
        <a:spcAft>
          <a:spcPct val="0"/>
        </a:spcAft>
        <a:buNone/>
        <a:defRPr sz="2200" b="0" i="0" u="none" kern="1200" baseline="0">
          <a:solidFill>
            <a:schemeClr val="tx1"/>
          </a:solidFill>
          <a:latin typeface="+mn-lt"/>
          <a:ea typeface="+mn-ea"/>
          <a:cs typeface="+mn-cs"/>
        </a:defRPr>
      </a:lvl6pPr>
      <a:lvl7pPr marL="1989155" lvl="6" indent="0" algn="l" defTabSz="663050" eaLnBrk="1" fontAlgn="base" latinLnBrk="0" hangingPunct="1">
        <a:lnSpc>
          <a:spcPct val="100000"/>
        </a:lnSpc>
        <a:spcBef>
          <a:spcPct val="0"/>
        </a:spcBef>
        <a:spcAft>
          <a:spcPct val="0"/>
        </a:spcAft>
        <a:buNone/>
        <a:defRPr sz="2200" b="0" i="0" u="none" kern="1200" baseline="0">
          <a:solidFill>
            <a:schemeClr val="tx1"/>
          </a:solidFill>
          <a:latin typeface="+mn-lt"/>
          <a:ea typeface="+mn-ea"/>
          <a:cs typeface="+mn-cs"/>
        </a:defRPr>
      </a:lvl7pPr>
      <a:lvl8pPr marL="2320684" lvl="7" indent="0" algn="l" defTabSz="663050" eaLnBrk="1" fontAlgn="base" latinLnBrk="0" hangingPunct="1">
        <a:lnSpc>
          <a:spcPct val="100000"/>
        </a:lnSpc>
        <a:spcBef>
          <a:spcPct val="0"/>
        </a:spcBef>
        <a:spcAft>
          <a:spcPct val="0"/>
        </a:spcAft>
        <a:buNone/>
        <a:defRPr sz="2200" b="0" i="0" u="none" kern="1200" baseline="0">
          <a:solidFill>
            <a:schemeClr val="tx1"/>
          </a:solidFill>
          <a:latin typeface="+mn-lt"/>
          <a:ea typeface="+mn-ea"/>
          <a:cs typeface="+mn-cs"/>
        </a:defRPr>
      </a:lvl8pPr>
      <a:lvl9pPr marL="2652208" lvl="8" indent="0" algn="l" defTabSz="663050" eaLnBrk="1" fontAlgn="base" latinLnBrk="0" hangingPunct="1">
        <a:lnSpc>
          <a:spcPct val="100000"/>
        </a:lnSpc>
        <a:spcBef>
          <a:spcPct val="0"/>
        </a:spcBef>
        <a:spcAft>
          <a:spcPct val="0"/>
        </a:spcAft>
        <a:buNone/>
        <a:defRPr sz="2200" b="0" i="0" u="none" kern="1200" baseline="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1034" name="图片 1033" descr="PPT素材-02"/>
          <p:cNvPicPr>
            <a:picLocks noChangeAspect="1"/>
          </p:cNvPicPr>
          <p:nvPr userDrawn="1"/>
        </p:nvPicPr>
        <p:blipFill>
          <a:blip r:embed="rId14"/>
          <a:stretch>
            <a:fillRect/>
          </a:stretch>
        </p:blipFill>
        <p:spPr>
          <a:xfrm>
            <a:off x="1155" y="1162"/>
            <a:ext cx="12189692" cy="6855701"/>
          </a:xfrm>
          <a:prstGeom prst="rect">
            <a:avLst/>
          </a:prstGeom>
          <a:noFill/>
          <a:ln w="9525">
            <a:noFill/>
          </a:ln>
        </p:spPr>
      </p:pic>
    </p:spTree>
    <p:extLst>
      <p:ext uri="{BB962C8B-B14F-4D97-AF65-F5344CB8AC3E}">
        <p14:creationId xmlns="" xmlns:p14="http://schemas.microsoft.com/office/powerpoint/2010/main" val="225161826"/>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ransition advClick="0" advTm="3000">
    <p:random/>
  </p:transition>
  <p:hf sldNum="0" hdr="0"/>
  <p:txStyles>
    <p:titleStyle>
      <a:lvl1pPr marL="0" lvl="0" indent="0" algn="ctr" defTabSz="1088161" eaLnBrk="1" fontAlgn="base" latinLnBrk="0" hangingPunct="1">
        <a:lnSpc>
          <a:spcPct val="100000"/>
        </a:lnSpc>
        <a:spcBef>
          <a:spcPct val="0"/>
        </a:spcBef>
        <a:spcAft>
          <a:spcPct val="0"/>
        </a:spcAft>
        <a:buClr>
          <a:srgbClr val="000000"/>
        </a:buClr>
        <a:buNone/>
        <a:defRPr sz="5200" b="0" i="0" u="none" kern="1200" baseline="0">
          <a:solidFill>
            <a:schemeClr val="tx2"/>
          </a:solidFill>
          <a:latin typeface="+mj-lt"/>
          <a:ea typeface="+mj-ea"/>
          <a:cs typeface="+mj-cs"/>
        </a:defRPr>
      </a:lvl1pPr>
    </p:titleStyle>
    <p:bodyStyle>
      <a:lvl1pPr marL="407539" lvl="0" indent="-407539" algn="l" defTabSz="1088161" eaLnBrk="1" fontAlgn="base" latinLnBrk="0" hangingPunct="1">
        <a:lnSpc>
          <a:spcPct val="100000"/>
        </a:lnSpc>
        <a:spcBef>
          <a:spcPct val="20000"/>
        </a:spcBef>
        <a:spcAft>
          <a:spcPct val="0"/>
        </a:spcAft>
        <a:buChar char="•"/>
        <a:defRPr sz="3800" b="0" i="0" u="none" kern="1200" baseline="0">
          <a:solidFill>
            <a:schemeClr val="tx1"/>
          </a:solidFill>
          <a:latin typeface="+mn-lt"/>
          <a:ea typeface="+mn-ea"/>
          <a:cs typeface="+mn-cs"/>
        </a:defRPr>
      </a:lvl1pPr>
      <a:lvl2pPr marL="884157" lvl="1" indent="-340770" algn="l" defTabSz="1088161" eaLnBrk="1" fontAlgn="base" latinLnBrk="0" hangingPunct="1">
        <a:lnSpc>
          <a:spcPct val="100000"/>
        </a:lnSpc>
        <a:spcBef>
          <a:spcPct val="20000"/>
        </a:spcBef>
        <a:spcAft>
          <a:spcPct val="0"/>
        </a:spcAft>
        <a:buChar char="–"/>
        <a:defRPr sz="3300" b="0" i="0" u="none" kern="1200" baseline="0">
          <a:solidFill>
            <a:schemeClr val="tx1"/>
          </a:solidFill>
          <a:latin typeface="+mn-lt"/>
          <a:ea typeface="+mn-ea"/>
          <a:cs typeface="+mn-cs"/>
        </a:defRPr>
      </a:lvl2pPr>
      <a:lvl3pPr marL="1359853" lvl="2" indent="-271694" algn="l" defTabSz="1088161"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3pPr>
      <a:lvl4pPr marL="1904165" lvl="3" indent="-272615" algn="l" defTabSz="1088161"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4pPr>
      <a:lvl5pPr marL="2447554" lvl="4" indent="-271694" algn="l" defTabSz="1088161"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5pPr>
      <a:lvl6pPr marL="1823576" lvl="5" indent="-165783" algn="l" defTabSz="1088161"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6pPr>
      <a:lvl7pPr marL="2155139" lvl="6" indent="-165783" algn="l" defTabSz="1088161"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7pPr>
      <a:lvl8pPr marL="2486696" lvl="7" indent="-165783" algn="l" defTabSz="1088161"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8pPr>
      <a:lvl9pPr marL="2818257" lvl="8" indent="-165783" algn="l" defTabSz="1088161"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9pPr>
    </p:bodyStyle>
    <p:otherStyle>
      <a:lvl1pPr marL="0" lvl="0" indent="0" algn="l" defTabSz="663117" eaLnBrk="1" fontAlgn="base" latinLnBrk="0" hangingPunct="1">
        <a:lnSpc>
          <a:spcPct val="100000"/>
        </a:lnSpc>
        <a:spcBef>
          <a:spcPct val="0"/>
        </a:spcBef>
        <a:spcAft>
          <a:spcPct val="0"/>
        </a:spcAft>
        <a:buNone/>
        <a:defRPr sz="1300" b="0" i="0" u="none" kern="1200" baseline="0">
          <a:solidFill>
            <a:schemeClr val="tx1"/>
          </a:solidFill>
          <a:latin typeface="+mn-lt"/>
          <a:ea typeface="+mn-ea"/>
          <a:cs typeface="+mn-cs"/>
        </a:defRPr>
      </a:lvl1pPr>
      <a:lvl2pPr marL="331559" lvl="1" indent="0" algn="l" defTabSz="663117" eaLnBrk="1" fontAlgn="base" latinLnBrk="0" hangingPunct="1">
        <a:lnSpc>
          <a:spcPct val="100000"/>
        </a:lnSpc>
        <a:spcBef>
          <a:spcPct val="0"/>
        </a:spcBef>
        <a:spcAft>
          <a:spcPct val="0"/>
        </a:spcAft>
        <a:buNone/>
        <a:defRPr sz="2200" b="0" i="0" u="none" kern="1200" baseline="0">
          <a:solidFill>
            <a:schemeClr val="tx1"/>
          </a:solidFill>
          <a:latin typeface="+mn-lt"/>
          <a:ea typeface="+mn-ea"/>
          <a:cs typeface="+mn-cs"/>
        </a:defRPr>
      </a:lvl2pPr>
      <a:lvl3pPr marL="663117" lvl="2" indent="0" algn="l" defTabSz="663117" eaLnBrk="1" fontAlgn="base" latinLnBrk="0" hangingPunct="1">
        <a:lnSpc>
          <a:spcPct val="100000"/>
        </a:lnSpc>
        <a:spcBef>
          <a:spcPct val="0"/>
        </a:spcBef>
        <a:spcAft>
          <a:spcPct val="0"/>
        </a:spcAft>
        <a:buNone/>
        <a:defRPr sz="2200" b="0" i="0" u="none" kern="1200" baseline="0">
          <a:solidFill>
            <a:schemeClr val="tx1"/>
          </a:solidFill>
          <a:latin typeface="+mn-lt"/>
          <a:ea typeface="+mn-ea"/>
          <a:cs typeface="+mn-cs"/>
        </a:defRPr>
      </a:lvl3pPr>
      <a:lvl4pPr marL="994682" lvl="3" indent="0" algn="l" defTabSz="663117" eaLnBrk="1" fontAlgn="base" latinLnBrk="0" hangingPunct="1">
        <a:lnSpc>
          <a:spcPct val="100000"/>
        </a:lnSpc>
        <a:spcBef>
          <a:spcPct val="0"/>
        </a:spcBef>
        <a:spcAft>
          <a:spcPct val="0"/>
        </a:spcAft>
        <a:buNone/>
        <a:defRPr sz="2200" b="0" i="0" u="none" kern="1200" baseline="0">
          <a:solidFill>
            <a:schemeClr val="tx1"/>
          </a:solidFill>
          <a:latin typeface="+mn-lt"/>
          <a:ea typeface="+mn-ea"/>
          <a:cs typeface="+mn-cs"/>
        </a:defRPr>
      </a:lvl4pPr>
      <a:lvl5pPr marL="1326240" lvl="4" indent="0" algn="l" defTabSz="663117" eaLnBrk="1" fontAlgn="base" latinLnBrk="0" hangingPunct="1">
        <a:lnSpc>
          <a:spcPct val="100000"/>
        </a:lnSpc>
        <a:spcBef>
          <a:spcPct val="0"/>
        </a:spcBef>
        <a:spcAft>
          <a:spcPct val="0"/>
        </a:spcAft>
        <a:buNone/>
        <a:defRPr sz="2200" b="0" i="0" u="none" kern="1200" baseline="0">
          <a:solidFill>
            <a:schemeClr val="tx1"/>
          </a:solidFill>
          <a:latin typeface="+mn-lt"/>
          <a:ea typeface="+mn-ea"/>
          <a:cs typeface="+mn-cs"/>
        </a:defRPr>
      </a:lvl5pPr>
      <a:lvl6pPr marL="1657798" lvl="5" indent="0" algn="l" defTabSz="663117" eaLnBrk="1" fontAlgn="base" latinLnBrk="0" hangingPunct="1">
        <a:lnSpc>
          <a:spcPct val="100000"/>
        </a:lnSpc>
        <a:spcBef>
          <a:spcPct val="0"/>
        </a:spcBef>
        <a:spcAft>
          <a:spcPct val="0"/>
        </a:spcAft>
        <a:buNone/>
        <a:defRPr sz="2200" b="0" i="0" u="none" kern="1200" baseline="0">
          <a:solidFill>
            <a:schemeClr val="tx1"/>
          </a:solidFill>
          <a:latin typeface="+mn-lt"/>
          <a:ea typeface="+mn-ea"/>
          <a:cs typeface="+mn-cs"/>
        </a:defRPr>
      </a:lvl6pPr>
      <a:lvl7pPr marL="1989356" lvl="6" indent="0" algn="l" defTabSz="663117" eaLnBrk="1" fontAlgn="base" latinLnBrk="0" hangingPunct="1">
        <a:lnSpc>
          <a:spcPct val="100000"/>
        </a:lnSpc>
        <a:spcBef>
          <a:spcPct val="0"/>
        </a:spcBef>
        <a:spcAft>
          <a:spcPct val="0"/>
        </a:spcAft>
        <a:buNone/>
        <a:defRPr sz="2200" b="0" i="0" u="none" kern="1200" baseline="0">
          <a:solidFill>
            <a:schemeClr val="tx1"/>
          </a:solidFill>
          <a:latin typeface="+mn-lt"/>
          <a:ea typeface="+mn-ea"/>
          <a:cs typeface="+mn-cs"/>
        </a:defRPr>
      </a:lvl7pPr>
      <a:lvl8pPr marL="2320919" lvl="7" indent="0" algn="l" defTabSz="663117" eaLnBrk="1" fontAlgn="base" latinLnBrk="0" hangingPunct="1">
        <a:lnSpc>
          <a:spcPct val="100000"/>
        </a:lnSpc>
        <a:spcBef>
          <a:spcPct val="0"/>
        </a:spcBef>
        <a:spcAft>
          <a:spcPct val="0"/>
        </a:spcAft>
        <a:buNone/>
        <a:defRPr sz="2200" b="0" i="0" u="none" kern="1200" baseline="0">
          <a:solidFill>
            <a:schemeClr val="tx1"/>
          </a:solidFill>
          <a:latin typeface="+mn-lt"/>
          <a:ea typeface="+mn-ea"/>
          <a:cs typeface="+mn-cs"/>
        </a:defRPr>
      </a:lvl8pPr>
      <a:lvl9pPr marL="2652476" lvl="8" indent="0" algn="l" defTabSz="663117" eaLnBrk="1" fontAlgn="base" latinLnBrk="0" hangingPunct="1">
        <a:lnSpc>
          <a:spcPct val="100000"/>
        </a:lnSpc>
        <a:spcBef>
          <a:spcPct val="0"/>
        </a:spcBef>
        <a:spcAft>
          <a:spcPct val="0"/>
        </a:spcAft>
        <a:buNone/>
        <a:defRPr sz="2200" b="0" i="0" u="none" kern="1200" baseline="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1034" name="图片 1033" descr="PPT素材-02"/>
          <p:cNvPicPr>
            <a:picLocks noChangeAspect="1"/>
          </p:cNvPicPr>
          <p:nvPr userDrawn="1"/>
        </p:nvPicPr>
        <p:blipFill>
          <a:blip r:embed="rId14"/>
          <a:stretch>
            <a:fillRect/>
          </a:stretch>
        </p:blipFill>
        <p:spPr>
          <a:xfrm>
            <a:off x="1155" y="1162"/>
            <a:ext cx="12189692" cy="6855701"/>
          </a:xfrm>
          <a:prstGeom prst="rect">
            <a:avLst/>
          </a:prstGeom>
          <a:noFill/>
          <a:ln w="9525">
            <a:noFill/>
          </a:ln>
        </p:spPr>
      </p:pic>
    </p:spTree>
    <p:extLst>
      <p:ext uri="{BB962C8B-B14F-4D97-AF65-F5344CB8AC3E}">
        <p14:creationId xmlns="" xmlns:p14="http://schemas.microsoft.com/office/powerpoint/2010/main" val="2870915263"/>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transition advClick="0" advTm="3000">
    <p:random/>
  </p:transition>
  <p:hf sldNum="0" hdr="0"/>
  <p:txStyles>
    <p:titleStyle>
      <a:lvl1pPr marL="0" lvl="0" indent="0" algn="ctr" defTabSz="1088271" eaLnBrk="1" fontAlgn="base" latinLnBrk="0" hangingPunct="1">
        <a:lnSpc>
          <a:spcPct val="100000"/>
        </a:lnSpc>
        <a:spcBef>
          <a:spcPct val="0"/>
        </a:spcBef>
        <a:spcAft>
          <a:spcPct val="0"/>
        </a:spcAft>
        <a:buClr>
          <a:srgbClr val="000000"/>
        </a:buClr>
        <a:buNone/>
        <a:defRPr sz="5200" b="0" i="0" u="none" kern="1200" baseline="0">
          <a:solidFill>
            <a:schemeClr val="tx2"/>
          </a:solidFill>
          <a:latin typeface="+mj-lt"/>
          <a:ea typeface="+mj-ea"/>
          <a:cs typeface="+mj-cs"/>
        </a:defRPr>
      </a:lvl1pPr>
    </p:titleStyle>
    <p:bodyStyle>
      <a:lvl1pPr marL="407581" lvl="0" indent="-407581" algn="l" defTabSz="1088271" eaLnBrk="1" fontAlgn="base" latinLnBrk="0" hangingPunct="1">
        <a:lnSpc>
          <a:spcPct val="100000"/>
        </a:lnSpc>
        <a:spcBef>
          <a:spcPct val="20000"/>
        </a:spcBef>
        <a:spcAft>
          <a:spcPct val="0"/>
        </a:spcAft>
        <a:buChar char="•"/>
        <a:defRPr sz="3800" b="0" i="0" u="none" kern="1200" baseline="0">
          <a:solidFill>
            <a:schemeClr val="tx1"/>
          </a:solidFill>
          <a:latin typeface="+mn-lt"/>
          <a:ea typeface="+mn-ea"/>
          <a:cs typeface="+mn-cs"/>
        </a:defRPr>
      </a:lvl1pPr>
      <a:lvl2pPr marL="884247" lvl="1" indent="-340805" algn="l" defTabSz="1088271" eaLnBrk="1" fontAlgn="base" latinLnBrk="0" hangingPunct="1">
        <a:lnSpc>
          <a:spcPct val="100000"/>
        </a:lnSpc>
        <a:spcBef>
          <a:spcPct val="20000"/>
        </a:spcBef>
        <a:spcAft>
          <a:spcPct val="0"/>
        </a:spcAft>
        <a:buChar char="–"/>
        <a:defRPr sz="3300" b="0" i="0" u="none" kern="1200" baseline="0">
          <a:solidFill>
            <a:schemeClr val="tx1"/>
          </a:solidFill>
          <a:latin typeface="+mn-lt"/>
          <a:ea typeface="+mn-ea"/>
          <a:cs typeface="+mn-cs"/>
        </a:defRPr>
      </a:lvl2pPr>
      <a:lvl3pPr marL="1359991" lvl="2" indent="-271722" algn="l" defTabSz="1088271"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3pPr>
      <a:lvl4pPr marL="1904358" lvl="3" indent="-272643" algn="l" defTabSz="1088271"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4pPr>
      <a:lvl5pPr marL="2447802" lvl="4" indent="-271722" algn="l" defTabSz="1088271"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5pPr>
      <a:lvl6pPr marL="1823761" lvl="5" indent="-165799" algn="l" defTabSz="1088271"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6pPr>
      <a:lvl7pPr marL="2155357" lvl="6" indent="-165799" algn="l" defTabSz="1088271"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7pPr>
      <a:lvl8pPr marL="2486948" lvl="7" indent="-165799" algn="l" defTabSz="1088271"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8pPr>
      <a:lvl9pPr marL="2818542" lvl="8" indent="-165799" algn="l" defTabSz="1088271"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9pPr>
    </p:bodyStyle>
    <p:otherStyle>
      <a:lvl1pPr marL="0" lvl="0" indent="0" algn="l" defTabSz="663185" eaLnBrk="1" fontAlgn="base" latinLnBrk="0" hangingPunct="1">
        <a:lnSpc>
          <a:spcPct val="100000"/>
        </a:lnSpc>
        <a:spcBef>
          <a:spcPct val="0"/>
        </a:spcBef>
        <a:spcAft>
          <a:spcPct val="0"/>
        </a:spcAft>
        <a:buNone/>
        <a:defRPr sz="1300" b="0" i="0" u="none" kern="1200" baseline="0">
          <a:solidFill>
            <a:schemeClr val="tx1"/>
          </a:solidFill>
          <a:latin typeface="+mn-lt"/>
          <a:ea typeface="+mn-ea"/>
          <a:cs typeface="+mn-cs"/>
        </a:defRPr>
      </a:lvl1pPr>
      <a:lvl2pPr marL="331593" lvl="1" indent="0" algn="l" defTabSz="663185" eaLnBrk="1" fontAlgn="base" latinLnBrk="0" hangingPunct="1">
        <a:lnSpc>
          <a:spcPct val="100000"/>
        </a:lnSpc>
        <a:spcBef>
          <a:spcPct val="0"/>
        </a:spcBef>
        <a:spcAft>
          <a:spcPct val="0"/>
        </a:spcAft>
        <a:buNone/>
        <a:defRPr sz="2200" b="0" i="0" u="none" kern="1200" baseline="0">
          <a:solidFill>
            <a:schemeClr val="tx1"/>
          </a:solidFill>
          <a:latin typeface="+mn-lt"/>
          <a:ea typeface="+mn-ea"/>
          <a:cs typeface="+mn-cs"/>
        </a:defRPr>
      </a:lvl2pPr>
      <a:lvl3pPr marL="663185" lvl="2" indent="0" algn="l" defTabSz="663185" eaLnBrk="1" fontAlgn="base" latinLnBrk="0" hangingPunct="1">
        <a:lnSpc>
          <a:spcPct val="100000"/>
        </a:lnSpc>
        <a:spcBef>
          <a:spcPct val="0"/>
        </a:spcBef>
        <a:spcAft>
          <a:spcPct val="0"/>
        </a:spcAft>
        <a:buNone/>
        <a:defRPr sz="2200" b="0" i="0" u="none" kern="1200" baseline="0">
          <a:solidFill>
            <a:schemeClr val="tx1"/>
          </a:solidFill>
          <a:latin typeface="+mn-lt"/>
          <a:ea typeface="+mn-ea"/>
          <a:cs typeface="+mn-cs"/>
        </a:defRPr>
      </a:lvl3pPr>
      <a:lvl4pPr marL="994782" lvl="3" indent="0" algn="l" defTabSz="663185" eaLnBrk="1" fontAlgn="base" latinLnBrk="0" hangingPunct="1">
        <a:lnSpc>
          <a:spcPct val="100000"/>
        </a:lnSpc>
        <a:spcBef>
          <a:spcPct val="0"/>
        </a:spcBef>
        <a:spcAft>
          <a:spcPct val="0"/>
        </a:spcAft>
        <a:buNone/>
        <a:defRPr sz="2200" b="0" i="0" u="none" kern="1200" baseline="0">
          <a:solidFill>
            <a:schemeClr val="tx1"/>
          </a:solidFill>
          <a:latin typeface="+mn-lt"/>
          <a:ea typeface="+mn-ea"/>
          <a:cs typeface="+mn-cs"/>
        </a:defRPr>
      </a:lvl4pPr>
      <a:lvl5pPr marL="1326374" lvl="4" indent="0" algn="l" defTabSz="663185" eaLnBrk="1" fontAlgn="base" latinLnBrk="0" hangingPunct="1">
        <a:lnSpc>
          <a:spcPct val="100000"/>
        </a:lnSpc>
        <a:spcBef>
          <a:spcPct val="0"/>
        </a:spcBef>
        <a:spcAft>
          <a:spcPct val="0"/>
        </a:spcAft>
        <a:buNone/>
        <a:defRPr sz="2200" b="0" i="0" u="none" kern="1200" baseline="0">
          <a:solidFill>
            <a:schemeClr val="tx1"/>
          </a:solidFill>
          <a:latin typeface="+mn-lt"/>
          <a:ea typeface="+mn-ea"/>
          <a:cs typeface="+mn-cs"/>
        </a:defRPr>
      </a:lvl5pPr>
      <a:lvl6pPr marL="1657966" lvl="5" indent="0" algn="l" defTabSz="663185" eaLnBrk="1" fontAlgn="base" latinLnBrk="0" hangingPunct="1">
        <a:lnSpc>
          <a:spcPct val="100000"/>
        </a:lnSpc>
        <a:spcBef>
          <a:spcPct val="0"/>
        </a:spcBef>
        <a:spcAft>
          <a:spcPct val="0"/>
        </a:spcAft>
        <a:buNone/>
        <a:defRPr sz="2200" b="0" i="0" u="none" kern="1200" baseline="0">
          <a:solidFill>
            <a:schemeClr val="tx1"/>
          </a:solidFill>
          <a:latin typeface="+mn-lt"/>
          <a:ea typeface="+mn-ea"/>
          <a:cs typeface="+mn-cs"/>
        </a:defRPr>
      </a:lvl6pPr>
      <a:lvl7pPr marL="1989557" lvl="6" indent="0" algn="l" defTabSz="663185" eaLnBrk="1" fontAlgn="base" latinLnBrk="0" hangingPunct="1">
        <a:lnSpc>
          <a:spcPct val="100000"/>
        </a:lnSpc>
        <a:spcBef>
          <a:spcPct val="0"/>
        </a:spcBef>
        <a:spcAft>
          <a:spcPct val="0"/>
        </a:spcAft>
        <a:buNone/>
        <a:defRPr sz="2200" b="0" i="0" u="none" kern="1200" baseline="0">
          <a:solidFill>
            <a:schemeClr val="tx1"/>
          </a:solidFill>
          <a:latin typeface="+mn-lt"/>
          <a:ea typeface="+mn-ea"/>
          <a:cs typeface="+mn-cs"/>
        </a:defRPr>
      </a:lvl7pPr>
      <a:lvl8pPr marL="2321154" lvl="7" indent="0" algn="l" defTabSz="663185" eaLnBrk="1" fontAlgn="base" latinLnBrk="0" hangingPunct="1">
        <a:lnSpc>
          <a:spcPct val="100000"/>
        </a:lnSpc>
        <a:spcBef>
          <a:spcPct val="0"/>
        </a:spcBef>
        <a:spcAft>
          <a:spcPct val="0"/>
        </a:spcAft>
        <a:buNone/>
        <a:defRPr sz="2200" b="0" i="0" u="none" kern="1200" baseline="0">
          <a:solidFill>
            <a:schemeClr val="tx1"/>
          </a:solidFill>
          <a:latin typeface="+mn-lt"/>
          <a:ea typeface="+mn-ea"/>
          <a:cs typeface="+mn-cs"/>
        </a:defRPr>
      </a:lvl8pPr>
      <a:lvl9pPr marL="2652744" lvl="8" indent="0" algn="l" defTabSz="663185" eaLnBrk="1" fontAlgn="base" latinLnBrk="0" hangingPunct="1">
        <a:lnSpc>
          <a:spcPct val="100000"/>
        </a:lnSpc>
        <a:spcBef>
          <a:spcPct val="0"/>
        </a:spcBef>
        <a:spcAft>
          <a:spcPct val="0"/>
        </a:spcAft>
        <a:buNone/>
        <a:defRPr sz="2200" b="0" i="0" u="none" kern="1200" baseline="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1034" name="图片 1033" descr="PPT素材-02"/>
          <p:cNvPicPr>
            <a:picLocks noChangeAspect="1"/>
          </p:cNvPicPr>
          <p:nvPr userDrawn="1"/>
        </p:nvPicPr>
        <p:blipFill>
          <a:blip r:embed="rId14"/>
          <a:stretch>
            <a:fillRect/>
          </a:stretch>
        </p:blipFill>
        <p:spPr>
          <a:xfrm>
            <a:off x="1155" y="1159"/>
            <a:ext cx="12189692" cy="6855701"/>
          </a:xfrm>
          <a:prstGeom prst="rect">
            <a:avLst/>
          </a:prstGeom>
          <a:noFill/>
          <a:ln w="9525">
            <a:noFill/>
          </a:ln>
        </p:spPr>
      </p:pic>
    </p:spTree>
    <p:extLst>
      <p:ext uri="{BB962C8B-B14F-4D97-AF65-F5344CB8AC3E}">
        <p14:creationId xmlns="" xmlns:p14="http://schemas.microsoft.com/office/powerpoint/2010/main" val="3756946924"/>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Lst>
  <p:transition advClick="0" advTm="3000">
    <p:random/>
  </p:transition>
  <p:hf sldNum="0" hdr="0"/>
  <p:txStyles>
    <p:titleStyle>
      <a:lvl1pPr marL="0" lvl="0" indent="0" algn="ctr" defTabSz="1088491" eaLnBrk="1" fontAlgn="base" latinLnBrk="0" hangingPunct="1">
        <a:lnSpc>
          <a:spcPct val="100000"/>
        </a:lnSpc>
        <a:spcBef>
          <a:spcPct val="0"/>
        </a:spcBef>
        <a:spcAft>
          <a:spcPct val="0"/>
        </a:spcAft>
        <a:buClr>
          <a:srgbClr val="000000"/>
        </a:buClr>
        <a:buNone/>
        <a:defRPr sz="5200" b="0" i="0" u="none" kern="1200" baseline="0">
          <a:solidFill>
            <a:schemeClr val="tx2"/>
          </a:solidFill>
          <a:latin typeface="+mj-lt"/>
          <a:ea typeface="+mj-ea"/>
          <a:cs typeface="+mj-cs"/>
        </a:defRPr>
      </a:lvl1pPr>
    </p:titleStyle>
    <p:bodyStyle>
      <a:lvl1pPr marL="407665" lvl="0" indent="-407665" algn="l" defTabSz="1088491" eaLnBrk="1" fontAlgn="base" latinLnBrk="0" hangingPunct="1">
        <a:lnSpc>
          <a:spcPct val="100000"/>
        </a:lnSpc>
        <a:spcBef>
          <a:spcPct val="20000"/>
        </a:spcBef>
        <a:spcAft>
          <a:spcPct val="0"/>
        </a:spcAft>
        <a:buChar char="•"/>
        <a:defRPr sz="3800" b="0" i="0" u="none" kern="1200" baseline="0">
          <a:solidFill>
            <a:schemeClr val="tx1"/>
          </a:solidFill>
          <a:latin typeface="+mn-lt"/>
          <a:ea typeface="+mn-ea"/>
          <a:cs typeface="+mn-cs"/>
        </a:defRPr>
      </a:lvl1pPr>
      <a:lvl2pPr marL="884427" lvl="1" indent="-340874" algn="l" defTabSz="1088491" eaLnBrk="1" fontAlgn="base" latinLnBrk="0" hangingPunct="1">
        <a:lnSpc>
          <a:spcPct val="100000"/>
        </a:lnSpc>
        <a:spcBef>
          <a:spcPct val="20000"/>
        </a:spcBef>
        <a:spcAft>
          <a:spcPct val="0"/>
        </a:spcAft>
        <a:buChar char="–"/>
        <a:defRPr sz="3300" b="0" i="0" u="none" kern="1200" baseline="0">
          <a:solidFill>
            <a:schemeClr val="tx1"/>
          </a:solidFill>
          <a:latin typeface="+mn-lt"/>
          <a:ea typeface="+mn-ea"/>
          <a:cs typeface="+mn-cs"/>
        </a:defRPr>
      </a:lvl2pPr>
      <a:lvl3pPr marL="1360267" lvl="2" indent="-271776" algn="l" defTabSz="1088491"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3pPr>
      <a:lvl4pPr marL="1904744" lvl="3" indent="-272698" algn="l" defTabSz="1088491"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4pPr>
      <a:lvl5pPr marL="2448298" lvl="4" indent="-271776" algn="l" defTabSz="1088491"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5pPr>
      <a:lvl6pPr marL="1824132" lvl="5" indent="-165831" algn="l" defTabSz="1088491"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6pPr>
      <a:lvl7pPr marL="2155793" lvl="6" indent="-165831" algn="l" defTabSz="1088491"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7pPr>
      <a:lvl8pPr marL="2487452" lvl="7" indent="-165831" algn="l" defTabSz="1088491"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8pPr>
      <a:lvl9pPr marL="2819113" lvl="8" indent="-165831" algn="l" defTabSz="1088491"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9pPr>
    </p:bodyStyle>
    <p:otherStyle>
      <a:lvl1pPr marL="0" lvl="0" indent="0" algn="l" defTabSz="663320" eaLnBrk="1" fontAlgn="base" latinLnBrk="0" hangingPunct="1">
        <a:lnSpc>
          <a:spcPct val="100000"/>
        </a:lnSpc>
        <a:spcBef>
          <a:spcPct val="0"/>
        </a:spcBef>
        <a:spcAft>
          <a:spcPct val="0"/>
        </a:spcAft>
        <a:buNone/>
        <a:defRPr sz="1300" b="0" i="0" u="none" kern="1200" baseline="0">
          <a:solidFill>
            <a:schemeClr val="tx1"/>
          </a:solidFill>
          <a:latin typeface="+mn-lt"/>
          <a:ea typeface="+mn-ea"/>
          <a:cs typeface="+mn-cs"/>
        </a:defRPr>
      </a:lvl1pPr>
      <a:lvl2pPr marL="331661" lvl="1" indent="0" algn="l" defTabSz="663320" eaLnBrk="1" fontAlgn="base" latinLnBrk="0" hangingPunct="1">
        <a:lnSpc>
          <a:spcPct val="100000"/>
        </a:lnSpc>
        <a:spcBef>
          <a:spcPct val="0"/>
        </a:spcBef>
        <a:spcAft>
          <a:spcPct val="0"/>
        </a:spcAft>
        <a:buNone/>
        <a:defRPr sz="2200" b="0" i="0" u="none" kern="1200" baseline="0">
          <a:solidFill>
            <a:schemeClr val="tx1"/>
          </a:solidFill>
          <a:latin typeface="+mn-lt"/>
          <a:ea typeface="+mn-ea"/>
          <a:cs typeface="+mn-cs"/>
        </a:defRPr>
      </a:lvl2pPr>
      <a:lvl3pPr marL="663320" lvl="2" indent="0" algn="l" defTabSz="663320" eaLnBrk="1" fontAlgn="base" latinLnBrk="0" hangingPunct="1">
        <a:lnSpc>
          <a:spcPct val="100000"/>
        </a:lnSpc>
        <a:spcBef>
          <a:spcPct val="0"/>
        </a:spcBef>
        <a:spcAft>
          <a:spcPct val="0"/>
        </a:spcAft>
        <a:buNone/>
        <a:defRPr sz="2200" b="0" i="0" u="none" kern="1200" baseline="0">
          <a:solidFill>
            <a:schemeClr val="tx1"/>
          </a:solidFill>
          <a:latin typeface="+mn-lt"/>
          <a:ea typeface="+mn-ea"/>
          <a:cs typeface="+mn-cs"/>
        </a:defRPr>
      </a:lvl3pPr>
      <a:lvl4pPr marL="994983" lvl="3" indent="0" algn="l" defTabSz="663320" eaLnBrk="1" fontAlgn="base" latinLnBrk="0" hangingPunct="1">
        <a:lnSpc>
          <a:spcPct val="100000"/>
        </a:lnSpc>
        <a:spcBef>
          <a:spcPct val="0"/>
        </a:spcBef>
        <a:spcAft>
          <a:spcPct val="0"/>
        </a:spcAft>
        <a:buNone/>
        <a:defRPr sz="2200" b="0" i="0" u="none" kern="1200" baseline="0">
          <a:solidFill>
            <a:schemeClr val="tx1"/>
          </a:solidFill>
          <a:latin typeface="+mn-lt"/>
          <a:ea typeface="+mn-ea"/>
          <a:cs typeface="+mn-cs"/>
        </a:defRPr>
      </a:lvl4pPr>
      <a:lvl5pPr marL="1326642" lvl="4" indent="0" algn="l" defTabSz="663320" eaLnBrk="1" fontAlgn="base" latinLnBrk="0" hangingPunct="1">
        <a:lnSpc>
          <a:spcPct val="100000"/>
        </a:lnSpc>
        <a:spcBef>
          <a:spcPct val="0"/>
        </a:spcBef>
        <a:spcAft>
          <a:spcPct val="0"/>
        </a:spcAft>
        <a:buNone/>
        <a:defRPr sz="2200" b="0" i="0" u="none" kern="1200" baseline="0">
          <a:solidFill>
            <a:schemeClr val="tx1"/>
          </a:solidFill>
          <a:latin typeface="+mn-lt"/>
          <a:ea typeface="+mn-ea"/>
          <a:cs typeface="+mn-cs"/>
        </a:defRPr>
      </a:lvl5pPr>
      <a:lvl6pPr marL="1658302" lvl="5" indent="0" algn="l" defTabSz="663320" eaLnBrk="1" fontAlgn="base" latinLnBrk="0" hangingPunct="1">
        <a:lnSpc>
          <a:spcPct val="100000"/>
        </a:lnSpc>
        <a:spcBef>
          <a:spcPct val="0"/>
        </a:spcBef>
        <a:spcAft>
          <a:spcPct val="0"/>
        </a:spcAft>
        <a:buNone/>
        <a:defRPr sz="2200" b="0" i="0" u="none" kern="1200" baseline="0">
          <a:solidFill>
            <a:schemeClr val="tx1"/>
          </a:solidFill>
          <a:latin typeface="+mn-lt"/>
          <a:ea typeface="+mn-ea"/>
          <a:cs typeface="+mn-cs"/>
        </a:defRPr>
      </a:lvl6pPr>
      <a:lvl7pPr marL="1989961" lvl="6" indent="0" algn="l" defTabSz="663320" eaLnBrk="1" fontAlgn="base" latinLnBrk="0" hangingPunct="1">
        <a:lnSpc>
          <a:spcPct val="100000"/>
        </a:lnSpc>
        <a:spcBef>
          <a:spcPct val="0"/>
        </a:spcBef>
        <a:spcAft>
          <a:spcPct val="0"/>
        </a:spcAft>
        <a:buNone/>
        <a:defRPr sz="2200" b="0" i="0" u="none" kern="1200" baseline="0">
          <a:solidFill>
            <a:schemeClr val="tx1"/>
          </a:solidFill>
          <a:latin typeface="+mn-lt"/>
          <a:ea typeface="+mn-ea"/>
          <a:cs typeface="+mn-cs"/>
        </a:defRPr>
      </a:lvl7pPr>
      <a:lvl8pPr marL="2321623" lvl="7" indent="0" algn="l" defTabSz="663320" eaLnBrk="1" fontAlgn="base" latinLnBrk="0" hangingPunct="1">
        <a:lnSpc>
          <a:spcPct val="100000"/>
        </a:lnSpc>
        <a:spcBef>
          <a:spcPct val="0"/>
        </a:spcBef>
        <a:spcAft>
          <a:spcPct val="0"/>
        </a:spcAft>
        <a:buNone/>
        <a:defRPr sz="2200" b="0" i="0" u="none" kern="1200" baseline="0">
          <a:solidFill>
            <a:schemeClr val="tx1"/>
          </a:solidFill>
          <a:latin typeface="+mn-lt"/>
          <a:ea typeface="+mn-ea"/>
          <a:cs typeface="+mn-cs"/>
        </a:defRPr>
      </a:lvl8pPr>
      <a:lvl9pPr marL="2653280" lvl="8" indent="0" algn="l" defTabSz="663320" eaLnBrk="1" fontAlgn="base" latinLnBrk="0" hangingPunct="1">
        <a:lnSpc>
          <a:spcPct val="100000"/>
        </a:lnSpc>
        <a:spcBef>
          <a:spcPct val="0"/>
        </a:spcBef>
        <a:spcAft>
          <a:spcPct val="0"/>
        </a:spcAft>
        <a:buNone/>
        <a:defRPr sz="2200" b="0" i="0" u="none" kern="1200" baseline="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1034" name="图片 1033" descr="PPT素材-02"/>
          <p:cNvPicPr>
            <a:picLocks noChangeAspect="1"/>
          </p:cNvPicPr>
          <p:nvPr userDrawn="1"/>
        </p:nvPicPr>
        <p:blipFill>
          <a:blip r:embed="rId14"/>
          <a:stretch>
            <a:fillRect/>
          </a:stretch>
        </p:blipFill>
        <p:spPr>
          <a:xfrm>
            <a:off x="1155" y="1153"/>
            <a:ext cx="12189692" cy="6855701"/>
          </a:xfrm>
          <a:prstGeom prst="rect">
            <a:avLst/>
          </a:prstGeom>
          <a:noFill/>
          <a:ln w="9525">
            <a:noFill/>
          </a:ln>
        </p:spPr>
      </p:pic>
    </p:spTree>
    <p:extLst>
      <p:ext uri="{BB962C8B-B14F-4D97-AF65-F5344CB8AC3E}">
        <p14:creationId xmlns="" xmlns:p14="http://schemas.microsoft.com/office/powerpoint/2010/main" val="2604706611"/>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Lst>
  <p:transition advClick="0" advTm="3000">
    <p:random/>
  </p:transition>
  <p:hf sldNum="0" hdr="0"/>
  <p:txStyles>
    <p:titleStyle>
      <a:lvl1pPr marL="0" lvl="0" indent="0" algn="ctr" defTabSz="1088766" eaLnBrk="1" fontAlgn="base" latinLnBrk="0" hangingPunct="1">
        <a:lnSpc>
          <a:spcPct val="100000"/>
        </a:lnSpc>
        <a:spcBef>
          <a:spcPct val="0"/>
        </a:spcBef>
        <a:spcAft>
          <a:spcPct val="0"/>
        </a:spcAft>
        <a:buClr>
          <a:srgbClr val="000000"/>
        </a:buClr>
        <a:buNone/>
        <a:defRPr sz="5200" b="0" i="0" u="none" kern="1200" baseline="0">
          <a:solidFill>
            <a:schemeClr val="tx2"/>
          </a:solidFill>
          <a:latin typeface="+mj-lt"/>
          <a:ea typeface="+mj-ea"/>
          <a:cs typeface="+mj-cs"/>
        </a:defRPr>
      </a:lvl1pPr>
    </p:titleStyle>
    <p:bodyStyle>
      <a:lvl1pPr marL="407769" lvl="0" indent="-407769" algn="l" defTabSz="1088766" eaLnBrk="1" fontAlgn="base" latinLnBrk="0" hangingPunct="1">
        <a:lnSpc>
          <a:spcPct val="100000"/>
        </a:lnSpc>
        <a:spcBef>
          <a:spcPct val="20000"/>
        </a:spcBef>
        <a:spcAft>
          <a:spcPct val="0"/>
        </a:spcAft>
        <a:buChar char="•"/>
        <a:defRPr sz="3800" b="0" i="0" u="none" kern="1200" baseline="0">
          <a:solidFill>
            <a:schemeClr val="tx1"/>
          </a:solidFill>
          <a:latin typeface="+mn-lt"/>
          <a:ea typeface="+mn-ea"/>
          <a:cs typeface="+mn-cs"/>
        </a:defRPr>
      </a:lvl1pPr>
      <a:lvl2pPr marL="884652" lvl="1" indent="-340959" algn="l" defTabSz="1088766" eaLnBrk="1" fontAlgn="base" latinLnBrk="0" hangingPunct="1">
        <a:lnSpc>
          <a:spcPct val="100000"/>
        </a:lnSpc>
        <a:spcBef>
          <a:spcPct val="20000"/>
        </a:spcBef>
        <a:spcAft>
          <a:spcPct val="0"/>
        </a:spcAft>
        <a:buChar char="–"/>
        <a:defRPr sz="3300" b="0" i="0" u="none" kern="1200" baseline="0">
          <a:solidFill>
            <a:schemeClr val="tx1"/>
          </a:solidFill>
          <a:latin typeface="+mn-lt"/>
          <a:ea typeface="+mn-ea"/>
          <a:cs typeface="+mn-cs"/>
        </a:defRPr>
      </a:lvl2pPr>
      <a:lvl3pPr marL="1360612" lvl="2" indent="-271846" algn="l" defTabSz="1088766"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3pPr>
      <a:lvl4pPr marL="1905226" lvl="3" indent="-272768" algn="l" defTabSz="1088766"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4pPr>
      <a:lvl5pPr marL="2448918" lvl="4" indent="-271846" algn="l" defTabSz="1088766"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5pPr>
      <a:lvl6pPr marL="1824594" lvl="5" indent="-165872" algn="l" defTabSz="1088766"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6pPr>
      <a:lvl7pPr marL="2156338" lvl="6" indent="-165872" algn="l" defTabSz="1088766"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7pPr>
      <a:lvl8pPr marL="2488082" lvl="7" indent="-165872" algn="l" defTabSz="1088766"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8pPr>
      <a:lvl9pPr marL="2819827" lvl="8" indent="-165872" algn="l" defTabSz="1088766"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9pPr>
    </p:bodyStyle>
    <p:otherStyle>
      <a:lvl1pPr marL="0" lvl="0" indent="0" algn="l" defTabSz="663489" eaLnBrk="1" fontAlgn="base" latinLnBrk="0" hangingPunct="1">
        <a:lnSpc>
          <a:spcPct val="100000"/>
        </a:lnSpc>
        <a:spcBef>
          <a:spcPct val="0"/>
        </a:spcBef>
        <a:spcAft>
          <a:spcPct val="0"/>
        </a:spcAft>
        <a:buNone/>
        <a:defRPr sz="1300" b="0" i="0" u="none" kern="1200" baseline="0">
          <a:solidFill>
            <a:schemeClr val="tx1"/>
          </a:solidFill>
          <a:latin typeface="+mn-lt"/>
          <a:ea typeface="+mn-ea"/>
          <a:cs typeface="+mn-cs"/>
        </a:defRPr>
      </a:lvl1pPr>
      <a:lvl2pPr marL="331744" lvl="1" indent="0" algn="l" defTabSz="663489" eaLnBrk="1" fontAlgn="base" latinLnBrk="0" hangingPunct="1">
        <a:lnSpc>
          <a:spcPct val="100000"/>
        </a:lnSpc>
        <a:spcBef>
          <a:spcPct val="0"/>
        </a:spcBef>
        <a:spcAft>
          <a:spcPct val="0"/>
        </a:spcAft>
        <a:buNone/>
        <a:defRPr sz="2200" b="0" i="0" u="none" kern="1200" baseline="0">
          <a:solidFill>
            <a:schemeClr val="tx1"/>
          </a:solidFill>
          <a:latin typeface="+mn-lt"/>
          <a:ea typeface="+mn-ea"/>
          <a:cs typeface="+mn-cs"/>
        </a:defRPr>
      </a:lvl2pPr>
      <a:lvl3pPr marL="663489" lvl="2" indent="0" algn="l" defTabSz="663489" eaLnBrk="1" fontAlgn="base" latinLnBrk="0" hangingPunct="1">
        <a:lnSpc>
          <a:spcPct val="100000"/>
        </a:lnSpc>
        <a:spcBef>
          <a:spcPct val="0"/>
        </a:spcBef>
        <a:spcAft>
          <a:spcPct val="0"/>
        </a:spcAft>
        <a:buNone/>
        <a:defRPr sz="2200" b="0" i="0" u="none" kern="1200" baseline="0">
          <a:solidFill>
            <a:schemeClr val="tx1"/>
          </a:solidFill>
          <a:latin typeface="+mn-lt"/>
          <a:ea typeface="+mn-ea"/>
          <a:cs typeface="+mn-cs"/>
        </a:defRPr>
      </a:lvl3pPr>
      <a:lvl4pPr marL="995233" lvl="3" indent="0" algn="l" defTabSz="663489" eaLnBrk="1" fontAlgn="base" latinLnBrk="0" hangingPunct="1">
        <a:lnSpc>
          <a:spcPct val="100000"/>
        </a:lnSpc>
        <a:spcBef>
          <a:spcPct val="0"/>
        </a:spcBef>
        <a:spcAft>
          <a:spcPct val="0"/>
        </a:spcAft>
        <a:buNone/>
        <a:defRPr sz="2200" b="0" i="0" u="none" kern="1200" baseline="0">
          <a:solidFill>
            <a:schemeClr val="tx1"/>
          </a:solidFill>
          <a:latin typeface="+mn-lt"/>
          <a:ea typeface="+mn-ea"/>
          <a:cs typeface="+mn-cs"/>
        </a:defRPr>
      </a:lvl4pPr>
      <a:lvl5pPr marL="1326977" lvl="4" indent="0" algn="l" defTabSz="663489" eaLnBrk="1" fontAlgn="base" latinLnBrk="0" hangingPunct="1">
        <a:lnSpc>
          <a:spcPct val="100000"/>
        </a:lnSpc>
        <a:spcBef>
          <a:spcPct val="0"/>
        </a:spcBef>
        <a:spcAft>
          <a:spcPct val="0"/>
        </a:spcAft>
        <a:buNone/>
        <a:defRPr sz="2200" b="0" i="0" u="none" kern="1200" baseline="0">
          <a:solidFill>
            <a:schemeClr val="tx1"/>
          </a:solidFill>
          <a:latin typeface="+mn-lt"/>
          <a:ea typeface="+mn-ea"/>
          <a:cs typeface="+mn-cs"/>
        </a:defRPr>
      </a:lvl5pPr>
      <a:lvl6pPr marL="1658722" lvl="5" indent="0" algn="l" defTabSz="663489" eaLnBrk="1" fontAlgn="base" latinLnBrk="0" hangingPunct="1">
        <a:lnSpc>
          <a:spcPct val="100000"/>
        </a:lnSpc>
        <a:spcBef>
          <a:spcPct val="0"/>
        </a:spcBef>
        <a:spcAft>
          <a:spcPct val="0"/>
        </a:spcAft>
        <a:buNone/>
        <a:defRPr sz="2200" b="0" i="0" u="none" kern="1200" baseline="0">
          <a:solidFill>
            <a:schemeClr val="tx1"/>
          </a:solidFill>
          <a:latin typeface="+mn-lt"/>
          <a:ea typeface="+mn-ea"/>
          <a:cs typeface="+mn-cs"/>
        </a:defRPr>
      </a:lvl6pPr>
      <a:lvl7pPr marL="1990466" lvl="6" indent="0" algn="l" defTabSz="663489" eaLnBrk="1" fontAlgn="base" latinLnBrk="0" hangingPunct="1">
        <a:lnSpc>
          <a:spcPct val="100000"/>
        </a:lnSpc>
        <a:spcBef>
          <a:spcPct val="0"/>
        </a:spcBef>
        <a:spcAft>
          <a:spcPct val="0"/>
        </a:spcAft>
        <a:buNone/>
        <a:defRPr sz="2200" b="0" i="0" u="none" kern="1200" baseline="0">
          <a:solidFill>
            <a:schemeClr val="tx1"/>
          </a:solidFill>
          <a:latin typeface="+mn-lt"/>
          <a:ea typeface="+mn-ea"/>
          <a:cs typeface="+mn-cs"/>
        </a:defRPr>
      </a:lvl7pPr>
      <a:lvl8pPr marL="2322210" lvl="7" indent="0" algn="l" defTabSz="663489" eaLnBrk="1" fontAlgn="base" latinLnBrk="0" hangingPunct="1">
        <a:lnSpc>
          <a:spcPct val="100000"/>
        </a:lnSpc>
        <a:spcBef>
          <a:spcPct val="0"/>
        </a:spcBef>
        <a:spcAft>
          <a:spcPct val="0"/>
        </a:spcAft>
        <a:buNone/>
        <a:defRPr sz="2200" b="0" i="0" u="none" kern="1200" baseline="0">
          <a:solidFill>
            <a:schemeClr val="tx1"/>
          </a:solidFill>
          <a:latin typeface="+mn-lt"/>
          <a:ea typeface="+mn-ea"/>
          <a:cs typeface="+mn-cs"/>
        </a:defRPr>
      </a:lvl8pPr>
      <a:lvl9pPr marL="2653955" lvl="8" indent="0" algn="l" defTabSz="663489" eaLnBrk="1" fontAlgn="base" latinLnBrk="0" hangingPunct="1">
        <a:lnSpc>
          <a:spcPct val="100000"/>
        </a:lnSpc>
        <a:spcBef>
          <a:spcPct val="0"/>
        </a:spcBef>
        <a:spcAft>
          <a:spcPct val="0"/>
        </a:spcAft>
        <a:buNone/>
        <a:defRPr sz="2200" b="0" i="0" u="none" kern="1200" baseline="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5"/>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5"/>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C81B6E98-3E0A-46B9-BB66-88D2BF529ED9}" type="datetimeFigureOut">
              <a:rPr lang="en-US" smtClean="0">
                <a:solidFill>
                  <a:prstClr val="black">
                    <a:tint val="75000"/>
                  </a:prstClr>
                </a:solidFill>
              </a:rPr>
              <a:pPr defTabSz="914400"/>
              <a:t>10/9/2024</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0" y="6356355"/>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0" y="6356355"/>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B2E19C2F-CC85-47C1-947D-08BC131D3D3A}" type="slidenum">
              <a:rPr lang="en-US" smtClean="0">
                <a:solidFill>
                  <a:prstClr val="black">
                    <a:tint val="75000"/>
                  </a:prstClr>
                </a:solidFill>
              </a:rPr>
              <a:pPr defTabSz="914400"/>
              <a:t>‹#›</a:t>
            </a:fld>
            <a:endParaRPr lang="en-US" dirty="0">
              <a:solidFill>
                <a:prstClr val="black">
                  <a:tint val="75000"/>
                </a:prstClr>
              </a:solidFill>
            </a:endParaRPr>
          </a:p>
        </p:txBody>
      </p:sp>
    </p:spTree>
    <p:extLst>
      <p:ext uri="{BB962C8B-B14F-4D97-AF65-F5344CB8AC3E}">
        <p14:creationId xmlns="" xmlns:p14="http://schemas.microsoft.com/office/powerpoint/2010/main" val="1966873234"/>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C81B6E98-3E0A-46B9-BB66-88D2BF529ED9}" type="datetimeFigureOut">
              <a:rPr lang="en-US" smtClean="0">
                <a:solidFill>
                  <a:prstClr val="black">
                    <a:tint val="75000"/>
                  </a:prstClr>
                </a:solidFill>
              </a:rPr>
              <a:pPr defTabSz="914400"/>
              <a:t>10/9/2024</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B2E19C2F-CC85-47C1-947D-08BC131D3D3A}" type="slidenum">
              <a:rPr lang="en-US" smtClean="0">
                <a:solidFill>
                  <a:prstClr val="black">
                    <a:tint val="75000"/>
                  </a:prstClr>
                </a:solidFill>
              </a:rPr>
              <a:pPr defTabSz="914400"/>
              <a:t>‹#›</a:t>
            </a:fld>
            <a:endParaRPr lang="en-US" dirty="0">
              <a:solidFill>
                <a:prstClr val="black">
                  <a:tint val="75000"/>
                </a:prstClr>
              </a:solidFill>
            </a:endParaRPr>
          </a:p>
        </p:txBody>
      </p:sp>
    </p:spTree>
    <p:extLst>
      <p:ext uri="{BB962C8B-B14F-4D97-AF65-F5344CB8AC3E}">
        <p14:creationId xmlns="" xmlns:p14="http://schemas.microsoft.com/office/powerpoint/2010/main" val="929235478"/>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1.xml"/><Relationship Id="rId1" Type="http://schemas.openxmlformats.org/officeDocument/2006/relationships/tags" Target="../tags/tag6.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1.xml"/><Relationship Id="rId1" Type="http://schemas.openxmlformats.org/officeDocument/2006/relationships/tags" Target="../tags/tag7.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1.xml"/><Relationship Id="rId1" Type="http://schemas.openxmlformats.org/officeDocument/2006/relationships/tags" Target="../tags/tag8.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1.xml"/><Relationship Id="rId1" Type="http://schemas.openxmlformats.org/officeDocument/2006/relationships/tags" Target="../tags/tag9.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23.xml"/><Relationship Id="rId5" Type="http://schemas.openxmlformats.org/officeDocument/2006/relationships/image" Target="../media/image24.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25.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1.xml"/><Relationship Id="rId1" Type="http://schemas.openxmlformats.org/officeDocument/2006/relationships/tags" Target="../tags/tag10.xml"/><Relationship Id="rId6" Type="http://schemas.openxmlformats.org/officeDocument/2006/relationships/image" Target="../media/image31.png"/><Relationship Id="rId5" Type="http://schemas.openxmlformats.org/officeDocument/2006/relationships/image" Target="../media/image19.png"/><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6.gif"/><Relationship Id="rId7" Type="http://schemas.openxmlformats.org/officeDocument/2006/relationships/image" Target="../media/image10.gif"/><Relationship Id="rId2" Type="http://schemas.openxmlformats.org/officeDocument/2006/relationships/image" Target="../media/image5.jpeg"/><Relationship Id="rId1" Type="http://schemas.openxmlformats.org/officeDocument/2006/relationships/slideLayout" Target="../slideLayouts/slideLayout78.xml"/><Relationship Id="rId6" Type="http://schemas.openxmlformats.org/officeDocument/2006/relationships/image" Target="../media/image9.gif"/><Relationship Id="rId5" Type="http://schemas.openxmlformats.org/officeDocument/2006/relationships/image" Target="../media/image8.gif"/><Relationship Id="rId4" Type="http://schemas.openxmlformats.org/officeDocument/2006/relationships/image" Target="../media/image7.gif"/></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1.xml"/><Relationship Id="rId1" Type="http://schemas.openxmlformats.org/officeDocument/2006/relationships/tags" Target="../tags/tag11.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1.xml"/><Relationship Id="rId1" Type="http://schemas.openxmlformats.org/officeDocument/2006/relationships/tags" Target="../tags/tag12.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1.xml"/><Relationship Id="rId1" Type="http://schemas.openxmlformats.org/officeDocument/2006/relationships/tags" Target="../tags/tag13.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8.xml"/><Relationship Id="rId1" Type="http://schemas.openxmlformats.org/officeDocument/2006/relationships/slideLayout" Target="../slideLayouts/slideLayout37.xml"/><Relationship Id="rId5" Type="http://schemas.openxmlformats.org/officeDocument/2006/relationships/image" Target="../media/image47.png"/><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9.xml"/><Relationship Id="rId1" Type="http://schemas.openxmlformats.org/officeDocument/2006/relationships/tags" Target="../tags/tag14.xml"/><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8.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49.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49.xml"/></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71.xml"/><Relationship Id="rId5" Type="http://schemas.openxmlformats.org/officeDocument/2006/relationships/image" Target="../media/image24.png"/><Relationship Id="rId4" Type="http://schemas.openxmlformats.org/officeDocument/2006/relationships/image" Target="../media/image23.png"/></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49.xml"/><Relationship Id="rId5" Type="http://schemas.openxmlformats.org/officeDocument/2006/relationships/image" Target="../media/image49.png"/><Relationship Id="rId4" Type="http://schemas.openxmlformats.org/officeDocument/2006/relationships/image" Target="../media/image48.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tags" Target="../tags/tag15.xml"/><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0.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1.xml"/><Relationship Id="rId1" Type="http://schemas.openxmlformats.org/officeDocument/2006/relationships/tags" Target="../tags/tag3.xml"/><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4.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1.xml"/><Relationship Id="rId1" Type="http://schemas.openxmlformats.org/officeDocument/2006/relationships/tags" Target="../tags/tag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 xmlns:a16="http://schemas.microsoft.com/office/drawing/2014/main" id="{E978973F-3892-4653-8DE2-CDC9C337C5C7}"/>
              </a:ext>
            </a:extLst>
          </p:cNvPr>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792" y="-92980"/>
            <a:ext cx="12192000" cy="6858000"/>
          </a:xfrm>
          <a:prstGeom prst="rect">
            <a:avLst/>
          </a:prstGeom>
        </p:spPr>
      </p:pic>
      <p:sp>
        <p:nvSpPr>
          <p:cNvPr id="4" name="矩形 3">
            <a:extLst>
              <a:ext uri="{FF2B5EF4-FFF2-40B4-BE49-F238E27FC236}">
                <a16:creationId xmlns="" xmlns:a16="http://schemas.microsoft.com/office/drawing/2014/main" id="{6C811E0E-D231-4F7D-81EF-88BDAF08AC42}"/>
              </a:ext>
            </a:extLst>
          </p:cNvPr>
          <p:cNvSpPr/>
          <p:nvPr/>
        </p:nvSpPr>
        <p:spPr>
          <a:xfrm flipH="1">
            <a:off x="354014" y="342900"/>
            <a:ext cx="11482388" cy="6173786"/>
          </a:xfrm>
          <a:prstGeom prst="rect">
            <a:avLst/>
          </a:prstGeom>
          <a:noFill/>
          <a:ln>
            <a:solidFill>
              <a:srgbClr val="2B80A5"/>
            </a:solidFill>
          </a:ln>
        </p:spPr>
        <p:style>
          <a:lnRef idx="2">
            <a:schemeClr val="accent1">
              <a:shade val="50000"/>
            </a:schemeClr>
          </a:lnRef>
          <a:fillRef idx="1">
            <a:schemeClr val="accent1"/>
          </a:fillRef>
          <a:effectRef idx="0">
            <a:schemeClr val="accent1"/>
          </a:effectRef>
          <a:fontRef idx="minor">
            <a:schemeClr val="lt1"/>
          </a:fontRef>
        </p:style>
        <p:txBody>
          <a:bodyPr lIns="91378" tIns="45687" rIns="91378" bIns="45687" rtlCol="0" anchor="ctr"/>
          <a:lstStyle/>
          <a:p>
            <a:pPr algn="ctr"/>
            <a:endParaRPr lang="zh-CN" altLang="en-US" dirty="0"/>
          </a:p>
        </p:txBody>
      </p:sp>
      <p:sp>
        <p:nvSpPr>
          <p:cNvPr id="15" name="Title 1"/>
          <p:cNvSpPr txBox="1">
            <a:spLocks/>
          </p:cNvSpPr>
          <p:nvPr/>
        </p:nvSpPr>
        <p:spPr>
          <a:xfrm>
            <a:off x="1036835" y="1315620"/>
            <a:ext cx="9950376" cy="1222196"/>
          </a:xfrm>
          <a:prstGeom prst="rect">
            <a:avLst/>
          </a:prstGeom>
        </p:spPr>
        <p:txBody>
          <a:bodyPr vert="horz" lIns="91376" tIns="45685" rIns="91376" bIns="45685" numCol="1" rtlCol="0" anchor="b">
            <a:prstTxWarp prst="textPlain">
              <a:avLst>
                <a:gd name="adj" fmla="val 50268"/>
              </a:avLst>
            </a:prstTxWarp>
            <a:normAutofit/>
          </a:bodyPr>
          <a:lstStyle>
            <a:lvl1pPr marL="0" indent="0" algn="ctr" defTabSz="914400" rtl="0" eaLnBrk="1" latinLnBrk="0" hangingPunct="1">
              <a:lnSpc>
                <a:spcPct val="90000"/>
              </a:lnSpc>
              <a:spcBef>
                <a:spcPct val="0"/>
              </a:spcBef>
              <a:buFont typeface="Arial" pitchFamily="34" charset="0"/>
              <a:buNone/>
              <a:defRPr lang="vi-VN" sz="6600" kern="1200">
                <a:solidFill>
                  <a:schemeClr val="tx1"/>
                </a:solidFill>
                <a:latin typeface="+mj-lt"/>
                <a:ea typeface="+mj-ea"/>
                <a:cs typeface="+mj-cs"/>
              </a:defRPr>
            </a:lvl1pPr>
          </a:lstStyle>
          <a:p>
            <a:pPr defTabSz="913776"/>
            <a:r>
              <a:rPr lang="en-US" sz="3200" b="1" dirty="0">
                <a:ln w="12700">
                  <a:solidFill>
                    <a:srgbClr val="404040">
                      <a:satMod val="155000"/>
                    </a:srgbClr>
                  </a:solidFill>
                  <a:prstDash val="solid"/>
                </a:ln>
                <a:solidFill>
                  <a:srgbClr val="00B050"/>
                </a:solidFill>
                <a:effectLst>
                  <a:outerShdw blurRad="41275" dist="20320" dir="1800000" algn="tl" rotWithShape="0">
                    <a:srgbClr val="000000">
                      <a:alpha val="40000"/>
                    </a:srgbClr>
                  </a:outerShdw>
                </a:effectLst>
                <a:latin typeface="Cambria"/>
              </a:rPr>
              <a:t>TRƯỜNG </a:t>
            </a:r>
            <a:r>
              <a:rPr lang="en-US" sz="3200" b="1" dirty="0" err="1">
                <a:ln w="12700">
                  <a:solidFill>
                    <a:srgbClr val="404040">
                      <a:satMod val="155000"/>
                    </a:srgbClr>
                  </a:solidFill>
                  <a:prstDash val="solid"/>
                </a:ln>
                <a:solidFill>
                  <a:srgbClr val="00B050"/>
                </a:solidFill>
                <a:effectLst>
                  <a:outerShdw blurRad="41275" dist="20320" dir="1800000" algn="tl" rotWithShape="0">
                    <a:srgbClr val="000000">
                      <a:alpha val="40000"/>
                    </a:srgbClr>
                  </a:outerShdw>
                </a:effectLst>
                <a:latin typeface="Cambria"/>
              </a:rPr>
              <a:t>THCS</a:t>
            </a:r>
            <a:r>
              <a:rPr lang="en-US" sz="3200" b="1" dirty="0">
                <a:ln w="12700">
                  <a:solidFill>
                    <a:srgbClr val="404040">
                      <a:satMod val="155000"/>
                    </a:srgbClr>
                  </a:solidFill>
                  <a:prstDash val="solid"/>
                </a:ln>
                <a:solidFill>
                  <a:srgbClr val="00B050"/>
                </a:solidFill>
                <a:effectLst>
                  <a:outerShdw blurRad="41275" dist="20320" dir="1800000" algn="tl" rotWithShape="0">
                    <a:srgbClr val="000000">
                      <a:alpha val="40000"/>
                    </a:srgbClr>
                  </a:outerShdw>
                </a:effectLst>
                <a:latin typeface="Cambria"/>
              </a:rPr>
              <a:t> </a:t>
            </a:r>
            <a:r>
              <a:rPr lang="en-US" sz="3200" b="1" dirty="0" err="1" smtClean="0">
                <a:ln w="12700">
                  <a:solidFill>
                    <a:srgbClr val="404040">
                      <a:satMod val="155000"/>
                    </a:srgbClr>
                  </a:solidFill>
                  <a:prstDash val="solid"/>
                </a:ln>
                <a:solidFill>
                  <a:srgbClr val="00B050"/>
                </a:solidFill>
                <a:effectLst>
                  <a:outerShdw blurRad="41275" dist="20320" dir="1800000" algn="tl" rotWithShape="0">
                    <a:srgbClr val="000000">
                      <a:alpha val="40000"/>
                    </a:srgbClr>
                  </a:outerShdw>
                </a:effectLst>
                <a:latin typeface="Cambria"/>
              </a:rPr>
              <a:t>PHỔ</a:t>
            </a:r>
            <a:r>
              <a:rPr lang="en-US" sz="3200" b="1" dirty="0" smtClean="0">
                <a:ln w="12700">
                  <a:solidFill>
                    <a:srgbClr val="404040">
                      <a:satMod val="155000"/>
                    </a:srgbClr>
                  </a:solidFill>
                  <a:prstDash val="solid"/>
                </a:ln>
                <a:solidFill>
                  <a:srgbClr val="00B050"/>
                </a:solidFill>
                <a:effectLst>
                  <a:outerShdw blurRad="41275" dist="20320" dir="1800000" algn="tl" rotWithShape="0">
                    <a:srgbClr val="000000">
                      <a:alpha val="40000"/>
                    </a:srgbClr>
                  </a:outerShdw>
                </a:effectLst>
                <a:latin typeface="Cambria"/>
              </a:rPr>
              <a:t> </a:t>
            </a:r>
            <a:r>
              <a:rPr lang="en-US" sz="3200" b="1" dirty="0" err="1" smtClean="0">
                <a:ln w="12700">
                  <a:solidFill>
                    <a:srgbClr val="404040">
                      <a:satMod val="155000"/>
                    </a:srgbClr>
                  </a:solidFill>
                  <a:prstDash val="solid"/>
                </a:ln>
                <a:solidFill>
                  <a:srgbClr val="00B050"/>
                </a:solidFill>
                <a:effectLst>
                  <a:outerShdw blurRad="41275" dist="20320" dir="1800000" algn="tl" rotWithShape="0">
                    <a:srgbClr val="000000">
                      <a:alpha val="40000"/>
                    </a:srgbClr>
                  </a:outerShdw>
                </a:effectLst>
                <a:latin typeface="Cambria"/>
              </a:rPr>
              <a:t>VĂN</a:t>
            </a:r>
            <a:endParaRPr lang="en-US" sz="3200" dirty="0">
              <a:solidFill>
                <a:srgbClr val="00B050"/>
              </a:solidFill>
              <a:latin typeface="Cambria"/>
            </a:endParaRPr>
          </a:p>
        </p:txBody>
      </p:sp>
      <p:sp>
        <p:nvSpPr>
          <p:cNvPr id="16" name="Subtitle 2"/>
          <p:cNvSpPr txBox="1">
            <a:spLocks/>
          </p:cNvSpPr>
          <p:nvPr/>
        </p:nvSpPr>
        <p:spPr>
          <a:xfrm>
            <a:off x="2951582" y="3294180"/>
            <a:ext cx="6916337" cy="1771600"/>
          </a:xfrm>
          <a:prstGeom prst="rect">
            <a:avLst/>
          </a:prstGeom>
        </p:spPr>
        <p:txBody>
          <a:bodyPr vert="horz" lIns="91376" tIns="45685" rIns="91376" bIns="45685" rtlCol="0">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lgn="ctr" defTabSz="914400" rtl="0" eaLnBrk="1" latinLnBrk="0" hangingPunct="1">
              <a:lnSpc>
                <a:spcPct val="100000"/>
              </a:lnSpc>
              <a:spcBef>
                <a:spcPts val="0"/>
              </a:spcBef>
              <a:buClr>
                <a:schemeClr val="tx1">
                  <a:lumMod val="75000"/>
                  <a:lumOff val="25000"/>
                </a:schemeClr>
              </a:buClr>
              <a:buSzPct val="100000"/>
              <a:buFont typeface="Arial" pitchFamily="34" charset="0"/>
              <a:buNone/>
              <a:defRPr lang="vi-VN" sz="4800" kern="1200" cap="none" baseline="0">
                <a:solidFill>
                  <a:schemeClr val="tx1">
                    <a:lumMod val="75000"/>
                    <a:lumOff val="25000"/>
                  </a:schemeClr>
                </a:solidFill>
                <a:latin typeface="+mn-lt"/>
                <a:ea typeface="+mn-ea"/>
                <a:cs typeface="+mn-cs"/>
              </a:defRPr>
            </a:lvl1pPr>
            <a:lvl2pPr marL="457200" indent="0" algn="ctr" defTabSz="914400" rtl="0" eaLnBrk="1" latinLnBrk="0" hangingPunct="1">
              <a:lnSpc>
                <a:spcPct val="100000"/>
              </a:lnSpc>
              <a:spcBef>
                <a:spcPts val="1000"/>
              </a:spcBef>
              <a:buClr>
                <a:schemeClr val="tx1">
                  <a:lumMod val="75000"/>
                  <a:lumOff val="25000"/>
                </a:schemeClr>
              </a:buClr>
              <a:buSzPct val="100000"/>
              <a:buFont typeface="Arial" pitchFamily="34" charset="0"/>
              <a:buNone/>
              <a:defRPr lang="vi-VN" sz="2800" kern="1200">
                <a:solidFill>
                  <a:schemeClr val="tx1"/>
                </a:solidFill>
                <a:latin typeface="+mn-lt"/>
                <a:ea typeface="+mn-ea"/>
                <a:cs typeface="+mn-cs"/>
              </a:defRPr>
            </a:lvl2pPr>
            <a:lvl3pPr marL="914400" indent="0" algn="ctr" defTabSz="914400" rtl="0" eaLnBrk="1" latinLnBrk="0" hangingPunct="1">
              <a:lnSpc>
                <a:spcPct val="100000"/>
              </a:lnSpc>
              <a:spcBef>
                <a:spcPts val="800"/>
              </a:spcBef>
              <a:buClr>
                <a:schemeClr val="tx1">
                  <a:lumMod val="75000"/>
                  <a:lumOff val="25000"/>
                </a:schemeClr>
              </a:buClr>
              <a:buSzPct val="100000"/>
              <a:buFont typeface="Arial" pitchFamily="34" charset="0"/>
              <a:buNone/>
              <a:defRPr lang="vi-VN" sz="2400" kern="1200">
                <a:solidFill>
                  <a:schemeClr val="tx1"/>
                </a:solidFill>
                <a:latin typeface="+mn-lt"/>
                <a:ea typeface="+mn-ea"/>
                <a:cs typeface="+mn-cs"/>
              </a:defRPr>
            </a:lvl3pPr>
            <a:lvl4pPr marL="1371600" indent="0" algn="ctr" defTabSz="914400" rtl="0" eaLnBrk="1" latinLnBrk="0" hangingPunct="1">
              <a:lnSpc>
                <a:spcPct val="100000"/>
              </a:lnSpc>
              <a:spcBef>
                <a:spcPts val="800"/>
              </a:spcBef>
              <a:buClr>
                <a:schemeClr val="tx1">
                  <a:lumMod val="75000"/>
                  <a:lumOff val="25000"/>
                </a:schemeClr>
              </a:buClr>
              <a:buSzPct val="100000"/>
              <a:buFont typeface="Arial" pitchFamily="34" charset="0"/>
              <a:buNone/>
              <a:defRPr lang="vi-VN" sz="2000" kern="1200">
                <a:solidFill>
                  <a:schemeClr val="tx1"/>
                </a:solidFill>
                <a:latin typeface="+mn-lt"/>
                <a:ea typeface="+mn-ea"/>
                <a:cs typeface="+mn-cs"/>
              </a:defRPr>
            </a:lvl4pPr>
            <a:lvl5pPr marL="1828800" indent="0" algn="ctr" defTabSz="914400" rtl="0" eaLnBrk="1" latinLnBrk="0" hangingPunct="1">
              <a:lnSpc>
                <a:spcPct val="100000"/>
              </a:lnSpc>
              <a:spcBef>
                <a:spcPts val="800"/>
              </a:spcBef>
              <a:buClr>
                <a:schemeClr val="tx1">
                  <a:lumMod val="75000"/>
                  <a:lumOff val="25000"/>
                </a:schemeClr>
              </a:buClr>
              <a:buSzPct val="100000"/>
              <a:buFont typeface="Arial" pitchFamily="34" charset="0"/>
              <a:buNone/>
              <a:defRPr lang="vi-VN" sz="2000" kern="1200">
                <a:solidFill>
                  <a:schemeClr val="tx1"/>
                </a:solidFill>
                <a:latin typeface="+mn-lt"/>
                <a:ea typeface="+mn-ea"/>
                <a:cs typeface="+mn-cs"/>
              </a:defRPr>
            </a:lvl5pPr>
            <a:lvl6pPr marL="2286000" indent="0" algn="ctr" defTabSz="914400" rtl="0" eaLnBrk="1" latinLnBrk="0" hangingPunct="1">
              <a:lnSpc>
                <a:spcPct val="90000"/>
              </a:lnSpc>
              <a:spcBef>
                <a:spcPts val="800"/>
              </a:spcBef>
              <a:buSzPct val="80000"/>
              <a:buFont typeface="Arial" pitchFamily="34" charset="0"/>
              <a:buNone/>
              <a:defRPr lang="vi-VN" sz="2000" kern="1200">
                <a:solidFill>
                  <a:schemeClr val="tx1"/>
                </a:solidFill>
                <a:latin typeface="+mn-lt"/>
                <a:ea typeface="+mn-ea"/>
                <a:cs typeface="+mn-cs"/>
              </a:defRPr>
            </a:lvl6pPr>
            <a:lvl7pPr marL="2743200" indent="0" algn="ctr" defTabSz="914400" rtl="0" eaLnBrk="1" latinLnBrk="0" hangingPunct="1">
              <a:lnSpc>
                <a:spcPct val="90000"/>
              </a:lnSpc>
              <a:spcBef>
                <a:spcPts val="800"/>
              </a:spcBef>
              <a:buSzPct val="80000"/>
              <a:buFont typeface="Arial" pitchFamily="34" charset="0"/>
              <a:buNone/>
              <a:defRPr lang="vi-VN" sz="2000" kern="1200" baseline="0">
                <a:solidFill>
                  <a:schemeClr val="tx1"/>
                </a:solidFill>
                <a:latin typeface="+mn-lt"/>
                <a:ea typeface="+mn-ea"/>
                <a:cs typeface="+mn-cs"/>
              </a:defRPr>
            </a:lvl7pPr>
            <a:lvl8pPr marL="3200400" indent="0" algn="ctr" defTabSz="914400" rtl="0" eaLnBrk="1" latinLnBrk="0" hangingPunct="1">
              <a:lnSpc>
                <a:spcPct val="90000"/>
              </a:lnSpc>
              <a:spcBef>
                <a:spcPts val="800"/>
              </a:spcBef>
              <a:buSzPct val="80000"/>
              <a:buFont typeface="Arial" pitchFamily="34" charset="0"/>
              <a:buNone/>
              <a:defRPr lang="vi-VN" sz="2000" kern="1200" baseline="0">
                <a:solidFill>
                  <a:schemeClr val="tx1"/>
                </a:solidFill>
                <a:latin typeface="+mn-lt"/>
                <a:ea typeface="+mn-ea"/>
                <a:cs typeface="+mn-cs"/>
              </a:defRPr>
            </a:lvl8pPr>
            <a:lvl9pPr marL="3657600" indent="0" algn="ctr" defTabSz="914400" rtl="0" eaLnBrk="1" latinLnBrk="0" hangingPunct="1">
              <a:lnSpc>
                <a:spcPct val="90000"/>
              </a:lnSpc>
              <a:spcBef>
                <a:spcPts val="800"/>
              </a:spcBef>
              <a:buSzPct val="80000"/>
              <a:buFont typeface="Arial" pitchFamily="34" charset="0"/>
              <a:buNone/>
              <a:defRPr lang="vi-VN" sz="2000" kern="1200" baseline="0">
                <a:solidFill>
                  <a:schemeClr val="tx1"/>
                </a:solidFill>
                <a:latin typeface="+mn-lt"/>
                <a:ea typeface="+mn-ea"/>
                <a:cs typeface="+mn-cs"/>
              </a:defRPr>
            </a:lvl9pPr>
          </a:lstStyle>
          <a:p>
            <a:pPr defTabSz="913776">
              <a:buClr>
                <a:sysClr val="windowText" lastClr="000000">
                  <a:lumMod val="75000"/>
                  <a:lumOff val="25000"/>
                </a:sysClr>
              </a:buClr>
            </a:pPr>
            <a:r>
              <a:rPr lang="en-US" sz="6500" b="1" spc="51" dirty="0" err="1">
                <a:ln w="11430"/>
                <a:solidFill>
                  <a:srgbClr val="C00000"/>
                </a:solidFill>
                <a:effectLst>
                  <a:outerShdw blurRad="76200" dist="50800" dir="5400000" algn="tl" rotWithShape="0">
                    <a:srgbClr val="000000">
                      <a:alpha val="65000"/>
                    </a:srgbClr>
                  </a:outerShdw>
                </a:effectLst>
                <a:latin typeface="Cambria"/>
              </a:rPr>
              <a:t>Môn</a:t>
            </a:r>
            <a:r>
              <a:rPr lang="en-US" sz="6500" b="1" spc="51" dirty="0">
                <a:ln w="11430"/>
                <a:solidFill>
                  <a:srgbClr val="C00000"/>
                </a:solidFill>
                <a:effectLst>
                  <a:outerShdw blurRad="76200" dist="50800" dir="5400000" algn="tl" rotWithShape="0">
                    <a:srgbClr val="000000">
                      <a:alpha val="65000"/>
                    </a:srgbClr>
                  </a:outerShdw>
                </a:effectLst>
                <a:latin typeface="Cambria"/>
              </a:rPr>
              <a:t>: </a:t>
            </a:r>
            <a:r>
              <a:rPr lang="en-US" sz="6500" b="1" spc="51" dirty="0" err="1">
                <a:ln w="11430"/>
                <a:solidFill>
                  <a:srgbClr val="C00000"/>
                </a:solidFill>
                <a:effectLst>
                  <a:outerShdw blurRad="76200" dist="50800" dir="5400000" algn="tl" rotWithShape="0">
                    <a:srgbClr val="000000">
                      <a:alpha val="65000"/>
                    </a:srgbClr>
                  </a:outerShdw>
                </a:effectLst>
                <a:latin typeface="Cambria"/>
              </a:rPr>
              <a:t>Lịch</a:t>
            </a:r>
            <a:r>
              <a:rPr lang="en-US" sz="6500" b="1" spc="51" dirty="0">
                <a:ln w="11430"/>
                <a:solidFill>
                  <a:srgbClr val="C00000"/>
                </a:solidFill>
                <a:effectLst>
                  <a:outerShdw blurRad="76200" dist="50800" dir="5400000" algn="tl" rotWithShape="0">
                    <a:srgbClr val="000000">
                      <a:alpha val="65000"/>
                    </a:srgbClr>
                  </a:outerShdw>
                </a:effectLst>
                <a:latin typeface="Cambria"/>
              </a:rPr>
              <a:t> </a:t>
            </a:r>
            <a:r>
              <a:rPr lang="en-US" sz="6500" b="1" spc="51" dirty="0" err="1">
                <a:ln w="11430"/>
                <a:solidFill>
                  <a:srgbClr val="C00000"/>
                </a:solidFill>
                <a:effectLst>
                  <a:outerShdw blurRad="76200" dist="50800" dir="5400000" algn="tl" rotWithShape="0">
                    <a:srgbClr val="000000">
                      <a:alpha val="65000"/>
                    </a:srgbClr>
                  </a:outerShdw>
                </a:effectLst>
                <a:latin typeface="Cambria"/>
              </a:rPr>
              <a:t>Sử</a:t>
            </a:r>
            <a:r>
              <a:rPr lang="en-US" sz="6500" b="1" spc="51" dirty="0">
                <a:ln w="11430"/>
                <a:solidFill>
                  <a:srgbClr val="C00000"/>
                </a:solidFill>
                <a:effectLst>
                  <a:outerShdw blurRad="76200" dist="50800" dir="5400000" algn="tl" rotWithShape="0">
                    <a:srgbClr val="000000">
                      <a:alpha val="65000"/>
                    </a:srgbClr>
                  </a:outerShdw>
                </a:effectLst>
                <a:latin typeface="Cambria"/>
              </a:rPr>
              <a:t> 6</a:t>
            </a:r>
          </a:p>
        </p:txBody>
      </p:sp>
      <p:sp>
        <p:nvSpPr>
          <p:cNvPr id="6" name="TextBox 5"/>
          <p:cNvSpPr txBox="1"/>
          <p:nvPr/>
        </p:nvSpPr>
        <p:spPr>
          <a:xfrm>
            <a:off x="6096000" y="4745730"/>
            <a:ext cx="4424578" cy="523220"/>
          </a:xfrm>
          <a:prstGeom prst="rect">
            <a:avLst/>
          </a:prstGeom>
          <a:noFill/>
        </p:spPr>
        <p:txBody>
          <a:bodyPr wrap="square" rtlCol="0">
            <a:spAutoFit/>
          </a:bodyPr>
          <a:lstStyle/>
          <a:p>
            <a:pPr algn="ctr" defTabSz="914400"/>
            <a:r>
              <a:rPr lang="en-US" sz="2800" b="1" dirty="0">
                <a:ln w="3175">
                  <a:solidFill>
                    <a:srgbClr val="1F497D">
                      <a:lumMod val="50000"/>
                    </a:srgbClr>
                  </a:solidFill>
                </a:ln>
                <a:solidFill>
                  <a:srgbClr val="FF0000"/>
                </a:solidFill>
                <a:latin typeface="Times New Roman" pitchFamily="18" charset="0"/>
                <a:cs typeface="Times New Roman" pitchFamily="18" charset="0"/>
              </a:rPr>
              <a:t>GV: </a:t>
            </a:r>
            <a:r>
              <a:rPr lang="en-US" sz="2800" b="1" dirty="0" err="1" smtClean="0">
                <a:ln w="3175">
                  <a:solidFill>
                    <a:srgbClr val="1F497D">
                      <a:lumMod val="50000"/>
                    </a:srgbClr>
                  </a:solidFill>
                </a:ln>
                <a:solidFill>
                  <a:srgbClr val="FF0000"/>
                </a:solidFill>
                <a:latin typeface="Times New Roman" pitchFamily="18" charset="0"/>
                <a:cs typeface="Times New Roman" pitchFamily="18" charset="0"/>
              </a:rPr>
              <a:t>PHẠM</a:t>
            </a:r>
            <a:r>
              <a:rPr lang="en-US" sz="2800" b="1" dirty="0" smtClean="0">
                <a:ln w="3175">
                  <a:solidFill>
                    <a:srgbClr val="1F497D">
                      <a:lumMod val="50000"/>
                    </a:srgbClr>
                  </a:solidFill>
                </a:ln>
                <a:solidFill>
                  <a:srgbClr val="FF0000"/>
                </a:solidFill>
                <a:latin typeface="Times New Roman" pitchFamily="18" charset="0"/>
                <a:cs typeface="Times New Roman" pitchFamily="18" charset="0"/>
              </a:rPr>
              <a:t> </a:t>
            </a:r>
            <a:r>
              <a:rPr lang="en-US" sz="2800" b="1" dirty="0" err="1" smtClean="0">
                <a:ln w="3175">
                  <a:solidFill>
                    <a:srgbClr val="1F497D">
                      <a:lumMod val="50000"/>
                    </a:srgbClr>
                  </a:solidFill>
                </a:ln>
                <a:solidFill>
                  <a:srgbClr val="FF0000"/>
                </a:solidFill>
                <a:latin typeface="Times New Roman" pitchFamily="18" charset="0"/>
                <a:cs typeface="Times New Roman" pitchFamily="18" charset="0"/>
              </a:rPr>
              <a:t>QUỐC</a:t>
            </a:r>
            <a:r>
              <a:rPr lang="en-US" sz="2800" b="1" dirty="0" smtClean="0">
                <a:ln w="3175">
                  <a:solidFill>
                    <a:srgbClr val="1F497D">
                      <a:lumMod val="50000"/>
                    </a:srgbClr>
                  </a:solidFill>
                </a:ln>
                <a:solidFill>
                  <a:srgbClr val="FF0000"/>
                </a:solidFill>
                <a:latin typeface="Times New Roman" pitchFamily="18" charset="0"/>
                <a:cs typeface="Times New Roman" pitchFamily="18" charset="0"/>
              </a:rPr>
              <a:t> </a:t>
            </a:r>
            <a:r>
              <a:rPr lang="en-US" sz="2800" b="1" dirty="0" err="1" smtClean="0">
                <a:ln w="3175">
                  <a:solidFill>
                    <a:srgbClr val="1F497D">
                      <a:lumMod val="50000"/>
                    </a:srgbClr>
                  </a:solidFill>
                </a:ln>
                <a:solidFill>
                  <a:srgbClr val="FF0000"/>
                </a:solidFill>
                <a:latin typeface="Times New Roman" pitchFamily="18" charset="0"/>
                <a:cs typeface="Times New Roman" pitchFamily="18" charset="0"/>
              </a:rPr>
              <a:t>HÙNG</a:t>
            </a:r>
            <a:endParaRPr lang="en-US" sz="2800" b="1" dirty="0">
              <a:ln w="3175">
                <a:solidFill>
                  <a:srgbClr val="1F497D">
                    <a:lumMod val="50000"/>
                  </a:srgbClr>
                </a:solidFill>
              </a:ln>
              <a:solidFill>
                <a:srgbClr val="FF0000"/>
              </a:solidFill>
              <a:latin typeface="Times New Roman" pitchFamily="18" charset="0"/>
              <a:cs typeface="Times New Roman" pitchFamily="18" charset="0"/>
            </a:endParaRPr>
          </a:p>
        </p:txBody>
      </p:sp>
    </p:spTree>
    <p:custDataLst>
      <p:tags r:id="rId1"/>
    </p:custDataLst>
    <p:extLst>
      <p:ext uri="{BB962C8B-B14F-4D97-AF65-F5344CB8AC3E}">
        <p14:creationId xmlns="" xmlns:p14="http://schemas.microsoft.com/office/powerpoint/2010/main" val="3991780411"/>
      </p:ext>
    </p:extLst>
  </p:cSld>
  <p:clrMapOvr>
    <a:masterClrMapping/>
  </p:clrMapOvr>
  <mc:AlternateContent xmlns:mc="http://schemas.openxmlformats.org/markup-compatibility/2006">
    <mc:Choice xmlns="" xmlns:p14="http://schemas.microsoft.com/office/powerpoint/2010/main" Requires="p14">
      <p:transition p14:dur="10" advTm="11501">
        <p:push dir="u"/>
      </p:transition>
    </mc:Choice>
    <mc:Fallback>
      <p:transition advTm="11501">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34" presetClass="emph" presetSubtype="0" fill="hold" grpId="0" nodeType="clickEffect">
                                  <p:stCondLst>
                                    <p:cond delay="0"/>
                                  </p:stCondLst>
                                  <p:iterate type="lt">
                                    <p:tmPct val="10000"/>
                                  </p:iterate>
                                  <p:childTnLst>
                                    <p:animMotion origin="layout" path="M 0.0 0.0 L 0.0 -0.07213" pathEditMode="relative" ptsTypes="">
                                      <p:cBhvr>
                                        <p:cTn id="20" dur="250" accel="50000" decel="50000" autoRev="1" fill="hold">
                                          <p:stCondLst>
                                            <p:cond delay="0"/>
                                          </p:stCondLst>
                                        </p:cTn>
                                        <p:tgtEl>
                                          <p:spTgt spid="6"/>
                                        </p:tgtEl>
                                        <p:attrNameLst>
                                          <p:attrName>ppt_x</p:attrName>
                                          <p:attrName>ppt_y</p:attrName>
                                        </p:attrNameLst>
                                      </p:cBhvr>
                                    </p:animMotion>
                                    <p:animRot by="1500000">
                                      <p:cBhvr>
                                        <p:cTn id="21" dur="125" fill="hold">
                                          <p:stCondLst>
                                            <p:cond delay="0"/>
                                          </p:stCondLst>
                                        </p:cTn>
                                        <p:tgtEl>
                                          <p:spTgt spid="6"/>
                                        </p:tgtEl>
                                        <p:attrNameLst>
                                          <p:attrName>r</p:attrName>
                                        </p:attrNameLst>
                                      </p:cBhvr>
                                    </p:animRot>
                                    <p:animRot by="-1500000">
                                      <p:cBhvr>
                                        <p:cTn id="22" dur="125" fill="hold">
                                          <p:stCondLst>
                                            <p:cond delay="125"/>
                                          </p:stCondLst>
                                        </p:cTn>
                                        <p:tgtEl>
                                          <p:spTgt spid="6"/>
                                        </p:tgtEl>
                                        <p:attrNameLst>
                                          <p:attrName>r</p:attrName>
                                        </p:attrNameLst>
                                      </p:cBhvr>
                                    </p:animRot>
                                    <p:animRot by="-1500000">
                                      <p:cBhvr>
                                        <p:cTn id="23" dur="125" fill="hold">
                                          <p:stCondLst>
                                            <p:cond delay="250"/>
                                          </p:stCondLst>
                                        </p:cTn>
                                        <p:tgtEl>
                                          <p:spTgt spid="6"/>
                                        </p:tgtEl>
                                        <p:attrNameLst>
                                          <p:attrName>r</p:attrName>
                                        </p:attrNameLst>
                                      </p:cBhvr>
                                    </p:animRot>
                                    <p:animRot by="1500000">
                                      <p:cBhvr>
                                        <p:cTn id="24" dur="125" fill="hold">
                                          <p:stCondLst>
                                            <p:cond delay="375"/>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167945" y="854082"/>
            <a:ext cx="9144000" cy="783710"/>
          </a:xfrm>
        </p:spPr>
        <p:txBody>
          <a:bodyPr>
            <a:noAutofit/>
          </a:bodyPr>
          <a:lstStyle/>
          <a:p>
            <a:r>
              <a:rPr lang="en-US"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outerShdw blurRad="38100" dist="38100" dir="2700000" algn="tl">
                    <a:srgbClr val="000000">
                      <a:alpha val="43137"/>
                    </a:srgbClr>
                  </a:outerShdw>
                </a:effectLst>
                <a:latin typeface="Cambria" pitchFamily="18" charset="0"/>
                <a:ea typeface="Cambria" pitchFamily="18" charset="0"/>
              </a:rPr>
              <a:t>NỘI DUNG BÀI HỌC</a:t>
            </a:r>
            <a:endParaRPr lang="vi-VN"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outerShdw blurRad="38100" dist="38100" dir="2700000" algn="tl">
                  <a:srgbClr val="000000">
                    <a:alpha val="43137"/>
                  </a:srgbClr>
                </a:outerShdw>
              </a:effectLst>
              <a:latin typeface="Cambria" pitchFamily="18" charset="0"/>
              <a:ea typeface="Cambria" pitchFamily="18" charset="0"/>
            </a:endParaRPr>
          </a:p>
        </p:txBody>
      </p:sp>
      <p:sp>
        <p:nvSpPr>
          <p:cNvPr id="3" name="Subtitle 2"/>
          <p:cNvSpPr>
            <a:spLocks noGrp="1"/>
          </p:cNvSpPr>
          <p:nvPr>
            <p:ph type="subTitle" idx="1"/>
          </p:nvPr>
        </p:nvSpPr>
        <p:spPr>
          <a:xfrm>
            <a:off x="390661" y="2304938"/>
            <a:ext cx="9307135" cy="3932104"/>
          </a:xfrm>
        </p:spPr>
        <p:txBody>
          <a:bodyPr>
            <a:noAutofit/>
          </a:bodyPr>
          <a:lstStyle/>
          <a:p>
            <a:pPr marL="514012" indent="-514012" algn="l">
              <a:buAutoNum type="romanUcPeriod"/>
            </a:pPr>
            <a:r>
              <a:rPr lang="en-US" sz="3400" dirty="0" err="1">
                <a:solidFill>
                  <a:srgbClr val="C00000"/>
                </a:solidFill>
                <a:latin typeface="Cambria" pitchFamily="18" charset="0"/>
                <a:ea typeface="Cambria" pitchFamily="18" charset="0"/>
              </a:rPr>
              <a:t>Các</a:t>
            </a:r>
            <a:r>
              <a:rPr lang="en-US" sz="3400" dirty="0">
                <a:solidFill>
                  <a:srgbClr val="C00000"/>
                </a:solidFill>
                <a:latin typeface="Cambria" pitchFamily="18" charset="0"/>
                <a:ea typeface="Cambria" pitchFamily="18" charset="0"/>
              </a:rPr>
              <a:t> </a:t>
            </a:r>
            <a:r>
              <a:rPr lang="en-US" sz="3400" dirty="0" err="1">
                <a:solidFill>
                  <a:srgbClr val="C00000"/>
                </a:solidFill>
                <a:latin typeface="Cambria" pitchFamily="18" charset="0"/>
                <a:ea typeface="Cambria" pitchFamily="18" charset="0"/>
              </a:rPr>
              <a:t>giai</a:t>
            </a:r>
            <a:r>
              <a:rPr lang="en-US" sz="3400" dirty="0">
                <a:solidFill>
                  <a:srgbClr val="C00000"/>
                </a:solidFill>
                <a:latin typeface="Cambria" pitchFamily="18" charset="0"/>
                <a:ea typeface="Cambria" pitchFamily="18" charset="0"/>
              </a:rPr>
              <a:t> </a:t>
            </a:r>
            <a:r>
              <a:rPr lang="en-US" sz="3400" dirty="0" err="1">
                <a:solidFill>
                  <a:srgbClr val="C00000"/>
                </a:solidFill>
                <a:latin typeface="Cambria" pitchFamily="18" charset="0"/>
                <a:ea typeface="Cambria" pitchFamily="18" charset="0"/>
              </a:rPr>
              <a:t>đoạn</a:t>
            </a:r>
            <a:r>
              <a:rPr lang="en-US" sz="3400" dirty="0">
                <a:solidFill>
                  <a:srgbClr val="C00000"/>
                </a:solidFill>
                <a:latin typeface="Cambria" pitchFamily="18" charset="0"/>
                <a:ea typeface="Cambria" pitchFamily="18" charset="0"/>
              </a:rPr>
              <a:t> </a:t>
            </a:r>
            <a:r>
              <a:rPr lang="en-US" sz="3400" dirty="0" err="1">
                <a:solidFill>
                  <a:srgbClr val="C00000"/>
                </a:solidFill>
                <a:latin typeface="Cambria" pitchFamily="18" charset="0"/>
                <a:ea typeface="Cambria" pitchFamily="18" charset="0"/>
              </a:rPr>
              <a:t>tiến</a:t>
            </a:r>
            <a:r>
              <a:rPr lang="en-US" sz="3400" dirty="0">
                <a:solidFill>
                  <a:srgbClr val="C00000"/>
                </a:solidFill>
                <a:latin typeface="Cambria" pitchFamily="18" charset="0"/>
                <a:ea typeface="Cambria" pitchFamily="18" charset="0"/>
              </a:rPr>
              <a:t> </a:t>
            </a:r>
            <a:r>
              <a:rPr lang="en-US" sz="3400" dirty="0" err="1">
                <a:solidFill>
                  <a:srgbClr val="C00000"/>
                </a:solidFill>
                <a:latin typeface="Cambria" pitchFamily="18" charset="0"/>
                <a:ea typeface="Cambria" pitchFamily="18" charset="0"/>
              </a:rPr>
              <a:t>triển</a:t>
            </a:r>
            <a:r>
              <a:rPr lang="en-US" sz="3400" dirty="0">
                <a:solidFill>
                  <a:srgbClr val="C00000"/>
                </a:solidFill>
                <a:latin typeface="Cambria" pitchFamily="18" charset="0"/>
                <a:ea typeface="Cambria" pitchFamily="18" charset="0"/>
              </a:rPr>
              <a:t> </a:t>
            </a:r>
            <a:r>
              <a:rPr lang="en-US" sz="3400" dirty="0" err="1">
                <a:solidFill>
                  <a:srgbClr val="C00000"/>
                </a:solidFill>
                <a:latin typeface="Cambria" pitchFamily="18" charset="0"/>
                <a:ea typeface="Cambria" pitchFamily="18" charset="0"/>
              </a:rPr>
              <a:t>của</a:t>
            </a:r>
            <a:r>
              <a:rPr lang="en-US" sz="3400" dirty="0">
                <a:solidFill>
                  <a:srgbClr val="C00000"/>
                </a:solidFill>
                <a:latin typeface="Cambria" pitchFamily="18" charset="0"/>
                <a:ea typeface="Cambria" pitchFamily="18" charset="0"/>
              </a:rPr>
              <a:t> </a:t>
            </a:r>
            <a:r>
              <a:rPr lang="en-US" sz="3400" dirty="0" err="1">
                <a:solidFill>
                  <a:srgbClr val="C00000"/>
                </a:solidFill>
                <a:latin typeface="Cambria" pitchFamily="18" charset="0"/>
                <a:ea typeface="Cambria" pitchFamily="18" charset="0"/>
              </a:rPr>
              <a:t>xã</a:t>
            </a:r>
            <a:r>
              <a:rPr lang="en-US" sz="3400" dirty="0">
                <a:solidFill>
                  <a:srgbClr val="C00000"/>
                </a:solidFill>
                <a:latin typeface="Cambria" pitchFamily="18" charset="0"/>
                <a:ea typeface="Cambria" pitchFamily="18" charset="0"/>
              </a:rPr>
              <a:t> </a:t>
            </a:r>
            <a:r>
              <a:rPr lang="en-US" sz="3400" dirty="0" err="1">
                <a:solidFill>
                  <a:srgbClr val="C00000"/>
                </a:solidFill>
                <a:latin typeface="Cambria" pitchFamily="18" charset="0"/>
                <a:ea typeface="Cambria" pitchFamily="18" charset="0"/>
              </a:rPr>
              <a:t>hội</a:t>
            </a:r>
            <a:r>
              <a:rPr lang="en-US" sz="3400" dirty="0">
                <a:solidFill>
                  <a:srgbClr val="C00000"/>
                </a:solidFill>
                <a:latin typeface="Cambria" pitchFamily="18" charset="0"/>
                <a:ea typeface="Cambria" pitchFamily="18" charset="0"/>
              </a:rPr>
              <a:t> </a:t>
            </a:r>
            <a:r>
              <a:rPr lang="en-US" sz="3400" dirty="0" err="1">
                <a:solidFill>
                  <a:srgbClr val="C00000"/>
                </a:solidFill>
                <a:latin typeface="Cambria" pitchFamily="18" charset="0"/>
                <a:ea typeface="Cambria" pitchFamily="18" charset="0"/>
              </a:rPr>
              <a:t>nguyên</a:t>
            </a:r>
            <a:r>
              <a:rPr lang="en-US" sz="3400" dirty="0">
                <a:solidFill>
                  <a:srgbClr val="C00000"/>
                </a:solidFill>
                <a:latin typeface="Cambria" pitchFamily="18" charset="0"/>
                <a:ea typeface="Cambria" pitchFamily="18" charset="0"/>
              </a:rPr>
              <a:t> </a:t>
            </a:r>
            <a:r>
              <a:rPr lang="en-US" sz="3400" dirty="0" err="1" smtClean="0">
                <a:solidFill>
                  <a:srgbClr val="C00000"/>
                </a:solidFill>
                <a:latin typeface="Cambria" pitchFamily="18" charset="0"/>
                <a:ea typeface="Cambria" pitchFamily="18" charset="0"/>
              </a:rPr>
              <a:t>thủy</a:t>
            </a:r>
            <a:endParaRPr lang="en-US" sz="3400" dirty="0">
              <a:solidFill>
                <a:srgbClr val="C00000"/>
              </a:solidFill>
              <a:latin typeface="Cambria" pitchFamily="18" charset="0"/>
              <a:ea typeface="Cambria" pitchFamily="18" charset="0"/>
            </a:endParaRPr>
          </a:p>
          <a:p>
            <a:pPr marL="514012" indent="-514012" algn="l">
              <a:buAutoNum type="romanUcPeriod"/>
            </a:pPr>
            <a:r>
              <a:rPr lang="en-US" sz="3400" dirty="0" err="1">
                <a:solidFill>
                  <a:srgbClr val="C00000"/>
                </a:solidFill>
                <a:latin typeface="Cambria" pitchFamily="18" charset="0"/>
                <a:ea typeface="Cambria" pitchFamily="18" charset="0"/>
              </a:rPr>
              <a:t>Đời</a:t>
            </a:r>
            <a:r>
              <a:rPr lang="en-US" sz="3400" dirty="0">
                <a:solidFill>
                  <a:srgbClr val="C00000"/>
                </a:solidFill>
                <a:latin typeface="Cambria" pitchFamily="18" charset="0"/>
                <a:ea typeface="Cambria" pitchFamily="18" charset="0"/>
              </a:rPr>
              <a:t> </a:t>
            </a:r>
            <a:r>
              <a:rPr lang="en-US" sz="3400" dirty="0" err="1">
                <a:solidFill>
                  <a:srgbClr val="C00000"/>
                </a:solidFill>
                <a:latin typeface="Cambria" pitchFamily="18" charset="0"/>
                <a:ea typeface="Cambria" pitchFamily="18" charset="0"/>
              </a:rPr>
              <a:t>sống</a:t>
            </a:r>
            <a:r>
              <a:rPr lang="en-US" sz="3400" dirty="0">
                <a:solidFill>
                  <a:srgbClr val="C00000"/>
                </a:solidFill>
                <a:latin typeface="Cambria" pitchFamily="18" charset="0"/>
                <a:ea typeface="Cambria" pitchFamily="18" charset="0"/>
              </a:rPr>
              <a:t> </a:t>
            </a:r>
            <a:r>
              <a:rPr lang="en-US" sz="3400" dirty="0" err="1">
                <a:solidFill>
                  <a:srgbClr val="C00000"/>
                </a:solidFill>
                <a:latin typeface="Cambria" pitchFamily="18" charset="0"/>
                <a:ea typeface="Cambria" pitchFamily="18" charset="0"/>
              </a:rPr>
              <a:t>vật</a:t>
            </a:r>
            <a:r>
              <a:rPr lang="en-US" sz="3400" dirty="0">
                <a:solidFill>
                  <a:srgbClr val="C00000"/>
                </a:solidFill>
                <a:latin typeface="Cambria" pitchFamily="18" charset="0"/>
                <a:ea typeface="Cambria" pitchFamily="18" charset="0"/>
              </a:rPr>
              <a:t> </a:t>
            </a:r>
            <a:r>
              <a:rPr lang="en-US" sz="3400" dirty="0" err="1">
                <a:solidFill>
                  <a:srgbClr val="C00000"/>
                </a:solidFill>
                <a:latin typeface="Cambria" pitchFamily="18" charset="0"/>
                <a:ea typeface="Cambria" pitchFamily="18" charset="0"/>
              </a:rPr>
              <a:t>chất</a:t>
            </a:r>
            <a:r>
              <a:rPr lang="en-US" sz="3400" dirty="0">
                <a:solidFill>
                  <a:srgbClr val="C00000"/>
                </a:solidFill>
                <a:latin typeface="Cambria" pitchFamily="18" charset="0"/>
                <a:ea typeface="Cambria" pitchFamily="18" charset="0"/>
              </a:rPr>
              <a:t> </a:t>
            </a:r>
            <a:r>
              <a:rPr lang="en-US" sz="3400" dirty="0" err="1">
                <a:solidFill>
                  <a:srgbClr val="C00000"/>
                </a:solidFill>
                <a:latin typeface="Cambria" pitchFamily="18" charset="0"/>
                <a:ea typeface="Cambria" pitchFamily="18" charset="0"/>
              </a:rPr>
              <a:t>của</a:t>
            </a:r>
            <a:r>
              <a:rPr lang="en-US" sz="3400" dirty="0">
                <a:solidFill>
                  <a:srgbClr val="C00000"/>
                </a:solidFill>
                <a:latin typeface="Cambria" pitchFamily="18" charset="0"/>
                <a:ea typeface="Cambria" pitchFamily="18" charset="0"/>
              </a:rPr>
              <a:t> </a:t>
            </a:r>
            <a:r>
              <a:rPr lang="en-US" sz="3400" dirty="0" err="1">
                <a:solidFill>
                  <a:srgbClr val="C00000"/>
                </a:solidFill>
                <a:latin typeface="Cambria" pitchFamily="18" charset="0"/>
                <a:ea typeface="Cambria" pitchFamily="18" charset="0"/>
              </a:rPr>
              <a:t>người</a:t>
            </a:r>
            <a:r>
              <a:rPr lang="en-US" sz="3400" dirty="0">
                <a:solidFill>
                  <a:srgbClr val="C00000"/>
                </a:solidFill>
                <a:latin typeface="Cambria" pitchFamily="18" charset="0"/>
                <a:ea typeface="Cambria" pitchFamily="18" charset="0"/>
              </a:rPr>
              <a:t> </a:t>
            </a:r>
            <a:r>
              <a:rPr lang="en-US" sz="3400" dirty="0" err="1">
                <a:solidFill>
                  <a:srgbClr val="C00000"/>
                </a:solidFill>
                <a:latin typeface="Cambria" pitchFamily="18" charset="0"/>
                <a:ea typeface="Cambria" pitchFamily="18" charset="0"/>
              </a:rPr>
              <a:t>nguyên</a:t>
            </a:r>
            <a:r>
              <a:rPr lang="en-US" sz="3400" dirty="0">
                <a:solidFill>
                  <a:srgbClr val="C00000"/>
                </a:solidFill>
                <a:latin typeface="Cambria" pitchFamily="18" charset="0"/>
                <a:ea typeface="Cambria" pitchFamily="18" charset="0"/>
              </a:rPr>
              <a:t> </a:t>
            </a:r>
            <a:r>
              <a:rPr lang="en-US" sz="3400" dirty="0" err="1" smtClean="0">
                <a:solidFill>
                  <a:srgbClr val="C00000"/>
                </a:solidFill>
                <a:latin typeface="Cambria" pitchFamily="18" charset="0"/>
                <a:ea typeface="Cambria" pitchFamily="18" charset="0"/>
              </a:rPr>
              <a:t>thủy</a:t>
            </a:r>
            <a:endParaRPr lang="en-US" sz="3400" dirty="0">
              <a:solidFill>
                <a:srgbClr val="C00000"/>
              </a:solidFill>
              <a:latin typeface="Cambria" pitchFamily="18" charset="0"/>
              <a:ea typeface="Cambria" pitchFamily="18" charset="0"/>
            </a:endParaRPr>
          </a:p>
          <a:p>
            <a:pPr algn="l"/>
            <a:r>
              <a:rPr lang="en-US" sz="3400" dirty="0">
                <a:solidFill>
                  <a:srgbClr val="C00000"/>
                </a:solidFill>
                <a:latin typeface="Cambria" pitchFamily="18" charset="0"/>
                <a:ea typeface="Cambria" pitchFamily="18" charset="0"/>
              </a:rPr>
              <a:t>	1. Lao </a:t>
            </a:r>
            <a:r>
              <a:rPr lang="en-US" sz="3400" dirty="0" err="1">
                <a:solidFill>
                  <a:srgbClr val="C00000"/>
                </a:solidFill>
                <a:latin typeface="Cambria" pitchFamily="18" charset="0"/>
                <a:ea typeface="Cambria" pitchFamily="18" charset="0"/>
              </a:rPr>
              <a:t>động</a:t>
            </a:r>
            <a:r>
              <a:rPr lang="en-US" sz="3400" dirty="0">
                <a:solidFill>
                  <a:srgbClr val="C00000"/>
                </a:solidFill>
                <a:latin typeface="Cambria" pitchFamily="18" charset="0"/>
                <a:ea typeface="Cambria" pitchFamily="18" charset="0"/>
              </a:rPr>
              <a:t> </a:t>
            </a:r>
            <a:r>
              <a:rPr lang="en-US" sz="3400" dirty="0" err="1">
                <a:solidFill>
                  <a:srgbClr val="C00000"/>
                </a:solidFill>
                <a:latin typeface="Cambria" pitchFamily="18" charset="0"/>
                <a:ea typeface="Cambria" pitchFamily="18" charset="0"/>
              </a:rPr>
              <a:t>và</a:t>
            </a:r>
            <a:r>
              <a:rPr lang="en-US" sz="3400" dirty="0">
                <a:solidFill>
                  <a:srgbClr val="C00000"/>
                </a:solidFill>
                <a:latin typeface="Cambria" pitchFamily="18" charset="0"/>
                <a:ea typeface="Cambria" pitchFamily="18" charset="0"/>
              </a:rPr>
              <a:t> </a:t>
            </a:r>
            <a:r>
              <a:rPr lang="en-US" sz="3400" dirty="0" err="1">
                <a:solidFill>
                  <a:srgbClr val="C00000"/>
                </a:solidFill>
                <a:latin typeface="Cambria" pitchFamily="18" charset="0"/>
                <a:ea typeface="Cambria" pitchFamily="18" charset="0"/>
              </a:rPr>
              <a:t>công</a:t>
            </a:r>
            <a:r>
              <a:rPr lang="en-US" sz="3400" dirty="0">
                <a:solidFill>
                  <a:srgbClr val="C00000"/>
                </a:solidFill>
                <a:latin typeface="Cambria" pitchFamily="18" charset="0"/>
                <a:ea typeface="Cambria" pitchFamily="18" charset="0"/>
              </a:rPr>
              <a:t> </a:t>
            </a:r>
            <a:r>
              <a:rPr lang="en-US" sz="3400" dirty="0" err="1">
                <a:solidFill>
                  <a:srgbClr val="C00000"/>
                </a:solidFill>
                <a:latin typeface="Cambria" pitchFamily="18" charset="0"/>
                <a:ea typeface="Cambria" pitchFamily="18" charset="0"/>
              </a:rPr>
              <a:t>cụ</a:t>
            </a:r>
            <a:r>
              <a:rPr lang="en-US" sz="3400" dirty="0">
                <a:solidFill>
                  <a:srgbClr val="C00000"/>
                </a:solidFill>
                <a:latin typeface="Cambria" pitchFamily="18" charset="0"/>
                <a:ea typeface="Cambria" pitchFamily="18" charset="0"/>
              </a:rPr>
              <a:t> </a:t>
            </a:r>
            <a:r>
              <a:rPr lang="en-US" sz="3400" dirty="0" err="1">
                <a:solidFill>
                  <a:srgbClr val="C00000"/>
                </a:solidFill>
                <a:latin typeface="Cambria" pitchFamily="18" charset="0"/>
                <a:ea typeface="Cambria" pitchFamily="18" charset="0"/>
              </a:rPr>
              <a:t>lao</a:t>
            </a:r>
            <a:r>
              <a:rPr lang="en-US" sz="3400" dirty="0">
                <a:solidFill>
                  <a:srgbClr val="C00000"/>
                </a:solidFill>
                <a:latin typeface="Cambria" pitchFamily="18" charset="0"/>
                <a:ea typeface="Cambria" pitchFamily="18" charset="0"/>
              </a:rPr>
              <a:t> </a:t>
            </a:r>
            <a:r>
              <a:rPr lang="en-US" sz="3400" dirty="0" err="1" smtClean="0">
                <a:solidFill>
                  <a:srgbClr val="C00000"/>
                </a:solidFill>
                <a:latin typeface="Cambria" pitchFamily="18" charset="0"/>
                <a:ea typeface="Cambria" pitchFamily="18" charset="0"/>
              </a:rPr>
              <a:t>động</a:t>
            </a:r>
            <a:endParaRPr lang="en-US" sz="3400" dirty="0">
              <a:solidFill>
                <a:srgbClr val="C00000"/>
              </a:solidFill>
              <a:latin typeface="Cambria" pitchFamily="18" charset="0"/>
              <a:ea typeface="Cambria" pitchFamily="18" charset="0"/>
            </a:endParaRPr>
          </a:p>
          <a:p>
            <a:pPr algn="l"/>
            <a:r>
              <a:rPr lang="en-US" sz="3400" dirty="0">
                <a:latin typeface="Cambria" pitchFamily="18" charset="0"/>
                <a:ea typeface="Cambria" pitchFamily="18" charset="0"/>
              </a:rPr>
              <a:t>	</a:t>
            </a:r>
            <a:r>
              <a:rPr lang="en-US" sz="3400" dirty="0">
                <a:solidFill>
                  <a:srgbClr val="7030A0"/>
                </a:solidFill>
                <a:latin typeface="Cambria" pitchFamily="18" charset="0"/>
                <a:ea typeface="Cambria" pitchFamily="18" charset="0"/>
              </a:rPr>
              <a:t>2. </a:t>
            </a:r>
            <a:r>
              <a:rPr lang="en-US" sz="3400" dirty="0" err="1">
                <a:solidFill>
                  <a:srgbClr val="7030A0"/>
                </a:solidFill>
                <a:latin typeface="Cambria" pitchFamily="18" charset="0"/>
                <a:ea typeface="Cambria" pitchFamily="18" charset="0"/>
              </a:rPr>
              <a:t>Từ</a:t>
            </a:r>
            <a:r>
              <a:rPr lang="en-US" sz="3400" dirty="0">
                <a:solidFill>
                  <a:srgbClr val="7030A0"/>
                </a:solidFill>
                <a:latin typeface="Cambria" pitchFamily="18" charset="0"/>
                <a:ea typeface="Cambria" pitchFamily="18" charset="0"/>
              </a:rPr>
              <a:t> </a:t>
            </a:r>
            <a:r>
              <a:rPr lang="en-US" sz="3400" dirty="0" err="1">
                <a:solidFill>
                  <a:srgbClr val="7030A0"/>
                </a:solidFill>
                <a:latin typeface="Cambria" pitchFamily="18" charset="0"/>
                <a:ea typeface="Cambria" pitchFamily="18" charset="0"/>
              </a:rPr>
              <a:t>hái</a:t>
            </a:r>
            <a:r>
              <a:rPr lang="en-US" sz="3400" dirty="0">
                <a:solidFill>
                  <a:srgbClr val="7030A0"/>
                </a:solidFill>
                <a:latin typeface="Cambria" pitchFamily="18" charset="0"/>
                <a:ea typeface="Cambria" pitchFamily="18" charset="0"/>
              </a:rPr>
              <a:t> </a:t>
            </a:r>
            <a:r>
              <a:rPr lang="en-US" sz="3400" dirty="0" err="1">
                <a:solidFill>
                  <a:srgbClr val="7030A0"/>
                </a:solidFill>
                <a:latin typeface="Cambria" pitchFamily="18" charset="0"/>
                <a:ea typeface="Cambria" pitchFamily="18" charset="0"/>
              </a:rPr>
              <a:t>lượm</a:t>
            </a:r>
            <a:r>
              <a:rPr lang="en-US" sz="3400" dirty="0">
                <a:solidFill>
                  <a:srgbClr val="7030A0"/>
                </a:solidFill>
                <a:latin typeface="Cambria" pitchFamily="18" charset="0"/>
                <a:ea typeface="Cambria" pitchFamily="18" charset="0"/>
              </a:rPr>
              <a:t>, </a:t>
            </a:r>
            <a:r>
              <a:rPr lang="en-US" sz="3400" dirty="0" err="1">
                <a:solidFill>
                  <a:srgbClr val="7030A0"/>
                </a:solidFill>
                <a:latin typeface="Cambria" pitchFamily="18" charset="0"/>
                <a:ea typeface="Cambria" pitchFamily="18" charset="0"/>
              </a:rPr>
              <a:t>săn</a:t>
            </a:r>
            <a:r>
              <a:rPr lang="en-US" sz="3400" dirty="0">
                <a:solidFill>
                  <a:srgbClr val="7030A0"/>
                </a:solidFill>
                <a:latin typeface="Cambria" pitchFamily="18" charset="0"/>
                <a:ea typeface="Cambria" pitchFamily="18" charset="0"/>
              </a:rPr>
              <a:t> </a:t>
            </a:r>
            <a:r>
              <a:rPr lang="en-US" sz="3400" dirty="0" err="1">
                <a:solidFill>
                  <a:srgbClr val="7030A0"/>
                </a:solidFill>
                <a:latin typeface="Cambria" pitchFamily="18" charset="0"/>
                <a:ea typeface="Cambria" pitchFamily="18" charset="0"/>
              </a:rPr>
              <a:t>bắt</a:t>
            </a:r>
            <a:r>
              <a:rPr lang="en-US" sz="3400" dirty="0">
                <a:solidFill>
                  <a:srgbClr val="7030A0"/>
                </a:solidFill>
                <a:latin typeface="Cambria" pitchFamily="18" charset="0"/>
                <a:ea typeface="Cambria" pitchFamily="18" charset="0"/>
              </a:rPr>
              <a:t> </a:t>
            </a:r>
            <a:r>
              <a:rPr lang="en-US" sz="3400" dirty="0" err="1">
                <a:solidFill>
                  <a:srgbClr val="7030A0"/>
                </a:solidFill>
                <a:latin typeface="Cambria" pitchFamily="18" charset="0"/>
                <a:ea typeface="Cambria" pitchFamily="18" charset="0"/>
              </a:rPr>
              <a:t>đến</a:t>
            </a:r>
            <a:r>
              <a:rPr lang="en-US" sz="3400" dirty="0">
                <a:solidFill>
                  <a:srgbClr val="7030A0"/>
                </a:solidFill>
                <a:latin typeface="Cambria" pitchFamily="18" charset="0"/>
                <a:ea typeface="Cambria" pitchFamily="18" charset="0"/>
              </a:rPr>
              <a:t> </a:t>
            </a:r>
            <a:r>
              <a:rPr lang="en-US" sz="3400" dirty="0" err="1">
                <a:solidFill>
                  <a:srgbClr val="7030A0"/>
                </a:solidFill>
                <a:latin typeface="Cambria" pitchFamily="18" charset="0"/>
                <a:ea typeface="Cambria" pitchFamily="18" charset="0"/>
              </a:rPr>
              <a:t>trồng</a:t>
            </a:r>
            <a:r>
              <a:rPr lang="en-US" sz="3400" dirty="0">
                <a:solidFill>
                  <a:srgbClr val="7030A0"/>
                </a:solidFill>
                <a:latin typeface="Cambria" pitchFamily="18" charset="0"/>
                <a:ea typeface="Cambria" pitchFamily="18" charset="0"/>
              </a:rPr>
              <a:t> </a:t>
            </a:r>
            <a:r>
              <a:rPr lang="en-US" sz="3400" dirty="0" err="1">
                <a:solidFill>
                  <a:srgbClr val="7030A0"/>
                </a:solidFill>
                <a:latin typeface="Cambria" pitchFamily="18" charset="0"/>
                <a:ea typeface="Cambria" pitchFamily="18" charset="0"/>
              </a:rPr>
              <a:t>trọt</a:t>
            </a:r>
            <a:r>
              <a:rPr lang="en-US" sz="3400" dirty="0">
                <a:solidFill>
                  <a:srgbClr val="7030A0"/>
                </a:solidFill>
                <a:latin typeface="Cambria" pitchFamily="18" charset="0"/>
                <a:ea typeface="Cambria" pitchFamily="18" charset="0"/>
              </a:rPr>
              <a:t>, </a:t>
            </a:r>
            <a:r>
              <a:rPr lang="en-US" sz="3400" dirty="0" err="1">
                <a:solidFill>
                  <a:srgbClr val="7030A0"/>
                </a:solidFill>
                <a:latin typeface="Cambria" pitchFamily="18" charset="0"/>
                <a:ea typeface="Cambria" pitchFamily="18" charset="0"/>
              </a:rPr>
              <a:t>chăn</a:t>
            </a:r>
            <a:r>
              <a:rPr lang="en-US" sz="3400" dirty="0">
                <a:solidFill>
                  <a:srgbClr val="7030A0"/>
                </a:solidFill>
                <a:latin typeface="Cambria" pitchFamily="18" charset="0"/>
                <a:ea typeface="Cambria" pitchFamily="18" charset="0"/>
              </a:rPr>
              <a:t> 	</a:t>
            </a:r>
            <a:r>
              <a:rPr lang="en-US" sz="3400" dirty="0" err="1" smtClean="0">
                <a:solidFill>
                  <a:srgbClr val="7030A0"/>
                </a:solidFill>
                <a:latin typeface="Cambria" pitchFamily="18" charset="0"/>
                <a:ea typeface="Cambria" pitchFamily="18" charset="0"/>
              </a:rPr>
              <a:t>nuôi</a:t>
            </a:r>
            <a:endParaRPr lang="en-US" sz="3400" dirty="0">
              <a:solidFill>
                <a:srgbClr val="7030A0"/>
              </a:solidFill>
              <a:latin typeface="Cambria" pitchFamily="18" charset="0"/>
              <a:ea typeface="Cambria" pitchFamily="18" charset="0"/>
            </a:endParaRPr>
          </a:p>
          <a:p>
            <a:pPr algn="l"/>
            <a:r>
              <a:rPr lang="en-US" sz="3400" dirty="0">
                <a:solidFill>
                  <a:srgbClr val="7030A0"/>
                </a:solidFill>
                <a:latin typeface="Cambria" pitchFamily="18" charset="0"/>
                <a:ea typeface="Cambria" pitchFamily="18" charset="0"/>
              </a:rPr>
              <a:t>III. </a:t>
            </a:r>
            <a:r>
              <a:rPr lang="en-US" sz="3400" dirty="0" err="1">
                <a:solidFill>
                  <a:srgbClr val="7030A0"/>
                </a:solidFill>
                <a:latin typeface="Cambria" pitchFamily="18" charset="0"/>
                <a:ea typeface="Cambria" pitchFamily="18" charset="0"/>
              </a:rPr>
              <a:t>Đời</a:t>
            </a:r>
            <a:r>
              <a:rPr lang="en-US" sz="3400" dirty="0">
                <a:solidFill>
                  <a:srgbClr val="7030A0"/>
                </a:solidFill>
                <a:latin typeface="Cambria" pitchFamily="18" charset="0"/>
                <a:ea typeface="Cambria" pitchFamily="18" charset="0"/>
              </a:rPr>
              <a:t> </a:t>
            </a:r>
            <a:r>
              <a:rPr lang="en-US" sz="3400" dirty="0" err="1">
                <a:solidFill>
                  <a:srgbClr val="7030A0"/>
                </a:solidFill>
                <a:latin typeface="Cambria" pitchFamily="18" charset="0"/>
                <a:ea typeface="Cambria" pitchFamily="18" charset="0"/>
              </a:rPr>
              <a:t>sống</a:t>
            </a:r>
            <a:r>
              <a:rPr lang="en-US" sz="3400" dirty="0">
                <a:solidFill>
                  <a:srgbClr val="7030A0"/>
                </a:solidFill>
                <a:latin typeface="Cambria" pitchFamily="18" charset="0"/>
                <a:ea typeface="Cambria" pitchFamily="18" charset="0"/>
              </a:rPr>
              <a:t> </a:t>
            </a:r>
            <a:r>
              <a:rPr lang="en-US" sz="3400" dirty="0" err="1">
                <a:solidFill>
                  <a:srgbClr val="7030A0"/>
                </a:solidFill>
                <a:latin typeface="Cambria" pitchFamily="18" charset="0"/>
                <a:ea typeface="Cambria" pitchFamily="18" charset="0"/>
              </a:rPr>
              <a:t>tinh</a:t>
            </a:r>
            <a:r>
              <a:rPr lang="en-US" sz="3400" dirty="0">
                <a:solidFill>
                  <a:srgbClr val="7030A0"/>
                </a:solidFill>
                <a:latin typeface="Cambria" pitchFamily="18" charset="0"/>
                <a:ea typeface="Cambria" pitchFamily="18" charset="0"/>
              </a:rPr>
              <a:t> </a:t>
            </a:r>
            <a:r>
              <a:rPr lang="en-US" sz="3400" dirty="0" err="1">
                <a:solidFill>
                  <a:srgbClr val="7030A0"/>
                </a:solidFill>
                <a:latin typeface="Cambria" pitchFamily="18" charset="0"/>
                <a:ea typeface="Cambria" pitchFamily="18" charset="0"/>
              </a:rPr>
              <a:t>thần</a:t>
            </a:r>
            <a:r>
              <a:rPr lang="en-US" sz="3400" dirty="0">
                <a:solidFill>
                  <a:srgbClr val="7030A0"/>
                </a:solidFill>
                <a:latin typeface="Cambria" pitchFamily="18" charset="0"/>
                <a:ea typeface="Cambria" pitchFamily="18" charset="0"/>
              </a:rPr>
              <a:t> </a:t>
            </a:r>
            <a:r>
              <a:rPr lang="en-US" sz="3400" dirty="0" err="1">
                <a:solidFill>
                  <a:srgbClr val="7030A0"/>
                </a:solidFill>
                <a:latin typeface="Cambria" pitchFamily="18" charset="0"/>
                <a:ea typeface="Cambria" pitchFamily="18" charset="0"/>
              </a:rPr>
              <a:t>của</a:t>
            </a:r>
            <a:r>
              <a:rPr lang="en-US" sz="3400" dirty="0">
                <a:solidFill>
                  <a:srgbClr val="7030A0"/>
                </a:solidFill>
                <a:latin typeface="Cambria" pitchFamily="18" charset="0"/>
                <a:ea typeface="Cambria" pitchFamily="18" charset="0"/>
              </a:rPr>
              <a:t> </a:t>
            </a:r>
            <a:r>
              <a:rPr lang="en-US" sz="3400" dirty="0" err="1">
                <a:solidFill>
                  <a:srgbClr val="7030A0"/>
                </a:solidFill>
                <a:latin typeface="Cambria" pitchFamily="18" charset="0"/>
                <a:ea typeface="Cambria" pitchFamily="18" charset="0"/>
              </a:rPr>
              <a:t>người</a:t>
            </a:r>
            <a:r>
              <a:rPr lang="en-US" sz="3400" dirty="0">
                <a:solidFill>
                  <a:srgbClr val="7030A0"/>
                </a:solidFill>
                <a:latin typeface="Cambria" pitchFamily="18" charset="0"/>
                <a:ea typeface="Cambria" pitchFamily="18" charset="0"/>
              </a:rPr>
              <a:t> </a:t>
            </a:r>
            <a:r>
              <a:rPr lang="en-US" sz="3400" dirty="0" err="1">
                <a:solidFill>
                  <a:srgbClr val="7030A0"/>
                </a:solidFill>
                <a:latin typeface="Cambria" pitchFamily="18" charset="0"/>
                <a:ea typeface="Cambria" pitchFamily="18" charset="0"/>
              </a:rPr>
              <a:t>nguyên</a:t>
            </a:r>
            <a:r>
              <a:rPr lang="en-US" sz="3400" dirty="0">
                <a:solidFill>
                  <a:srgbClr val="7030A0"/>
                </a:solidFill>
                <a:latin typeface="Cambria" pitchFamily="18" charset="0"/>
                <a:ea typeface="Cambria" pitchFamily="18" charset="0"/>
              </a:rPr>
              <a:t> </a:t>
            </a:r>
            <a:r>
              <a:rPr lang="en-US" sz="3400" dirty="0" err="1" smtClean="0">
                <a:solidFill>
                  <a:srgbClr val="7030A0"/>
                </a:solidFill>
                <a:latin typeface="Cambria" pitchFamily="18" charset="0"/>
                <a:ea typeface="Cambria" pitchFamily="18" charset="0"/>
              </a:rPr>
              <a:t>thủy</a:t>
            </a:r>
            <a:endParaRPr lang="vi-VN" sz="3400" dirty="0">
              <a:solidFill>
                <a:srgbClr val="7030A0"/>
              </a:solidFill>
              <a:latin typeface="Cambria" pitchFamily="18" charset="0"/>
              <a:ea typeface="Cambria" pitchFamily="18" charset="0"/>
            </a:endParaRPr>
          </a:p>
        </p:txBody>
      </p:sp>
      <p:sp>
        <p:nvSpPr>
          <p:cNvPr id="5" name="Right Brace 4"/>
          <p:cNvSpPr/>
          <p:nvPr/>
        </p:nvSpPr>
        <p:spPr>
          <a:xfrm>
            <a:off x="9691366" y="2292440"/>
            <a:ext cx="450761" cy="1700012"/>
          </a:xfrm>
          <a:prstGeom prst="rightBrace">
            <a:avLst/>
          </a:prstGeom>
        </p:spPr>
        <p:style>
          <a:lnRef idx="3">
            <a:schemeClr val="dk1"/>
          </a:lnRef>
          <a:fillRef idx="0">
            <a:schemeClr val="dk1"/>
          </a:fillRef>
          <a:effectRef idx="2">
            <a:schemeClr val="dk1"/>
          </a:effectRef>
          <a:fontRef idx="minor">
            <a:schemeClr val="tx1"/>
          </a:fontRef>
        </p:style>
        <p:txBody>
          <a:bodyPr lIns="91378" tIns="45687" rIns="91378" bIns="45687" rtlCol="0" anchor="ctr"/>
          <a:lstStyle/>
          <a:p>
            <a:pPr algn="ctr"/>
            <a:endParaRPr lang="vi-VN" sz="2400" b="1" dirty="0">
              <a:effectLst>
                <a:outerShdw blurRad="38100" dist="38100" dir="2700000" algn="tl">
                  <a:srgbClr val="000000">
                    <a:alpha val="43137"/>
                  </a:srgbClr>
                </a:outerShdw>
              </a:effectLst>
            </a:endParaRPr>
          </a:p>
        </p:txBody>
      </p:sp>
      <p:sp>
        <p:nvSpPr>
          <p:cNvPr id="6" name="Right Brace 5"/>
          <p:cNvSpPr/>
          <p:nvPr/>
        </p:nvSpPr>
        <p:spPr>
          <a:xfrm>
            <a:off x="9689218" y="4183486"/>
            <a:ext cx="450761" cy="1700012"/>
          </a:xfrm>
          <a:prstGeom prst="rightBrace">
            <a:avLst/>
          </a:prstGeom>
        </p:spPr>
        <p:style>
          <a:lnRef idx="3">
            <a:schemeClr val="dk1"/>
          </a:lnRef>
          <a:fillRef idx="0">
            <a:schemeClr val="dk1"/>
          </a:fillRef>
          <a:effectRef idx="2">
            <a:schemeClr val="dk1"/>
          </a:effectRef>
          <a:fontRef idx="minor">
            <a:schemeClr val="tx1"/>
          </a:fontRef>
        </p:style>
        <p:txBody>
          <a:bodyPr lIns="91378" tIns="45687" rIns="91378" bIns="45687" rtlCol="0" anchor="ctr"/>
          <a:lstStyle/>
          <a:p>
            <a:pPr algn="ctr"/>
            <a:endParaRPr lang="vi-VN" sz="2400" b="1" dirty="0">
              <a:effectLst>
                <a:outerShdw blurRad="38100" dist="38100" dir="2700000" algn="tl">
                  <a:srgbClr val="000000">
                    <a:alpha val="43137"/>
                  </a:srgbClr>
                </a:outerShdw>
              </a:effectLst>
            </a:endParaRPr>
          </a:p>
        </p:txBody>
      </p:sp>
      <p:sp>
        <p:nvSpPr>
          <p:cNvPr id="7" name="Rounded Rectangle 6"/>
          <p:cNvSpPr/>
          <p:nvPr/>
        </p:nvSpPr>
        <p:spPr>
          <a:xfrm>
            <a:off x="10393265" y="2833353"/>
            <a:ext cx="1455313" cy="61818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91378" tIns="45687" rIns="91378" bIns="45687" rtlCol="0" anchor="ctr"/>
          <a:lstStyle/>
          <a:p>
            <a:pPr algn="ctr"/>
            <a:r>
              <a:rPr lang="en-US" sz="3200" dirty="0" err="1">
                <a:solidFill>
                  <a:srgbClr val="FF0000"/>
                </a:solidFill>
                <a:latin typeface="Cambria" pitchFamily="18" charset="0"/>
                <a:ea typeface="Cambria" pitchFamily="18" charset="0"/>
              </a:rPr>
              <a:t>Tiết</a:t>
            </a:r>
            <a:r>
              <a:rPr lang="en-US" sz="3200" dirty="0">
                <a:solidFill>
                  <a:srgbClr val="FF0000"/>
                </a:solidFill>
                <a:latin typeface="Cambria" pitchFamily="18" charset="0"/>
                <a:ea typeface="Cambria" pitchFamily="18" charset="0"/>
              </a:rPr>
              <a:t> 1</a:t>
            </a:r>
            <a:endParaRPr lang="vi-VN" sz="3200" dirty="0">
              <a:solidFill>
                <a:srgbClr val="FF0000"/>
              </a:solidFill>
              <a:latin typeface="Cambria" pitchFamily="18" charset="0"/>
              <a:ea typeface="Cambria" pitchFamily="18" charset="0"/>
            </a:endParaRPr>
          </a:p>
        </p:txBody>
      </p:sp>
      <p:sp>
        <p:nvSpPr>
          <p:cNvPr id="10" name="Rounded Rectangle 9"/>
          <p:cNvSpPr/>
          <p:nvPr/>
        </p:nvSpPr>
        <p:spPr>
          <a:xfrm>
            <a:off x="10431902" y="4724399"/>
            <a:ext cx="1455313" cy="61818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91378" tIns="45687" rIns="91378" bIns="45687" rtlCol="0" anchor="ctr"/>
          <a:lstStyle/>
          <a:p>
            <a:pPr algn="ctr"/>
            <a:r>
              <a:rPr lang="en-US" sz="3200" dirty="0" err="1">
                <a:solidFill>
                  <a:srgbClr val="7030A0"/>
                </a:solidFill>
                <a:latin typeface="Cambria" pitchFamily="18" charset="0"/>
                <a:ea typeface="Cambria" pitchFamily="18" charset="0"/>
              </a:rPr>
              <a:t>Tiết</a:t>
            </a:r>
            <a:r>
              <a:rPr lang="en-US" sz="3200" dirty="0">
                <a:solidFill>
                  <a:srgbClr val="7030A0"/>
                </a:solidFill>
                <a:latin typeface="Cambria" pitchFamily="18" charset="0"/>
                <a:ea typeface="Cambria" pitchFamily="18" charset="0"/>
              </a:rPr>
              <a:t> 2</a:t>
            </a:r>
            <a:endParaRPr lang="vi-VN" sz="3200" dirty="0">
              <a:solidFill>
                <a:srgbClr val="7030A0"/>
              </a:solidFill>
              <a:latin typeface="Cambria" pitchFamily="18" charset="0"/>
              <a:ea typeface="Cambria" pitchFamily="18" charset="0"/>
            </a:endParaRPr>
          </a:p>
        </p:txBody>
      </p:sp>
      <p:pic>
        <p:nvPicPr>
          <p:cNvPr id="1026"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731279" y="5501"/>
            <a:ext cx="2539956" cy="223542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 xmlns:p14="http://schemas.microsoft.com/office/powerpoint/2010/main" val="813848864"/>
      </p:ext>
    </p:extLst>
  </p:cSld>
  <p:clrMapOvr>
    <a:masterClrMapping/>
  </p:clrMapOvr>
  <mc:AlternateContent xmlns:mc="http://schemas.openxmlformats.org/markup-compatibility/2006">
    <mc:Choice xmlns="" xmlns:p14="http://schemas.microsoft.com/office/powerpoint/2010/main" Requires="p14">
      <p:transition p14:dur="10" advTm="33553">
        <p:push dir="u"/>
      </p:transition>
    </mc:Choice>
    <mc:Fallback>
      <p:transition advTm="33553">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1000"/>
                                        <p:tgtEl>
                                          <p:spTgt spid="3">
                                            <p:txEl>
                                              <p:pRg st="1" end="1"/>
                                            </p:txEl>
                                          </p:spTgt>
                                        </p:tgtEl>
                                      </p:cBhvr>
                                    </p:animEffect>
                                    <p:anim calcmode="lin" valueType="num">
                                      <p:cBhvr>
                                        <p:cTn id="2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fade">
                                      <p:cBhvr>
                                        <p:cTn id="28" dur="1000"/>
                                        <p:tgtEl>
                                          <p:spTgt spid="3">
                                            <p:txEl>
                                              <p:pRg st="2" end="2"/>
                                            </p:txEl>
                                          </p:spTgt>
                                        </p:tgtEl>
                                      </p:cBhvr>
                                    </p:animEffect>
                                    <p:anim calcmode="lin" valueType="num">
                                      <p:cBhvr>
                                        <p:cTn id="2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fade">
                                      <p:cBhvr>
                                        <p:cTn id="35" dur="1000"/>
                                        <p:tgtEl>
                                          <p:spTgt spid="3">
                                            <p:txEl>
                                              <p:pRg st="3" end="3"/>
                                            </p:txEl>
                                          </p:spTgt>
                                        </p:tgtEl>
                                      </p:cBhvr>
                                    </p:animEffect>
                                    <p:anim calcmode="lin" valueType="num">
                                      <p:cBhvr>
                                        <p:cTn id="36"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fade">
                                      <p:cBhvr>
                                        <p:cTn id="42" dur="1000"/>
                                        <p:tgtEl>
                                          <p:spTgt spid="3">
                                            <p:txEl>
                                              <p:pRg st="4" end="4"/>
                                            </p:txEl>
                                          </p:spTgt>
                                        </p:tgtEl>
                                      </p:cBhvr>
                                    </p:animEffect>
                                    <p:anim calcmode="lin" valueType="num">
                                      <p:cBhvr>
                                        <p:cTn id="4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6" presetClass="entr" presetSubtype="16" fill="hold" grpId="0" nodeType="clickEffect">
                                  <p:stCondLst>
                                    <p:cond delay="0"/>
                                  </p:stCondLst>
                                  <p:childTnLst>
                                    <p:set>
                                      <p:cBhvr>
                                        <p:cTn id="48" dur="1" fill="hold">
                                          <p:stCondLst>
                                            <p:cond delay="0"/>
                                          </p:stCondLst>
                                        </p:cTn>
                                        <p:tgtEl>
                                          <p:spTgt spid="5"/>
                                        </p:tgtEl>
                                        <p:attrNameLst>
                                          <p:attrName>style.visibility</p:attrName>
                                        </p:attrNameLst>
                                      </p:cBhvr>
                                      <p:to>
                                        <p:strVal val="visible"/>
                                      </p:to>
                                    </p:set>
                                    <p:animEffect transition="in" filter="circle(in)">
                                      <p:cBhvr>
                                        <p:cTn id="49" dur="2000"/>
                                        <p:tgtEl>
                                          <p:spTgt spid="5"/>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7"/>
                                        </p:tgtEl>
                                        <p:attrNameLst>
                                          <p:attrName>style.visibility</p:attrName>
                                        </p:attrNameLst>
                                      </p:cBhvr>
                                      <p:to>
                                        <p:strVal val="visible"/>
                                      </p:to>
                                    </p:set>
                                    <p:animEffect transition="in" filter="fade">
                                      <p:cBhvr>
                                        <p:cTn id="54" dur="500"/>
                                        <p:tgtEl>
                                          <p:spTgt spid="7"/>
                                        </p:tgtEl>
                                      </p:cBhvr>
                                    </p:animEffect>
                                  </p:childTnLst>
                                </p:cTn>
                              </p:par>
                            </p:childTnLst>
                          </p:cTn>
                        </p:par>
                      </p:childTnLst>
                    </p:cTn>
                  </p:par>
                  <p:par>
                    <p:cTn id="55" fill="hold">
                      <p:stCondLst>
                        <p:cond delay="indefinite"/>
                      </p:stCondLst>
                      <p:childTnLst>
                        <p:par>
                          <p:cTn id="56" fill="hold">
                            <p:stCondLst>
                              <p:cond delay="0"/>
                            </p:stCondLst>
                            <p:childTnLst>
                              <p:par>
                                <p:cTn id="57" presetID="6" presetClass="entr" presetSubtype="16" fill="hold" grpId="0" nodeType="clickEffect">
                                  <p:stCondLst>
                                    <p:cond delay="0"/>
                                  </p:stCondLst>
                                  <p:childTnLst>
                                    <p:set>
                                      <p:cBhvr>
                                        <p:cTn id="58" dur="1" fill="hold">
                                          <p:stCondLst>
                                            <p:cond delay="0"/>
                                          </p:stCondLst>
                                        </p:cTn>
                                        <p:tgtEl>
                                          <p:spTgt spid="6"/>
                                        </p:tgtEl>
                                        <p:attrNameLst>
                                          <p:attrName>style.visibility</p:attrName>
                                        </p:attrNameLst>
                                      </p:cBhvr>
                                      <p:to>
                                        <p:strVal val="visible"/>
                                      </p:to>
                                    </p:set>
                                    <p:animEffect transition="in" filter="circle(in)">
                                      <p:cBhvr>
                                        <p:cTn id="59" dur="2000"/>
                                        <p:tgtEl>
                                          <p:spTgt spid="6"/>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10"/>
                                        </p:tgtEl>
                                        <p:attrNameLst>
                                          <p:attrName>style.visibility</p:attrName>
                                        </p:attrNameLst>
                                      </p:cBhvr>
                                      <p:to>
                                        <p:strVal val="visible"/>
                                      </p:to>
                                    </p:set>
                                    <p:animEffect transition="in" filter="fade">
                                      <p:cBhvr>
                                        <p:cTn id="6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5" grpId="0" animBg="1"/>
      <p:bldP spid="6" grpId="0" animBg="1"/>
      <p:bldP spid="7" grpId="0" animBg="1"/>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 xmlns:a14="http://schemas.microsoft.com/office/drawing/2010/main" val="0"/>
              </a:ext>
            </a:extLst>
          </a:blip>
          <a:srcRect l="6684" t="39253" r="7513" b="5899"/>
          <a:stretch/>
        </p:blipFill>
        <p:spPr bwMode="auto">
          <a:xfrm>
            <a:off x="1503680" y="20319"/>
            <a:ext cx="9326880" cy="685800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3055722276"/>
      </p:ext>
    </p:extLst>
  </p:cSld>
  <p:clrMapOvr>
    <a:masterClrMapping/>
  </p:clrMapOvr>
  <mc:AlternateContent xmlns:mc="http://schemas.openxmlformats.org/markup-compatibility/2006">
    <mc:Choice xmlns="" xmlns:p14="http://schemas.microsoft.com/office/powerpoint/2010/main" Requires="p14">
      <p:transition p14:dur="10" advTm="35600">
        <p:push dir="u"/>
      </p:transition>
    </mc:Choice>
    <mc:Fallback>
      <p:transition advTm="35600">
        <p:push dir="u"/>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 xmlns:a16="http://schemas.microsoft.com/office/drawing/2014/main" id="{64DD87CF-EEF0-4CAA-BA6E-425D3A560DA0}"/>
              </a:ext>
            </a:extLst>
          </p:cNvPr>
          <p:cNvSpPr txBox="1"/>
          <p:nvPr/>
        </p:nvSpPr>
        <p:spPr>
          <a:xfrm>
            <a:off x="8435663" y="1160155"/>
            <a:ext cx="3657599" cy="5039903"/>
          </a:xfrm>
          <a:prstGeom prst="rect">
            <a:avLst/>
          </a:prstGeom>
          <a:noFill/>
        </p:spPr>
        <p:txBody>
          <a:bodyPr wrap="square" lIns="91378" tIns="45687" rIns="91378" bIns="45687">
            <a:spAutoFit/>
          </a:bodyPr>
          <a:lstStyle/>
          <a:p>
            <a:pPr>
              <a:lnSpc>
                <a:spcPct val="107000"/>
              </a:lnSpc>
              <a:spcAft>
                <a:spcPts val="800"/>
              </a:spcAft>
            </a:pPr>
            <a:r>
              <a:rPr lang="en-US" sz="3200" i="1" dirty="0">
                <a:solidFill>
                  <a:srgbClr val="FF0000"/>
                </a:solidFill>
                <a:effectLst>
                  <a:outerShdw blurRad="38100" dist="38100" dir="2700000" algn="tl">
                    <a:srgbClr val="000000">
                      <a:alpha val="43137"/>
                    </a:srgbClr>
                  </a:outerShdw>
                </a:effectLst>
                <a:latin typeface="Cambria" pitchFamily="18" charset="0"/>
                <a:ea typeface="Cambria" pitchFamily="18" charset="0"/>
                <a:cs typeface="Times New Roman" panose="02020603050405020304" pitchFamily="18" charset="0"/>
              </a:rPr>
              <a:t>1. </a:t>
            </a:r>
            <a:r>
              <a:rPr lang="en-US" sz="3200" i="1" dirty="0" err="1">
                <a:solidFill>
                  <a:srgbClr val="FF0000"/>
                </a:solidFill>
                <a:effectLst>
                  <a:outerShdw blurRad="38100" dist="38100" dir="2700000" algn="tl">
                    <a:srgbClr val="000000">
                      <a:alpha val="43137"/>
                    </a:srgbClr>
                  </a:outerShdw>
                </a:effectLst>
                <a:latin typeface="Cambria" pitchFamily="18" charset="0"/>
                <a:ea typeface="Cambria" pitchFamily="18" charset="0"/>
                <a:cs typeface="Times New Roman" panose="02020603050405020304" pitchFamily="18" charset="0"/>
              </a:rPr>
              <a:t>Xã</a:t>
            </a:r>
            <a:r>
              <a:rPr lang="en-US" sz="3200" i="1" dirty="0">
                <a:solidFill>
                  <a:srgbClr val="FF0000"/>
                </a:solidFill>
                <a:effectLst>
                  <a:outerShdw blurRad="38100" dist="38100" dir="2700000" algn="tl">
                    <a:srgbClr val="000000">
                      <a:alpha val="43137"/>
                    </a:srgbClr>
                  </a:outerShdw>
                </a:effectLst>
                <a:latin typeface="Cambria" pitchFamily="18" charset="0"/>
                <a:ea typeface="Cambria" pitchFamily="18" charset="0"/>
                <a:cs typeface="Times New Roman" panose="02020603050405020304" pitchFamily="18" charset="0"/>
              </a:rPr>
              <a:t> </a:t>
            </a:r>
            <a:r>
              <a:rPr lang="en-US" sz="3200" i="1" dirty="0" err="1">
                <a:solidFill>
                  <a:srgbClr val="FF0000"/>
                </a:solidFill>
                <a:effectLst>
                  <a:outerShdw blurRad="38100" dist="38100" dir="2700000" algn="tl">
                    <a:srgbClr val="000000">
                      <a:alpha val="43137"/>
                    </a:srgbClr>
                  </a:outerShdw>
                </a:effectLst>
                <a:latin typeface="Cambria" pitchFamily="18" charset="0"/>
                <a:ea typeface="Cambria" pitchFamily="18" charset="0"/>
                <a:cs typeface="Times New Roman" panose="02020603050405020304" pitchFamily="18" charset="0"/>
              </a:rPr>
              <a:t>hội</a:t>
            </a:r>
            <a:r>
              <a:rPr lang="en-US" sz="3200" i="1" dirty="0">
                <a:solidFill>
                  <a:srgbClr val="FF0000"/>
                </a:solidFill>
                <a:effectLst>
                  <a:outerShdw blurRad="38100" dist="38100" dir="2700000" algn="tl">
                    <a:srgbClr val="000000">
                      <a:alpha val="43137"/>
                    </a:srgbClr>
                  </a:outerShdw>
                </a:effectLst>
                <a:latin typeface="Cambria" pitchFamily="18" charset="0"/>
                <a:ea typeface="Cambria" pitchFamily="18" charset="0"/>
                <a:cs typeface="Times New Roman" panose="02020603050405020304" pitchFamily="18" charset="0"/>
              </a:rPr>
              <a:t> </a:t>
            </a:r>
            <a:r>
              <a:rPr lang="en-US" sz="3200" i="1" dirty="0" err="1">
                <a:solidFill>
                  <a:srgbClr val="FF0000"/>
                </a:solidFill>
                <a:effectLst>
                  <a:outerShdw blurRad="38100" dist="38100" dir="2700000" algn="tl">
                    <a:srgbClr val="000000">
                      <a:alpha val="43137"/>
                    </a:srgbClr>
                  </a:outerShdw>
                </a:effectLst>
                <a:latin typeface="Cambria" pitchFamily="18" charset="0"/>
                <a:ea typeface="Cambria" pitchFamily="18" charset="0"/>
                <a:cs typeface="Times New Roman" panose="02020603050405020304" pitchFamily="18" charset="0"/>
              </a:rPr>
              <a:t>nguyên</a:t>
            </a:r>
            <a:r>
              <a:rPr lang="en-US" sz="3200" i="1" dirty="0">
                <a:solidFill>
                  <a:srgbClr val="FF0000"/>
                </a:solidFill>
                <a:effectLst>
                  <a:outerShdw blurRad="38100" dist="38100" dir="2700000" algn="tl">
                    <a:srgbClr val="000000">
                      <a:alpha val="43137"/>
                    </a:srgbClr>
                  </a:outerShdw>
                </a:effectLst>
                <a:latin typeface="Cambria" pitchFamily="18" charset="0"/>
                <a:ea typeface="Cambria" pitchFamily="18" charset="0"/>
                <a:cs typeface="Times New Roman" panose="02020603050405020304" pitchFamily="18" charset="0"/>
              </a:rPr>
              <a:t> </a:t>
            </a:r>
            <a:r>
              <a:rPr lang="en-US" sz="3200" i="1" dirty="0" err="1">
                <a:solidFill>
                  <a:srgbClr val="FF0000"/>
                </a:solidFill>
                <a:effectLst>
                  <a:outerShdw blurRad="38100" dist="38100" dir="2700000" algn="tl">
                    <a:srgbClr val="000000">
                      <a:alpha val="43137"/>
                    </a:srgbClr>
                  </a:outerShdw>
                </a:effectLst>
                <a:latin typeface="Cambria" pitchFamily="18" charset="0"/>
                <a:ea typeface="Cambria" pitchFamily="18" charset="0"/>
                <a:cs typeface="Times New Roman" panose="02020603050405020304" pitchFamily="18" charset="0"/>
              </a:rPr>
              <a:t>thủy</a:t>
            </a:r>
            <a:r>
              <a:rPr lang="en-US" sz="3200" i="1" dirty="0">
                <a:solidFill>
                  <a:srgbClr val="FF0000"/>
                </a:solidFill>
                <a:effectLst>
                  <a:outerShdw blurRad="38100" dist="38100" dir="2700000" algn="tl">
                    <a:srgbClr val="000000">
                      <a:alpha val="43137"/>
                    </a:srgbClr>
                  </a:outerShdw>
                </a:effectLst>
                <a:latin typeface="Cambria" pitchFamily="18" charset="0"/>
                <a:ea typeface="Cambria" pitchFamily="18" charset="0"/>
                <a:cs typeface="Times New Roman" panose="02020603050405020304" pitchFamily="18" charset="0"/>
              </a:rPr>
              <a:t> </a:t>
            </a:r>
            <a:r>
              <a:rPr lang="en-US" sz="3200" i="1" dirty="0" err="1">
                <a:solidFill>
                  <a:srgbClr val="FF0000"/>
                </a:solidFill>
                <a:effectLst>
                  <a:outerShdw blurRad="38100" dist="38100" dir="2700000" algn="tl">
                    <a:srgbClr val="000000">
                      <a:alpha val="43137"/>
                    </a:srgbClr>
                  </a:outerShdw>
                </a:effectLst>
                <a:latin typeface="Cambria" pitchFamily="18" charset="0"/>
                <a:ea typeface="Cambria" pitchFamily="18" charset="0"/>
                <a:cs typeface="Times New Roman" panose="02020603050405020304" pitchFamily="18" charset="0"/>
              </a:rPr>
              <a:t>đã</a:t>
            </a:r>
            <a:r>
              <a:rPr lang="en-US" sz="3200" i="1" dirty="0">
                <a:solidFill>
                  <a:srgbClr val="FF0000"/>
                </a:solidFill>
                <a:effectLst>
                  <a:outerShdw blurRad="38100" dist="38100" dir="2700000" algn="tl">
                    <a:srgbClr val="000000">
                      <a:alpha val="43137"/>
                    </a:srgbClr>
                  </a:outerShdw>
                </a:effectLst>
                <a:latin typeface="Cambria" pitchFamily="18" charset="0"/>
                <a:ea typeface="Cambria" pitchFamily="18" charset="0"/>
                <a:cs typeface="Times New Roman" panose="02020603050405020304" pitchFamily="18" charset="0"/>
              </a:rPr>
              <a:t> </a:t>
            </a:r>
            <a:r>
              <a:rPr lang="en-US" sz="3200" i="1" dirty="0" err="1">
                <a:solidFill>
                  <a:srgbClr val="FF0000"/>
                </a:solidFill>
                <a:effectLst>
                  <a:outerShdw blurRad="38100" dist="38100" dir="2700000" algn="tl">
                    <a:srgbClr val="000000">
                      <a:alpha val="43137"/>
                    </a:srgbClr>
                  </a:outerShdw>
                </a:effectLst>
                <a:latin typeface="Cambria" pitchFamily="18" charset="0"/>
                <a:ea typeface="Cambria" pitchFamily="18" charset="0"/>
                <a:cs typeface="Times New Roman" panose="02020603050405020304" pitchFamily="18" charset="0"/>
              </a:rPr>
              <a:t>trải</a:t>
            </a:r>
            <a:r>
              <a:rPr lang="en-US" sz="3200" i="1" dirty="0">
                <a:solidFill>
                  <a:srgbClr val="FF0000"/>
                </a:solidFill>
                <a:effectLst>
                  <a:outerShdw blurRad="38100" dist="38100" dir="2700000" algn="tl">
                    <a:srgbClr val="000000">
                      <a:alpha val="43137"/>
                    </a:srgbClr>
                  </a:outerShdw>
                </a:effectLst>
                <a:latin typeface="Cambria" pitchFamily="18" charset="0"/>
                <a:ea typeface="Cambria" pitchFamily="18" charset="0"/>
                <a:cs typeface="Times New Roman" panose="02020603050405020304" pitchFamily="18" charset="0"/>
              </a:rPr>
              <a:t> qua </a:t>
            </a:r>
            <a:r>
              <a:rPr lang="en-US" sz="3200" i="1" dirty="0" err="1">
                <a:solidFill>
                  <a:srgbClr val="FF0000"/>
                </a:solidFill>
                <a:effectLst>
                  <a:outerShdw blurRad="38100" dist="38100" dir="2700000" algn="tl">
                    <a:srgbClr val="000000">
                      <a:alpha val="43137"/>
                    </a:srgbClr>
                  </a:outerShdw>
                </a:effectLst>
                <a:latin typeface="Cambria" pitchFamily="18" charset="0"/>
                <a:ea typeface="Cambria" pitchFamily="18" charset="0"/>
                <a:cs typeface="Times New Roman" panose="02020603050405020304" pitchFamily="18" charset="0"/>
              </a:rPr>
              <a:t>những</a:t>
            </a:r>
            <a:r>
              <a:rPr lang="en-US" sz="3200" i="1" dirty="0">
                <a:solidFill>
                  <a:srgbClr val="FF0000"/>
                </a:solidFill>
                <a:effectLst>
                  <a:outerShdw blurRad="38100" dist="38100" dir="2700000" algn="tl">
                    <a:srgbClr val="000000">
                      <a:alpha val="43137"/>
                    </a:srgbClr>
                  </a:outerShdw>
                </a:effectLst>
                <a:latin typeface="Cambria" pitchFamily="18" charset="0"/>
                <a:ea typeface="Cambria" pitchFamily="18" charset="0"/>
                <a:cs typeface="Times New Roman" panose="02020603050405020304" pitchFamily="18" charset="0"/>
              </a:rPr>
              <a:t> </a:t>
            </a:r>
            <a:r>
              <a:rPr lang="en-US" sz="3200" i="1" dirty="0" err="1">
                <a:solidFill>
                  <a:srgbClr val="FF0000"/>
                </a:solidFill>
                <a:effectLst>
                  <a:outerShdw blurRad="38100" dist="38100" dir="2700000" algn="tl">
                    <a:srgbClr val="000000">
                      <a:alpha val="43137"/>
                    </a:srgbClr>
                  </a:outerShdw>
                </a:effectLst>
                <a:latin typeface="Cambria" pitchFamily="18" charset="0"/>
                <a:ea typeface="Cambria" pitchFamily="18" charset="0"/>
                <a:cs typeface="Times New Roman" panose="02020603050405020304" pitchFamily="18" charset="0"/>
              </a:rPr>
              <a:t>giai</a:t>
            </a:r>
            <a:r>
              <a:rPr lang="en-US" sz="3200" i="1" dirty="0">
                <a:solidFill>
                  <a:srgbClr val="FF0000"/>
                </a:solidFill>
                <a:effectLst>
                  <a:outerShdw blurRad="38100" dist="38100" dir="2700000" algn="tl">
                    <a:srgbClr val="000000">
                      <a:alpha val="43137"/>
                    </a:srgbClr>
                  </a:outerShdw>
                </a:effectLst>
                <a:latin typeface="Cambria" pitchFamily="18" charset="0"/>
                <a:ea typeface="Cambria" pitchFamily="18" charset="0"/>
                <a:cs typeface="Times New Roman" panose="02020603050405020304" pitchFamily="18" charset="0"/>
              </a:rPr>
              <a:t> </a:t>
            </a:r>
            <a:r>
              <a:rPr lang="en-US" sz="3200" i="1" dirty="0" err="1">
                <a:solidFill>
                  <a:srgbClr val="FF0000"/>
                </a:solidFill>
                <a:effectLst>
                  <a:outerShdw blurRad="38100" dist="38100" dir="2700000" algn="tl">
                    <a:srgbClr val="000000">
                      <a:alpha val="43137"/>
                    </a:srgbClr>
                  </a:outerShdw>
                </a:effectLst>
                <a:latin typeface="Cambria" pitchFamily="18" charset="0"/>
                <a:ea typeface="Cambria" pitchFamily="18" charset="0"/>
                <a:cs typeface="Times New Roman" panose="02020603050405020304" pitchFamily="18" charset="0"/>
              </a:rPr>
              <a:t>đoạn</a:t>
            </a:r>
            <a:r>
              <a:rPr lang="en-US" sz="3200" i="1" dirty="0">
                <a:solidFill>
                  <a:srgbClr val="FF0000"/>
                </a:solidFill>
                <a:effectLst>
                  <a:outerShdw blurRad="38100" dist="38100" dir="2700000" algn="tl">
                    <a:srgbClr val="000000">
                      <a:alpha val="43137"/>
                    </a:srgbClr>
                  </a:outerShdw>
                </a:effectLst>
                <a:latin typeface="Cambria" pitchFamily="18" charset="0"/>
                <a:ea typeface="Cambria" pitchFamily="18" charset="0"/>
                <a:cs typeface="Times New Roman" panose="02020603050405020304" pitchFamily="18" charset="0"/>
              </a:rPr>
              <a:t> </a:t>
            </a:r>
            <a:r>
              <a:rPr lang="en-US" sz="3200" i="1" dirty="0" err="1">
                <a:solidFill>
                  <a:srgbClr val="FF0000"/>
                </a:solidFill>
                <a:effectLst>
                  <a:outerShdw blurRad="38100" dist="38100" dir="2700000" algn="tl">
                    <a:srgbClr val="000000">
                      <a:alpha val="43137"/>
                    </a:srgbClr>
                  </a:outerShdw>
                </a:effectLst>
                <a:latin typeface="Cambria" pitchFamily="18" charset="0"/>
                <a:ea typeface="Cambria" pitchFamily="18" charset="0"/>
                <a:cs typeface="Times New Roman" panose="02020603050405020304" pitchFamily="18" charset="0"/>
              </a:rPr>
              <a:t>phát</a:t>
            </a:r>
            <a:r>
              <a:rPr lang="en-US" sz="3200" i="1" dirty="0">
                <a:solidFill>
                  <a:srgbClr val="FF0000"/>
                </a:solidFill>
                <a:effectLst>
                  <a:outerShdw blurRad="38100" dist="38100" dir="2700000" algn="tl">
                    <a:srgbClr val="000000">
                      <a:alpha val="43137"/>
                    </a:srgbClr>
                  </a:outerShdw>
                </a:effectLst>
                <a:latin typeface="Cambria" pitchFamily="18" charset="0"/>
                <a:ea typeface="Cambria" pitchFamily="18" charset="0"/>
                <a:cs typeface="Times New Roman" panose="02020603050405020304" pitchFamily="18" charset="0"/>
              </a:rPr>
              <a:t> </a:t>
            </a:r>
            <a:r>
              <a:rPr lang="en-US" sz="3200" i="1" dirty="0" err="1">
                <a:solidFill>
                  <a:srgbClr val="FF0000"/>
                </a:solidFill>
                <a:effectLst>
                  <a:outerShdw blurRad="38100" dist="38100" dir="2700000" algn="tl">
                    <a:srgbClr val="000000">
                      <a:alpha val="43137"/>
                    </a:srgbClr>
                  </a:outerShdw>
                </a:effectLst>
                <a:latin typeface="Cambria" pitchFamily="18" charset="0"/>
                <a:ea typeface="Cambria" pitchFamily="18" charset="0"/>
                <a:cs typeface="Times New Roman" panose="02020603050405020304" pitchFamily="18" charset="0"/>
              </a:rPr>
              <a:t>triển</a:t>
            </a:r>
            <a:r>
              <a:rPr lang="en-US" sz="3200" i="1" dirty="0">
                <a:solidFill>
                  <a:srgbClr val="FF0000"/>
                </a:solidFill>
                <a:effectLst>
                  <a:outerShdw blurRad="38100" dist="38100" dir="2700000" algn="tl">
                    <a:srgbClr val="000000">
                      <a:alpha val="43137"/>
                    </a:srgbClr>
                  </a:outerShdw>
                </a:effectLst>
                <a:latin typeface="Cambria" pitchFamily="18" charset="0"/>
                <a:ea typeface="Cambria" pitchFamily="18" charset="0"/>
                <a:cs typeface="Times New Roman" panose="02020603050405020304" pitchFamily="18" charset="0"/>
              </a:rPr>
              <a:t> </a:t>
            </a:r>
            <a:r>
              <a:rPr lang="en-US" sz="3200" i="1" dirty="0" err="1">
                <a:solidFill>
                  <a:srgbClr val="FF0000"/>
                </a:solidFill>
                <a:effectLst>
                  <a:outerShdw blurRad="38100" dist="38100" dir="2700000" algn="tl">
                    <a:srgbClr val="000000">
                      <a:alpha val="43137"/>
                    </a:srgbClr>
                  </a:outerShdw>
                </a:effectLst>
                <a:latin typeface="Cambria" pitchFamily="18" charset="0"/>
                <a:ea typeface="Cambria" pitchFamily="18" charset="0"/>
                <a:cs typeface="Times New Roman" panose="02020603050405020304" pitchFamily="18" charset="0"/>
              </a:rPr>
              <a:t>nào</a:t>
            </a:r>
            <a:r>
              <a:rPr lang="en-US" sz="3200" i="1" dirty="0">
                <a:solidFill>
                  <a:srgbClr val="FF0000"/>
                </a:solidFill>
                <a:effectLst>
                  <a:outerShdw blurRad="38100" dist="38100" dir="2700000" algn="tl">
                    <a:srgbClr val="000000">
                      <a:alpha val="43137"/>
                    </a:srgbClr>
                  </a:outerShdw>
                </a:effectLst>
                <a:latin typeface="Cambria" pitchFamily="18" charset="0"/>
                <a:ea typeface="Cambria" pitchFamily="18" charset="0"/>
                <a:cs typeface="Times New Roman" panose="02020603050405020304" pitchFamily="18" charset="0"/>
              </a:rPr>
              <a:t>?</a:t>
            </a:r>
          </a:p>
          <a:p>
            <a:pPr marL="514012" indent="-514012">
              <a:lnSpc>
                <a:spcPct val="107000"/>
              </a:lnSpc>
              <a:spcAft>
                <a:spcPts val="800"/>
              </a:spcAft>
              <a:buAutoNum type="arabicPeriod"/>
            </a:pPr>
            <a:endParaRPr lang="en-US" sz="3200" i="1" dirty="0">
              <a:solidFill>
                <a:srgbClr val="FF0000"/>
              </a:solidFill>
              <a:effectLst>
                <a:outerShdw blurRad="38100" dist="38100" dir="2700000" algn="tl">
                  <a:srgbClr val="000000">
                    <a:alpha val="43137"/>
                  </a:srgbClr>
                </a:outerShdw>
              </a:effectLst>
              <a:latin typeface="Cambria" pitchFamily="18" charset="0"/>
              <a:ea typeface="Cambria" pitchFamily="18" charset="0"/>
              <a:cs typeface="Times New Roman" panose="02020603050405020304" pitchFamily="18" charset="0"/>
            </a:endParaRPr>
          </a:p>
          <a:p>
            <a:pPr>
              <a:lnSpc>
                <a:spcPct val="107000"/>
              </a:lnSpc>
              <a:spcAft>
                <a:spcPts val="800"/>
              </a:spcAft>
            </a:pPr>
            <a:r>
              <a:rPr lang="en-US" sz="3200" i="1" dirty="0">
                <a:solidFill>
                  <a:srgbClr val="FF0000"/>
                </a:solidFill>
                <a:effectLst>
                  <a:outerShdw blurRad="38100" dist="38100" dir="2700000" algn="tl">
                    <a:srgbClr val="000000">
                      <a:alpha val="43137"/>
                    </a:srgbClr>
                  </a:outerShdw>
                </a:effectLst>
                <a:latin typeface="Cambria" pitchFamily="18" charset="0"/>
                <a:ea typeface="Cambria" pitchFamily="18" charset="0"/>
                <a:cs typeface="Times New Roman" panose="02020603050405020304" pitchFamily="18" charset="0"/>
              </a:rPr>
              <a:t>2. </a:t>
            </a:r>
            <a:r>
              <a:rPr lang="en-US" sz="3200" i="1" dirty="0" err="1">
                <a:solidFill>
                  <a:srgbClr val="FF0000"/>
                </a:solidFill>
                <a:effectLst>
                  <a:outerShdw blurRad="38100" dist="38100" dir="2700000" algn="tl">
                    <a:srgbClr val="000000">
                      <a:alpha val="43137"/>
                    </a:srgbClr>
                  </a:outerShdw>
                </a:effectLst>
                <a:latin typeface="Cambria" pitchFamily="18" charset="0"/>
                <a:ea typeface="Cambria" pitchFamily="18" charset="0"/>
                <a:cs typeface="Times New Roman" panose="02020603050405020304" pitchFamily="18" charset="0"/>
              </a:rPr>
              <a:t>Đặc</a:t>
            </a:r>
            <a:r>
              <a:rPr lang="en-US" sz="3200" i="1" dirty="0">
                <a:solidFill>
                  <a:srgbClr val="FF0000"/>
                </a:solidFill>
                <a:effectLst>
                  <a:outerShdw blurRad="38100" dist="38100" dir="2700000" algn="tl">
                    <a:srgbClr val="000000">
                      <a:alpha val="43137"/>
                    </a:srgbClr>
                  </a:outerShdw>
                </a:effectLst>
                <a:latin typeface="Cambria" pitchFamily="18" charset="0"/>
                <a:ea typeface="Cambria" pitchFamily="18" charset="0"/>
                <a:cs typeface="Times New Roman" panose="02020603050405020304" pitchFamily="18" charset="0"/>
              </a:rPr>
              <a:t> </a:t>
            </a:r>
            <a:r>
              <a:rPr lang="en-US" sz="3200" i="1" dirty="0" err="1">
                <a:solidFill>
                  <a:srgbClr val="FF0000"/>
                </a:solidFill>
                <a:effectLst>
                  <a:outerShdw blurRad="38100" dist="38100" dir="2700000" algn="tl">
                    <a:srgbClr val="000000">
                      <a:alpha val="43137"/>
                    </a:srgbClr>
                  </a:outerShdw>
                </a:effectLst>
                <a:latin typeface="Cambria" pitchFamily="18" charset="0"/>
                <a:ea typeface="Cambria" pitchFamily="18" charset="0"/>
                <a:cs typeface="Times New Roman" panose="02020603050405020304" pitchFamily="18" charset="0"/>
              </a:rPr>
              <a:t>điểm</a:t>
            </a:r>
            <a:r>
              <a:rPr lang="en-US" sz="3200" i="1" dirty="0">
                <a:solidFill>
                  <a:srgbClr val="FF0000"/>
                </a:solidFill>
                <a:effectLst>
                  <a:outerShdw blurRad="38100" dist="38100" dir="2700000" algn="tl">
                    <a:srgbClr val="000000">
                      <a:alpha val="43137"/>
                    </a:srgbClr>
                  </a:outerShdw>
                </a:effectLst>
                <a:latin typeface="Cambria" pitchFamily="18" charset="0"/>
                <a:ea typeface="Cambria" pitchFamily="18" charset="0"/>
                <a:cs typeface="Times New Roman" panose="02020603050405020304" pitchFamily="18" charset="0"/>
              </a:rPr>
              <a:t> </a:t>
            </a:r>
            <a:r>
              <a:rPr lang="en-US" sz="3200" i="1" dirty="0" err="1">
                <a:solidFill>
                  <a:srgbClr val="FF0000"/>
                </a:solidFill>
                <a:effectLst>
                  <a:outerShdw blurRad="38100" dist="38100" dir="2700000" algn="tl">
                    <a:srgbClr val="000000">
                      <a:alpha val="43137"/>
                    </a:srgbClr>
                  </a:outerShdw>
                </a:effectLst>
                <a:latin typeface="Cambria" pitchFamily="18" charset="0"/>
                <a:ea typeface="Cambria" pitchFamily="18" charset="0"/>
                <a:cs typeface="Times New Roman" panose="02020603050405020304" pitchFamily="18" charset="0"/>
              </a:rPr>
              <a:t>căn</a:t>
            </a:r>
            <a:r>
              <a:rPr lang="en-US" sz="3200" i="1" dirty="0">
                <a:solidFill>
                  <a:srgbClr val="FF0000"/>
                </a:solidFill>
                <a:effectLst>
                  <a:outerShdw blurRad="38100" dist="38100" dir="2700000" algn="tl">
                    <a:srgbClr val="000000">
                      <a:alpha val="43137"/>
                    </a:srgbClr>
                  </a:outerShdw>
                </a:effectLst>
                <a:latin typeface="Cambria" pitchFamily="18" charset="0"/>
                <a:ea typeface="Cambria" pitchFamily="18" charset="0"/>
                <a:cs typeface="Times New Roman" panose="02020603050405020304" pitchFamily="18" charset="0"/>
              </a:rPr>
              <a:t> </a:t>
            </a:r>
            <a:r>
              <a:rPr lang="en-US" sz="3200" i="1" dirty="0" err="1">
                <a:solidFill>
                  <a:srgbClr val="FF0000"/>
                </a:solidFill>
                <a:effectLst>
                  <a:outerShdw blurRad="38100" dist="38100" dir="2700000" algn="tl">
                    <a:srgbClr val="000000">
                      <a:alpha val="43137"/>
                    </a:srgbClr>
                  </a:outerShdw>
                </a:effectLst>
                <a:latin typeface="Cambria" pitchFamily="18" charset="0"/>
                <a:ea typeface="Cambria" pitchFamily="18" charset="0"/>
                <a:cs typeface="Times New Roman" panose="02020603050405020304" pitchFamily="18" charset="0"/>
              </a:rPr>
              <a:t>bản</a:t>
            </a:r>
            <a:r>
              <a:rPr lang="en-US" sz="3200" i="1" dirty="0">
                <a:solidFill>
                  <a:srgbClr val="FF0000"/>
                </a:solidFill>
                <a:effectLst>
                  <a:outerShdw blurRad="38100" dist="38100" dir="2700000" algn="tl">
                    <a:srgbClr val="000000">
                      <a:alpha val="43137"/>
                    </a:srgbClr>
                  </a:outerShdw>
                </a:effectLst>
                <a:latin typeface="Cambria" pitchFamily="18" charset="0"/>
                <a:ea typeface="Cambria" pitchFamily="18" charset="0"/>
                <a:cs typeface="Times New Roman" panose="02020603050405020304" pitchFamily="18" charset="0"/>
              </a:rPr>
              <a:t> </a:t>
            </a:r>
            <a:r>
              <a:rPr lang="en-US" sz="3200" i="1" dirty="0" err="1">
                <a:solidFill>
                  <a:srgbClr val="FF0000"/>
                </a:solidFill>
                <a:effectLst>
                  <a:outerShdw blurRad="38100" dist="38100" dir="2700000" algn="tl">
                    <a:srgbClr val="000000">
                      <a:alpha val="43137"/>
                    </a:srgbClr>
                  </a:outerShdw>
                </a:effectLst>
                <a:latin typeface="Cambria" pitchFamily="18" charset="0"/>
                <a:ea typeface="Cambria" pitchFamily="18" charset="0"/>
                <a:cs typeface="Times New Roman" panose="02020603050405020304" pitchFamily="18" charset="0"/>
              </a:rPr>
              <a:t>trong</a:t>
            </a:r>
            <a:r>
              <a:rPr lang="en-US" sz="3200" i="1" dirty="0">
                <a:solidFill>
                  <a:srgbClr val="FF0000"/>
                </a:solidFill>
                <a:effectLst>
                  <a:outerShdw blurRad="38100" dist="38100" dir="2700000" algn="tl">
                    <a:srgbClr val="000000">
                      <a:alpha val="43137"/>
                    </a:srgbClr>
                  </a:outerShdw>
                </a:effectLst>
                <a:latin typeface="Cambria" pitchFamily="18" charset="0"/>
                <a:ea typeface="Cambria" pitchFamily="18" charset="0"/>
                <a:cs typeface="Times New Roman" panose="02020603050405020304" pitchFamily="18" charset="0"/>
              </a:rPr>
              <a:t> </a:t>
            </a:r>
            <a:r>
              <a:rPr lang="en-US" sz="3200" i="1" dirty="0" err="1">
                <a:solidFill>
                  <a:srgbClr val="FF0000"/>
                </a:solidFill>
                <a:effectLst>
                  <a:outerShdw blurRad="38100" dist="38100" dir="2700000" algn="tl">
                    <a:srgbClr val="000000">
                      <a:alpha val="43137"/>
                    </a:srgbClr>
                  </a:outerShdw>
                </a:effectLst>
                <a:latin typeface="Cambria" pitchFamily="18" charset="0"/>
                <a:ea typeface="Cambria" pitchFamily="18" charset="0"/>
                <a:cs typeface="Times New Roman" panose="02020603050405020304" pitchFamily="18" charset="0"/>
              </a:rPr>
              <a:t>quan</a:t>
            </a:r>
            <a:r>
              <a:rPr lang="en-US" sz="3200" i="1" dirty="0">
                <a:solidFill>
                  <a:srgbClr val="FF0000"/>
                </a:solidFill>
                <a:effectLst>
                  <a:outerShdw blurRad="38100" dist="38100" dir="2700000" algn="tl">
                    <a:srgbClr val="000000">
                      <a:alpha val="43137"/>
                    </a:srgbClr>
                  </a:outerShdw>
                </a:effectLst>
                <a:latin typeface="Cambria" pitchFamily="18" charset="0"/>
                <a:ea typeface="Cambria" pitchFamily="18" charset="0"/>
                <a:cs typeface="Times New Roman" panose="02020603050405020304" pitchFamily="18" charset="0"/>
              </a:rPr>
              <a:t> </a:t>
            </a:r>
            <a:r>
              <a:rPr lang="en-US" sz="3200" i="1" dirty="0" err="1">
                <a:solidFill>
                  <a:srgbClr val="FF0000"/>
                </a:solidFill>
                <a:effectLst>
                  <a:outerShdw blurRad="38100" dist="38100" dir="2700000" algn="tl">
                    <a:srgbClr val="000000">
                      <a:alpha val="43137"/>
                    </a:srgbClr>
                  </a:outerShdw>
                </a:effectLst>
                <a:latin typeface="Cambria" pitchFamily="18" charset="0"/>
                <a:ea typeface="Cambria" pitchFamily="18" charset="0"/>
                <a:cs typeface="Times New Roman" panose="02020603050405020304" pitchFamily="18" charset="0"/>
              </a:rPr>
              <a:t>hệ</a:t>
            </a:r>
            <a:r>
              <a:rPr lang="en-US" sz="3200" i="1" dirty="0">
                <a:solidFill>
                  <a:srgbClr val="FF0000"/>
                </a:solidFill>
                <a:effectLst>
                  <a:outerShdw blurRad="38100" dist="38100" dir="2700000" algn="tl">
                    <a:srgbClr val="000000">
                      <a:alpha val="43137"/>
                    </a:srgbClr>
                  </a:outerShdw>
                </a:effectLst>
                <a:latin typeface="Cambria" pitchFamily="18" charset="0"/>
                <a:ea typeface="Cambria" pitchFamily="18" charset="0"/>
                <a:cs typeface="Times New Roman" panose="02020603050405020304" pitchFamily="18" charset="0"/>
              </a:rPr>
              <a:t> </a:t>
            </a:r>
            <a:r>
              <a:rPr lang="en-US" sz="3200" i="1" dirty="0" err="1">
                <a:solidFill>
                  <a:srgbClr val="FF0000"/>
                </a:solidFill>
                <a:effectLst>
                  <a:outerShdw blurRad="38100" dist="38100" dir="2700000" algn="tl">
                    <a:srgbClr val="000000">
                      <a:alpha val="43137"/>
                    </a:srgbClr>
                  </a:outerShdw>
                </a:effectLst>
                <a:latin typeface="Cambria" pitchFamily="18" charset="0"/>
                <a:ea typeface="Cambria" pitchFamily="18" charset="0"/>
                <a:cs typeface="Times New Roman" panose="02020603050405020304" pitchFamily="18" charset="0"/>
              </a:rPr>
              <a:t>của</a:t>
            </a:r>
            <a:r>
              <a:rPr lang="en-US" sz="3200" i="1" dirty="0">
                <a:solidFill>
                  <a:srgbClr val="FF0000"/>
                </a:solidFill>
                <a:effectLst>
                  <a:outerShdw blurRad="38100" dist="38100" dir="2700000" algn="tl">
                    <a:srgbClr val="000000">
                      <a:alpha val="43137"/>
                    </a:srgbClr>
                  </a:outerShdw>
                </a:effectLst>
                <a:latin typeface="Cambria" pitchFamily="18" charset="0"/>
                <a:ea typeface="Cambria" pitchFamily="18" charset="0"/>
                <a:cs typeface="Times New Roman" panose="02020603050405020304" pitchFamily="18" charset="0"/>
              </a:rPr>
              <a:t> con </a:t>
            </a:r>
            <a:r>
              <a:rPr lang="en-US" sz="3200" i="1" dirty="0" err="1">
                <a:solidFill>
                  <a:srgbClr val="FF0000"/>
                </a:solidFill>
                <a:effectLst>
                  <a:outerShdw blurRad="38100" dist="38100" dir="2700000" algn="tl">
                    <a:srgbClr val="000000">
                      <a:alpha val="43137"/>
                    </a:srgbClr>
                  </a:outerShdw>
                </a:effectLst>
                <a:latin typeface="Cambria" pitchFamily="18" charset="0"/>
                <a:ea typeface="Cambria" pitchFamily="18" charset="0"/>
                <a:cs typeface="Times New Roman" panose="02020603050405020304" pitchFamily="18" charset="0"/>
              </a:rPr>
              <a:t>người</a:t>
            </a:r>
            <a:r>
              <a:rPr lang="en-US" sz="3200" i="1" dirty="0">
                <a:solidFill>
                  <a:srgbClr val="FF0000"/>
                </a:solidFill>
                <a:effectLst>
                  <a:outerShdw blurRad="38100" dist="38100" dir="2700000" algn="tl">
                    <a:srgbClr val="000000">
                      <a:alpha val="43137"/>
                    </a:srgbClr>
                  </a:outerShdw>
                </a:effectLst>
                <a:latin typeface="Cambria" pitchFamily="18" charset="0"/>
                <a:ea typeface="Cambria" pitchFamily="18" charset="0"/>
                <a:cs typeface="Times New Roman" panose="02020603050405020304" pitchFamily="18" charset="0"/>
              </a:rPr>
              <a:t> </a:t>
            </a:r>
            <a:r>
              <a:rPr lang="en-US" sz="3200" i="1" dirty="0" err="1">
                <a:solidFill>
                  <a:srgbClr val="FF0000"/>
                </a:solidFill>
                <a:effectLst>
                  <a:outerShdw blurRad="38100" dist="38100" dir="2700000" algn="tl">
                    <a:srgbClr val="000000">
                      <a:alpha val="43137"/>
                    </a:srgbClr>
                  </a:outerShdw>
                </a:effectLst>
                <a:latin typeface="Cambria" pitchFamily="18" charset="0"/>
                <a:ea typeface="Cambria" pitchFamily="18" charset="0"/>
                <a:cs typeface="Times New Roman" panose="02020603050405020304" pitchFamily="18" charset="0"/>
              </a:rPr>
              <a:t>với</a:t>
            </a:r>
            <a:r>
              <a:rPr lang="en-US" sz="3200" i="1" dirty="0">
                <a:solidFill>
                  <a:srgbClr val="FF0000"/>
                </a:solidFill>
                <a:effectLst>
                  <a:outerShdw blurRad="38100" dist="38100" dir="2700000" algn="tl">
                    <a:srgbClr val="000000">
                      <a:alpha val="43137"/>
                    </a:srgbClr>
                  </a:outerShdw>
                </a:effectLst>
                <a:latin typeface="Cambria" pitchFamily="18" charset="0"/>
                <a:ea typeface="Cambria" pitchFamily="18" charset="0"/>
                <a:cs typeface="Times New Roman" panose="02020603050405020304" pitchFamily="18" charset="0"/>
              </a:rPr>
              <a:t> </a:t>
            </a:r>
            <a:r>
              <a:rPr lang="en-US" sz="3200" i="1" dirty="0" err="1">
                <a:solidFill>
                  <a:srgbClr val="FF0000"/>
                </a:solidFill>
                <a:effectLst>
                  <a:outerShdw blurRad="38100" dist="38100" dir="2700000" algn="tl">
                    <a:srgbClr val="000000">
                      <a:alpha val="43137"/>
                    </a:srgbClr>
                  </a:outerShdw>
                </a:effectLst>
                <a:latin typeface="Cambria" pitchFamily="18" charset="0"/>
                <a:ea typeface="Cambria" pitchFamily="18" charset="0"/>
                <a:cs typeface="Times New Roman" panose="02020603050405020304" pitchFamily="18" charset="0"/>
              </a:rPr>
              <a:t>nhau</a:t>
            </a:r>
            <a:r>
              <a:rPr lang="en-US" sz="3200" i="1" dirty="0">
                <a:solidFill>
                  <a:srgbClr val="FF0000"/>
                </a:solidFill>
                <a:effectLst>
                  <a:outerShdw blurRad="38100" dist="38100" dir="2700000" algn="tl">
                    <a:srgbClr val="000000">
                      <a:alpha val="43137"/>
                    </a:srgbClr>
                  </a:outerShdw>
                </a:effectLst>
                <a:latin typeface="Cambria" pitchFamily="18" charset="0"/>
                <a:ea typeface="Cambria" pitchFamily="18" charset="0"/>
                <a:cs typeface="Times New Roman" panose="02020603050405020304" pitchFamily="18" charset="0"/>
              </a:rPr>
              <a:t> </a:t>
            </a:r>
            <a:r>
              <a:rPr lang="en-US" sz="3200" i="1" dirty="0" err="1">
                <a:solidFill>
                  <a:srgbClr val="FF0000"/>
                </a:solidFill>
                <a:effectLst>
                  <a:outerShdw blurRad="38100" dist="38100" dir="2700000" algn="tl">
                    <a:srgbClr val="000000">
                      <a:alpha val="43137"/>
                    </a:srgbClr>
                  </a:outerShdw>
                </a:effectLst>
                <a:latin typeface="Cambria" pitchFamily="18" charset="0"/>
                <a:ea typeface="Cambria" pitchFamily="18" charset="0"/>
                <a:cs typeface="Times New Roman" panose="02020603050405020304" pitchFamily="18" charset="0"/>
              </a:rPr>
              <a:t>thời</a:t>
            </a:r>
            <a:r>
              <a:rPr lang="en-US" sz="3200" i="1" dirty="0">
                <a:solidFill>
                  <a:srgbClr val="FF0000"/>
                </a:solidFill>
                <a:effectLst>
                  <a:outerShdw blurRad="38100" dist="38100" dir="2700000" algn="tl">
                    <a:srgbClr val="000000">
                      <a:alpha val="43137"/>
                    </a:srgbClr>
                  </a:outerShdw>
                </a:effectLst>
                <a:latin typeface="Cambria" pitchFamily="18" charset="0"/>
                <a:ea typeface="Cambria" pitchFamily="18" charset="0"/>
                <a:cs typeface="Times New Roman" panose="02020603050405020304" pitchFamily="18" charset="0"/>
              </a:rPr>
              <a:t> </a:t>
            </a:r>
            <a:r>
              <a:rPr lang="en-US" sz="3200" i="1" dirty="0" err="1">
                <a:solidFill>
                  <a:srgbClr val="FF0000"/>
                </a:solidFill>
                <a:effectLst>
                  <a:outerShdw blurRad="38100" dist="38100" dir="2700000" algn="tl">
                    <a:srgbClr val="000000">
                      <a:alpha val="43137"/>
                    </a:srgbClr>
                  </a:outerShdw>
                </a:effectLst>
                <a:latin typeface="Cambria" pitchFamily="18" charset="0"/>
                <a:ea typeface="Cambria" pitchFamily="18" charset="0"/>
                <a:cs typeface="Times New Roman" panose="02020603050405020304" pitchFamily="18" charset="0"/>
              </a:rPr>
              <a:t>kì</a:t>
            </a:r>
            <a:r>
              <a:rPr lang="en-US" sz="3200" i="1" dirty="0">
                <a:solidFill>
                  <a:srgbClr val="FF0000"/>
                </a:solidFill>
                <a:effectLst>
                  <a:outerShdw blurRad="38100" dist="38100" dir="2700000" algn="tl">
                    <a:srgbClr val="000000">
                      <a:alpha val="43137"/>
                    </a:srgbClr>
                  </a:outerShdw>
                </a:effectLst>
                <a:latin typeface="Cambria" pitchFamily="18" charset="0"/>
                <a:ea typeface="Cambria" pitchFamily="18" charset="0"/>
                <a:cs typeface="Times New Roman" panose="02020603050405020304" pitchFamily="18" charset="0"/>
              </a:rPr>
              <a:t> </a:t>
            </a:r>
            <a:r>
              <a:rPr lang="en-US" sz="3200" i="1" dirty="0" err="1">
                <a:solidFill>
                  <a:srgbClr val="FF0000"/>
                </a:solidFill>
                <a:effectLst>
                  <a:outerShdw blurRad="38100" dist="38100" dir="2700000" algn="tl">
                    <a:srgbClr val="000000">
                      <a:alpha val="43137"/>
                    </a:srgbClr>
                  </a:outerShdw>
                </a:effectLst>
                <a:latin typeface="Cambria" pitchFamily="18" charset="0"/>
                <a:ea typeface="Cambria" pitchFamily="18" charset="0"/>
                <a:cs typeface="Times New Roman" panose="02020603050405020304" pitchFamily="18" charset="0"/>
              </a:rPr>
              <a:t>nguyên</a:t>
            </a:r>
            <a:r>
              <a:rPr lang="en-US" sz="3200" i="1" dirty="0">
                <a:solidFill>
                  <a:srgbClr val="FF0000"/>
                </a:solidFill>
                <a:effectLst>
                  <a:outerShdw blurRad="38100" dist="38100" dir="2700000" algn="tl">
                    <a:srgbClr val="000000">
                      <a:alpha val="43137"/>
                    </a:srgbClr>
                  </a:outerShdw>
                </a:effectLst>
                <a:latin typeface="Cambria" pitchFamily="18" charset="0"/>
                <a:ea typeface="Cambria" pitchFamily="18" charset="0"/>
                <a:cs typeface="Times New Roman" panose="02020603050405020304" pitchFamily="18" charset="0"/>
              </a:rPr>
              <a:t> </a:t>
            </a:r>
            <a:r>
              <a:rPr lang="en-US" sz="3200" i="1" dirty="0" err="1">
                <a:solidFill>
                  <a:srgbClr val="FF0000"/>
                </a:solidFill>
                <a:effectLst>
                  <a:outerShdw blurRad="38100" dist="38100" dir="2700000" algn="tl">
                    <a:srgbClr val="000000">
                      <a:alpha val="43137"/>
                    </a:srgbClr>
                  </a:outerShdw>
                </a:effectLst>
                <a:latin typeface="Cambria" pitchFamily="18" charset="0"/>
                <a:ea typeface="Cambria" pitchFamily="18" charset="0"/>
                <a:cs typeface="Times New Roman" panose="02020603050405020304" pitchFamily="18" charset="0"/>
              </a:rPr>
              <a:t>thủy</a:t>
            </a:r>
            <a:r>
              <a:rPr lang="en-US" sz="3200" i="1" dirty="0">
                <a:solidFill>
                  <a:srgbClr val="FF0000"/>
                </a:solidFill>
                <a:effectLst>
                  <a:outerShdw blurRad="38100" dist="38100" dir="2700000" algn="tl">
                    <a:srgbClr val="000000">
                      <a:alpha val="43137"/>
                    </a:srgbClr>
                  </a:outerShdw>
                </a:effectLst>
                <a:latin typeface="Cambria" pitchFamily="18" charset="0"/>
                <a:ea typeface="Cambria" pitchFamily="18" charset="0"/>
                <a:cs typeface="Times New Roman" panose="02020603050405020304" pitchFamily="18" charset="0"/>
              </a:rPr>
              <a:t>.</a:t>
            </a:r>
          </a:p>
        </p:txBody>
      </p:sp>
      <p:sp>
        <p:nvSpPr>
          <p:cNvPr id="7" name="Rounded Rectangle 6"/>
          <p:cNvSpPr/>
          <p:nvPr/>
        </p:nvSpPr>
        <p:spPr>
          <a:xfrm>
            <a:off x="579550" y="206063"/>
            <a:ext cx="11256137" cy="739144"/>
          </a:xfrm>
          <a:prstGeom prst="roundRect">
            <a:avLst/>
          </a:prstGeom>
        </p:spPr>
        <p:style>
          <a:lnRef idx="2">
            <a:schemeClr val="dk1"/>
          </a:lnRef>
          <a:fillRef idx="1">
            <a:schemeClr val="lt1"/>
          </a:fillRef>
          <a:effectRef idx="0">
            <a:schemeClr val="dk1"/>
          </a:effectRef>
          <a:fontRef idx="minor">
            <a:schemeClr val="dk1"/>
          </a:fontRef>
        </p:style>
        <p:txBody>
          <a:bodyPr lIns="91378" tIns="45687" rIns="91378" bIns="45687" rtlCol="0" anchor="ctr"/>
          <a:lstStyle/>
          <a:p>
            <a:pPr algn="just">
              <a:lnSpc>
                <a:spcPct val="107000"/>
              </a:lnSpc>
              <a:spcAft>
                <a:spcPts val="800"/>
              </a:spcAft>
            </a:pPr>
            <a:r>
              <a:rPr lang="en-US" sz="4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libri" panose="020F0502020204030204" pitchFamily="34" charset="0"/>
                <a:ea typeface="Calibri" panose="020F0502020204030204" pitchFamily="34" charset="0"/>
                <a:cs typeface="Times New Roman" panose="02020603050405020304" pitchFamily="18" charset="0"/>
              </a:rPr>
              <a:t>I. </a:t>
            </a:r>
            <a:r>
              <a:rPr lang="en-US" sz="4000" b="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libri" panose="020F0502020204030204" pitchFamily="34" charset="0"/>
                <a:ea typeface="Calibri" panose="020F0502020204030204" pitchFamily="34" charset="0"/>
                <a:cs typeface="Times New Roman" panose="02020603050405020304" pitchFamily="18" charset="0"/>
              </a:rPr>
              <a:t>Các</a:t>
            </a:r>
            <a:r>
              <a:rPr lang="en-US" sz="4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libri" panose="020F0502020204030204" pitchFamily="34" charset="0"/>
                <a:ea typeface="Calibri" panose="020F0502020204030204" pitchFamily="34" charset="0"/>
                <a:cs typeface="Times New Roman" panose="02020603050405020304" pitchFamily="18" charset="0"/>
              </a:rPr>
              <a:t> </a:t>
            </a:r>
            <a:r>
              <a:rPr lang="en-US" sz="4000" b="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libri" panose="020F0502020204030204" pitchFamily="34" charset="0"/>
                <a:ea typeface="Calibri" panose="020F0502020204030204" pitchFamily="34" charset="0"/>
                <a:cs typeface="Times New Roman" panose="02020603050405020304" pitchFamily="18" charset="0"/>
              </a:rPr>
              <a:t>giai</a:t>
            </a:r>
            <a:r>
              <a:rPr lang="en-US" sz="4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libri" panose="020F0502020204030204" pitchFamily="34" charset="0"/>
                <a:ea typeface="Calibri" panose="020F0502020204030204" pitchFamily="34" charset="0"/>
                <a:cs typeface="Times New Roman" panose="02020603050405020304" pitchFamily="18" charset="0"/>
              </a:rPr>
              <a:t> </a:t>
            </a:r>
            <a:r>
              <a:rPr lang="en-US" sz="4000" b="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libri" panose="020F0502020204030204" pitchFamily="34" charset="0"/>
                <a:ea typeface="Calibri" panose="020F0502020204030204" pitchFamily="34" charset="0"/>
                <a:cs typeface="Times New Roman" panose="02020603050405020304" pitchFamily="18" charset="0"/>
              </a:rPr>
              <a:t>đoạn</a:t>
            </a:r>
            <a:r>
              <a:rPr lang="en-US" sz="4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libri" panose="020F0502020204030204" pitchFamily="34" charset="0"/>
                <a:ea typeface="Calibri" panose="020F0502020204030204" pitchFamily="34" charset="0"/>
                <a:cs typeface="Times New Roman" panose="02020603050405020304" pitchFamily="18" charset="0"/>
              </a:rPr>
              <a:t> </a:t>
            </a:r>
            <a:r>
              <a:rPr lang="en-US" sz="4000" b="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libri" panose="020F0502020204030204" pitchFamily="34" charset="0"/>
                <a:ea typeface="Calibri" panose="020F0502020204030204" pitchFamily="34" charset="0"/>
                <a:cs typeface="Times New Roman" panose="02020603050405020304" pitchFamily="18" charset="0"/>
              </a:rPr>
              <a:t>tiến</a:t>
            </a:r>
            <a:r>
              <a:rPr lang="en-US" sz="4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libri" panose="020F0502020204030204" pitchFamily="34" charset="0"/>
                <a:ea typeface="Calibri" panose="020F0502020204030204" pitchFamily="34" charset="0"/>
                <a:cs typeface="Times New Roman" panose="02020603050405020304" pitchFamily="18" charset="0"/>
              </a:rPr>
              <a:t> </a:t>
            </a:r>
            <a:r>
              <a:rPr lang="en-US" sz="4000" b="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libri" panose="020F0502020204030204" pitchFamily="34" charset="0"/>
                <a:ea typeface="Calibri" panose="020F0502020204030204" pitchFamily="34" charset="0"/>
                <a:cs typeface="Times New Roman" panose="02020603050405020304" pitchFamily="18" charset="0"/>
              </a:rPr>
              <a:t>triển</a:t>
            </a:r>
            <a:r>
              <a:rPr lang="en-US" sz="4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libri" panose="020F0502020204030204" pitchFamily="34" charset="0"/>
                <a:ea typeface="Calibri" panose="020F0502020204030204" pitchFamily="34" charset="0"/>
                <a:cs typeface="Times New Roman" panose="02020603050405020304" pitchFamily="18" charset="0"/>
              </a:rPr>
              <a:t> </a:t>
            </a:r>
            <a:r>
              <a:rPr lang="en-US" sz="4000" b="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libri" panose="020F0502020204030204" pitchFamily="34" charset="0"/>
                <a:ea typeface="Calibri" panose="020F0502020204030204" pitchFamily="34" charset="0"/>
                <a:cs typeface="Times New Roman" panose="02020603050405020304" pitchFamily="18" charset="0"/>
              </a:rPr>
              <a:t>của</a:t>
            </a:r>
            <a:r>
              <a:rPr lang="en-US" sz="4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libri" panose="020F0502020204030204" pitchFamily="34" charset="0"/>
                <a:ea typeface="Calibri" panose="020F0502020204030204" pitchFamily="34" charset="0"/>
                <a:cs typeface="Times New Roman" panose="02020603050405020304" pitchFamily="18" charset="0"/>
              </a:rPr>
              <a:t> </a:t>
            </a:r>
            <a:r>
              <a:rPr lang="en-US" sz="4000" b="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libri" panose="020F0502020204030204" pitchFamily="34" charset="0"/>
                <a:ea typeface="Calibri" panose="020F0502020204030204" pitchFamily="34" charset="0"/>
                <a:cs typeface="Times New Roman" panose="02020603050405020304" pitchFamily="18" charset="0"/>
              </a:rPr>
              <a:t>xã</a:t>
            </a:r>
            <a:r>
              <a:rPr lang="en-US" sz="4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libri" panose="020F0502020204030204" pitchFamily="34" charset="0"/>
                <a:ea typeface="Calibri" panose="020F0502020204030204" pitchFamily="34" charset="0"/>
                <a:cs typeface="Times New Roman" panose="02020603050405020304" pitchFamily="18" charset="0"/>
              </a:rPr>
              <a:t> </a:t>
            </a:r>
            <a:r>
              <a:rPr lang="en-US" sz="4000" b="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libri" panose="020F0502020204030204" pitchFamily="34" charset="0"/>
                <a:ea typeface="Calibri" panose="020F0502020204030204" pitchFamily="34" charset="0"/>
                <a:cs typeface="Times New Roman" panose="02020603050405020304" pitchFamily="18" charset="0"/>
              </a:rPr>
              <a:t>hội</a:t>
            </a:r>
            <a:r>
              <a:rPr lang="en-US" sz="4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libri" panose="020F0502020204030204" pitchFamily="34" charset="0"/>
                <a:ea typeface="Calibri" panose="020F0502020204030204" pitchFamily="34" charset="0"/>
                <a:cs typeface="Times New Roman" panose="02020603050405020304" pitchFamily="18" charset="0"/>
              </a:rPr>
              <a:t> </a:t>
            </a:r>
            <a:r>
              <a:rPr lang="en-US" sz="4000" b="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libri" panose="020F0502020204030204" pitchFamily="34" charset="0"/>
                <a:ea typeface="Calibri" panose="020F0502020204030204" pitchFamily="34" charset="0"/>
                <a:cs typeface="Times New Roman" panose="02020603050405020304" pitchFamily="18" charset="0"/>
              </a:rPr>
              <a:t>nguyên</a:t>
            </a:r>
            <a:r>
              <a:rPr lang="en-US" sz="4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libri" panose="020F0502020204030204" pitchFamily="34" charset="0"/>
                <a:ea typeface="Calibri" panose="020F0502020204030204" pitchFamily="34" charset="0"/>
                <a:cs typeface="Times New Roman" panose="02020603050405020304" pitchFamily="18" charset="0"/>
              </a:rPr>
              <a:t> </a:t>
            </a:r>
            <a:r>
              <a:rPr lang="en-US" sz="4000" b="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libri" panose="020F0502020204030204" pitchFamily="34" charset="0"/>
                <a:ea typeface="Calibri" panose="020F0502020204030204" pitchFamily="34" charset="0"/>
                <a:cs typeface="Times New Roman" panose="02020603050405020304" pitchFamily="18" charset="0"/>
              </a:rPr>
              <a:t>thuỷ</a:t>
            </a:r>
            <a:endParaRPr lang="en-US" sz="4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libri" panose="020F0502020204030204" pitchFamily="34" charset="0"/>
              <a:ea typeface="Calibri" panose="020F0502020204030204" pitchFamily="34" charset="0"/>
              <a:cs typeface="Times New Roman" panose="02020603050405020304" pitchFamily="18" charset="0"/>
            </a:endParaRPr>
          </a:p>
        </p:txBody>
      </p:sp>
      <p:pic>
        <p:nvPicPr>
          <p:cNvPr id="8" name="Picture 2"/>
          <p:cNvPicPr>
            <a:picLocks noChangeAspect="1" noChangeArrowheads="1"/>
          </p:cNvPicPr>
          <p:nvPr/>
        </p:nvPicPr>
        <p:blipFill rotWithShape="1">
          <a:blip r:embed="rId3">
            <a:extLst>
              <a:ext uri="{28A0092B-C50C-407E-A947-70E740481C1C}">
                <a14:useLocalDpi xmlns="" xmlns:a14="http://schemas.microsoft.com/office/drawing/2010/main" val="0"/>
              </a:ext>
            </a:extLst>
          </a:blip>
          <a:srcRect l="8891" t="60883" r="10272" b="5899"/>
          <a:stretch/>
        </p:blipFill>
        <p:spPr bwMode="auto">
          <a:xfrm>
            <a:off x="218942" y="1160151"/>
            <a:ext cx="8141871" cy="503996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 xmlns:p14="http://schemas.microsoft.com/office/powerpoint/2010/main" val="3749999007"/>
      </p:ext>
    </p:extLst>
  </p:cSld>
  <p:clrMapOvr>
    <a:masterClrMapping/>
  </p:clrMapOvr>
  <mc:AlternateContent xmlns:mc="http://schemas.openxmlformats.org/markup-compatibility/2006">
    <mc:Choice xmlns="" xmlns:p14="http://schemas.microsoft.com/office/powerpoint/2010/main" Requires="p14">
      <p:transition p14:dur="10" advTm="27084">
        <p:push dir="u"/>
      </p:transition>
    </mc:Choice>
    <mc:Fallback>
      <p:transition advTm="27084">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 xmlns:a16="http://schemas.microsoft.com/office/drawing/2014/main" id="{1E153424-D4EE-4F8D-BC39-D3887419B577}"/>
              </a:ext>
            </a:extLst>
          </p:cNvPr>
          <p:cNvSpPr txBox="1"/>
          <p:nvPr/>
        </p:nvSpPr>
        <p:spPr>
          <a:xfrm>
            <a:off x="345653" y="1316258"/>
            <a:ext cx="10940273" cy="4832025"/>
          </a:xfrm>
          <a:prstGeom prst="rect">
            <a:avLst/>
          </a:prstGeom>
          <a:noFill/>
        </p:spPr>
        <p:txBody>
          <a:bodyPr wrap="square" lIns="91378" tIns="45687" rIns="91378" bIns="45687">
            <a:spAutoFit/>
          </a:bodyPr>
          <a:lstStyle/>
          <a:p>
            <a:pPr lvl="0"/>
            <a:r>
              <a:rPr lang="vi-VN" sz="2800" dirty="0">
                <a:latin typeface="Cambria" pitchFamily="18" charset="0"/>
                <a:ea typeface="Cambria" pitchFamily="18" charset="0"/>
              </a:rPr>
              <a:t>* </a:t>
            </a:r>
            <a:r>
              <a:rPr lang="nl-NL" sz="2800" b="1" dirty="0">
                <a:solidFill>
                  <a:srgbClr val="FF0000"/>
                </a:solidFill>
                <a:latin typeface="Cambria" pitchFamily="18" charset="0"/>
                <a:ea typeface="Cambria" pitchFamily="18" charset="0"/>
              </a:rPr>
              <a:t>Xã hội nguyên thủy đã trải qua 2 giai đoạn :</a:t>
            </a:r>
            <a:endParaRPr lang="vi-VN" sz="2800" b="1" dirty="0">
              <a:solidFill>
                <a:srgbClr val="FF0000"/>
              </a:solidFill>
              <a:latin typeface="Cambria" pitchFamily="18" charset="0"/>
              <a:ea typeface="Cambria" pitchFamily="18" charset="0"/>
            </a:endParaRPr>
          </a:p>
          <a:p>
            <a:r>
              <a:rPr lang="vi-VN" sz="2800" b="1" dirty="0">
                <a:latin typeface="Cambria" pitchFamily="18" charset="0"/>
                <a:ea typeface="Cambria" pitchFamily="18" charset="0"/>
              </a:rPr>
              <a:t>-</a:t>
            </a:r>
            <a:r>
              <a:rPr lang="nl-NL" sz="2800" b="1" dirty="0">
                <a:latin typeface="Cambria" pitchFamily="18" charset="0"/>
                <a:ea typeface="Cambria" pitchFamily="18" charset="0"/>
              </a:rPr>
              <a:t> </a:t>
            </a:r>
            <a:r>
              <a:rPr lang="nl-NL" sz="2800" b="1" i="1" dirty="0">
                <a:solidFill>
                  <a:srgbClr val="C00000"/>
                </a:solidFill>
                <a:latin typeface="Cambria" pitchFamily="18" charset="0"/>
                <a:ea typeface="Cambria" pitchFamily="18" charset="0"/>
              </a:rPr>
              <a:t>Bầy người nguyên thủy: </a:t>
            </a:r>
            <a:endParaRPr lang="vi-VN" sz="2800" b="1" i="1" dirty="0">
              <a:solidFill>
                <a:srgbClr val="C00000"/>
              </a:solidFill>
              <a:latin typeface="Cambria" pitchFamily="18" charset="0"/>
              <a:ea typeface="Cambria" pitchFamily="18" charset="0"/>
            </a:endParaRPr>
          </a:p>
          <a:p>
            <a:pPr lvl="0"/>
            <a:r>
              <a:rPr lang="vi-VN" sz="2800" b="1" dirty="0">
                <a:latin typeface="Cambria" pitchFamily="18" charset="0"/>
                <a:ea typeface="Cambria" pitchFamily="18" charset="0"/>
              </a:rPr>
              <a:t>	+ </a:t>
            </a:r>
            <a:r>
              <a:rPr lang="nl-NL" sz="2800" b="1" dirty="0">
                <a:latin typeface="Cambria" pitchFamily="18" charset="0"/>
                <a:ea typeface="Cambria" pitchFamily="18" charset="0"/>
              </a:rPr>
              <a:t>Gồm vài gia đình sinh sống cùng nhau.</a:t>
            </a:r>
            <a:endParaRPr lang="vi-VN" sz="2800" b="1" dirty="0">
              <a:latin typeface="Cambria" pitchFamily="18" charset="0"/>
              <a:ea typeface="Cambria" pitchFamily="18" charset="0"/>
            </a:endParaRPr>
          </a:p>
          <a:p>
            <a:pPr lvl="0"/>
            <a:r>
              <a:rPr lang="vi-VN" sz="2800" b="1" dirty="0">
                <a:latin typeface="Cambria" pitchFamily="18" charset="0"/>
                <a:ea typeface="Cambria" pitchFamily="18" charset="0"/>
              </a:rPr>
              <a:t>	+ </a:t>
            </a:r>
            <a:r>
              <a:rPr lang="nl-NL" sz="2800" b="1" dirty="0">
                <a:latin typeface="Cambria" pitchFamily="18" charset="0"/>
                <a:ea typeface="Cambria" pitchFamily="18" charset="0"/>
              </a:rPr>
              <a:t>Có sự phân công lao động giữa nam và nữ. </a:t>
            </a:r>
            <a:endParaRPr lang="vi-VN" sz="2800" b="1" dirty="0">
              <a:latin typeface="Cambria" pitchFamily="18" charset="0"/>
              <a:ea typeface="Cambria" pitchFamily="18" charset="0"/>
            </a:endParaRPr>
          </a:p>
          <a:p>
            <a:r>
              <a:rPr lang="vi-VN" sz="2800" b="1" dirty="0">
                <a:latin typeface="Cambria" pitchFamily="18" charset="0"/>
                <a:ea typeface="Cambria" pitchFamily="18" charset="0"/>
              </a:rPr>
              <a:t>-</a:t>
            </a:r>
            <a:r>
              <a:rPr lang="nl-NL" sz="2800" b="1" dirty="0">
                <a:latin typeface="Cambria" pitchFamily="18" charset="0"/>
                <a:ea typeface="Cambria" pitchFamily="18" charset="0"/>
              </a:rPr>
              <a:t> </a:t>
            </a:r>
            <a:r>
              <a:rPr lang="nl-NL" sz="2800" b="1" i="1" dirty="0">
                <a:solidFill>
                  <a:srgbClr val="C00000"/>
                </a:solidFill>
                <a:latin typeface="Cambria" pitchFamily="18" charset="0"/>
                <a:ea typeface="Cambria" pitchFamily="18" charset="0"/>
              </a:rPr>
              <a:t>Công xã thị tộc: </a:t>
            </a:r>
            <a:endParaRPr lang="vi-VN" sz="2800" b="1" i="1" dirty="0">
              <a:solidFill>
                <a:srgbClr val="C00000"/>
              </a:solidFill>
              <a:latin typeface="Cambria" pitchFamily="18" charset="0"/>
              <a:ea typeface="Cambria" pitchFamily="18" charset="0"/>
            </a:endParaRPr>
          </a:p>
          <a:p>
            <a:pPr lvl="0"/>
            <a:r>
              <a:rPr lang="vi-VN" sz="2800" b="1" dirty="0">
                <a:latin typeface="Cambria" pitchFamily="18" charset="0"/>
                <a:ea typeface="Cambria" pitchFamily="18" charset="0"/>
              </a:rPr>
              <a:t>	+</a:t>
            </a:r>
            <a:r>
              <a:rPr lang="en-US" sz="2800" b="1" dirty="0">
                <a:latin typeface="Cambria" pitchFamily="18" charset="0"/>
                <a:ea typeface="Cambria" pitchFamily="18" charset="0"/>
              </a:rPr>
              <a:t> </a:t>
            </a:r>
            <a:r>
              <a:rPr lang="nl-NL" sz="2800" b="1" dirty="0">
                <a:latin typeface="Cambria" pitchFamily="18" charset="0"/>
                <a:ea typeface="Cambria" pitchFamily="18" charset="0"/>
              </a:rPr>
              <a:t>Gồm các gia đình có quan hệ huyết thống sinh sống cùng nhau.</a:t>
            </a:r>
            <a:endParaRPr lang="vi-VN" sz="2800" b="1" dirty="0">
              <a:latin typeface="Cambria" pitchFamily="18" charset="0"/>
              <a:ea typeface="Cambria" pitchFamily="18" charset="0"/>
            </a:endParaRPr>
          </a:p>
          <a:p>
            <a:pPr lvl="0"/>
            <a:r>
              <a:rPr lang="vi-VN" sz="2800" b="1" dirty="0">
                <a:latin typeface="Cambria" pitchFamily="18" charset="0"/>
                <a:ea typeface="Cambria" pitchFamily="18" charset="0"/>
              </a:rPr>
              <a:t>	+ </a:t>
            </a:r>
            <a:r>
              <a:rPr lang="nl-NL" sz="2800" b="1" dirty="0">
                <a:latin typeface="Cambria" pitchFamily="18" charset="0"/>
                <a:ea typeface="Cambria" pitchFamily="18" charset="0"/>
              </a:rPr>
              <a:t>Đứng đầu là tộc trưởng.</a:t>
            </a:r>
            <a:endParaRPr lang="vi-VN" sz="2800" b="1" dirty="0">
              <a:latin typeface="Cambria" pitchFamily="18" charset="0"/>
              <a:ea typeface="Cambria" pitchFamily="18" charset="0"/>
            </a:endParaRPr>
          </a:p>
          <a:p>
            <a:pPr lvl="0"/>
            <a:r>
              <a:rPr lang="vi-VN" sz="2800" b="1" dirty="0">
                <a:latin typeface="Cambria" pitchFamily="18" charset="0"/>
                <a:ea typeface="Cambria" pitchFamily="18" charset="0"/>
              </a:rPr>
              <a:t>	+ </a:t>
            </a:r>
            <a:r>
              <a:rPr lang="nl-NL" sz="2800" b="1" dirty="0">
                <a:latin typeface="Cambria" pitchFamily="18" charset="0"/>
                <a:ea typeface="Cambria" pitchFamily="18" charset="0"/>
              </a:rPr>
              <a:t>Nhiều </a:t>
            </a:r>
            <a:r>
              <a:rPr lang="nl-NL" sz="2800" b="1" i="1" dirty="0">
                <a:solidFill>
                  <a:srgbClr val="7030A0"/>
                </a:solidFill>
                <a:latin typeface="Cambria" pitchFamily="18" charset="0"/>
                <a:ea typeface="Cambria" pitchFamily="18" charset="0"/>
              </a:rPr>
              <a:t>thị tộc </a:t>
            </a:r>
            <a:r>
              <a:rPr lang="nl-NL" sz="2800" b="1" dirty="0">
                <a:latin typeface="Cambria" pitchFamily="18" charset="0"/>
                <a:ea typeface="Cambria" pitchFamily="18" charset="0"/>
              </a:rPr>
              <a:t>sống cạnh nhau hợp thành </a:t>
            </a:r>
            <a:r>
              <a:rPr lang="nl-NL" sz="2800" b="1" i="1" dirty="0">
                <a:solidFill>
                  <a:srgbClr val="7030A0"/>
                </a:solidFill>
                <a:latin typeface="Cambria" pitchFamily="18" charset="0"/>
                <a:ea typeface="Cambria" pitchFamily="18" charset="0"/>
              </a:rPr>
              <a:t>bộ lạc</a:t>
            </a:r>
            <a:r>
              <a:rPr lang="nl-NL" sz="2800" b="1" dirty="0">
                <a:latin typeface="Cambria" pitchFamily="18" charset="0"/>
                <a:ea typeface="Cambria" pitchFamily="18" charset="0"/>
              </a:rPr>
              <a:t>. </a:t>
            </a:r>
            <a:endParaRPr lang="vi-VN" sz="2800" b="1" dirty="0">
              <a:latin typeface="Cambria" pitchFamily="18" charset="0"/>
              <a:ea typeface="Cambria" pitchFamily="18" charset="0"/>
            </a:endParaRPr>
          </a:p>
          <a:p>
            <a:r>
              <a:rPr lang="vi-VN" sz="2800" b="1" i="1" dirty="0">
                <a:solidFill>
                  <a:srgbClr val="0070C0"/>
                </a:solidFill>
                <a:latin typeface="Cambria" pitchFamily="18" charset="0"/>
                <a:ea typeface="Cambria" pitchFamily="18" charset="0"/>
              </a:rPr>
              <a:t>* </a:t>
            </a:r>
            <a:r>
              <a:rPr lang="nl-NL" sz="2800" b="1" i="1" dirty="0">
                <a:solidFill>
                  <a:srgbClr val="0070C0"/>
                </a:solidFill>
                <a:latin typeface="Cambria" pitchFamily="18" charset="0"/>
                <a:ea typeface="Cambria" pitchFamily="18" charset="0"/>
              </a:rPr>
              <a:t>Đặc điểm </a:t>
            </a:r>
            <a:r>
              <a:rPr lang="nl-NL" sz="2800" b="1" i="1" dirty="0">
                <a:solidFill>
                  <a:schemeClr val="accent2">
                    <a:lumMod val="75000"/>
                  </a:schemeClr>
                </a:solidFill>
                <a:latin typeface="Cambria" pitchFamily="18" charset="0"/>
                <a:ea typeface="Cambria" pitchFamily="18" charset="0"/>
              </a:rPr>
              <a:t>quan hệ của con người với nhau thời kì nguyên thủy: </a:t>
            </a:r>
            <a:r>
              <a:rPr lang="nl-NL" sz="2800" b="1" i="1" dirty="0">
                <a:solidFill>
                  <a:srgbClr val="0070C0"/>
                </a:solidFill>
                <a:latin typeface="Cambria" pitchFamily="18" charset="0"/>
                <a:ea typeface="Cambria" pitchFamily="18" charset="0"/>
              </a:rPr>
              <a:t>con người ăn chung, ở chung và giúp đỡ lẫn nhau.</a:t>
            </a:r>
            <a:endParaRPr lang="en-US" sz="2800" b="1" i="1" dirty="0">
              <a:solidFill>
                <a:srgbClr val="0070C0"/>
              </a:solidFill>
              <a:latin typeface="Cambria" pitchFamily="18" charset="0"/>
              <a:ea typeface="Cambria" pitchFamily="18" charset="0"/>
              <a:cs typeface="Times New Roman" panose="02020603050405020304" pitchFamily="18" charset="0"/>
            </a:endParaRPr>
          </a:p>
        </p:txBody>
      </p:sp>
      <p:pic>
        <p:nvPicPr>
          <p:cNvPr id="9" name="Picture 4"/>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10097907" y="1316255"/>
            <a:ext cx="1270000" cy="1270000"/>
          </a:xfrm>
          <a:prstGeom prst="rect">
            <a:avLst/>
          </a:prstGeom>
          <a:noFill/>
          <a:ln>
            <a:noFill/>
          </a:ln>
          <a:effectLst/>
          <a:extLst>
            <a:ext uri="{909E8E84-426E-40DD-AFC4-6F175D3DCCD1}">
              <a14:hiddenFill xmlns="" xmlns:a14="http://schemas.microsoft.com/office/drawing/2010/main">
                <a:solidFill>
                  <a:srgbClr val="00B8FF"/>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5" name="Rounded Rectangle 4"/>
          <p:cNvSpPr/>
          <p:nvPr/>
        </p:nvSpPr>
        <p:spPr>
          <a:xfrm>
            <a:off x="345653" y="380032"/>
            <a:ext cx="11256137" cy="739144"/>
          </a:xfrm>
          <a:prstGeom prst="roundRect">
            <a:avLst/>
          </a:prstGeom>
        </p:spPr>
        <p:style>
          <a:lnRef idx="2">
            <a:schemeClr val="dk1"/>
          </a:lnRef>
          <a:fillRef idx="1">
            <a:schemeClr val="lt1"/>
          </a:fillRef>
          <a:effectRef idx="0">
            <a:schemeClr val="dk1"/>
          </a:effectRef>
          <a:fontRef idx="minor">
            <a:schemeClr val="dk1"/>
          </a:fontRef>
        </p:style>
        <p:txBody>
          <a:bodyPr lIns="91378" tIns="45687" rIns="91378" bIns="45687" rtlCol="0" anchor="ctr"/>
          <a:lstStyle/>
          <a:p>
            <a:pPr algn="just">
              <a:lnSpc>
                <a:spcPct val="107000"/>
              </a:lnSpc>
              <a:spcAft>
                <a:spcPts val="800"/>
              </a:spcAft>
            </a:pPr>
            <a:r>
              <a:rPr lang="en-US" sz="4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libri" panose="020F0502020204030204" pitchFamily="34" charset="0"/>
                <a:ea typeface="Calibri" panose="020F0502020204030204" pitchFamily="34" charset="0"/>
                <a:cs typeface="Times New Roman" panose="02020603050405020304" pitchFamily="18" charset="0"/>
              </a:rPr>
              <a:t>I. </a:t>
            </a:r>
            <a:r>
              <a:rPr lang="en-US" sz="4000" b="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libri" panose="020F0502020204030204" pitchFamily="34" charset="0"/>
                <a:ea typeface="Calibri" panose="020F0502020204030204" pitchFamily="34" charset="0"/>
                <a:cs typeface="Times New Roman" panose="02020603050405020304" pitchFamily="18" charset="0"/>
              </a:rPr>
              <a:t>Các</a:t>
            </a:r>
            <a:r>
              <a:rPr lang="en-US" sz="4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libri" panose="020F0502020204030204" pitchFamily="34" charset="0"/>
                <a:ea typeface="Calibri" panose="020F0502020204030204" pitchFamily="34" charset="0"/>
                <a:cs typeface="Times New Roman" panose="02020603050405020304" pitchFamily="18" charset="0"/>
              </a:rPr>
              <a:t> </a:t>
            </a:r>
            <a:r>
              <a:rPr lang="en-US" sz="4000" b="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libri" panose="020F0502020204030204" pitchFamily="34" charset="0"/>
                <a:ea typeface="Calibri" panose="020F0502020204030204" pitchFamily="34" charset="0"/>
                <a:cs typeface="Times New Roman" panose="02020603050405020304" pitchFamily="18" charset="0"/>
              </a:rPr>
              <a:t>giai</a:t>
            </a:r>
            <a:r>
              <a:rPr lang="en-US" sz="4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libri" panose="020F0502020204030204" pitchFamily="34" charset="0"/>
                <a:ea typeface="Calibri" panose="020F0502020204030204" pitchFamily="34" charset="0"/>
                <a:cs typeface="Times New Roman" panose="02020603050405020304" pitchFamily="18" charset="0"/>
              </a:rPr>
              <a:t> </a:t>
            </a:r>
            <a:r>
              <a:rPr lang="en-US" sz="4000" b="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libri" panose="020F0502020204030204" pitchFamily="34" charset="0"/>
                <a:ea typeface="Calibri" panose="020F0502020204030204" pitchFamily="34" charset="0"/>
                <a:cs typeface="Times New Roman" panose="02020603050405020304" pitchFamily="18" charset="0"/>
              </a:rPr>
              <a:t>đoạn</a:t>
            </a:r>
            <a:r>
              <a:rPr lang="en-US" sz="4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libri" panose="020F0502020204030204" pitchFamily="34" charset="0"/>
                <a:ea typeface="Calibri" panose="020F0502020204030204" pitchFamily="34" charset="0"/>
                <a:cs typeface="Times New Roman" panose="02020603050405020304" pitchFamily="18" charset="0"/>
              </a:rPr>
              <a:t> </a:t>
            </a:r>
            <a:r>
              <a:rPr lang="en-US" sz="4000" b="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libri" panose="020F0502020204030204" pitchFamily="34" charset="0"/>
                <a:ea typeface="Calibri" panose="020F0502020204030204" pitchFamily="34" charset="0"/>
                <a:cs typeface="Times New Roman" panose="02020603050405020304" pitchFamily="18" charset="0"/>
              </a:rPr>
              <a:t>tiến</a:t>
            </a:r>
            <a:r>
              <a:rPr lang="en-US" sz="4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libri" panose="020F0502020204030204" pitchFamily="34" charset="0"/>
                <a:ea typeface="Calibri" panose="020F0502020204030204" pitchFamily="34" charset="0"/>
                <a:cs typeface="Times New Roman" panose="02020603050405020304" pitchFamily="18" charset="0"/>
              </a:rPr>
              <a:t> </a:t>
            </a:r>
            <a:r>
              <a:rPr lang="en-US" sz="4000" b="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libri" panose="020F0502020204030204" pitchFamily="34" charset="0"/>
                <a:ea typeface="Calibri" panose="020F0502020204030204" pitchFamily="34" charset="0"/>
                <a:cs typeface="Times New Roman" panose="02020603050405020304" pitchFamily="18" charset="0"/>
              </a:rPr>
              <a:t>triển</a:t>
            </a:r>
            <a:r>
              <a:rPr lang="en-US" sz="4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libri" panose="020F0502020204030204" pitchFamily="34" charset="0"/>
                <a:ea typeface="Calibri" panose="020F0502020204030204" pitchFamily="34" charset="0"/>
                <a:cs typeface="Times New Roman" panose="02020603050405020304" pitchFamily="18" charset="0"/>
              </a:rPr>
              <a:t> </a:t>
            </a:r>
            <a:r>
              <a:rPr lang="en-US" sz="4000" b="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libri" panose="020F0502020204030204" pitchFamily="34" charset="0"/>
                <a:ea typeface="Calibri" panose="020F0502020204030204" pitchFamily="34" charset="0"/>
                <a:cs typeface="Times New Roman" panose="02020603050405020304" pitchFamily="18" charset="0"/>
              </a:rPr>
              <a:t>của</a:t>
            </a:r>
            <a:r>
              <a:rPr lang="en-US" sz="4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libri" panose="020F0502020204030204" pitchFamily="34" charset="0"/>
                <a:ea typeface="Calibri" panose="020F0502020204030204" pitchFamily="34" charset="0"/>
                <a:cs typeface="Times New Roman" panose="02020603050405020304" pitchFamily="18" charset="0"/>
              </a:rPr>
              <a:t> </a:t>
            </a:r>
            <a:r>
              <a:rPr lang="en-US" sz="4000" b="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libri" panose="020F0502020204030204" pitchFamily="34" charset="0"/>
                <a:ea typeface="Calibri" panose="020F0502020204030204" pitchFamily="34" charset="0"/>
                <a:cs typeface="Times New Roman" panose="02020603050405020304" pitchFamily="18" charset="0"/>
              </a:rPr>
              <a:t>xã</a:t>
            </a:r>
            <a:r>
              <a:rPr lang="en-US" sz="4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libri" panose="020F0502020204030204" pitchFamily="34" charset="0"/>
                <a:ea typeface="Calibri" panose="020F0502020204030204" pitchFamily="34" charset="0"/>
                <a:cs typeface="Times New Roman" panose="02020603050405020304" pitchFamily="18" charset="0"/>
              </a:rPr>
              <a:t> </a:t>
            </a:r>
            <a:r>
              <a:rPr lang="en-US" sz="4000" b="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libri" panose="020F0502020204030204" pitchFamily="34" charset="0"/>
                <a:ea typeface="Calibri" panose="020F0502020204030204" pitchFamily="34" charset="0"/>
                <a:cs typeface="Times New Roman" panose="02020603050405020304" pitchFamily="18" charset="0"/>
              </a:rPr>
              <a:t>hội</a:t>
            </a:r>
            <a:r>
              <a:rPr lang="en-US" sz="4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libri" panose="020F0502020204030204" pitchFamily="34" charset="0"/>
                <a:ea typeface="Calibri" panose="020F0502020204030204" pitchFamily="34" charset="0"/>
                <a:cs typeface="Times New Roman" panose="02020603050405020304" pitchFamily="18" charset="0"/>
              </a:rPr>
              <a:t> </a:t>
            </a:r>
            <a:r>
              <a:rPr lang="en-US" sz="4000" b="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libri" panose="020F0502020204030204" pitchFamily="34" charset="0"/>
                <a:ea typeface="Calibri" panose="020F0502020204030204" pitchFamily="34" charset="0"/>
                <a:cs typeface="Times New Roman" panose="02020603050405020304" pitchFamily="18" charset="0"/>
              </a:rPr>
              <a:t>nguyên</a:t>
            </a:r>
            <a:r>
              <a:rPr lang="en-US" sz="4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libri" panose="020F0502020204030204" pitchFamily="34" charset="0"/>
                <a:ea typeface="Calibri" panose="020F0502020204030204" pitchFamily="34" charset="0"/>
                <a:cs typeface="Times New Roman" panose="02020603050405020304" pitchFamily="18" charset="0"/>
              </a:rPr>
              <a:t> </a:t>
            </a:r>
            <a:r>
              <a:rPr lang="en-US" sz="4000" b="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libri" panose="020F0502020204030204" pitchFamily="34" charset="0"/>
                <a:ea typeface="Calibri" panose="020F0502020204030204" pitchFamily="34" charset="0"/>
                <a:cs typeface="Times New Roman" panose="02020603050405020304" pitchFamily="18" charset="0"/>
              </a:rPr>
              <a:t>thuỷ</a:t>
            </a:r>
            <a:endParaRPr lang="en-US" sz="4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libri" panose="020F0502020204030204" pitchFamily="34" charset="0"/>
              <a:ea typeface="Calibri" panose="020F0502020204030204" pitchFamily="34" charset="0"/>
              <a:cs typeface="Times New Roman" panose="02020603050405020304" pitchFamily="18" charset="0"/>
            </a:endParaRPr>
          </a:p>
        </p:txBody>
      </p:sp>
    </p:spTree>
    <p:custDataLst>
      <p:tags r:id="rId1"/>
    </p:custDataLst>
    <p:extLst>
      <p:ext uri="{BB962C8B-B14F-4D97-AF65-F5344CB8AC3E}">
        <p14:creationId xmlns="" xmlns:p14="http://schemas.microsoft.com/office/powerpoint/2010/main" val="1505955287"/>
      </p:ext>
    </p:extLst>
  </p:cSld>
  <p:clrMapOvr>
    <a:masterClrMapping/>
  </p:clrMapOvr>
  <mc:AlternateContent xmlns:mc="http://schemas.openxmlformats.org/markup-compatibility/2006">
    <mc:Choice xmlns="" xmlns:p14="http://schemas.microsoft.com/office/powerpoint/2010/main" Requires="p14">
      <p:transition p14:dur="10" advTm="30564">
        <p:push dir="u"/>
      </p:transition>
    </mc:Choice>
    <mc:Fallback>
      <p:transition advTm="30564">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53A59038-C520-464F-860F-60A51A2CF052}"/>
              </a:ext>
            </a:extLst>
          </p:cNvPr>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1133340" y="1739962"/>
            <a:ext cx="4778064" cy="5118038"/>
          </a:xfrm>
          <a:prstGeom prst="rect">
            <a:avLst/>
          </a:prstGeom>
        </p:spPr>
      </p:pic>
      <p:pic>
        <p:nvPicPr>
          <p:cNvPr id="8" name="Picture 7">
            <a:extLst>
              <a:ext uri="{FF2B5EF4-FFF2-40B4-BE49-F238E27FC236}">
                <a16:creationId xmlns="" xmlns:a16="http://schemas.microsoft.com/office/drawing/2014/main" id="{68EE9907-0F75-40B9-A21F-FE360940ADB5}"/>
              </a:ext>
            </a:extLst>
          </p:cNvPr>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6124067" y="1739979"/>
            <a:ext cx="5403493" cy="5500293"/>
          </a:xfrm>
          <a:prstGeom prst="rect">
            <a:avLst/>
          </a:prstGeom>
        </p:spPr>
      </p:pic>
      <p:sp>
        <p:nvSpPr>
          <p:cNvPr id="2" name="Rounded Rectangle 1"/>
          <p:cNvSpPr/>
          <p:nvPr/>
        </p:nvSpPr>
        <p:spPr>
          <a:xfrm>
            <a:off x="766305" y="110821"/>
            <a:ext cx="10522039" cy="739185"/>
          </a:xfrm>
          <a:prstGeom prst="roundRect">
            <a:avLst/>
          </a:prstGeom>
        </p:spPr>
        <p:style>
          <a:lnRef idx="2">
            <a:schemeClr val="accent5"/>
          </a:lnRef>
          <a:fillRef idx="1">
            <a:schemeClr val="lt1"/>
          </a:fillRef>
          <a:effectRef idx="0">
            <a:schemeClr val="accent5"/>
          </a:effectRef>
          <a:fontRef idx="minor">
            <a:schemeClr val="dk1"/>
          </a:fontRef>
        </p:style>
        <p:txBody>
          <a:bodyPr lIns="91378" tIns="45687" rIns="91378" bIns="45687" rtlCol="0" anchor="ctr"/>
          <a:lstStyle/>
          <a:p>
            <a:pPr lvl="0" algn="just">
              <a:lnSpc>
                <a:spcPct val="107000"/>
              </a:lnSpc>
            </a:pPr>
            <a:r>
              <a:rPr lang="en-US" sz="4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libri" panose="020F0502020204030204" pitchFamily="34" charset="0"/>
                <a:ea typeface="Calibri" panose="020F0502020204030204" pitchFamily="34" charset="0"/>
                <a:cs typeface="Times New Roman" panose="02020603050405020304" pitchFamily="18" charset="0"/>
              </a:rPr>
              <a:t>II. </a:t>
            </a:r>
            <a:r>
              <a:rPr lang="en-US" sz="4000" b="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libri" panose="020F0502020204030204" pitchFamily="34" charset="0"/>
                <a:ea typeface="Calibri" panose="020F0502020204030204" pitchFamily="34" charset="0"/>
                <a:cs typeface="Times New Roman" panose="02020603050405020304" pitchFamily="18" charset="0"/>
              </a:rPr>
              <a:t>Đời</a:t>
            </a:r>
            <a:r>
              <a:rPr lang="en-US" sz="4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libri" panose="020F0502020204030204" pitchFamily="34" charset="0"/>
                <a:ea typeface="Calibri" panose="020F0502020204030204" pitchFamily="34" charset="0"/>
                <a:cs typeface="Times New Roman" panose="02020603050405020304" pitchFamily="18" charset="0"/>
              </a:rPr>
              <a:t> </a:t>
            </a:r>
            <a:r>
              <a:rPr lang="en-US" sz="4000" b="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libri" panose="020F0502020204030204" pitchFamily="34" charset="0"/>
                <a:ea typeface="Calibri" panose="020F0502020204030204" pitchFamily="34" charset="0"/>
                <a:cs typeface="Times New Roman" panose="02020603050405020304" pitchFamily="18" charset="0"/>
              </a:rPr>
              <a:t>sống</a:t>
            </a:r>
            <a:r>
              <a:rPr lang="en-US" sz="4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libri" panose="020F0502020204030204" pitchFamily="34" charset="0"/>
                <a:ea typeface="Calibri" panose="020F0502020204030204" pitchFamily="34" charset="0"/>
                <a:cs typeface="Times New Roman" panose="02020603050405020304" pitchFamily="18" charset="0"/>
              </a:rPr>
              <a:t> </a:t>
            </a:r>
            <a:r>
              <a:rPr lang="en-US" sz="4000" b="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libri" panose="020F0502020204030204" pitchFamily="34" charset="0"/>
                <a:ea typeface="Calibri" panose="020F0502020204030204" pitchFamily="34" charset="0"/>
                <a:cs typeface="Times New Roman" panose="02020603050405020304" pitchFamily="18" charset="0"/>
              </a:rPr>
              <a:t>vật</a:t>
            </a:r>
            <a:r>
              <a:rPr lang="en-US" sz="4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libri" panose="020F0502020204030204" pitchFamily="34" charset="0"/>
                <a:ea typeface="Calibri" panose="020F0502020204030204" pitchFamily="34" charset="0"/>
                <a:cs typeface="Times New Roman" panose="02020603050405020304" pitchFamily="18" charset="0"/>
              </a:rPr>
              <a:t> </a:t>
            </a:r>
            <a:r>
              <a:rPr lang="en-US" sz="4000" b="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libri" panose="020F0502020204030204" pitchFamily="34" charset="0"/>
                <a:ea typeface="Calibri" panose="020F0502020204030204" pitchFamily="34" charset="0"/>
                <a:cs typeface="Times New Roman" panose="02020603050405020304" pitchFamily="18" charset="0"/>
              </a:rPr>
              <a:t>chất</a:t>
            </a:r>
            <a:r>
              <a:rPr lang="en-US" sz="4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libri" panose="020F0502020204030204" pitchFamily="34" charset="0"/>
                <a:ea typeface="Calibri" panose="020F0502020204030204" pitchFamily="34" charset="0"/>
                <a:cs typeface="Times New Roman" panose="02020603050405020304" pitchFamily="18" charset="0"/>
              </a:rPr>
              <a:t> </a:t>
            </a:r>
            <a:r>
              <a:rPr lang="en-US" sz="4000" b="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libri" panose="020F0502020204030204" pitchFamily="34" charset="0"/>
                <a:ea typeface="Calibri" panose="020F0502020204030204" pitchFamily="34" charset="0"/>
                <a:cs typeface="Times New Roman" panose="02020603050405020304" pitchFamily="18" charset="0"/>
              </a:rPr>
              <a:t>của</a:t>
            </a:r>
            <a:r>
              <a:rPr lang="en-US" sz="4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libri" panose="020F0502020204030204" pitchFamily="34" charset="0"/>
                <a:ea typeface="Calibri" panose="020F0502020204030204" pitchFamily="34" charset="0"/>
                <a:cs typeface="Times New Roman" panose="02020603050405020304" pitchFamily="18" charset="0"/>
              </a:rPr>
              <a:t> </a:t>
            </a:r>
            <a:r>
              <a:rPr lang="en-US" sz="4000" b="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libri" panose="020F0502020204030204" pitchFamily="34" charset="0"/>
                <a:ea typeface="Calibri" panose="020F0502020204030204" pitchFamily="34" charset="0"/>
                <a:cs typeface="Times New Roman" panose="02020603050405020304" pitchFamily="18" charset="0"/>
              </a:rPr>
              <a:t>người</a:t>
            </a:r>
            <a:r>
              <a:rPr lang="en-US" sz="4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libri" panose="020F0502020204030204" pitchFamily="34" charset="0"/>
                <a:ea typeface="Calibri" panose="020F0502020204030204" pitchFamily="34" charset="0"/>
                <a:cs typeface="Times New Roman" panose="02020603050405020304" pitchFamily="18" charset="0"/>
              </a:rPr>
              <a:t> </a:t>
            </a:r>
            <a:r>
              <a:rPr lang="en-US" sz="4000" b="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libri" panose="020F0502020204030204" pitchFamily="34" charset="0"/>
                <a:ea typeface="Calibri" panose="020F0502020204030204" pitchFamily="34" charset="0"/>
                <a:cs typeface="Times New Roman" panose="02020603050405020304" pitchFamily="18" charset="0"/>
              </a:rPr>
              <a:t>nguyên</a:t>
            </a:r>
            <a:r>
              <a:rPr lang="en-US" sz="4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libri" panose="020F0502020204030204" pitchFamily="34" charset="0"/>
                <a:ea typeface="Calibri" panose="020F0502020204030204" pitchFamily="34" charset="0"/>
                <a:cs typeface="Times New Roman" panose="02020603050405020304" pitchFamily="18" charset="0"/>
              </a:rPr>
              <a:t> </a:t>
            </a:r>
            <a:r>
              <a:rPr lang="en-US" sz="4000" b="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libri" panose="020F0502020204030204" pitchFamily="34" charset="0"/>
                <a:ea typeface="Calibri" panose="020F0502020204030204" pitchFamily="34" charset="0"/>
                <a:cs typeface="Times New Roman" panose="02020603050405020304" pitchFamily="18" charset="0"/>
              </a:rPr>
              <a:t>thuỷ</a:t>
            </a:r>
            <a:endParaRPr lang="en-US" sz="4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Box 2"/>
          <p:cNvSpPr txBox="1"/>
          <p:nvPr/>
        </p:nvSpPr>
        <p:spPr>
          <a:xfrm>
            <a:off x="935885" y="855177"/>
            <a:ext cx="9118243" cy="687948"/>
          </a:xfrm>
          <a:prstGeom prst="rect">
            <a:avLst/>
          </a:prstGeom>
          <a:noFill/>
        </p:spPr>
        <p:txBody>
          <a:bodyPr wrap="square" lIns="91378" tIns="45687" rIns="91378" bIns="45687" rtlCol="0">
            <a:spAutoFit/>
          </a:bodyPr>
          <a:lstStyle/>
          <a:p>
            <a:pPr lvl="0" algn="just">
              <a:lnSpc>
                <a:spcPct val="107000"/>
              </a:lnSpc>
            </a:pPr>
            <a:r>
              <a:rPr lang="en-US" sz="36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Calibri" panose="020F0502020204030204" pitchFamily="34" charset="0"/>
                <a:ea typeface="Calibri" panose="020F0502020204030204" pitchFamily="34" charset="0"/>
                <a:cs typeface="Times New Roman" panose="02020603050405020304" pitchFamily="18" charset="0"/>
              </a:rPr>
              <a:t>1. Lao </a:t>
            </a:r>
            <a:r>
              <a:rPr lang="en-US" sz="3600" b="1"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Calibri" panose="020F0502020204030204" pitchFamily="34" charset="0"/>
                <a:ea typeface="Calibri" panose="020F0502020204030204" pitchFamily="34" charset="0"/>
                <a:cs typeface="Times New Roman" panose="02020603050405020304" pitchFamily="18" charset="0"/>
              </a:rPr>
              <a:t>động</a:t>
            </a:r>
            <a:r>
              <a:rPr lang="en-US" sz="36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Calibri" panose="020F0502020204030204" pitchFamily="34" charset="0"/>
                <a:ea typeface="Calibri" panose="020F0502020204030204" pitchFamily="34" charset="0"/>
                <a:cs typeface="Times New Roman" panose="02020603050405020304" pitchFamily="18" charset="0"/>
              </a:rPr>
              <a:t> </a:t>
            </a:r>
            <a:r>
              <a:rPr lang="en-US" sz="3600" b="1"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Calibri" panose="020F0502020204030204" pitchFamily="34" charset="0"/>
                <a:ea typeface="Calibri" panose="020F0502020204030204" pitchFamily="34" charset="0"/>
                <a:cs typeface="Times New Roman" panose="02020603050405020304" pitchFamily="18" charset="0"/>
              </a:rPr>
              <a:t>và</a:t>
            </a:r>
            <a:r>
              <a:rPr lang="en-US" sz="36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Calibri" panose="020F0502020204030204" pitchFamily="34" charset="0"/>
                <a:ea typeface="Calibri" panose="020F0502020204030204" pitchFamily="34" charset="0"/>
                <a:cs typeface="Times New Roman" panose="02020603050405020304" pitchFamily="18" charset="0"/>
              </a:rPr>
              <a:t> </a:t>
            </a:r>
            <a:r>
              <a:rPr lang="en-US" sz="3600" b="1"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Calibri" panose="020F0502020204030204" pitchFamily="34" charset="0"/>
                <a:ea typeface="Calibri" panose="020F0502020204030204" pitchFamily="34" charset="0"/>
                <a:cs typeface="Times New Roman" panose="02020603050405020304" pitchFamily="18" charset="0"/>
              </a:rPr>
              <a:t>công</a:t>
            </a:r>
            <a:r>
              <a:rPr lang="en-US" sz="36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Calibri" panose="020F0502020204030204" pitchFamily="34" charset="0"/>
                <a:ea typeface="Calibri" panose="020F0502020204030204" pitchFamily="34" charset="0"/>
                <a:cs typeface="Times New Roman" panose="02020603050405020304" pitchFamily="18" charset="0"/>
              </a:rPr>
              <a:t> </a:t>
            </a:r>
            <a:r>
              <a:rPr lang="en-US" sz="3600" b="1"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Calibri" panose="020F0502020204030204" pitchFamily="34" charset="0"/>
                <a:ea typeface="Calibri" panose="020F0502020204030204" pitchFamily="34" charset="0"/>
                <a:cs typeface="Times New Roman" panose="02020603050405020304" pitchFamily="18" charset="0"/>
              </a:rPr>
              <a:t>cụ</a:t>
            </a:r>
            <a:r>
              <a:rPr lang="en-US" sz="36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Calibri" panose="020F0502020204030204" pitchFamily="34" charset="0"/>
                <a:ea typeface="Calibri" panose="020F0502020204030204" pitchFamily="34" charset="0"/>
                <a:cs typeface="Times New Roman" panose="02020603050405020304" pitchFamily="18" charset="0"/>
              </a:rPr>
              <a:t> </a:t>
            </a:r>
            <a:r>
              <a:rPr lang="en-US" sz="3600" b="1"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Calibri" panose="020F0502020204030204" pitchFamily="34" charset="0"/>
                <a:ea typeface="Calibri" panose="020F0502020204030204" pitchFamily="34" charset="0"/>
                <a:cs typeface="Times New Roman" panose="02020603050405020304" pitchFamily="18" charset="0"/>
              </a:rPr>
              <a:t>lao</a:t>
            </a:r>
            <a:r>
              <a:rPr lang="en-US" sz="36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Calibri" panose="020F0502020204030204" pitchFamily="34" charset="0"/>
                <a:ea typeface="Calibri" panose="020F0502020204030204" pitchFamily="34" charset="0"/>
                <a:cs typeface="Times New Roman" panose="02020603050405020304" pitchFamily="18" charset="0"/>
              </a:rPr>
              <a:t> </a:t>
            </a:r>
            <a:r>
              <a:rPr lang="en-US" sz="3600" b="1"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Calibri" panose="020F0502020204030204" pitchFamily="34" charset="0"/>
                <a:ea typeface="Calibri" panose="020F0502020204030204" pitchFamily="34" charset="0"/>
                <a:cs typeface="Times New Roman" panose="02020603050405020304" pitchFamily="18" charset="0"/>
              </a:rPr>
              <a:t>động</a:t>
            </a:r>
            <a:endParaRPr lang="en-US" sz="36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Calibri" panose="020F0502020204030204" pitchFamily="34" charset="0"/>
              <a:ea typeface="Calibri" panose="020F0502020204030204" pitchFamily="34" charset="0"/>
              <a:cs typeface="Times New Roman" panose="02020603050405020304" pitchFamily="18" charset="0"/>
            </a:endParaRPr>
          </a:p>
        </p:txBody>
      </p:sp>
    </p:spTree>
    <p:custDataLst>
      <p:tags r:id="rId1"/>
    </p:custDataLst>
    <p:extLst>
      <p:ext uri="{BB962C8B-B14F-4D97-AF65-F5344CB8AC3E}">
        <p14:creationId xmlns="" xmlns:p14="http://schemas.microsoft.com/office/powerpoint/2010/main" val="1910619366"/>
      </p:ext>
    </p:extLst>
  </p:cSld>
  <p:clrMapOvr>
    <a:masterClrMapping/>
  </p:clrMapOvr>
  <mc:AlternateContent xmlns:mc="http://schemas.openxmlformats.org/markup-compatibility/2006">
    <mc:Choice xmlns="" xmlns:p14="http://schemas.microsoft.com/office/powerpoint/2010/main" Requires="p14">
      <p:transition p14:dur="10" advTm="10701">
        <p:push dir="u"/>
      </p:transition>
    </mc:Choice>
    <mc:Fallback>
      <p:transition advTm="10701">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a:extLst>
              <a:ext uri="{28A0092B-C50C-407E-A947-70E740481C1C}">
                <a14:useLocalDpi xmlns="" xmlns:a14="http://schemas.microsoft.com/office/drawing/2010/main" val="0"/>
              </a:ext>
            </a:extLst>
          </a:blip>
          <a:srcRect l="9901" t="6197" r="6925" b="5622"/>
          <a:stretch/>
        </p:blipFill>
        <p:spPr bwMode="auto">
          <a:xfrm>
            <a:off x="13" y="0"/>
            <a:ext cx="5267459"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rotWithShape="1">
          <a:blip r:embed="rId3">
            <a:extLst>
              <a:ext uri="{28A0092B-C50C-407E-A947-70E740481C1C}">
                <a14:useLocalDpi xmlns="" xmlns:a14="http://schemas.microsoft.com/office/drawing/2010/main" val="0"/>
              </a:ext>
            </a:extLst>
          </a:blip>
          <a:srcRect l="7288" t="5502" r="8845" b="34649"/>
          <a:stretch/>
        </p:blipFill>
        <p:spPr bwMode="auto">
          <a:xfrm>
            <a:off x="5201254" y="-6426"/>
            <a:ext cx="6990748" cy="686443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4007182628"/>
      </p:ext>
    </p:extLst>
  </p:cSld>
  <p:clrMapOvr>
    <a:masterClrMapping/>
  </p:clrMapOvr>
  <mc:AlternateContent xmlns:mc="http://schemas.openxmlformats.org/markup-compatibility/2006">
    <mc:Choice xmlns="" xmlns:p14="http://schemas.microsoft.com/office/powerpoint/2010/main" Requires="p14">
      <p:transition p14:dur="10" advTm="31202">
        <p:push dir="u"/>
      </p:transition>
    </mc:Choice>
    <mc:Fallback>
      <p:transition advTm="31202">
        <p:push dir="u"/>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96" name="图片 41995" descr="13"/>
          <p:cNvPicPr>
            <a:picLocks noChangeAspect="1"/>
          </p:cNvPicPr>
          <p:nvPr/>
        </p:nvPicPr>
        <p:blipFill>
          <a:blip r:embed="rId3"/>
          <a:stretch>
            <a:fillRect/>
          </a:stretch>
        </p:blipFill>
        <p:spPr>
          <a:xfrm>
            <a:off x="139092" y="97646"/>
            <a:ext cx="4656931" cy="3861575"/>
          </a:xfrm>
          <a:prstGeom prst="rect">
            <a:avLst/>
          </a:prstGeom>
          <a:noFill/>
          <a:ln w="9525">
            <a:noFill/>
          </a:ln>
        </p:spPr>
      </p:pic>
      <p:pic>
        <p:nvPicPr>
          <p:cNvPr id="41997" name="图片 41996" descr="14"/>
          <p:cNvPicPr>
            <a:picLocks noChangeAspect="1"/>
          </p:cNvPicPr>
          <p:nvPr/>
        </p:nvPicPr>
        <p:blipFill>
          <a:blip r:embed="rId4"/>
          <a:stretch>
            <a:fillRect/>
          </a:stretch>
        </p:blipFill>
        <p:spPr>
          <a:xfrm>
            <a:off x="5074277" y="-218941"/>
            <a:ext cx="7273211" cy="6183574"/>
          </a:xfrm>
          <a:prstGeom prst="rect">
            <a:avLst/>
          </a:prstGeom>
          <a:noFill/>
          <a:ln w="9525">
            <a:noFill/>
          </a:ln>
        </p:spPr>
      </p:pic>
      <p:pic>
        <p:nvPicPr>
          <p:cNvPr id="41998" name="图片 41997" descr="1"/>
          <p:cNvPicPr>
            <a:picLocks noChangeAspect="1"/>
          </p:cNvPicPr>
          <p:nvPr/>
        </p:nvPicPr>
        <p:blipFill>
          <a:blip r:embed="rId5"/>
          <a:stretch>
            <a:fillRect/>
          </a:stretch>
        </p:blipFill>
        <p:spPr>
          <a:xfrm>
            <a:off x="0" y="5784579"/>
            <a:ext cx="12192000" cy="1240851"/>
          </a:xfrm>
          <a:prstGeom prst="rect">
            <a:avLst/>
          </a:prstGeom>
          <a:noFill/>
          <a:ln w="9525">
            <a:noFill/>
          </a:ln>
        </p:spPr>
      </p:pic>
      <p:sp>
        <p:nvSpPr>
          <p:cNvPr id="2" name="TextBox 1"/>
          <p:cNvSpPr txBox="1"/>
          <p:nvPr/>
        </p:nvSpPr>
        <p:spPr>
          <a:xfrm>
            <a:off x="463639" y="2116301"/>
            <a:ext cx="3296992" cy="769375"/>
          </a:xfrm>
          <a:prstGeom prst="rect">
            <a:avLst/>
          </a:prstGeom>
          <a:noFill/>
        </p:spPr>
        <p:txBody>
          <a:bodyPr wrap="square" lIns="91378" tIns="45687" rIns="91378" bIns="45687" rtlCol="0">
            <a:spAutoFit/>
          </a:bodyPr>
          <a:lstStyle/>
          <a:p>
            <a:r>
              <a:rPr lang="en-US" sz="4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ambria" pitchFamily="18" charset="0"/>
                <a:ea typeface="Cambria" pitchFamily="18" charset="0"/>
              </a:rPr>
              <a:t>LAO ĐỘNG</a:t>
            </a:r>
            <a:endParaRPr lang="vi-VN" sz="4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ambria" pitchFamily="18" charset="0"/>
              <a:ea typeface="Cambria" pitchFamily="18" charset="0"/>
            </a:endParaRPr>
          </a:p>
        </p:txBody>
      </p:sp>
      <p:sp>
        <p:nvSpPr>
          <p:cNvPr id="3" name="TextBox 2"/>
          <p:cNvSpPr txBox="1"/>
          <p:nvPr/>
        </p:nvSpPr>
        <p:spPr>
          <a:xfrm>
            <a:off x="6233390" y="3181089"/>
            <a:ext cx="5293217" cy="2554479"/>
          </a:xfrm>
          <a:prstGeom prst="rect">
            <a:avLst/>
          </a:prstGeom>
          <a:noFill/>
        </p:spPr>
        <p:txBody>
          <a:bodyPr wrap="square" lIns="91378" tIns="45687" rIns="91378" bIns="45687" rtlCol="0">
            <a:spAutoFit/>
          </a:bodyPr>
          <a:lstStyle/>
          <a:p>
            <a:pPr algn="ctr"/>
            <a:r>
              <a:rPr lang="en-US" sz="4000" i="1" dirty="0">
                <a:solidFill>
                  <a:srgbClr val="FF0000"/>
                </a:solidFill>
                <a:effectLst>
                  <a:outerShdw blurRad="38100" dist="38100" dir="2700000" algn="tl">
                    <a:srgbClr val="000000">
                      <a:alpha val="43137"/>
                    </a:srgbClr>
                  </a:outerShdw>
                </a:effectLst>
                <a:latin typeface="Cambria" pitchFamily="18" charset="0"/>
                <a:ea typeface="Cambria" pitchFamily="18" charset="0"/>
              </a:rPr>
              <a:t>Lao </a:t>
            </a:r>
            <a:r>
              <a:rPr lang="en-US" sz="4000" i="1" dirty="0" err="1">
                <a:solidFill>
                  <a:srgbClr val="FF0000"/>
                </a:solidFill>
                <a:effectLst>
                  <a:outerShdw blurRad="38100" dist="38100" dir="2700000" algn="tl">
                    <a:srgbClr val="000000">
                      <a:alpha val="43137"/>
                    </a:srgbClr>
                  </a:outerShdw>
                </a:effectLst>
                <a:latin typeface="Cambria" pitchFamily="18" charset="0"/>
                <a:ea typeface="Cambria" pitchFamily="18" charset="0"/>
              </a:rPr>
              <a:t>động</a:t>
            </a:r>
            <a:r>
              <a:rPr lang="en-US" sz="4000" i="1" dirty="0">
                <a:solidFill>
                  <a:srgbClr val="FF0000"/>
                </a:solidFill>
                <a:effectLst>
                  <a:outerShdw blurRad="38100" dist="38100" dir="2700000" algn="tl">
                    <a:srgbClr val="000000">
                      <a:alpha val="43137"/>
                    </a:srgbClr>
                  </a:outerShdw>
                </a:effectLst>
                <a:latin typeface="Cambria" pitchFamily="18" charset="0"/>
                <a:ea typeface="Cambria" pitchFamily="18" charset="0"/>
              </a:rPr>
              <a:t> </a:t>
            </a:r>
            <a:r>
              <a:rPr lang="en-US" sz="4000" i="1" dirty="0" err="1">
                <a:solidFill>
                  <a:srgbClr val="FF0000"/>
                </a:solidFill>
                <a:effectLst>
                  <a:outerShdw blurRad="38100" dist="38100" dir="2700000" algn="tl">
                    <a:srgbClr val="000000">
                      <a:alpha val="43137"/>
                    </a:srgbClr>
                  </a:outerShdw>
                </a:effectLst>
                <a:latin typeface="Cambria" pitchFamily="18" charset="0"/>
                <a:ea typeface="Cambria" pitchFamily="18" charset="0"/>
              </a:rPr>
              <a:t>có</a:t>
            </a:r>
            <a:r>
              <a:rPr lang="en-US" sz="4000" i="1" dirty="0">
                <a:solidFill>
                  <a:srgbClr val="FF0000"/>
                </a:solidFill>
                <a:effectLst>
                  <a:outerShdw blurRad="38100" dist="38100" dir="2700000" algn="tl">
                    <a:srgbClr val="000000">
                      <a:alpha val="43137"/>
                    </a:srgbClr>
                  </a:outerShdw>
                </a:effectLst>
                <a:latin typeface="Cambria" pitchFamily="18" charset="0"/>
                <a:ea typeface="Cambria" pitchFamily="18" charset="0"/>
              </a:rPr>
              <a:t> </a:t>
            </a:r>
            <a:r>
              <a:rPr lang="en-US" sz="4000" i="1" dirty="0" err="1">
                <a:solidFill>
                  <a:srgbClr val="FF0000"/>
                </a:solidFill>
                <a:effectLst>
                  <a:outerShdw blurRad="38100" dist="38100" dir="2700000" algn="tl">
                    <a:srgbClr val="000000">
                      <a:alpha val="43137"/>
                    </a:srgbClr>
                  </a:outerShdw>
                </a:effectLst>
                <a:latin typeface="Cambria" pitchFamily="18" charset="0"/>
                <a:ea typeface="Cambria" pitchFamily="18" charset="0"/>
              </a:rPr>
              <a:t>vai</a:t>
            </a:r>
            <a:r>
              <a:rPr lang="en-US" sz="4000" i="1" dirty="0">
                <a:solidFill>
                  <a:srgbClr val="FF0000"/>
                </a:solidFill>
                <a:effectLst>
                  <a:outerShdw blurRad="38100" dist="38100" dir="2700000" algn="tl">
                    <a:srgbClr val="000000">
                      <a:alpha val="43137"/>
                    </a:srgbClr>
                  </a:outerShdw>
                </a:effectLst>
                <a:latin typeface="Cambria" pitchFamily="18" charset="0"/>
                <a:ea typeface="Cambria" pitchFamily="18" charset="0"/>
              </a:rPr>
              <a:t> </a:t>
            </a:r>
            <a:r>
              <a:rPr lang="en-US" sz="4000" i="1" dirty="0" err="1">
                <a:solidFill>
                  <a:srgbClr val="FF0000"/>
                </a:solidFill>
                <a:effectLst>
                  <a:outerShdw blurRad="38100" dist="38100" dir="2700000" algn="tl">
                    <a:srgbClr val="000000">
                      <a:alpha val="43137"/>
                    </a:srgbClr>
                  </a:outerShdw>
                </a:effectLst>
                <a:latin typeface="Cambria" pitchFamily="18" charset="0"/>
                <a:ea typeface="Cambria" pitchFamily="18" charset="0"/>
              </a:rPr>
              <a:t>trò</a:t>
            </a:r>
            <a:r>
              <a:rPr lang="en-US" sz="4000" i="1" dirty="0">
                <a:solidFill>
                  <a:srgbClr val="FF0000"/>
                </a:solidFill>
                <a:effectLst>
                  <a:outerShdw blurRad="38100" dist="38100" dir="2700000" algn="tl">
                    <a:srgbClr val="000000">
                      <a:alpha val="43137"/>
                    </a:srgbClr>
                  </a:outerShdw>
                </a:effectLst>
                <a:latin typeface="Cambria" pitchFamily="18" charset="0"/>
                <a:ea typeface="Cambria" pitchFamily="18" charset="0"/>
              </a:rPr>
              <a:t> </a:t>
            </a:r>
            <a:r>
              <a:rPr lang="en-US" sz="4000" i="1" dirty="0" err="1">
                <a:solidFill>
                  <a:srgbClr val="FF0000"/>
                </a:solidFill>
                <a:effectLst>
                  <a:outerShdw blurRad="38100" dist="38100" dir="2700000" algn="tl">
                    <a:srgbClr val="000000">
                      <a:alpha val="43137"/>
                    </a:srgbClr>
                  </a:outerShdw>
                </a:effectLst>
                <a:latin typeface="Cambria" pitchFamily="18" charset="0"/>
                <a:ea typeface="Cambria" pitchFamily="18" charset="0"/>
              </a:rPr>
              <a:t>như</a:t>
            </a:r>
            <a:r>
              <a:rPr lang="en-US" sz="4000" i="1" dirty="0">
                <a:solidFill>
                  <a:srgbClr val="FF0000"/>
                </a:solidFill>
                <a:effectLst>
                  <a:outerShdw blurRad="38100" dist="38100" dir="2700000" algn="tl">
                    <a:srgbClr val="000000">
                      <a:alpha val="43137"/>
                    </a:srgbClr>
                  </a:outerShdw>
                </a:effectLst>
                <a:latin typeface="Cambria" pitchFamily="18" charset="0"/>
                <a:ea typeface="Cambria" pitchFamily="18" charset="0"/>
              </a:rPr>
              <a:t> </a:t>
            </a:r>
            <a:r>
              <a:rPr lang="en-US" sz="4000" i="1" dirty="0" err="1">
                <a:solidFill>
                  <a:srgbClr val="FF0000"/>
                </a:solidFill>
                <a:effectLst>
                  <a:outerShdw blurRad="38100" dist="38100" dir="2700000" algn="tl">
                    <a:srgbClr val="000000">
                      <a:alpha val="43137"/>
                    </a:srgbClr>
                  </a:outerShdw>
                </a:effectLst>
                <a:latin typeface="Cambria" pitchFamily="18" charset="0"/>
                <a:ea typeface="Cambria" pitchFamily="18" charset="0"/>
              </a:rPr>
              <a:t>thế</a:t>
            </a:r>
            <a:r>
              <a:rPr lang="en-US" sz="4000" i="1" dirty="0">
                <a:solidFill>
                  <a:srgbClr val="FF0000"/>
                </a:solidFill>
                <a:effectLst>
                  <a:outerShdw blurRad="38100" dist="38100" dir="2700000" algn="tl">
                    <a:srgbClr val="000000">
                      <a:alpha val="43137"/>
                    </a:srgbClr>
                  </a:outerShdw>
                </a:effectLst>
                <a:latin typeface="Cambria" pitchFamily="18" charset="0"/>
                <a:ea typeface="Cambria" pitchFamily="18" charset="0"/>
              </a:rPr>
              <a:t> </a:t>
            </a:r>
            <a:r>
              <a:rPr lang="en-US" sz="4000" i="1" dirty="0" err="1">
                <a:solidFill>
                  <a:srgbClr val="FF0000"/>
                </a:solidFill>
                <a:effectLst>
                  <a:outerShdw blurRad="38100" dist="38100" dir="2700000" algn="tl">
                    <a:srgbClr val="000000">
                      <a:alpha val="43137"/>
                    </a:srgbClr>
                  </a:outerShdw>
                </a:effectLst>
                <a:latin typeface="Cambria" pitchFamily="18" charset="0"/>
                <a:ea typeface="Cambria" pitchFamily="18" charset="0"/>
              </a:rPr>
              <a:t>nào</a:t>
            </a:r>
            <a:r>
              <a:rPr lang="en-US" sz="4000" i="1" dirty="0">
                <a:solidFill>
                  <a:srgbClr val="FF0000"/>
                </a:solidFill>
                <a:effectLst>
                  <a:outerShdw blurRad="38100" dist="38100" dir="2700000" algn="tl">
                    <a:srgbClr val="000000">
                      <a:alpha val="43137"/>
                    </a:srgbClr>
                  </a:outerShdw>
                </a:effectLst>
                <a:latin typeface="Cambria" pitchFamily="18" charset="0"/>
                <a:ea typeface="Cambria" pitchFamily="18" charset="0"/>
              </a:rPr>
              <a:t> </a:t>
            </a:r>
            <a:r>
              <a:rPr lang="en-US" sz="4000" i="1" dirty="0" err="1">
                <a:solidFill>
                  <a:srgbClr val="FF0000"/>
                </a:solidFill>
                <a:effectLst>
                  <a:outerShdw blurRad="38100" dist="38100" dir="2700000" algn="tl">
                    <a:srgbClr val="000000">
                      <a:alpha val="43137"/>
                    </a:srgbClr>
                  </a:outerShdw>
                </a:effectLst>
                <a:latin typeface="Cambria" pitchFamily="18" charset="0"/>
                <a:ea typeface="Cambria" pitchFamily="18" charset="0"/>
              </a:rPr>
              <a:t>trong</a:t>
            </a:r>
            <a:r>
              <a:rPr lang="en-US" sz="4000" i="1" dirty="0">
                <a:solidFill>
                  <a:srgbClr val="FF0000"/>
                </a:solidFill>
                <a:effectLst>
                  <a:outerShdw blurRad="38100" dist="38100" dir="2700000" algn="tl">
                    <a:srgbClr val="000000">
                      <a:alpha val="43137"/>
                    </a:srgbClr>
                  </a:outerShdw>
                </a:effectLst>
                <a:latin typeface="Cambria" pitchFamily="18" charset="0"/>
                <a:ea typeface="Cambria" pitchFamily="18" charset="0"/>
              </a:rPr>
              <a:t> </a:t>
            </a:r>
            <a:r>
              <a:rPr lang="en-US" sz="4000" i="1" dirty="0" err="1">
                <a:solidFill>
                  <a:srgbClr val="FF0000"/>
                </a:solidFill>
                <a:effectLst>
                  <a:outerShdw blurRad="38100" dist="38100" dir="2700000" algn="tl">
                    <a:srgbClr val="000000">
                      <a:alpha val="43137"/>
                    </a:srgbClr>
                  </a:outerShdw>
                </a:effectLst>
                <a:latin typeface="Cambria" pitchFamily="18" charset="0"/>
                <a:ea typeface="Cambria" pitchFamily="18" charset="0"/>
              </a:rPr>
              <a:t>quá</a:t>
            </a:r>
            <a:r>
              <a:rPr lang="en-US" sz="4000" i="1" dirty="0">
                <a:solidFill>
                  <a:srgbClr val="FF0000"/>
                </a:solidFill>
                <a:effectLst>
                  <a:outerShdw blurRad="38100" dist="38100" dir="2700000" algn="tl">
                    <a:srgbClr val="000000">
                      <a:alpha val="43137"/>
                    </a:srgbClr>
                  </a:outerShdw>
                </a:effectLst>
                <a:latin typeface="Cambria" pitchFamily="18" charset="0"/>
                <a:ea typeface="Cambria" pitchFamily="18" charset="0"/>
              </a:rPr>
              <a:t> </a:t>
            </a:r>
            <a:r>
              <a:rPr lang="en-US" sz="4000" i="1" dirty="0" err="1">
                <a:solidFill>
                  <a:srgbClr val="FF0000"/>
                </a:solidFill>
                <a:effectLst>
                  <a:outerShdw blurRad="38100" dist="38100" dir="2700000" algn="tl">
                    <a:srgbClr val="000000">
                      <a:alpha val="43137"/>
                    </a:srgbClr>
                  </a:outerShdw>
                </a:effectLst>
                <a:latin typeface="Cambria" pitchFamily="18" charset="0"/>
                <a:ea typeface="Cambria" pitchFamily="18" charset="0"/>
              </a:rPr>
              <a:t>trình</a:t>
            </a:r>
            <a:r>
              <a:rPr lang="en-US" sz="4000" i="1" dirty="0">
                <a:solidFill>
                  <a:srgbClr val="FF0000"/>
                </a:solidFill>
                <a:effectLst>
                  <a:outerShdw blurRad="38100" dist="38100" dir="2700000" algn="tl">
                    <a:srgbClr val="000000">
                      <a:alpha val="43137"/>
                    </a:srgbClr>
                  </a:outerShdw>
                </a:effectLst>
                <a:latin typeface="Cambria" pitchFamily="18" charset="0"/>
                <a:ea typeface="Cambria" pitchFamily="18" charset="0"/>
              </a:rPr>
              <a:t> </a:t>
            </a:r>
            <a:r>
              <a:rPr lang="en-US" sz="4000" i="1" dirty="0" err="1">
                <a:solidFill>
                  <a:srgbClr val="FF0000"/>
                </a:solidFill>
                <a:effectLst>
                  <a:outerShdw blurRad="38100" dist="38100" dir="2700000" algn="tl">
                    <a:srgbClr val="000000">
                      <a:alpha val="43137"/>
                    </a:srgbClr>
                  </a:outerShdw>
                </a:effectLst>
                <a:latin typeface="Cambria" pitchFamily="18" charset="0"/>
                <a:ea typeface="Cambria" pitchFamily="18" charset="0"/>
              </a:rPr>
              <a:t>tiến</a:t>
            </a:r>
            <a:r>
              <a:rPr lang="en-US" sz="4000" i="1" dirty="0">
                <a:solidFill>
                  <a:srgbClr val="FF0000"/>
                </a:solidFill>
                <a:effectLst>
                  <a:outerShdw blurRad="38100" dist="38100" dir="2700000" algn="tl">
                    <a:srgbClr val="000000">
                      <a:alpha val="43137"/>
                    </a:srgbClr>
                  </a:outerShdw>
                </a:effectLst>
                <a:latin typeface="Cambria" pitchFamily="18" charset="0"/>
                <a:ea typeface="Cambria" pitchFamily="18" charset="0"/>
              </a:rPr>
              <a:t> </a:t>
            </a:r>
            <a:r>
              <a:rPr lang="en-US" sz="4000" i="1" dirty="0" err="1">
                <a:solidFill>
                  <a:srgbClr val="FF0000"/>
                </a:solidFill>
                <a:effectLst>
                  <a:outerShdw blurRad="38100" dist="38100" dir="2700000" algn="tl">
                    <a:srgbClr val="000000">
                      <a:alpha val="43137"/>
                    </a:srgbClr>
                  </a:outerShdw>
                </a:effectLst>
                <a:latin typeface="Cambria" pitchFamily="18" charset="0"/>
                <a:ea typeface="Cambria" pitchFamily="18" charset="0"/>
              </a:rPr>
              <a:t>hóa</a:t>
            </a:r>
            <a:r>
              <a:rPr lang="en-US" sz="4000" i="1" dirty="0">
                <a:solidFill>
                  <a:srgbClr val="FF0000"/>
                </a:solidFill>
                <a:effectLst>
                  <a:outerShdw blurRad="38100" dist="38100" dir="2700000" algn="tl">
                    <a:srgbClr val="000000">
                      <a:alpha val="43137"/>
                    </a:srgbClr>
                  </a:outerShdw>
                </a:effectLst>
                <a:latin typeface="Cambria" pitchFamily="18" charset="0"/>
                <a:ea typeface="Cambria" pitchFamily="18" charset="0"/>
              </a:rPr>
              <a:t> </a:t>
            </a:r>
            <a:r>
              <a:rPr lang="en-US" sz="4000" i="1" dirty="0" err="1">
                <a:solidFill>
                  <a:srgbClr val="FF0000"/>
                </a:solidFill>
                <a:effectLst>
                  <a:outerShdw blurRad="38100" dist="38100" dir="2700000" algn="tl">
                    <a:srgbClr val="000000">
                      <a:alpha val="43137"/>
                    </a:srgbClr>
                  </a:outerShdw>
                </a:effectLst>
                <a:latin typeface="Cambria" pitchFamily="18" charset="0"/>
                <a:ea typeface="Cambria" pitchFamily="18" charset="0"/>
              </a:rPr>
              <a:t>của</a:t>
            </a:r>
            <a:r>
              <a:rPr lang="en-US" sz="4000" i="1" dirty="0">
                <a:solidFill>
                  <a:srgbClr val="FF0000"/>
                </a:solidFill>
                <a:effectLst>
                  <a:outerShdw blurRad="38100" dist="38100" dir="2700000" algn="tl">
                    <a:srgbClr val="000000">
                      <a:alpha val="43137"/>
                    </a:srgbClr>
                  </a:outerShdw>
                </a:effectLst>
                <a:latin typeface="Cambria" pitchFamily="18" charset="0"/>
                <a:ea typeface="Cambria" pitchFamily="18" charset="0"/>
              </a:rPr>
              <a:t> </a:t>
            </a:r>
            <a:r>
              <a:rPr lang="en-US" sz="4000" i="1" dirty="0" err="1">
                <a:solidFill>
                  <a:srgbClr val="FF0000"/>
                </a:solidFill>
                <a:effectLst>
                  <a:outerShdw blurRad="38100" dist="38100" dir="2700000" algn="tl">
                    <a:srgbClr val="000000">
                      <a:alpha val="43137"/>
                    </a:srgbClr>
                  </a:outerShdw>
                </a:effectLst>
                <a:latin typeface="Cambria" pitchFamily="18" charset="0"/>
                <a:ea typeface="Cambria" pitchFamily="18" charset="0"/>
              </a:rPr>
              <a:t>người</a:t>
            </a:r>
            <a:r>
              <a:rPr lang="en-US" sz="4000" i="1" dirty="0">
                <a:solidFill>
                  <a:srgbClr val="FF0000"/>
                </a:solidFill>
                <a:effectLst>
                  <a:outerShdw blurRad="38100" dist="38100" dir="2700000" algn="tl">
                    <a:srgbClr val="000000">
                      <a:alpha val="43137"/>
                    </a:srgbClr>
                  </a:outerShdw>
                </a:effectLst>
                <a:latin typeface="Cambria" pitchFamily="18" charset="0"/>
                <a:ea typeface="Cambria" pitchFamily="18" charset="0"/>
              </a:rPr>
              <a:t> </a:t>
            </a:r>
            <a:r>
              <a:rPr lang="en-US" sz="4000" i="1" dirty="0" err="1">
                <a:solidFill>
                  <a:srgbClr val="FF0000"/>
                </a:solidFill>
                <a:effectLst>
                  <a:outerShdw blurRad="38100" dist="38100" dir="2700000" algn="tl">
                    <a:srgbClr val="000000">
                      <a:alpha val="43137"/>
                    </a:srgbClr>
                  </a:outerShdw>
                </a:effectLst>
                <a:latin typeface="Cambria" pitchFamily="18" charset="0"/>
                <a:ea typeface="Cambria" pitchFamily="18" charset="0"/>
              </a:rPr>
              <a:t>nguyên</a:t>
            </a:r>
            <a:r>
              <a:rPr lang="en-US" sz="4000" i="1" dirty="0">
                <a:solidFill>
                  <a:srgbClr val="FF0000"/>
                </a:solidFill>
                <a:effectLst>
                  <a:outerShdw blurRad="38100" dist="38100" dir="2700000" algn="tl">
                    <a:srgbClr val="000000">
                      <a:alpha val="43137"/>
                    </a:srgbClr>
                  </a:outerShdw>
                </a:effectLst>
                <a:latin typeface="Cambria" pitchFamily="18" charset="0"/>
                <a:ea typeface="Cambria" pitchFamily="18" charset="0"/>
              </a:rPr>
              <a:t> </a:t>
            </a:r>
            <a:r>
              <a:rPr lang="en-US" sz="4000" i="1" dirty="0" err="1">
                <a:solidFill>
                  <a:srgbClr val="FF0000"/>
                </a:solidFill>
                <a:effectLst>
                  <a:outerShdw blurRad="38100" dist="38100" dir="2700000" algn="tl">
                    <a:srgbClr val="000000">
                      <a:alpha val="43137"/>
                    </a:srgbClr>
                  </a:outerShdw>
                </a:effectLst>
                <a:latin typeface="Cambria" pitchFamily="18" charset="0"/>
                <a:ea typeface="Cambria" pitchFamily="18" charset="0"/>
              </a:rPr>
              <a:t>thủy</a:t>
            </a:r>
            <a:r>
              <a:rPr lang="en-US" sz="4000" i="1" dirty="0">
                <a:solidFill>
                  <a:srgbClr val="FF0000"/>
                </a:solidFill>
                <a:effectLst>
                  <a:outerShdw blurRad="38100" dist="38100" dir="2700000" algn="tl">
                    <a:srgbClr val="000000">
                      <a:alpha val="43137"/>
                    </a:srgbClr>
                  </a:outerShdw>
                </a:effectLst>
                <a:latin typeface="Cambria" pitchFamily="18" charset="0"/>
                <a:ea typeface="Cambria" pitchFamily="18" charset="0"/>
              </a:rPr>
              <a:t>?</a:t>
            </a:r>
            <a:endParaRPr lang="vi-VN" sz="4000" i="1" dirty="0">
              <a:solidFill>
                <a:srgbClr val="FF0000"/>
              </a:solidFill>
              <a:effectLst>
                <a:outerShdw blurRad="38100" dist="38100" dir="2700000" algn="tl">
                  <a:srgbClr val="000000">
                    <a:alpha val="43137"/>
                  </a:srgbClr>
                </a:outerShdw>
              </a:effectLst>
              <a:latin typeface="Cambria" pitchFamily="18" charset="0"/>
              <a:ea typeface="Cambria" pitchFamily="18" charset="0"/>
            </a:endParaRPr>
          </a:p>
        </p:txBody>
      </p:sp>
    </p:spTree>
    <p:extLst>
      <p:ext uri="{BB962C8B-B14F-4D97-AF65-F5344CB8AC3E}">
        <p14:creationId xmlns="" xmlns:p14="http://schemas.microsoft.com/office/powerpoint/2010/main" val="2057530480"/>
      </p:ext>
    </p:extLst>
  </p:cSld>
  <p:clrMapOvr>
    <a:masterClrMapping/>
  </p:clrMapOvr>
  <p:transition advTm="15584">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50" name="图片 31749" descr="1-19"/>
          <p:cNvPicPr>
            <a:picLocks noChangeAspect="1"/>
          </p:cNvPicPr>
          <p:nvPr/>
        </p:nvPicPr>
        <p:blipFill>
          <a:blip r:embed="rId3"/>
          <a:stretch>
            <a:fillRect/>
          </a:stretch>
        </p:blipFill>
        <p:spPr>
          <a:xfrm>
            <a:off x="445278" y="1559742"/>
            <a:ext cx="11405271" cy="4870340"/>
          </a:xfrm>
          <a:prstGeom prst="rect">
            <a:avLst/>
          </a:prstGeom>
          <a:noFill/>
          <a:ln w="9525">
            <a:noFill/>
          </a:ln>
        </p:spPr>
      </p:pic>
      <p:pic>
        <p:nvPicPr>
          <p:cNvPr id="31749" name="图片 31748" descr="1-18"/>
          <p:cNvPicPr>
            <a:picLocks noChangeAspect="1"/>
          </p:cNvPicPr>
          <p:nvPr/>
        </p:nvPicPr>
        <p:blipFill>
          <a:blip r:embed="rId4"/>
          <a:stretch>
            <a:fillRect/>
          </a:stretch>
        </p:blipFill>
        <p:spPr>
          <a:xfrm>
            <a:off x="-26530" y="-9191"/>
            <a:ext cx="3193060" cy="6877532"/>
          </a:xfrm>
          <a:prstGeom prst="rect">
            <a:avLst/>
          </a:prstGeom>
          <a:noFill/>
          <a:ln w="9525">
            <a:noFill/>
          </a:ln>
        </p:spPr>
      </p:pic>
      <p:pic>
        <p:nvPicPr>
          <p:cNvPr id="31751" name="图片 31750" descr="1-16"/>
          <p:cNvPicPr>
            <a:picLocks noChangeAspect="1"/>
          </p:cNvPicPr>
          <p:nvPr/>
        </p:nvPicPr>
        <p:blipFill>
          <a:blip r:embed="rId5"/>
          <a:stretch>
            <a:fillRect/>
          </a:stretch>
        </p:blipFill>
        <p:spPr>
          <a:xfrm>
            <a:off x="7531563" y="539456"/>
            <a:ext cx="1417728" cy="657191"/>
          </a:xfrm>
          <a:prstGeom prst="rect">
            <a:avLst/>
          </a:prstGeom>
          <a:noFill/>
          <a:ln w="9525">
            <a:noFill/>
          </a:ln>
        </p:spPr>
      </p:pic>
      <p:pic>
        <p:nvPicPr>
          <p:cNvPr id="31752" name="图片 31751" descr="1-16"/>
          <p:cNvPicPr>
            <a:picLocks noChangeAspect="1"/>
          </p:cNvPicPr>
          <p:nvPr/>
        </p:nvPicPr>
        <p:blipFill>
          <a:blip r:embed="rId5"/>
          <a:stretch>
            <a:fillRect/>
          </a:stretch>
        </p:blipFill>
        <p:spPr>
          <a:xfrm>
            <a:off x="3438532" y="275752"/>
            <a:ext cx="3139997" cy="1455702"/>
          </a:xfrm>
          <a:prstGeom prst="rect">
            <a:avLst/>
          </a:prstGeom>
          <a:noFill/>
          <a:ln w="9525">
            <a:noFill/>
          </a:ln>
        </p:spPr>
      </p:pic>
      <p:pic>
        <p:nvPicPr>
          <p:cNvPr id="31759" name="图片 31758" descr="封面4"/>
          <p:cNvPicPr>
            <a:picLocks noChangeAspect="1"/>
          </p:cNvPicPr>
          <p:nvPr/>
        </p:nvPicPr>
        <p:blipFill>
          <a:blip r:embed="rId6"/>
          <a:stretch>
            <a:fillRect/>
          </a:stretch>
        </p:blipFill>
        <p:spPr>
          <a:xfrm>
            <a:off x="3" y="4945487"/>
            <a:ext cx="2893080" cy="1912514"/>
          </a:xfrm>
          <a:prstGeom prst="rect">
            <a:avLst/>
          </a:prstGeom>
          <a:noFill/>
          <a:ln w="9525">
            <a:noFill/>
          </a:ln>
        </p:spPr>
      </p:pic>
      <p:pic>
        <p:nvPicPr>
          <p:cNvPr id="31760" name="图片 31759" descr="封面3"/>
          <p:cNvPicPr>
            <a:picLocks noChangeAspect="1"/>
          </p:cNvPicPr>
          <p:nvPr/>
        </p:nvPicPr>
        <p:blipFill>
          <a:blip r:embed="rId7"/>
          <a:stretch>
            <a:fillRect/>
          </a:stretch>
        </p:blipFill>
        <p:spPr>
          <a:xfrm>
            <a:off x="10104926" y="-299290"/>
            <a:ext cx="2324428" cy="2605787"/>
          </a:xfrm>
          <a:prstGeom prst="rect">
            <a:avLst/>
          </a:prstGeom>
          <a:noFill/>
          <a:ln w="9525">
            <a:noFill/>
          </a:ln>
        </p:spPr>
      </p:pic>
      <p:sp>
        <p:nvSpPr>
          <p:cNvPr id="2" name="TextBox 1"/>
          <p:cNvSpPr txBox="1"/>
          <p:nvPr/>
        </p:nvSpPr>
        <p:spPr>
          <a:xfrm>
            <a:off x="1570002" y="2390944"/>
            <a:ext cx="9156879" cy="2554489"/>
          </a:xfrm>
          <a:prstGeom prst="rect">
            <a:avLst/>
          </a:prstGeom>
          <a:noFill/>
        </p:spPr>
        <p:txBody>
          <a:bodyPr wrap="square" lIns="91387" tIns="45692" rIns="91387" bIns="45692" rtlCol="0">
            <a:spAutoFit/>
          </a:bodyPr>
          <a:lstStyle/>
          <a:p>
            <a:pPr algn="just"/>
            <a:r>
              <a:rPr lang="vi-VN" dirty="0">
                <a:solidFill>
                  <a:srgbClr val="000000"/>
                </a:solidFill>
                <a:latin typeface="Open Sans"/>
              </a:rPr>
              <a:t>	</a:t>
            </a:r>
            <a:r>
              <a:rPr lang="vi-VN" sz="3200" dirty="0">
                <a:solidFill>
                  <a:srgbClr val="000000"/>
                </a:solidFill>
                <a:latin typeface="Cambria" pitchFamily="18" charset="0"/>
                <a:ea typeface="Cambria" pitchFamily="18" charset="0"/>
              </a:rPr>
              <a:t>Lao động giúp con người phát triển trí thông minh, đôi bàn tay con người cũng dần trở </a:t>
            </a:r>
            <a:r>
              <a:rPr lang="en-US" sz="3200" dirty="0" smtClean="0">
                <a:solidFill>
                  <a:srgbClr val="000000"/>
                </a:solidFill>
                <a:latin typeface="Cambria" pitchFamily="18" charset="0"/>
                <a:ea typeface="Cambria" pitchFamily="18" charset="0"/>
              </a:rPr>
              <a:t>n</a:t>
            </a:r>
            <a:r>
              <a:rPr lang="vi-VN" sz="3200" dirty="0" smtClean="0">
                <a:solidFill>
                  <a:srgbClr val="000000"/>
                </a:solidFill>
                <a:latin typeface="Cambria" pitchFamily="18" charset="0"/>
                <a:ea typeface="Cambria" pitchFamily="18" charset="0"/>
              </a:rPr>
              <a:t>ên </a:t>
            </a:r>
            <a:r>
              <a:rPr lang="vi-VN" sz="3200" dirty="0">
                <a:solidFill>
                  <a:srgbClr val="000000"/>
                </a:solidFill>
                <a:latin typeface="Cambria" pitchFamily="18" charset="0"/>
                <a:ea typeface="Cambria" pitchFamily="18" charset="0"/>
              </a:rPr>
              <a:t>khéo léo, cơ thể cũng dần biến đổi để thích ứng với các tư thế lao động giúp con người </a:t>
            </a:r>
            <a:r>
              <a:rPr lang="vi-VN" sz="3200" dirty="0" smtClean="0">
                <a:solidFill>
                  <a:srgbClr val="000000"/>
                </a:solidFill>
                <a:latin typeface="Cambria" pitchFamily="18" charset="0"/>
                <a:ea typeface="Cambria" pitchFamily="18" charset="0"/>
              </a:rPr>
              <a:t>từng </a:t>
            </a:r>
            <a:r>
              <a:rPr lang="vi-VN" sz="3200" dirty="0">
                <a:solidFill>
                  <a:srgbClr val="000000"/>
                </a:solidFill>
                <a:latin typeface="Cambria" pitchFamily="18" charset="0"/>
                <a:ea typeface="Cambria" pitchFamily="18" charset="0"/>
              </a:rPr>
              <a:t>bước tự cải biến mình và cuộc sống của chính mình.</a:t>
            </a:r>
          </a:p>
        </p:txBody>
      </p:sp>
    </p:spTree>
    <p:extLst>
      <p:ext uri="{BB962C8B-B14F-4D97-AF65-F5344CB8AC3E}">
        <p14:creationId xmlns="" xmlns:p14="http://schemas.microsoft.com/office/powerpoint/2010/main" val="3962135382"/>
      </p:ext>
    </p:extLst>
  </p:cSld>
  <p:clrMapOvr>
    <a:masterClrMapping/>
  </p:clrMapOvr>
  <p:transition advTm="17230">
    <p:random/>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53A59038-C520-464F-860F-60A51A2CF052}"/>
              </a:ext>
            </a:extLst>
          </p:cNvPr>
          <p:cNvPicPr>
            <a:picLocks noChangeAspect="1"/>
          </p:cNvPicPr>
          <p:nvPr/>
        </p:nvPicPr>
        <p:blipFill rotWithShape="1">
          <a:blip r:embed="rId3">
            <a:extLst>
              <a:ext uri="{28A0092B-C50C-407E-A947-70E740481C1C}">
                <a14:useLocalDpi xmlns="" xmlns:a14="http://schemas.microsoft.com/office/drawing/2010/main" val="0"/>
              </a:ext>
            </a:extLst>
          </a:blip>
          <a:srcRect l="3943" t="6587" r="14674"/>
          <a:stretch/>
        </p:blipFill>
        <p:spPr>
          <a:xfrm>
            <a:off x="5117114" y="5"/>
            <a:ext cx="3009463" cy="3490175"/>
          </a:xfrm>
          <a:prstGeom prst="rect">
            <a:avLst/>
          </a:prstGeom>
        </p:spPr>
      </p:pic>
      <p:pic>
        <p:nvPicPr>
          <p:cNvPr id="6" name="Picture 5">
            <a:extLst>
              <a:ext uri="{FF2B5EF4-FFF2-40B4-BE49-F238E27FC236}">
                <a16:creationId xmlns="" xmlns:a16="http://schemas.microsoft.com/office/drawing/2014/main" id="{97A67D6A-06B1-4040-BAC0-D3C092C00996}"/>
              </a:ext>
            </a:extLst>
          </p:cNvPr>
          <p:cNvPicPr>
            <a:picLocks noChangeAspect="1"/>
          </p:cNvPicPr>
          <p:nvPr/>
        </p:nvPicPr>
        <p:blipFill rotWithShape="1">
          <a:blip r:embed="rId4">
            <a:extLst>
              <a:ext uri="{28A0092B-C50C-407E-A947-70E740481C1C}">
                <a14:useLocalDpi xmlns="" xmlns:a14="http://schemas.microsoft.com/office/drawing/2010/main" val="0"/>
              </a:ext>
            </a:extLst>
          </a:blip>
          <a:srcRect l="6844" r="6923"/>
          <a:stretch/>
        </p:blipFill>
        <p:spPr>
          <a:xfrm>
            <a:off x="553801" y="0"/>
            <a:ext cx="4563315" cy="6858000"/>
          </a:xfrm>
          <a:prstGeom prst="rect">
            <a:avLst/>
          </a:prstGeom>
        </p:spPr>
      </p:pic>
      <p:pic>
        <p:nvPicPr>
          <p:cNvPr id="7" name="Picture 6">
            <a:extLst>
              <a:ext uri="{FF2B5EF4-FFF2-40B4-BE49-F238E27FC236}">
                <a16:creationId xmlns="" xmlns:a16="http://schemas.microsoft.com/office/drawing/2014/main" id="{68EE9907-0F75-40B9-A21F-FE360940ADB5}"/>
              </a:ext>
            </a:extLst>
          </p:cNvPr>
          <p:cNvPicPr>
            <a:picLocks noChangeAspect="1"/>
          </p:cNvPicPr>
          <p:nvPr/>
        </p:nvPicPr>
        <p:blipFill rotWithShape="1">
          <a:blip r:embed="rId5">
            <a:extLst>
              <a:ext uri="{28A0092B-C50C-407E-A947-70E740481C1C}">
                <a14:useLocalDpi xmlns="" xmlns:a14="http://schemas.microsoft.com/office/drawing/2010/main" val="0"/>
              </a:ext>
            </a:extLst>
          </a:blip>
          <a:srcRect l="4734" t="1651" r="18748" b="12348"/>
          <a:stretch/>
        </p:blipFill>
        <p:spPr>
          <a:xfrm>
            <a:off x="5117115" y="3331851"/>
            <a:ext cx="3009463" cy="3526150"/>
          </a:xfrm>
          <a:prstGeom prst="rect">
            <a:avLst/>
          </a:prstGeom>
        </p:spPr>
      </p:pic>
      <p:pic>
        <p:nvPicPr>
          <p:cNvPr id="8" name="Content Placeholder 5">
            <a:extLst>
              <a:ext uri="{FF2B5EF4-FFF2-40B4-BE49-F238E27FC236}">
                <a16:creationId xmlns="" xmlns:a16="http://schemas.microsoft.com/office/drawing/2014/main" id="{9B7518D3-8D24-4D6B-86B6-A8991B03E7BE}"/>
              </a:ext>
            </a:extLst>
          </p:cNvPr>
          <p:cNvPicPr>
            <a:picLocks noChangeAspect="1"/>
          </p:cNvPicPr>
          <p:nvPr/>
        </p:nvPicPr>
        <p:blipFill rotWithShape="1">
          <a:blip r:embed="rId6">
            <a:extLst>
              <a:ext uri="{28A0092B-C50C-407E-A947-70E740481C1C}">
                <a14:useLocalDpi xmlns="" xmlns:a14="http://schemas.microsoft.com/office/drawing/2010/main" val="0"/>
              </a:ext>
            </a:extLst>
          </a:blip>
          <a:srcRect l="4068" t="4562" r="13027"/>
          <a:stretch/>
        </p:blipFill>
        <p:spPr>
          <a:xfrm>
            <a:off x="8126578" y="12"/>
            <a:ext cx="3026529" cy="3660599"/>
          </a:xfrm>
          <a:prstGeom prst="rect">
            <a:avLst/>
          </a:prstGeom>
        </p:spPr>
      </p:pic>
      <p:sp>
        <p:nvSpPr>
          <p:cNvPr id="4" name="TextBox 3"/>
          <p:cNvSpPr txBox="1"/>
          <p:nvPr/>
        </p:nvSpPr>
        <p:spPr>
          <a:xfrm>
            <a:off x="8152341" y="3806383"/>
            <a:ext cx="3786377" cy="2419057"/>
          </a:xfrm>
          <a:prstGeom prst="rect">
            <a:avLst/>
          </a:prstGeom>
          <a:noFill/>
        </p:spPr>
        <p:txBody>
          <a:bodyPr wrap="square" lIns="91378" tIns="45687" rIns="91378" bIns="45687" rtlCol="0">
            <a:spAutoFit/>
          </a:bodyPr>
          <a:lstStyle/>
          <a:p>
            <a:pPr algn="just">
              <a:lnSpc>
                <a:spcPct val="90000"/>
              </a:lnSpc>
              <a:spcBef>
                <a:spcPts val="1000"/>
              </a:spcBef>
            </a:pPr>
            <a:r>
              <a:rPr lang="vi-VN" sz="2800" i="1" dirty="0">
                <a:solidFill>
                  <a:srgbClr val="FF0000"/>
                </a:solidFill>
                <a:effectLst>
                  <a:outerShdw blurRad="38100" dist="38100" dir="2700000" algn="tl">
                    <a:srgbClr val="000000">
                      <a:alpha val="43137"/>
                    </a:srgbClr>
                  </a:outerShdw>
                </a:effectLst>
                <a:latin typeface="Cambria" pitchFamily="18" charset="0"/>
                <a:ea typeface="Cambria" pitchFamily="18" charset="0"/>
                <a:cs typeface="Calibri" panose="020F0502020204030204" pitchFamily="34" charset="0"/>
              </a:rPr>
              <a:t>Quan sát các hình 4.2, 4.4, 4.5, 4.6, em </a:t>
            </a:r>
            <a:r>
              <a:rPr lang="en-US" sz="2800" i="1" dirty="0" err="1">
                <a:solidFill>
                  <a:srgbClr val="FF0000"/>
                </a:solidFill>
                <a:effectLst>
                  <a:outerShdw blurRad="38100" dist="38100" dir="2700000" algn="tl">
                    <a:srgbClr val="000000">
                      <a:alpha val="43137"/>
                    </a:srgbClr>
                  </a:outerShdw>
                </a:effectLst>
                <a:latin typeface="Cambria" pitchFamily="18" charset="0"/>
                <a:ea typeface="Cambria" pitchFamily="18" charset="0"/>
                <a:cs typeface="Calibri" panose="020F0502020204030204" pitchFamily="34" charset="0"/>
              </a:rPr>
              <a:t>hãy</a:t>
            </a:r>
            <a:r>
              <a:rPr lang="en-US" sz="2800" i="1" dirty="0">
                <a:solidFill>
                  <a:srgbClr val="FF0000"/>
                </a:solidFill>
                <a:effectLst>
                  <a:outerShdw blurRad="38100" dist="38100" dir="2700000" algn="tl">
                    <a:srgbClr val="000000">
                      <a:alpha val="43137"/>
                    </a:srgbClr>
                  </a:outerShdw>
                </a:effectLst>
                <a:latin typeface="Cambria" pitchFamily="18" charset="0"/>
                <a:ea typeface="Cambria" pitchFamily="18" charset="0"/>
                <a:cs typeface="Calibri" panose="020F0502020204030204" pitchFamily="34" charset="0"/>
              </a:rPr>
              <a:t> </a:t>
            </a:r>
            <a:r>
              <a:rPr lang="en-US" sz="2800" i="1" dirty="0" err="1">
                <a:solidFill>
                  <a:srgbClr val="FF0000"/>
                </a:solidFill>
                <a:effectLst>
                  <a:outerShdw blurRad="38100" dist="38100" dir="2700000" algn="tl">
                    <a:srgbClr val="000000">
                      <a:alpha val="43137"/>
                    </a:srgbClr>
                  </a:outerShdw>
                </a:effectLst>
                <a:latin typeface="Cambria" pitchFamily="18" charset="0"/>
                <a:ea typeface="Cambria" pitchFamily="18" charset="0"/>
                <a:cs typeface="Calibri" panose="020F0502020204030204" pitchFamily="34" charset="0"/>
              </a:rPr>
              <a:t>kể</a:t>
            </a:r>
            <a:r>
              <a:rPr lang="en-US" sz="2800" i="1" dirty="0">
                <a:solidFill>
                  <a:srgbClr val="FF0000"/>
                </a:solidFill>
                <a:effectLst>
                  <a:outerShdw blurRad="38100" dist="38100" dir="2700000" algn="tl">
                    <a:srgbClr val="000000">
                      <a:alpha val="43137"/>
                    </a:srgbClr>
                  </a:outerShdw>
                </a:effectLst>
                <a:latin typeface="Cambria" pitchFamily="18" charset="0"/>
                <a:ea typeface="Cambria" pitchFamily="18" charset="0"/>
                <a:cs typeface="Calibri" panose="020F0502020204030204" pitchFamily="34" charset="0"/>
              </a:rPr>
              <a:t> </a:t>
            </a:r>
            <a:r>
              <a:rPr lang="en-US" sz="2800" i="1" dirty="0" err="1">
                <a:solidFill>
                  <a:srgbClr val="FF0000"/>
                </a:solidFill>
                <a:effectLst>
                  <a:outerShdw blurRad="38100" dist="38100" dir="2700000" algn="tl">
                    <a:srgbClr val="000000">
                      <a:alpha val="43137"/>
                    </a:srgbClr>
                  </a:outerShdw>
                </a:effectLst>
                <a:latin typeface="Cambria" pitchFamily="18" charset="0"/>
                <a:ea typeface="Cambria" pitchFamily="18" charset="0"/>
                <a:cs typeface="Calibri" panose="020F0502020204030204" pitchFamily="34" charset="0"/>
              </a:rPr>
              <a:t>tên</a:t>
            </a:r>
            <a:r>
              <a:rPr lang="en-US" sz="2800" i="1" dirty="0">
                <a:solidFill>
                  <a:srgbClr val="FF0000"/>
                </a:solidFill>
                <a:effectLst>
                  <a:outerShdw blurRad="38100" dist="38100" dir="2700000" algn="tl">
                    <a:srgbClr val="000000">
                      <a:alpha val="43137"/>
                    </a:srgbClr>
                  </a:outerShdw>
                </a:effectLst>
                <a:latin typeface="Cambria" pitchFamily="18" charset="0"/>
                <a:ea typeface="Cambria" pitchFamily="18" charset="0"/>
                <a:cs typeface="Calibri" panose="020F0502020204030204" pitchFamily="34" charset="0"/>
              </a:rPr>
              <a:t> </a:t>
            </a:r>
            <a:r>
              <a:rPr lang="en-US" sz="2800" i="1" dirty="0" err="1">
                <a:solidFill>
                  <a:srgbClr val="FF0000"/>
                </a:solidFill>
                <a:effectLst>
                  <a:outerShdw blurRad="38100" dist="38100" dir="2700000" algn="tl">
                    <a:srgbClr val="000000">
                      <a:alpha val="43137"/>
                    </a:srgbClr>
                  </a:outerShdw>
                </a:effectLst>
                <a:latin typeface="Cambria" pitchFamily="18" charset="0"/>
                <a:ea typeface="Cambria" pitchFamily="18" charset="0"/>
                <a:cs typeface="Calibri" panose="020F0502020204030204" pitchFamily="34" charset="0"/>
              </a:rPr>
              <a:t>những</a:t>
            </a:r>
            <a:r>
              <a:rPr lang="en-US" sz="2800" i="1" dirty="0">
                <a:solidFill>
                  <a:srgbClr val="FF0000"/>
                </a:solidFill>
                <a:effectLst>
                  <a:outerShdw blurRad="38100" dist="38100" dir="2700000" algn="tl">
                    <a:srgbClr val="000000">
                      <a:alpha val="43137"/>
                    </a:srgbClr>
                  </a:outerShdw>
                </a:effectLst>
                <a:latin typeface="Cambria" pitchFamily="18" charset="0"/>
                <a:ea typeface="Cambria" pitchFamily="18" charset="0"/>
                <a:cs typeface="Calibri" panose="020F0502020204030204" pitchFamily="34" charset="0"/>
              </a:rPr>
              <a:t> </a:t>
            </a:r>
            <a:r>
              <a:rPr lang="en-US" sz="2800" i="1" dirty="0" err="1">
                <a:solidFill>
                  <a:srgbClr val="FF0000"/>
                </a:solidFill>
                <a:effectLst>
                  <a:outerShdw blurRad="38100" dist="38100" dir="2700000" algn="tl">
                    <a:srgbClr val="000000">
                      <a:alpha val="43137"/>
                    </a:srgbClr>
                  </a:outerShdw>
                </a:effectLst>
                <a:latin typeface="Cambria" pitchFamily="18" charset="0"/>
                <a:ea typeface="Cambria" pitchFamily="18" charset="0"/>
                <a:cs typeface="Calibri" panose="020F0502020204030204" pitchFamily="34" charset="0"/>
              </a:rPr>
              <a:t>công</a:t>
            </a:r>
            <a:r>
              <a:rPr lang="en-US" sz="2800" i="1" dirty="0">
                <a:solidFill>
                  <a:srgbClr val="FF0000"/>
                </a:solidFill>
                <a:effectLst>
                  <a:outerShdw blurRad="38100" dist="38100" dir="2700000" algn="tl">
                    <a:srgbClr val="000000">
                      <a:alpha val="43137"/>
                    </a:srgbClr>
                  </a:outerShdw>
                </a:effectLst>
                <a:latin typeface="Cambria" pitchFamily="18" charset="0"/>
                <a:ea typeface="Cambria" pitchFamily="18" charset="0"/>
                <a:cs typeface="Calibri" panose="020F0502020204030204" pitchFamily="34" charset="0"/>
              </a:rPr>
              <a:t> </a:t>
            </a:r>
            <a:r>
              <a:rPr lang="en-US" sz="2800" i="1" dirty="0" err="1">
                <a:solidFill>
                  <a:srgbClr val="FF0000"/>
                </a:solidFill>
                <a:effectLst>
                  <a:outerShdw blurRad="38100" dist="38100" dir="2700000" algn="tl">
                    <a:srgbClr val="000000">
                      <a:alpha val="43137"/>
                    </a:srgbClr>
                  </a:outerShdw>
                </a:effectLst>
                <a:latin typeface="Cambria" pitchFamily="18" charset="0"/>
                <a:ea typeface="Cambria" pitchFamily="18" charset="0"/>
                <a:cs typeface="Calibri" panose="020F0502020204030204" pitchFamily="34" charset="0"/>
              </a:rPr>
              <a:t>cụ</a:t>
            </a:r>
            <a:r>
              <a:rPr lang="en-US" sz="2800" i="1" dirty="0">
                <a:solidFill>
                  <a:srgbClr val="FF0000"/>
                </a:solidFill>
                <a:effectLst>
                  <a:outerShdw blurRad="38100" dist="38100" dir="2700000" algn="tl">
                    <a:srgbClr val="000000">
                      <a:alpha val="43137"/>
                    </a:srgbClr>
                  </a:outerShdw>
                </a:effectLst>
                <a:latin typeface="Cambria" pitchFamily="18" charset="0"/>
                <a:ea typeface="Cambria" pitchFamily="18" charset="0"/>
                <a:cs typeface="Calibri" panose="020F0502020204030204" pitchFamily="34" charset="0"/>
              </a:rPr>
              <a:t> </a:t>
            </a:r>
            <a:r>
              <a:rPr lang="en-US" sz="2800" i="1" dirty="0" err="1">
                <a:solidFill>
                  <a:srgbClr val="FF0000"/>
                </a:solidFill>
                <a:effectLst>
                  <a:outerShdw blurRad="38100" dist="38100" dir="2700000" algn="tl">
                    <a:srgbClr val="000000">
                      <a:alpha val="43137"/>
                    </a:srgbClr>
                  </a:outerShdw>
                </a:effectLst>
                <a:latin typeface="Cambria" pitchFamily="18" charset="0"/>
                <a:ea typeface="Cambria" pitchFamily="18" charset="0"/>
                <a:cs typeface="Calibri" panose="020F0502020204030204" pitchFamily="34" charset="0"/>
              </a:rPr>
              <a:t>lao</a:t>
            </a:r>
            <a:r>
              <a:rPr lang="en-US" sz="2800" i="1" dirty="0">
                <a:solidFill>
                  <a:srgbClr val="FF0000"/>
                </a:solidFill>
                <a:effectLst>
                  <a:outerShdw blurRad="38100" dist="38100" dir="2700000" algn="tl">
                    <a:srgbClr val="000000">
                      <a:alpha val="43137"/>
                    </a:srgbClr>
                  </a:outerShdw>
                </a:effectLst>
                <a:latin typeface="Cambria" pitchFamily="18" charset="0"/>
                <a:ea typeface="Cambria" pitchFamily="18" charset="0"/>
                <a:cs typeface="Calibri" panose="020F0502020204030204" pitchFamily="34" charset="0"/>
              </a:rPr>
              <a:t> </a:t>
            </a:r>
            <a:r>
              <a:rPr lang="en-US" sz="2800" i="1" dirty="0" err="1">
                <a:solidFill>
                  <a:srgbClr val="FF0000"/>
                </a:solidFill>
                <a:effectLst>
                  <a:outerShdw blurRad="38100" dist="38100" dir="2700000" algn="tl">
                    <a:srgbClr val="000000">
                      <a:alpha val="43137"/>
                    </a:srgbClr>
                  </a:outerShdw>
                </a:effectLst>
                <a:latin typeface="Cambria" pitchFamily="18" charset="0"/>
                <a:ea typeface="Cambria" pitchFamily="18" charset="0"/>
                <a:cs typeface="Calibri" panose="020F0502020204030204" pitchFamily="34" charset="0"/>
              </a:rPr>
              <a:t>động</a:t>
            </a:r>
            <a:r>
              <a:rPr lang="en-US" sz="2800" i="1" dirty="0">
                <a:solidFill>
                  <a:srgbClr val="FF0000"/>
                </a:solidFill>
                <a:effectLst>
                  <a:outerShdw blurRad="38100" dist="38100" dir="2700000" algn="tl">
                    <a:srgbClr val="000000">
                      <a:alpha val="43137"/>
                    </a:srgbClr>
                  </a:outerShdw>
                </a:effectLst>
                <a:latin typeface="Cambria" pitchFamily="18" charset="0"/>
                <a:ea typeface="Cambria" pitchFamily="18" charset="0"/>
                <a:cs typeface="Calibri" panose="020F0502020204030204" pitchFamily="34" charset="0"/>
              </a:rPr>
              <a:t> </a:t>
            </a:r>
            <a:r>
              <a:rPr lang="en-US" sz="2800" i="1" dirty="0" err="1">
                <a:solidFill>
                  <a:srgbClr val="FF0000"/>
                </a:solidFill>
                <a:effectLst>
                  <a:outerShdw blurRad="38100" dist="38100" dir="2700000" algn="tl">
                    <a:srgbClr val="000000">
                      <a:alpha val="43137"/>
                    </a:srgbClr>
                  </a:outerShdw>
                </a:effectLst>
                <a:latin typeface="Cambria" pitchFamily="18" charset="0"/>
                <a:ea typeface="Cambria" pitchFamily="18" charset="0"/>
                <a:cs typeface="Calibri" panose="020F0502020204030204" pitchFamily="34" charset="0"/>
              </a:rPr>
              <a:t>của</a:t>
            </a:r>
            <a:r>
              <a:rPr lang="en-US" sz="2800" i="1" dirty="0">
                <a:solidFill>
                  <a:srgbClr val="FF0000"/>
                </a:solidFill>
                <a:effectLst>
                  <a:outerShdw blurRad="38100" dist="38100" dir="2700000" algn="tl">
                    <a:srgbClr val="000000">
                      <a:alpha val="43137"/>
                    </a:srgbClr>
                  </a:outerShdw>
                </a:effectLst>
                <a:latin typeface="Cambria" pitchFamily="18" charset="0"/>
                <a:ea typeface="Cambria" pitchFamily="18" charset="0"/>
                <a:cs typeface="Calibri" panose="020F0502020204030204" pitchFamily="34" charset="0"/>
              </a:rPr>
              <a:t> </a:t>
            </a:r>
            <a:r>
              <a:rPr lang="en-US" sz="2800" i="1" dirty="0" err="1">
                <a:solidFill>
                  <a:srgbClr val="FF0000"/>
                </a:solidFill>
                <a:effectLst>
                  <a:outerShdw blurRad="38100" dist="38100" dir="2700000" algn="tl">
                    <a:srgbClr val="000000">
                      <a:alpha val="43137"/>
                    </a:srgbClr>
                  </a:outerShdw>
                </a:effectLst>
                <a:latin typeface="Cambria" pitchFamily="18" charset="0"/>
                <a:ea typeface="Cambria" pitchFamily="18" charset="0"/>
                <a:cs typeface="Calibri" panose="020F0502020204030204" pitchFamily="34" charset="0"/>
              </a:rPr>
              <a:t>người</a:t>
            </a:r>
            <a:r>
              <a:rPr lang="en-US" sz="2800" i="1" dirty="0">
                <a:solidFill>
                  <a:srgbClr val="FF0000"/>
                </a:solidFill>
                <a:effectLst>
                  <a:outerShdw blurRad="38100" dist="38100" dir="2700000" algn="tl">
                    <a:srgbClr val="000000">
                      <a:alpha val="43137"/>
                    </a:srgbClr>
                  </a:outerShdw>
                </a:effectLst>
                <a:latin typeface="Cambria" pitchFamily="18" charset="0"/>
                <a:ea typeface="Cambria" pitchFamily="18" charset="0"/>
                <a:cs typeface="Calibri" panose="020F0502020204030204" pitchFamily="34" charset="0"/>
              </a:rPr>
              <a:t> </a:t>
            </a:r>
            <a:r>
              <a:rPr lang="en-US" sz="2800" i="1" dirty="0" err="1">
                <a:solidFill>
                  <a:srgbClr val="FF0000"/>
                </a:solidFill>
                <a:effectLst>
                  <a:outerShdw blurRad="38100" dist="38100" dir="2700000" algn="tl">
                    <a:srgbClr val="000000">
                      <a:alpha val="43137"/>
                    </a:srgbClr>
                  </a:outerShdw>
                </a:effectLst>
                <a:latin typeface="Cambria" pitchFamily="18" charset="0"/>
                <a:ea typeface="Cambria" pitchFamily="18" charset="0"/>
                <a:cs typeface="Calibri" panose="020F0502020204030204" pitchFamily="34" charset="0"/>
              </a:rPr>
              <a:t>nguyên</a:t>
            </a:r>
            <a:r>
              <a:rPr lang="en-US" sz="2800" i="1" dirty="0">
                <a:solidFill>
                  <a:srgbClr val="FF0000"/>
                </a:solidFill>
                <a:effectLst>
                  <a:outerShdw blurRad="38100" dist="38100" dir="2700000" algn="tl">
                    <a:srgbClr val="000000">
                      <a:alpha val="43137"/>
                    </a:srgbClr>
                  </a:outerShdw>
                </a:effectLst>
                <a:latin typeface="Cambria" pitchFamily="18" charset="0"/>
                <a:ea typeface="Cambria" pitchFamily="18" charset="0"/>
                <a:cs typeface="Calibri" panose="020F0502020204030204" pitchFamily="34" charset="0"/>
              </a:rPr>
              <a:t> </a:t>
            </a:r>
            <a:r>
              <a:rPr lang="en-US" sz="2800" i="1" dirty="0" err="1">
                <a:solidFill>
                  <a:srgbClr val="FF0000"/>
                </a:solidFill>
                <a:effectLst>
                  <a:outerShdw blurRad="38100" dist="38100" dir="2700000" algn="tl">
                    <a:srgbClr val="000000">
                      <a:alpha val="43137"/>
                    </a:srgbClr>
                  </a:outerShdw>
                </a:effectLst>
                <a:latin typeface="Cambria" pitchFamily="18" charset="0"/>
                <a:ea typeface="Cambria" pitchFamily="18" charset="0"/>
                <a:cs typeface="Calibri" panose="020F0502020204030204" pitchFamily="34" charset="0"/>
              </a:rPr>
              <a:t>thủy</a:t>
            </a:r>
            <a:r>
              <a:rPr lang="en-US" sz="2800" i="1" dirty="0">
                <a:solidFill>
                  <a:srgbClr val="FF0000"/>
                </a:solidFill>
                <a:effectLst>
                  <a:outerShdw blurRad="38100" dist="38100" dir="2700000" algn="tl">
                    <a:srgbClr val="000000">
                      <a:alpha val="43137"/>
                    </a:srgbClr>
                  </a:outerShdw>
                </a:effectLst>
                <a:latin typeface="Cambria" pitchFamily="18" charset="0"/>
                <a:ea typeface="Cambria" pitchFamily="18" charset="0"/>
                <a:cs typeface="Calibri" panose="020F0502020204030204" pitchFamily="34" charset="0"/>
              </a:rPr>
              <a:t>? </a:t>
            </a:r>
            <a:r>
              <a:rPr lang="en-US" sz="2800" i="1" dirty="0" err="1">
                <a:solidFill>
                  <a:srgbClr val="FF0000"/>
                </a:solidFill>
                <a:effectLst>
                  <a:outerShdw blurRad="38100" dist="38100" dir="2700000" algn="tl">
                    <a:srgbClr val="000000">
                      <a:alpha val="43137"/>
                    </a:srgbClr>
                  </a:outerShdw>
                </a:effectLst>
                <a:latin typeface="Cambria" pitchFamily="18" charset="0"/>
                <a:ea typeface="Cambria" pitchFamily="18" charset="0"/>
                <a:cs typeface="Calibri" panose="020F0502020204030204" pitchFamily="34" charset="0"/>
              </a:rPr>
              <a:t>Những</a:t>
            </a:r>
            <a:r>
              <a:rPr lang="en-US" sz="2800" i="1" dirty="0">
                <a:solidFill>
                  <a:srgbClr val="FF0000"/>
                </a:solidFill>
                <a:effectLst>
                  <a:outerShdw blurRad="38100" dist="38100" dir="2700000" algn="tl">
                    <a:srgbClr val="000000">
                      <a:alpha val="43137"/>
                    </a:srgbClr>
                  </a:outerShdw>
                </a:effectLst>
                <a:latin typeface="Cambria" pitchFamily="18" charset="0"/>
                <a:ea typeface="Cambria" pitchFamily="18" charset="0"/>
                <a:cs typeface="Calibri" panose="020F0502020204030204" pitchFamily="34" charset="0"/>
              </a:rPr>
              <a:t> </a:t>
            </a:r>
            <a:r>
              <a:rPr lang="en-US" sz="2800" i="1" dirty="0" err="1">
                <a:solidFill>
                  <a:srgbClr val="FF0000"/>
                </a:solidFill>
                <a:effectLst>
                  <a:outerShdw blurRad="38100" dist="38100" dir="2700000" algn="tl">
                    <a:srgbClr val="000000">
                      <a:alpha val="43137"/>
                    </a:srgbClr>
                  </a:outerShdw>
                </a:effectLst>
                <a:latin typeface="Cambria" pitchFamily="18" charset="0"/>
                <a:ea typeface="Cambria" pitchFamily="18" charset="0"/>
                <a:cs typeface="Calibri" panose="020F0502020204030204" pitchFamily="34" charset="0"/>
              </a:rPr>
              <a:t>công</a:t>
            </a:r>
            <a:r>
              <a:rPr lang="en-US" sz="2800" i="1" dirty="0">
                <a:solidFill>
                  <a:srgbClr val="FF0000"/>
                </a:solidFill>
                <a:effectLst>
                  <a:outerShdw blurRad="38100" dist="38100" dir="2700000" algn="tl">
                    <a:srgbClr val="000000">
                      <a:alpha val="43137"/>
                    </a:srgbClr>
                  </a:outerShdw>
                </a:effectLst>
                <a:latin typeface="Cambria" pitchFamily="18" charset="0"/>
                <a:ea typeface="Cambria" pitchFamily="18" charset="0"/>
                <a:cs typeface="Calibri" panose="020F0502020204030204" pitchFamily="34" charset="0"/>
              </a:rPr>
              <a:t> </a:t>
            </a:r>
            <a:r>
              <a:rPr lang="en-US" sz="2800" i="1" dirty="0" err="1">
                <a:solidFill>
                  <a:srgbClr val="FF0000"/>
                </a:solidFill>
                <a:effectLst>
                  <a:outerShdw blurRad="38100" dist="38100" dir="2700000" algn="tl">
                    <a:srgbClr val="000000">
                      <a:alpha val="43137"/>
                    </a:srgbClr>
                  </a:outerShdw>
                </a:effectLst>
                <a:latin typeface="Cambria" pitchFamily="18" charset="0"/>
                <a:ea typeface="Cambria" pitchFamily="18" charset="0"/>
                <a:cs typeface="Calibri" panose="020F0502020204030204" pitchFamily="34" charset="0"/>
              </a:rPr>
              <a:t>cụ</a:t>
            </a:r>
            <a:r>
              <a:rPr lang="en-US" sz="2800" i="1" dirty="0">
                <a:solidFill>
                  <a:srgbClr val="FF0000"/>
                </a:solidFill>
                <a:effectLst>
                  <a:outerShdw blurRad="38100" dist="38100" dir="2700000" algn="tl">
                    <a:srgbClr val="000000">
                      <a:alpha val="43137"/>
                    </a:srgbClr>
                  </a:outerShdw>
                </a:effectLst>
                <a:latin typeface="Cambria" pitchFamily="18" charset="0"/>
                <a:ea typeface="Cambria" pitchFamily="18" charset="0"/>
                <a:cs typeface="Calibri" panose="020F0502020204030204" pitchFamily="34" charset="0"/>
              </a:rPr>
              <a:t> </a:t>
            </a:r>
            <a:r>
              <a:rPr lang="en-US" sz="2800" i="1" dirty="0" err="1">
                <a:solidFill>
                  <a:srgbClr val="FF0000"/>
                </a:solidFill>
                <a:effectLst>
                  <a:outerShdw blurRad="38100" dist="38100" dir="2700000" algn="tl">
                    <a:srgbClr val="000000">
                      <a:alpha val="43137"/>
                    </a:srgbClr>
                  </a:outerShdw>
                </a:effectLst>
                <a:latin typeface="Cambria" pitchFamily="18" charset="0"/>
                <a:ea typeface="Cambria" pitchFamily="18" charset="0"/>
                <a:cs typeface="Calibri" panose="020F0502020204030204" pitchFamily="34" charset="0"/>
              </a:rPr>
              <a:t>đó</a:t>
            </a:r>
            <a:r>
              <a:rPr lang="en-US" sz="2800" i="1" dirty="0">
                <a:solidFill>
                  <a:srgbClr val="FF0000"/>
                </a:solidFill>
                <a:effectLst>
                  <a:outerShdw blurRad="38100" dist="38100" dir="2700000" algn="tl">
                    <a:srgbClr val="000000">
                      <a:alpha val="43137"/>
                    </a:srgbClr>
                  </a:outerShdw>
                </a:effectLst>
                <a:latin typeface="Cambria" pitchFamily="18" charset="0"/>
                <a:ea typeface="Cambria" pitchFamily="18" charset="0"/>
                <a:cs typeface="Calibri" panose="020F0502020204030204" pitchFamily="34" charset="0"/>
              </a:rPr>
              <a:t> </a:t>
            </a:r>
            <a:r>
              <a:rPr lang="en-US" sz="2800" i="1" dirty="0" err="1">
                <a:solidFill>
                  <a:srgbClr val="FF0000"/>
                </a:solidFill>
                <a:effectLst>
                  <a:outerShdw blurRad="38100" dist="38100" dir="2700000" algn="tl">
                    <a:srgbClr val="000000">
                      <a:alpha val="43137"/>
                    </a:srgbClr>
                  </a:outerShdw>
                </a:effectLst>
                <a:latin typeface="Cambria" pitchFamily="18" charset="0"/>
                <a:ea typeface="Cambria" pitchFamily="18" charset="0"/>
                <a:cs typeface="Calibri" panose="020F0502020204030204" pitchFamily="34" charset="0"/>
              </a:rPr>
              <a:t>được</a:t>
            </a:r>
            <a:r>
              <a:rPr lang="en-US" sz="2800" i="1" dirty="0">
                <a:solidFill>
                  <a:srgbClr val="FF0000"/>
                </a:solidFill>
                <a:effectLst>
                  <a:outerShdw blurRad="38100" dist="38100" dir="2700000" algn="tl">
                    <a:srgbClr val="000000">
                      <a:alpha val="43137"/>
                    </a:srgbClr>
                  </a:outerShdw>
                </a:effectLst>
                <a:latin typeface="Cambria" pitchFamily="18" charset="0"/>
                <a:ea typeface="Cambria" pitchFamily="18" charset="0"/>
                <a:cs typeface="Calibri" panose="020F0502020204030204" pitchFamily="34" charset="0"/>
              </a:rPr>
              <a:t> </a:t>
            </a:r>
            <a:r>
              <a:rPr lang="en-US" sz="2800" i="1" dirty="0" err="1">
                <a:solidFill>
                  <a:srgbClr val="FF0000"/>
                </a:solidFill>
                <a:effectLst>
                  <a:outerShdw blurRad="38100" dist="38100" dir="2700000" algn="tl">
                    <a:srgbClr val="000000">
                      <a:alpha val="43137"/>
                    </a:srgbClr>
                  </a:outerShdw>
                </a:effectLst>
                <a:latin typeface="Cambria" pitchFamily="18" charset="0"/>
                <a:ea typeface="Cambria" pitchFamily="18" charset="0"/>
                <a:cs typeface="Calibri" panose="020F0502020204030204" pitchFamily="34" charset="0"/>
              </a:rPr>
              <a:t>dùng</a:t>
            </a:r>
            <a:r>
              <a:rPr lang="en-US" sz="2800" i="1" dirty="0">
                <a:solidFill>
                  <a:srgbClr val="FF0000"/>
                </a:solidFill>
                <a:effectLst>
                  <a:outerShdw blurRad="38100" dist="38100" dir="2700000" algn="tl">
                    <a:srgbClr val="000000">
                      <a:alpha val="43137"/>
                    </a:srgbClr>
                  </a:outerShdw>
                </a:effectLst>
                <a:latin typeface="Cambria" pitchFamily="18" charset="0"/>
                <a:ea typeface="Cambria" pitchFamily="18" charset="0"/>
                <a:cs typeface="Calibri" panose="020F0502020204030204" pitchFamily="34" charset="0"/>
              </a:rPr>
              <a:t> </a:t>
            </a:r>
            <a:r>
              <a:rPr lang="en-US" sz="2800" i="1" dirty="0" err="1">
                <a:solidFill>
                  <a:srgbClr val="FF0000"/>
                </a:solidFill>
                <a:effectLst>
                  <a:outerShdw blurRad="38100" dist="38100" dir="2700000" algn="tl">
                    <a:srgbClr val="000000">
                      <a:alpha val="43137"/>
                    </a:srgbClr>
                  </a:outerShdw>
                </a:effectLst>
                <a:latin typeface="Cambria" pitchFamily="18" charset="0"/>
                <a:ea typeface="Cambria" pitchFamily="18" charset="0"/>
                <a:cs typeface="Calibri" panose="020F0502020204030204" pitchFamily="34" charset="0"/>
              </a:rPr>
              <a:t>để</a:t>
            </a:r>
            <a:r>
              <a:rPr lang="en-US" sz="2800" i="1" dirty="0">
                <a:solidFill>
                  <a:srgbClr val="FF0000"/>
                </a:solidFill>
                <a:effectLst>
                  <a:outerShdw blurRad="38100" dist="38100" dir="2700000" algn="tl">
                    <a:srgbClr val="000000">
                      <a:alpha val="43137"/>
                    </a:srgbClr>
                  </a:outerShdw>
                </a:effectLst>
                <a:latin typeface="Cambria" pitchFamily="18" charset="0"/>
                <a:ea typeface="Cambria" pitchFamily="18" charset="0"/>
                <a:cs typeface="Calibri" panose="020F0502020204030204" pitchFamily="34" charset="0"/>
              </a:rPr>
              <a:t> </a:t>
            </a:r>
            <a:r>
              <a:rPr lang="en-US" sz="2800" i="1" dirty="0" err="1">
                <a:solidFill>
                  <a:srgbClr val="FF0000"/>
                </a:solidFill>
                <a:effectLst>
                  <a:outerShdw blurRad="38100" dist="38100" dir="2700000" algn="tl">
                    <a:srgbClr val="000000">
                      <a:alpha val="43137"/>
                    </a:srgbClr>
                  </a:outerShdw>
                </a:effectLst>
                <a:latin typeface="Cambria" pitchFamily="18" charset="0"/>
                <a:ea typeface="Cambria" pitchFamily="18" charset="0"/>
                <a:cs typeface="Calibri" panose="020F0502020204030204" pitchFamily="34" charset="0"/>
              </a:rPr>
              <a:t>làm</a:t>
            </a:r>
            <a:r>
              <a:rPr lang="en-US" sz="2800" i="1" dirty="0">
                <a:solidFill>
                  <a:srgbClr val="FF0000"/>
                </a:solidFill>
                <a:effectLst>
                  <a:outerShdw blurRad="38100" dist="38100" dir="2700000" algn="tl">
                    <a:srgbClr val="000000">
                      <a:alpha val="43137"/>
                    </a:srgbClr>
                  </a:outerShdw>
                </a:effectLst>
                <a:latin typeface="Cambria" pitchFamily="18" charset="0"/>
                <a:ea typeface="Cambria" pitchFamily="18" charset="0"/>
                <a:cs typeface="Calibri" panose="020F0502020204030204" pitchFamily="34" charset="0"/>
              </a:rPr>
              <a:t> </a:t>
            </a:r>
            <a:r>
              <a:rPr lang="en-US" sz="2800" i="1" dirty="0" err="1">
                <a:solidFill>
                  <a:srgbClr val="FF0000"/>
                </a:solidFill>
                <a:effectLst>
                  <a:outerShdw blurRad="38100" dist="38100" dir="2700000" algn="tl">
                    <a:srgbClr val="000000">
                      <a:alpha val="43137"/>
                    </a:srgbClr>
                  </a:outerShdw>
                </a:effectLst>
                <a:latin typeface="Cambria" pitchFamily="18" charset="0"/>
                <a:ea typeface="Cambria" pitchFamily="18" charset="0"/>
                <a:cs typeface="Calibri" panose="020F0502020204030204" pitchFamily="34" charset="0"/>
              </a:rPr>
              <a:t>gì</a:t>
            </a:r>
            <a:r>
              <a:rPr lang="en-US" sz="2800" i="1" dirty="0">
                <a:solidFill>
                  <a:srgbClr val="FF0000"/>
                </a:solidFill>
                <a:effectLst>
                  <a:outerShdw blurRad="38100" dist="38100" dir="2700000" algn="tl">
                    <a:srgbClr val="000000">
                      <a:alpha val="43137"/>
                    </a:srgbClr>
                  </a:outerShdw>
                </a:effectLst>
                <a:latin typeface="Cambria" pitchFamily="18" charset="0"/>
                <a:ea typeface="Cambria" pitchFamily="18" charset="0"/>
                <a:cs typeface="Calibri" panose="020F0502020204030204" pitchFamily="34" charset="0"/>
              </a:rPr>
              <a:t>?</a:t>
            </a:r>
          </a:p>
        </p:txBody>
      </p:sp>
    </p:spTree>
    <p:custDataLst>
      <p:tags r:id="rId1"/>
    </p:custDataLst>
    <p:extLst>
      <p:ext uri="{BB962C8B-B14F-4D97-AF65-F5344CB8AC3E}">
        <p14:creationId xmlns="" xmlns:p14="http://schemas.microsoft.com/office/powerpoint/2010/main" val="1266834873"/>
      </p:ext>
    </p:extLst>
  </p:cSld>
  <p:clrMapOvr>
    <a:masterClrMapping/>
  </p:clrMapOvr>
  <mc:AlternateContent xmlns:mc="http://schemas.openxmlformats.org/markup-compatibility/2006">
    <mc:Choice xmlns="" xmlns:p14="http://schemas.microsoft.com/office/powerpoint/2010/main" Requires="p14">
      <p:transition p14:dur="10" advTm="17179">
        <p:push dir="u"/>
      </p:transition>
    </mc:Choice>
    <mc:Fallback>
      <p:transition advTm="17179">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par>
                                <p:cTn id="20" presetID="53" presetClass="entr" presetSubtype="16"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animEffect transition="in" filter="fade">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4">
                                            <p:txEl>
                                              <p:pRg st="0" end="0"/>
                                            </p:txEl>
                                          </p:spTgt>
                                        </p:tgtEl>
                                        <p:attrNameLst>
                                          <p:attrName>style.visibility</p:attrName>
                                        </p:attrNameLst>
                                      </p:cBhvr>
                                      <p:to>
                                        <p:strVal val="visible"/>
                                      </p:to>
                                    </p:set>
                                    <p:animEffect transition="in" filter="fade">
                                      <p:cBhvr>
                                        <p:cTn id="29" dur="1000"/>
                                        <p:tgtEl>
                                          <p:spTgt spid="4">
                                            <p:txEl>
                                              <p:pRg st="0" end="0"/>
                                            </p:txEl>
                                          </p:spTgt>
                                        </p:tgtEl>
                                      </p:cBhvr>
                                    </p:animEffect>
                                    <p:anim calcmode="lin" valueType="num">
                                      <p:cBhvr>
                                        <p:cTn id="30"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31"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075" descr="5"/>
          <p:cNvPicPr>
            <a:picLocks noChangeAspect="1"/>
          </p:cNvPicPr>
          <p:nvPr/>
        </p:nvPicPr>
        <p:blipFill>
          <a:blip r:embed="rId2"/>
          <a:stretch>
            <a:fillRect/>
          </a:stretch>
        </p:blipFill>
        <p:spPr>
          <a:xfrm>
            <a:off x="312643" y="380626"/>
            <a:ext cx="11413192" cy="6337426"/>
          </a:xfrm>
          <a:prstGeom prst="rect">
            <a:avLst/>
          </a:prstGeom>
          <a:noFill/>
          <a:ln w="9525">
            <a:noFill/>
          </a:ln>
        </p:spPr>
      </p:pic>
      <p:sp>
        <p:nvSpPr>
          <p:cNvPr id="5" name="Rectangle 4"/>
          <p:cNvSpPr/>
          <p:nvPr/>
        </p:nvSpPr>
        <p:spPr>
          <a:xfrm>
            <a:off x="1788460" y="1040963"/>
            <a:ext cx="9520517" cy="5016701"/>
          </a:xfrm>
          <a:prstGeom prst="rect">
            <a:avLst/>
          </a:prstGeom>
        </p:spPr>
        <p:txBody>
          <a:bodyPr wrap="square" lIns="91387" tIns="45692" rIns="91387" bIns="45692">
            <a:spAutoFit/>
          </a:bodyPr>
          <a:lstStyle/>
          <a:p>
            <a:pPr algn="just"/>
            <a:r>
              <a:rPr lang="vi-VN" sz="3200" dirty="0">
                <a:solidFill>
                  <a:srgbClr val="000000"/>
                </a:solidFill>
                <a:latin typeface="Cambria" pitchFamily="18" charset="0"/>
                <a:ea typeface="Cambria" pitchFamily="18" charset="0"/>
              </a:rPr>
              <a:t>	Những công cụ lao động của người nguyên thủy như Rìu tay Tan-da-ni-a châu Phi, mảnh tước, rìu đá...</a:t>
            </a:r>
          </a:p>
          <a:p>
            <a:pPr algn="just"/>
            <a:r>
              <a:rPr lang="vi-VN" sz="3200" dirty="0">
                <a:solidFill>
                  <a:srgbClr val="000000"/>
                </a:solidFill>
                <a:latin typeface="Cambria" pitchFamily="18" charset="0"/>
                <a:ea typeface="Cambria" pitchFamily="18" charset="0"/>
              </a:rPr>
              <a:t>	Công dụng của công cụ lao động: Từ mảnh tước, rìu đá, bàn mài,...con người đã biết chế tác thành lưỡi cuốc, mũi dao, mũi tên...và đồ dùng bằng gốm để phục vụ sản xuất và sinh hoạt dễ dàng hơn. Từ việc chỉ biết săn bắt, con người dần dần biết cách chăn nuôi và trồng trọt. Từ đó giúp con người tự tạo ra được lương thực, thức ăn cần thiết để đảm bảo cuộc sống của mình.</a:t>
            </a:r>
          </a:p>
        </p:txBody>
      </p:sp>
    </p:spTree>
    <p:extLst>
      <p:ext uri="{BB962C8B-B14F-4D97-AF65-F5344CB8AC3E}">
        <p14:creationId xmlns="" xmlns:p14="http://schemas.microsoft.com/office/powerpoint/2010/main" val="479331634"/>
      </p:ext>
    </p:extLst>
  </p:cSld>
  <p:clrMapOvr>
    <a:masterClrMapping/>
  </p:clrMapOvr>
  <mc:AlternateContent xmlns:mc="http://schemas.openxmlformats.org/markup-compatibility/2006">
    <mc:Choice xmlns="" xmlns:p14="http://schemas.microsoft.com/office/powerpoint/2010/main" Requires="p14">
      <p:transition p14:dur="10" advTm="36431">
        <p:push dir="u"/>
      </p:transition>
    </mc:Choice>
    <mc:Fallback>
      <p:transition advTm="36431">
        <p:push dir="u"/>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0" r="-30000"/>
          </a:stretch>
        </a:blipFill>
        <a:effectLst/>
      </p:bgPr>
    </p:bg>
    <p:spTree>
      <p:nvGrpSpPr>
        <p:cNvPr id="1" name=""/>
        <p:cNvGrpSpPr/>
        <p:nvPr/>
      </p:nvGrpSpPr>
      <p:grpSpPr>
        <a:xfrm>
          <a:off x="0" y="0"/>
          <a:ext cx="0" cy="0"/>
          <a:chOff x="0" y="0"/>
          <a:chExt cx="0" cy="0"/>
        </a:xfrm>
      </p:grpSpPr>
      <p:sp>
        <p:nvSpPr>
          <p:cNvPr id="2" name="TextBox 1"/>
          <p:cNvSpPr txBox="1"/>
          <p:nvPr/>
        </p:nvSpPr>
        <p:spPr>
          <a:xfrm>
            <a:off x="0" y="2971805"/>
            <a:ext cx="12192000" cy="1015663"/>
          </a:xfrm>
          <a:prstGeom prst="rect">
            <a:avLst/>
          </a:prstGeom>
          <a:noFill/>
        </p:spPr>
        <p:txBody>
          <a:bodyPr wrap="square" rtlCol="0">
            <a:spAutoFit/>
          </a:bodyPr>
          <a:lstStyle/>
          <a:p>
            <a:pPr algn="ctr" defTabSz="914400"/>
            <a:r>
              <a:rPr lang="en-US" sz="6000" b="1" dirty="0">
                <a:ln w="3175">
                  <a:solidFill>
                    <a:srgbClr val="1F497D">
                      <a:lumMod val="50000"/>
                    </a:srgbClr>
                  </a:solidFill>
                </a:ln>
                <a:solidFill>
                  <a:srgbClr val="4BACC6"/>
                </a:solidFill>
                <a:latin typeface="Times New Roman" pitchFamily="18" charset="0"/>
                <a:cs typeface="Times New Roman" pitchFamily="18" charset="0"/>
              </a:rPr>
              <a:t>BÀI TẬP TRẮC NGHIỆM</a:t>
            </a:r>
          </a:p>
        </p:txBody>
      </p:sp>
      <p:pic>
        <p:nvPicPr>
          <p:cNvPr id="3" name="Picture 2" descr="Anh Dong (3).gif"/>
          <p:cNvPicPr>
            <a:picLocks noChangeAspect="1"/>
          </p:cNvPicPr>
          <p:nvPr/>
        </p:nvPicPr>
        <p:blipFill>
          <a:blip r:embed="rId3"/>
          <a:stretch>
            <a:fillRect/>
          </a:stretch>
        </p:blipFill>
        <p:spPr>
          <a:xfrm rot="1498873">
            <a:off x="8636000" y="1676400"/>
            <a:ext cx="1828800" cy="1371600"/>
          </a:xfrm>
          <a:prstGeom prst="rect">
            <a:avLst/>
          </a:prstGeom>
        </p:spPr>
      </p:pic>
      <p:pic>
        <p:nvPicPr>
          <p:cNvPr id="4" name="Picture 3" descr="Anh Dong (39).gif"/>
          <p:cNvPicPr>
            <a:picLocks noChangeAspect="1"/>
          </p:cNvPicPr>
          <p:nvPr/>
        </p:nvPicPr>
        <p:blipFill>
          <a:blip r:embed="rId4"/>
          <a:stretch>
            <a:fillRect/>
          </a:stretch>
        </p:blipFill>
        <p:spPr>
          <a:xfrm rot="19962314">
            <a:off x="987217" y="4559294"/>
            <a:ext cx="1431411" cy="685800"/>
          </a:xfrm>
          <a:prstGeom prst="rect">
            <a:avLst/>
          </a:prstGeom>
        </p:spPr>
      </p:pic>
      <p:pic>
        <p:nvPicPr>
          <p:cNvPr id="5" name="Picture 4" descr="Anh Dong (17).gif"/>
          <p:cNvPicPr>
            <a:picLocks noChangeAspect="1"/>
          </p:cNvPicPr>
          <p:nvPr/>
        </p:nvPicPr>
        <p:blipFill>
          <a:blip r:embed="rId5"/>
          <a:stretch>
            <a:fillRect/>
          </a:stretch>
        </p:blipFill>
        <p:spPr>
          <a:xfrm rot="944070">
            <a:off x="7924800" y="4267200"/>
            <a:ext cx="1144693" cy="990600"/>
          </a:xfrm>
          <a:prstGeom prst="rect">
            <a:avLst/>
          </a:prstGeom>
        </p:spPr>
      </p:pic>
      <p:pic>
        <p:nvPicPr>
          <p:cNvPr id="6" name="Picture 5" descr="Anh Dong (368).gif"/>
          <p:cNvPicPr>
            <a:picLocks noChangeAspect="1"/>
          </p:cNvPicPr>
          <p:nvPr/>
        </p:nvPicPr>
        <p:blipFill>
          <a:blip r:embed="rId6"/>
          <a:stretch>
            <a:fillRect/>
          </a:stretch>
        </p:blipFill>
        <p:spPr>
          <a:xfrm>
            <a:off x="4064000" y="2057400"/>
            <a:ext cx="914400" cy="685800"/>
          </a:xfrm>
          <a:prstGeom prst="rect">
            <a:avLst/>
          </a:prstGeom>
        </p:spPr>
      </p:pic>
      <p:pic>
        <p:nvPicPr>
          <p:cNvPr id="7" name="Picture 6" descr="Anh Dong (746).gif"/>
          <p:cNvPicPr>
            <a:picLocks noChangeAspect="1"/>
          </p:cNvPicPr>
          <p:nvPr/>
        </p:nvPicPr>
        <p:blipFill>
          <a:blip r:embed="rId7"/>
          <a:stretch>
            <a:fillRect/>
          </a:stretch>
        </p:blipFill>
        <p:spPr>
          <a:xfrm>
            <a:off x="-406400" y="0"/>
            <a:ext cx="12801600" cy="1371600"/>
          </a:xfrm>
          <a:prstGeom prst="rect">
            <a:avLst/>
          </a:prstGeom>
        </p:spPr>
      </p:pic>
    </p:spTree>
    <p:extLst>
      <p:ext uri="{BB962C8B-B14F-4D97-AF65-F5344CB8AC3E}">
        <p14:creationId xmlns="" xmlns:p14="http://schemas.microsoft.com/office/powerpoint/2010/main" val="1263126180"/>
      </p:ext>
    </p:extLst>
  </p:cSld>
  <p:clrMapOvr>
    <a:masterClrMapping/>
  </p:clrMapOvr>
  <mc:AlternateContent xmlns:mc="http://schemas.openxmlformats.org/markup-compatibility/2006">
    <mc:Choice xmlns="" xmlns:p14="http://schemas.microsoft.com/office/powerpoint/2010/main" Requires="p14">
      <p:transition spd="slow" p14:dur="2000" advTm="8275"/>
    </mc:Choice>
    <mc:Fallback>
      <p:transition spd="slow" advTm="8275"/>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2"/>
                                        </p:tgtEl>
                                        <p:attrNameLst>
                                          <p:attrName>ppt_x</p:attrName>
                                          <p:attrName>ppt_y</p:attrName>
                                        </p:attrNameLst>
                                      </p:cBhvr>
                                    </p:animMotion>
                                    <p:animRot by="1500000">
                                      <p:cBhvr>
                                        <p:cTn id="7" dur="125" fill="hold">
                                          <p:stCondLst>
                                            <p:cond delay="0"/>
                                          </p:stCondLst>
                                        </p:cTn>
                                        <p:tgtEl>
                                          <p:spTgt spid="2"/>
                                        </p:tgtEl>
                                        <p:attrNameLst>
                                          <p:attrName>r</p:attrName>
                                        </p:attrNameLst>
                                      </p:cBhvr>
                                    </p:animRot>
                                    <p:animRot by="-1500000">
                                      <p:cBhvr>
                                        <p:cTn id="8" dur="125" fill="hold">
                                          <p:stCondLst>
                                            <p:cond delay="125"/>
                                          </p:stCondLst>
                                        </p:cTn>
                                        <p:tgtEl>
                                          <p:spTgt spid="2"/>
                                        </p:tgtEl>
                                        <p:attrNameLst>
                                          <p:attrName>r</p:attrName>
                                        </p:attrNameLst>
                                      </p:cBhvr>
                                    </p:animRot>
                                    <p:animRot by="-1500000">
                                      <p:cBhvr>
                                        <p:cTn id="9" dur="125" fill="hold">
                                          <p:stCondLst>
                                            <p:cond delay="250"/>
                                          </p:stCondLst>
                                        </p:cTn>
                                        <p:tgtEl>
                                          <p:spTgt spid="2"/>
                                        </p:tgtEl>
                                        <p:attrNameLst>
                                          <p:attrName>r</p:attrName>
                                        </p:attrNameLst>
                                      </p:cBhvr>
                                    </p:animRot>
                                    <p:animRot by="1500000">
                                      <p:cBhvr>
                                        <p:cTn id="10" dur="125" fill="hold">
                                          <p:stCondLst>
                                            <p:cond delay="375"/>
                                          </p:stCondLst>
                                        </p:cTn>
                                        <p:tgtEl>
                                          <p:spTgt spid="2"/>
                                        </p:tgtEl>
                                        <p:attrNameLst>
                                          <p:attrName>r</p:attrName>
                                        </p:attrNameLst>
                                      </p:cBhvr>
                                    </p:animRot>
                                  </p:childTnLst>
                                </p:cTn>
                              </p:par>
                            </p:childTnLst>
                          </p:cTn>
                        </p:par>
                      </p:childTnLst>
                    </p:cTn>
                  </p:par>
                </p:childTnLst>
              </p:cTn>
              <p:nextCondLst>
                <p:cond evt="onClick" delay="0">
                  <p:tgtEl>
                    <p:spTgt spid="2"/>
                  </p:tgtEl>
                </p:cond>
              </p:nextCondLst>
            </p:seq>
          </p:childTnLst>
        </p:cTn>
      </p:par>
    </p:tnLst>
    <p:bldLst>
      <p:bldP spid="2" grpId="0"/>
    </p:bldLst>
  </p:timing>
  <p:extLst>
    <p:ext uri="{E180D4A7-C9FB-4DFB-919C-405C955672EB}">
      <p14:showEvtLst xmlns="" xmlns:p14="http://schemas.microsoft.com/office/powerpoint/2010/main">
        <p14:triggerEvt type="onClick" time="4710" objId="2"/>
      </p14:showEvtLst>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a:extLst>
              <a:ext uri="{FF2B5EF4-FFF2-40B4-BE49-F238E27FC236}">
                <a16:creationId xmlns="" xmlns:a16="http://schemas.microsoft.com/office/drawing/2014/main" id="{B94E1DD7-7805-4517-A906-6FFDDB08A9C8}"/>
              </a:ext>
            </a:extLst>
          </p:cNvPr>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4179442" y="0"/>
            <a:ext cx="8131841" cy="6858000"/>
          </a:xfrm>
          <a:prstGeom prst="rect">
            <a:avLst/>
          </a:prstGeom>
        </p:spPr>
      </p:pic>
      <p:sp>
        <p:nvSpPr>
          <p:cNvPr id="5" name="AutoShape 33">
            <a:extLst>
              <a:ext uri="{FF2B5EF4-FFF2-40B4-BE49-F238E27FC236}">
                <a16:creationId xmlns="" xmlns:a16="http://schemas.microsoft.com/office/drawing/2014/main" id="{A20E6283-F136-4333-AEEC-EB80B0C4F6B5}"/>
              </a:ext>
            </a:extLst>
          </p:cNvPr>
          <p:cNvSpPr>
            <a:spLocks noChangeArrowheads="1"/>
          </p:cNvSpPr>
          <p:nvPr/>
        </p:nvSpPr>
        <p:spPr bwMode="auto">
          <a:xfrm>
            <a:off x="168330" y="489396"/>
            <a:ext cx="4558217" cy="1737004"/>
          </a:xfrm>
          <a:prstGeom prst="wedgeRoundRectCallout">
            <a:avLst>
              <a:gd name="adj1" fmla="val 54844"/>
              <a:gd name="adj2" fmla="val 96533"/>
              <a:gd name="adj3" fmla="val 16667"/>
            </a:avLst>
          </a:prstGeom>
          <a:solidFill>
            <a:schemeClr val="accent6">
              <a:lumMod val="50000"/>
            </a:schemeClr>
          </a:solidFill>
          <a:ln w="9525">
            <a:solidFill>
              <a:sysClr val="windowText" lastClr="000000"/>
            </a:solidFill>
            <a:miter lim="800000"/>
            <a:headEnd/>
            <a:tailEnd/>
          </a:ln>
          <a:effectLst/>
        </p:spPr>
        <p:txBody>
          <a:bodyPr lIns="91387" tIns="45692" rIns="91387" bIns="45692"/>
          <a:lstStyle/>
          <a:p>
            <a:pPr algn="ctr" defTabSz="913891">
              <a:defRPr/>
            </a:pPr>
            <a:r>
              <a:rPr lang="en-US" sz="2400" b="1" i="1" kern="0" dirty="0">
                <a:solidFill>
                  <a:srgbClr val="FFFF00"/>
                </a:solidFill>
                <a:effectLst>
                  <a:outerShdw blurRad="38100" dist="38100" dir="2700000" algn="tl">
                    <a:srgbClr val="000000">
                      <a:alpha val="43137"/>
                    </a:srgbClr>
                  </a:outerShdw>
                </a:effectLst>
                <a:latin typeface="Cambria" pitchFamily="18" charset="0"/>
                <a:ea typeface="Cambria" pitchFamily="18" charset="0"/>
              </a:rPr>
              <a:t>Quan </a:t>
            </a:r>
            <a:r>
              <a:rPr lang="en-US" sz="2400" b="1" i="1" kern="0" dirty="0" err="1">
                <a:solidFill>
                  <a:srgbClr val="FFFF00"/>
                </a:solidFill>
                <a:effectLst>
                  <a:outerShdw blurRad="38100" dist="38100" dir="2700000" algn="tl">
                    <a:srgbClr val="000000">
                      <a:alpha val="43137"/>
                    </a:srgbClr>
                  </a:outerShdw>
                </a:effectLst>
                <a:latin typeface="Cambria" pitchFamily="18" charset="0"/>
                <a:ea typeface="Cambria" pitchFamily="18" charset="0"/>
              </a:rPr>
              <a:t>sát</a:t>
            </a:r>
            <a:r>
              <a:rPr lang="en-US" sz="2400" b="1" i="1" kern="0" dirty="0">
                <a:solidFill>
                  <a:srgbClr val="FFFF00"/>
                </a:solidFill>
                <a:effectLst>
                  <a:outerShdw blurRad="38100" dist="38100" dir="2700000" algn="tl">
                    <a:srgbClr val="000000">
                      <a:alpha val="43137"/>
                    </a:srgbClr>
                  </a:outerShdw>
                </a:effectLst>
                <a:latin typeface="Cambria" pitchFamily="18" charset="0"/>
                <a:ea typeface="Cambria" pitchFamily="18" charset="0"/>
              </a:rPr>
              <a:t> </a:t>
            </a:r>
            <a:r>
              <a:rPr lang="en-US" sz="2400" b="1" i="1" kern="0" dirty="0" err="1">
                <a:solidFill>
                  <a:srgbClr val="FFFF00"/>
                </a:solidFill>
                <a:effectLst>
                  <a:outerShdw blurRad="38100" dist="38100" dir="2700000" algn="tl">
                    <a:srgbClr val="000000">
                      <a:alpha val="43137"/>
                    </a:srgbClr>
                  </a:outerShdw>
                </a:effectLst>
                <a:latin typeface="Cambria" pitchFamily="18" charset="0"/>
                <a:ea typeface="Cambria" pitchFamily="18" charset="0"/>
              </a:rPr>
              <a:t>hình</a:t>
            </a:r>
            <a:r>
              <a:rPr lang="en-US" sz="2400" b="1" i="1" kern="0" dirty="0">
                <a:solidFill>
                  <a:srgbClr val="FFFF00"/>
                </a:solidFill>
                <a:effectLst>
                  <a:outerShdw blurRad="38100" dist="38100" dir="2700000" algn="tl">
                    <a:srgbClr val="000000">
                      <a:alpha val="43137"/>
                    </a:srgbClr>
                  </a:outerShdw>
                </a:effectLst>
                <a:latin typeface="Cambria" pitchFamily="18" charset="0"/>
                <a:ea typeface="Cambria" pitchFamily="18" charset="0"/>
              </a:rPr>
              <a:t> 4.3, </a:t>
            </a:r>
            <a:r>
              <a:rPr lang="en-US" sz="2400" b="1" i="1" kern="0" dirty="0" err="1">
                <a:solidFill>
                  <a:srgbClr val="FFFF00"/>
                </a:solidFill>
                <a:effectLst>
                  <a:outerShdw blurRad="38100" dist="38100" dir="2700000" algn="tl">
                    <a:srgbClr val="000000">
                      <a:alpha val="43137"/>
                    </a:srgbClr>
                  </a:outerShdw>
                </a:effectLst>
                <a:latin typeface="Cambria" pitchFamily="18" charset="0"/>
                <a:ea typeface="Cambria" pitchFamily="18" charset="0"/>
              </a:rPr>
              <a:t>em</a:t>
            </a:r>
            <a:r>
              <a:rPr lang="en-US" sz="2400" b="1" i="1" kern="0" dirty="0">
                <a:solidFill>
                  <a:srgbClr val="FFFF00"/>
                </a:solidFill>
                <a:effectLst>
                  <a:outerShdw blurRad="38100" dist="38100" dir="2700000" algn="tl">
                    <a:srgbClr val="000000">
                      <a:alpha val="43137"/>
                    </a:srgbClr>
                  </a:outerShdw>
                </a:effectLst>
                <a:latin typeface="Cambria" pitchFamily="18" charset="0"/>
                <a:ea typeface="Cambria" pitchFamily="18" charset="0"/>
              </a:rPr>
              <a:t> </a:t>
            </a:r>
            <a:r>
              <a:rPr lang="en-US" sz="2400" b="1" i="1" kern="0" dirty="0" err="1">
                <a:solidFill>
                  <a:srgbClr val="FFFF00"/>
                </a:solidFill>
                <a:effectLst>
                  <a:outerShdw blurRad="38100" dist="38100" dir="2700000" algn="tl">
                    <a:srgbClr val="000000">
                      <a:alpha val="43137"/>
                    </a:srgbClr>
                  </a:outerShdw>
                </a:effectLst>
                <a:latin typeface="Cambria" pitchFamily="18" charset="0"/>
                <a:ea typeface="Cambria" pitchFamily="18" charset="0"/>
              </a:rPr>
              <a:t>hãy</a:t>
            </a:r>
            <a:r>
              <a:rPr lang="en-US" sz="2400" b="1" i="1" kern="0" dirty="0">
                <a:solidFill>
                  <a:srgbClr val="FFFF00"/>
                </a:solidFill>
                <a:effectLst>
                  <a:outerShdw blurRad="38100" dist="38100" dir="2700000" algn="tl">
                    <a:srgbClr val="000000">
                      <a:alpha val="43137"/>
                    </a:srgbClr>
                  </a:outerShdw>
                </a:effectLst>
                <a:latin typeface="Cambria" pitchFamily="18" charset="0"/>
                <a:ea typeface="Cambria" pitchFamily="18" charset="0"/>
              </a:rPr>
              <a:t> </a:t>
            </a:r>
            <a:r>
              <a:rPr lang="en-US" sz="2400" b="1" i="1" kern="0" dirty="0" err="1">
                <a:solidFill>
                  <a:srgbClr val="FFFF00"/>
                </a:solidFill>
                <a:effectLst>
                  <a:outerShdw blurRad="38100" dist="38100" dir="2700000" algn="tl">
                    <a:srgbClr val="000000">
                      <a:alpha val="43137"/>
                    </a:srgbClr>
                  </a:outerShdw>
                </a:effectLst>
                <a:latin typeface="Cambria" pitchFamily="18" charset="0"/>
                <a:ea typeface="Cambria" pitchFamily="18" charset="0"/>
              </a:rPr>
              <a:t>cho</a:t>
            </a:r>
            <a:r>
              <a:rPr lang="en-US" sz="2400" b="1" i="1" kern="0" dirty="0">
                <a:solidFill>
                  <a:srgbClr val="FFFF00"/>
                </a:solidFill>
                <a:effectLst>
                  <a:outerShdw blurRad="38100" dist="38100" dir="2700000" algn="tl">
                    <a:srgbClr val="000000">
                      <a:alpha val="43137"/>
                    </a:srgbClr>
                  </a:outerShdw>
                </a:effectLst>
                <a:latin typeface="Cambria" pitchFamily="18" charset="0"/>
                <a:ea typeface="Cambria" pitchFamily="18" charset="0"/>
              </a:rPr>
              <a:t> </a:t>
            </a:r>
            <a:r>
              <a:rPr lang="en-US" sz="2400" b="1" i="1" kern="0" dirty="0" err="1">
                <a:solidFill>
                  <a:srgbClr val="FFFF00"/>
                </a:solidFill>
                <a:effectLst>
                  <a:outerShdw blurRad="38100" dist="38100" dir="2700000" algn="tl">
                    <a:srgbClr val="000000">
                      <a:alpha val="43137"/>
                    </a:srgbClr>
                  </a:outerShdw>
                </a:effectLst>
                <a:latin typeface="Cambria" pitchFamily="18" charset="0"/>
                <a:ea typeface="Cambria" pitchFamily="18" charset="0"/>
              </a:rPr>
              <a:t>biết</a:t>
            </a:r>
            <a:r>
              <a:rPr lang="en-US" sz="2400" b="1" i="1" kern="0" dirty="0">
                <a:solidFill>
                  <a:srgbClr val="FFFF00"/>
                </a:solidFill>
                <a:effectLst>
                  <a:outerShdw blurRad="38100" dist="38100" dir="2700000" algn="tl">
                    <a:srgbClr val="000000">
                      <a:alpha val="43137"/>
                    </a:srgbClr>
                  </a:outerShdw>
                </a:effectLst>
                <a:latin typeface="Cambria" pitchFamily="18" charset="0"/>
                <a:ea typeface="Cambria" pitchFamily="18" charset="0"/>
              </a:rPr>
              <a:t> </a:t>
            </a:r>
            <a:r>
              <a:rPr lang="en-US" sz="2400" b="1" i="1" kern="0" dirty="0" err="1">
                <a:solidFill>
                  <a:srgbClr val="FFFF00"/>
                </a:solidFill>
                <a:effectLst>
                  <a:outerShdw blurRad="38100" dist="38100" dir="2700000" algn="tl">
                    <a:srgbClr val="000000">
                      <a:alpha val="43137"/>
                    </a:srgbClr>
                  </a:outerShdw>
                </a:effectLst>
                <a:latin typeface="Cambria" pitchFamily="18" charset="0"/>
                <a:ea typeface="Cambria" pitchFamily="18" charset="0"/>
              </a:rPr>
              <a:t>người</a:t>
            </a:r>
            <a:r>
              <a:rPr lang="en-US" sz="2400" b="1" i="1" kern="0" dirty="0">
                <a:solidFill>
                  <a:srgbClr val="FFFF00"/>
                </a:solidFill>
                <a:effectLst>
                  <a:outerShdw blurRad="38100" dist="38100" dir="2700000" algn="tl">
                    <a:srgbClr val="000000">
                      <a:alpha val="43137"/>
                    </a:srgbClr>
                  </a:outerShdw>
                </a:effectLst>
                <a:latin typeface="Cambria" pitchFamily="18" charset="0"/>
                <a:ea typeface="Cambria" pitchFamily="18" charset="0"/>
              </a:rPr>
              <a:t> </a:t>
            </a:r>
            <a:r>
              <a:rPr lang="en-US" sz="2400" b="1" i="1" kern="0" dirty="0" err="1">
                <a:solidFill>
                  <a:srgbClr val="FFFF00"/>
                </a:solidFill>
                <a:effectLst>
                  <a:outerShdw blurRad="38100" dist="38100" dir="2700000" algn="tl">
                    <a:srgbClr val="000000">
                      <a:alpha val="43137"/>
                    </a:srgbClr>
                  </a:outerShdw>
                </a:effectLst>
                <a:latin typeface="Cambria" pitchFamily="18" charset="0"/>
                <a:ea typeface="Cambria" pitchFamily="18" charset="0"/>
              </a:rPr>
              <a:t>nguyên</a:t>
            </a:r>
            <a:r>
              <a:rPr lang="en-US" sz="2400" b="1" i="1" kern="0" dirty="0">
                <a:solidFill>
                  <a:srgbClr val="FFFF00"/>
                </a:solidFill>
                <a:effectLst>
                  <a:outerShdw blurRad="38100" dist="38100" dir="2700000" algn="tl">
                    <a:srgbClr val="000000">
                      <a:alpha val="43137"/>
                    </a:srgbClr>
                  </a:outerShdw>
                </a:effectLst>
                <a:latin typeface="Cambria" pitchFamily="18" charset="0"/>
                <a:ea typeface="Cambria" pitchFamily="18" charset="0"/>
              </a:rPr>
              <a:t> </a:t>
            </a:r>
            <a:r>
              <a:rPr lang="en-US" sz="2400" b="1" i="1" kern="0" dirty="0" err="1">
                <a:solidFill>
                  <a:srgbClr val="FFFF00"/>
                </a:solidFill>
                <a:effectLst>
                  <a:outerShdw blurRad="38100" dist="38100" dir="2700000" algn="tl">
                    <a:srgbClr val="000000">
                      <a:alpha val="43137"/>
                    </a:srgbClr>
                  </a:outerShdw>
                </a:effectLst>
                <a:latin typeface="Cambria" pitchFamily="18" charset="0"/>
                <a:ea typeface="Cambria" pitchFamily="18" charset="0"/>
              </a:rPr>
              <a:t>thuỷ</a:t>
            </a:r>
            <a:r>
              <a:rPr lang="en-US" sz="2400" b="1" i="1" kern="0" dirty="0">
                <a:solidFill>
                  <a:srgbClr val="FFFF00"/>
                </a:solidFill>
                <a:effectLst>
                  <a:outerShdw blurRad="38100" dist="38100" dir="2700000" algn="tl">
                    <a:srgbClr val="000000">
                      <a:alpha val="43137"/>
                    </a:srgbClr>
                  </a:outerShdw>
                </a:effectLst>
                <a:latin typeface="Cambria" pitchFamily="18" charset="0"/>
                <a:ea typeface="Cambria" pitchFamily="18" charset="0"/>
              </a:rPr>
              <a:t> </a:t>
            </a:r>
            <a:r>
              <a:rPr lang="en-US" sz="2400" b="1" i="1" kern="0" dirty="0" err="1">
                <a:solidFill>
                  <a:srgbClr val="FFFF00"/>
                </a:solidFill>
                <a:effectLst>
                  <a:outerShdw blurRad="38100" dist="38100" dir="2700000" algn="tl">
                    <a:srgbClr val="000000">
                      <a:alpha val="43137"/>
                    </a:srgbClr>
                  </a:outerShdw>
                </a:effectLst>
                <a:latin typeface="Cambria" pitchFamily="18" charset="0"/>
                <a:ea typeface="Cambria" pitchFamily="18" charset="0"/>
              </a:rPr>
              <a:t>dùng</a:t>
            </a:r>
            <a:r>
              <a:rPr lang="en-US" sz="2400" b="1" i="1" kern="0" dirty="0">
                <a:solidFill>
                  <a:srgbClr val="FFFF00"/>
                </a:solidFill>
                <a:effectLst>
                  <a:outerShdw blurRad="38100" dist="38100" dir="2700000" algn="tl">
                    <a:srgbClr val="000000">
                      <a:alpha val="43137"/>
                    </a:srgbClr>
                  </a:outerShdw>
                </a:effectLst>
                <a:latin typeface="Cambria" pitchFamily="18" charset="0"/>
                <a:ea typeface="Cambria" pitchFamily="18" charset="0"/>
              </a:rPr>
              <a:t> </a:t>
            </a:r>
            <a:r>
              <a:rPr lang="en-US" sz="2400" b="1" i="1" kern="0" dirty="0" err="1">
                <a:solidFill>
                  <a:srgbClr val="FFFF00"/>
                </a:solidFill>
                <a:effectLst>
                  <a:outerShdw blurRad="38100" dist="38100" dir="2700000" algn="tl">
                    <a:srgbClr val="000000">
                      <a:alpha val="43137"/>
                    </a:srgbClr>
                  </a:outerShdw>
                </a:effectLst>
                <a:latin typeface="Cambria" pitchFamily="18" charset="0"/>
                <a:ea typeface="Cambria" pitchFamily="18" charset="0"/>
              </a:rPr>
              <a:t>cách</a:t>
            </a:r>
            <a:r>
              <a:rPr lang="en-US" sz="2400" b="1" i="1" kern="0" dirty="0">
                <a:solidFill>
                  <a:srgbClr val="FFFF00"/>
                </a:solidFill>
                <a:effectLst>
                  <a:outerShdw blurRad="38100" dist="38100" dir="2700000" algn="tl">
                    <a:srgbClr val="000000">
                      <a:alpha val="43137"/>
                    </a:srgbClr>
                  </a:outerShdw>
                </a:effectLst>
                <a:latin typeface="Cambria" pitchFamily="18" charset="0"/>
                <a:ea typeface="Cambria" pitchFamily="18" charset="0"/>
              </a:rPr>
              <a:t> </a:t>
            </a:r>
            <a:r>
              <a:rPr lang="en-US" sz="2400" b="1" i="1" kern="0" dirty="0" err="1">
                <a:solidFill>
                  <a:srgbClr val="FFFF00"/>
                </a:solidFill>
                <a:effectLst>
                  <a:outerShdw blurRad="38100" dist="38100" dir="2700000" algn="tl">
                    <a:srgbClr val="000000">
                      <a:alpha val="43137"/>
                    </a:srgbClr>
                  </a:outerShdw>
                </a:effectLst>
                <a:latin typeface="Cambria" pitchFamily="18" charset="0"/>
                <a:ea typeface="Cambria" pitchFamily="18" charset="0"/>
              </a:rPr>
              <a:t>nào</a:t>
            </a:r>
            <a:r>
              <a:rPr lang="en-US" sz="2400" b="1" i="1" kern="0" dirty="0">
                <a:solidFill>
                  <a:srgbClr val="FFFF00"/>
                </a:solidFill>
                <a:effectLst>
                  <a:outerShdw blurRad="38100" dist="38100" dir="2700000" algn="tl">
                    <a:srgbClr val="000000">
                      <a:alpha val="43137"/>
                    </a:srgbClr>
                  </a:outerShdw>
                </a:effectLst>
                <a:latin typeface="Cambria" pitchFamily="18" charset="0"/>
                <a:ea typeface="Cambria" pitchFamily="18" charset="0"/>
              </a:rPr>
              <a:t> </a:t>
            </a:r>
            <a:r>
              <a:rPr lang="en-US" sz="2400" b="1" i="1" kern="0" dirty="0" err="1">
                <a:solidFill>
                  <a:srgbClr val="FFFF00"/>
                </a:solidFill>
                <a:effectLst>
                  <a:outerShdw blurRad="38100" dist="38100" dir="2700000" algn="tl">
                    <a:srgbClr val="000000">
                      <a:alpha val="43137"/>
                    </a:srgbClr>
                  </a:outerShdw>
                </a:effectLst>
                <a:latin typeface="Cambria" pitchFamily="18" charset="0"/>
                <a:ea typeface="Cambria" pitchFamily="18" charset="0"/>
              </a:rPr>
              <a:t>để</a:t>
            </a:r>
            <a:r>
              <a:rPr lang="en-US" sz="2400" b="1" i="1" kern="0" dirty="0">
                <a:solidFill>
                  <a:srgbClr val="FFFF00"/>
                </a:solidFill>
                <a:effectLst>
                  <a:outerShdw blurRad="38100" dist="38100" dir="2700000" algn="tl">
                    <a:srgbClr val="000000">
                      <a:alpha val="43137"/>
                    </a:srgbClr>
                  </a:outerShdw>
                </a:effectLst>
                <a:latin typeface="Cambria" pitchFamily="18" charset="0"/>
                <a:ea typeface="Cambria" pitchFamily="18" charset="0"/>
              </a:rPr>
              <a:t> </a:t>
            </a:r>
            <a:r>
              <a:rPr lang="en-US" sz="2400" b="1" i="1" kern="0" dirty="0" err="1">
                <a:solidFill>
                  <a:srgbClr val="FFFF00"/>
                </a:solidFill>
                <a:effectLst>
                  <a:outerShdw blurRad="38100" dist="38100" dir="2700000" algn="tl">
                    <a:srgbClr val="000000">
                      <a:alpha val="43137"/>
                    </a:srgbClr>
                  </a:outerShdw>
                </a:effectLst>
                <a:latin typeface="Cambria" pitchFamily="18" charset="0"/>
                <a:ea typeface="Cambria" pitchFamily="18" charset="0"/>
              </a:rPr>
              <a:t>tạo</a:t>
            </a:r>
            <a:r>
              <a:rPr lang="en-US" sz="2400" b="1" i="1" kern="0" dirty="0">
                <a:solidFill>
                  <a:srgbClr val="FFFF00"/>
                </a:solidFill>
                <a:effectLst>
                  <a:outerShdw blurRad="38100" dist="38100" dir="2700000" algn="tl">
                    <a:srgbClr val="000000">
                      <a:alpha val="43137"/>
                    </a:srgbClr>
                  </a:outerShdw>
                </a:effectLst>
                <a:latin typeface="Cambria" pitchFamily="18" charset="0"/>
                <a:ea typeface="Cambria" pitchFamily="18" charset="0"/>
              </a:rPr>
              <a:t> ra </a:t>
            </a:r>
            <a:r>
              <a:rPr lang="en-US" sz="2400" b="1" i="1" kern="0" dirty="0" err="1">
                <a:solidFill>
                  <a:srgbClr val="FFFF00"/>
                </a:solidFill>
                <a:effectLst>
                  <a:outerShdw blurRad="38100" dist="38100" dir="2700000" algn="tl">
                    <a:srgbClr val="000000">
                      <a:alpha val="43137"/>
                    </a:srgbClr>
                  </a:outerShdw>
                </a:effectLst>
                <a:latin typeface="Cambria" pitchFamily="18" charset="0"/>
                <a:ea typeface="Cambria" pitchFamily="18" charset="0"/>
              </a:rPr>
              <a:t>lửa</a:t>
            </a:r>
            <a:r>
              <a:rPr lang="en-US" sz="2400" b="1" i="1" kern="0" dirty="0">
                <a:solidFill>
                  <a:srgbClr val="FFFF00"/>
                </a:solidFill>
                <a:effectLst>
                  <a:outerShdw blurRad="38100" dist="38100" dir="2700000" algn="tl">
                    <a:srgbClr val="000000">
                      <a:alpha val="43137"/>
                    </a:srgbClr>
                  </a:outerShdw>
                </a:effectLst>
                <a:latin typeface="Cambria" pitchFamily="18" charset="0"/>
                <a:ea typeface="Cambria" pitchFamily="18" charset="0"/>
              </a:rPr>
              <a:t>? </a:t>
            </a:r>
          </a:p>
          <a:p>
            <a:pPr algn="ctr" defTabSz="913891">
              <a:defRPr/>
            </a:pPr>
            <a:r>
              <a:rPr lang="en-US" sz="2400" b="1" i="1" kern="0" dirty="0" err="1">
                <a:solidFill>
                  <a:srgbClr val="FFFF00"/>
                </a:solidFill>
                <a:effectLst>
                  <a:outerShdw blurRad="38100" dist="38100" dir="2700000" algn="tl">
                    <a:srgbClr val="000000">
                      <a:alpha val="43137"/>
                    </a:srgbClr>
                  </a:outerShdw>
                </a:effectLst>
                <a:latin typeface="Cambria" pitchFamily="18" charset="0"/>
                <a:ea typeface="Cambria" pitchFamily="18" charset="0"/>
              </a:rPr>
              <a:t>Họ</a:t>
            </a:r>
            <a:r>
              <a:rPr lang="en-US" sz="2400" b="1" i="1" kern="0" dirty="0">
                <a:solidFill>
                  <a:srgbClr val="FFFF00"/>
                </a:solidFill>
                <a:effectLst>
                  <a:outerShdw blurRad="38100" dist="38100" dir="2700000" algn="tl">
                    <a:srgbClr val="000000">
                      <a:alpha val="43137"/>
                    </a:srgbClr>
                  </a:outerShdw>
                </a:effectLst>
                <a:latin typeface="Cambria" pitchFamily="18" charset="0"/>
                <a:ea typeface="Cambria" pitchFamily="18" charset="0"/>
              </a:rPr>
              <a:t> </a:t>
            </a:r>
            <a:r>
              <a:rPr lang="en-US" sz="2400" b="1" i="1" kern="0" dirty="0" err="1">
                <a:solidFill>
                  <a:srgbClr val="FFFF00"/>
                </a:solidFill>
                <a:effectLst>
                  <a:outerShdw blurRad="38100" dist="38100" dir="2700000" algn="tl">
                    <a:srgbClr val="000000">
                      <a:alpha val="43137"/>
                    </a:srgbClr>
                  </a:outerShdw>
                </a:effectLst>
                <a:latin typeface="Cambria" pitchFamily="18" charset="0"/>
                <a:ea typeface="Cambria" pitchFamily="18" charset="0"/>
              </a:rPr>
              <a:t>dùng</a:t>
            </a:r>
            <a:r>
              <a:rPr lang="en-US" sz="2400" b="1" i="1" kern="0" dirty="0">
                <a:solidFill>
                  <a:srgbClr val="FFFF00"/>
                </a:solidFill>
                <a:effectLst>
                  <a:outerShdw blurRad="38100" dist="38100" dir="2700000" algn="tl">
                    <a:srgbClr val="000000">
                      <a:alpha val="43137"/>
                    </a:srgbClr>
                  </a:outerShdw>
                </a:effectLst>
                <a:latin typeface="Cambria" pitchFamily="18" charset="0"/>
                <a:ea typeface="Cambria" pitchFamily="18" charset="0"/>
              </a:rPr>
              <a:t> </a:t>
            </a:r>
            <a:r>
              <a:rPr lang="en-US" sz="2400" b="1" i="1" kern="0" dirty="0" err="1">
                <a:solidFill>
                  <a:srgbClr val="FFFF00"/>
                </a:solidFill>
                <a:effectLst>
                  <a:outerShdw blurRad="38100" dist="38100" dir="2700000" algn="tl">
                    <a:srgbClr val="000000">
                      <a:alpha val="43137"/>
                    </a:srgbClr>
                  </a:outerShdw>
                </a:effectLst>
                <a:latin typeface="Cambria" pitchFamily="18" charset="0"/>
                <a:ea typeface="Cambria" pitchFamily="18" charset="0"/>
              </a:rPr>
              <a:t>lửa</a:t>
            </a:r>
            <a:r>
              <a:rPr lang="en-US" sz="2400" b="1" i="1" kern="0" dirty="0">
                <a:solidFill>
                  <a:srgbClr val="FFFF00"/>
                </a:solidFill>
                <a:effectLst>
                  <a:outerShdw blurRad="38100" dist="38100" dir="2700000" algn="tl">
                    <a:srgbClr val="000000">
                      <a:alpha val="43137"/>
                    </a:srgbClr>
                  </a:outerShdw>
                </a:effectLst>
                <a:latin typeface="Cambria" pitchFamily="18" charset="0"/>
                <a:ea typeface="Cambria" pitchFamily="18" charset="0"/>
              </a:rPr>
              <a:t> </a:t>
            </a:r>
            <a:r>
              <a:rPr lang="en-US" sz="2400" b="1" i="1" kern="0" dirty="0" err="1">
                <a:solidFill>
                  <a:srgbClr val="FFFF00"/>
                </a:solidFill>
                <a:effectLst>
                  <a:outerShdw blurRad="38100" dist="38100" dir="2700000" algn="tl">
                    <a:srgbClr val="000000">
                      <a:alpha val="43137"/>
                    </a:srgbClr>
                  </a:outerShdw>
                </a:effectLst>
                <a:latin typeface="Cambria" pitchFamily="18" charset="0"/>
                <a:ea typeface="Cambria" pitchFamily="18" charset="0"/>
              </a:rPr>
              <a:t>để</a:t>
            </a:r>
            <a:r>
              <a:rPr lang="en-US" sz="2400" b="1" i="1" kern="0" dirty="0">
                <a:solidFill>
                  <a:srgbClr val="FFFF00"/>
                </a:solidFill>
                <a:effectLst>
                  <a:outerShdw blurRad="38100" dist="38100" dir="2700000" algn="tl">
                    <a:srgbClr val="000000">
                      <a:alpha val="43137"/>
                    </a:srgbClr>
                  </a:outerShdw>
                </a:effectLst>
                <a:latin typeface="Cambria" pitchFamily="18" charset="0"/>
                <a:ea typeface="Cambria" pitchFamily="18" charset="0"/>
              </a:rPr>
              <a:t> </a:t>
            </a:r>
            <a:r>
              <a:rPr lang="en-US" sz="2400" b="1" i="1" kern="0" dirty="0" err="1">
                <a:solidFill>
                  <a:srgbClr val="FFFF00"/>
                </a:solidFill>
                <a:effectLst>
                  <a:outerShdw blurRad="38100" dist="38100" dir="2700000" algn="tl">
                    <a:srgbClr val="000000">
                      <a:alpha val="43137"/>
                    </a:srgbClr>
                  </a:outerShdw>
                </a:effectLst>
                <a:latin typeface="Cambria" pitchFamily="18" charset="0"/>
                <a:ea typeface="Cambria" pitchFamily="18" charset="0"/>
              </a:rPr>
              <a:t>làm</a:t>
            </a:r>
            <a:r>
              <a:rPr lang="en-US" sz="2400" b="1" i="1" kern="0" dirty="0">
                <a:solidFill>
                  <a:srgbClr val="FFFF00"/>
                </a:solidFill>
                <a:effectLst>
                  <a:outerShdw blurRad="38100" dist="38100" dir="2700000" algn="tl">
                    <a:srgbClr val="000000">
                      <a:alpha val="43137"/>
                    </a:srgbClr>
                  </a:outerShdw>
                </a:effectLst>
                <a:latin typeface="Cambria" pitchFamily="18" charset="0"/>
                <a:ea typeface="Cambria" pitchFamily="18" charset="0"/>
              </a:rPr>
              <a:t> </a:t>
            </a:r>
            <a:r>
              <a:rPr lang="en-US" sz="2400" b="1" i="1" kern="0" dirty="0" err="1">
                <a:solidFill>
                  <a:srgbClr val="FFFF00"/>
                </a:solidFill>
                <a:effectLst>
                  <a:outerShdw blurRad="38100" dist="38100" dir="2700000" algn="tl">
                    <a:srgbClr val="000000">
                      <a:alpha val="43137"/>
                    </a:srgbClr>
                  </a:outerShdw>
                </a:effectLst>
                <a:latin typeface="Cambria" pitchFamily="18" charset="0"/>
                <a:ea typeface="Cambria" pitchFamily="18" charset="0"/>
              </a:rPr>
              <a:t>gì</a:t>
            </a:r>
            <a:r>
              <a:rPr lang="en-US" sz="2400" b="1" i="1" kern="0" dirty="0">
                <a:solidFill>
                  <a:srgbClr val="FFFF00"/>
                </a:solidFill>
                <a:effectLst>
                  <a:outerShdw blurRad="38100" dist="38100" dir="2700000" algn="tl">
                    <a:srgbClr val="000000">
                      <a:alpha val="43137"/>
                    </a:srgbClr>
                  </a:outerShdw>
                </a:effectLst>
                <a:latin typeface="Cambria" pitchFamily="18" charset="0"/>
                <a:ea typeface="Cambria" pitchFamily="18" charset="0"/>
              </a:rPr>
              <a:t> ? </a:t>
            </a:r>
            <a:endParaRPr lang="en-US" altLang="en-US" sz="2400" b="1" i="1" kern="0" dirty="0">
              <a:solidFill>
                <a:srgbClr val="FFFF00"/>
              </a:solidFill>
              <a:effectLst>
                <a:outerShdw blurRad="38100" dist="38100" dir="2700000" algn="tl">
                  <a:srgbClr val="000000">
                    <a:alpha val="43137"/>
                  </a:srgbClr>
                </a:outerShdw>
              </a:effectLst>
              <a:latin typeface="Cambria" pitchFamily="18" charset="0"/>
              <a:ea typeface="Cambria" pitchFamily="18" charset="0"/>
            </a:endParaRPr>
          </a:p>
        </p:txBody>
      </p:sp>
      <p:sp>
        <p:nvSpPr>
          <p:cNvPr id="6" name="Rectangle 5"/>
          <p:cNvSpPr/>
          <p:nvPr/>
        </p:nvSpPr>
        <p:spPr>
          <a:xfrm>
            <a:off x="168331" y="2604764"/>
            <a:ext cx="4011100" cy="4031816"/>
          </a:xfrm>
          <a:prstGeom prst="rect">
            <a:avLst/>
          </a:prstGeom>
        </p:spPr>
        <p:txBody>
          <a:bodyPr wrap="square" lIns="91387" tIns="45692" rIns="91387" bIns="45692">
            <a:spAutoFit/>
          </a:bodyPr>
          <a:lstStyle/>
          <a:p>
            <a:r>
              <a:rPr lang="vi-VN" sz="2800" dirty="0">
                <a:solidFill>
                  <a:srgbClr val="111111"/>
                </a:solidFill>
                <a:latin typeface="Cambria" pitchFamily="18" charset="0"/>
                <a:ea typeface="Cambria" pitchFamily="18" charset="0"/>
              </a:rPr>
              <a:t>	</a:t>
            </a:r>
            <a:r>
              <a:rPr lang="vi-VN" sz="2800" dirty="0">
                <a:solidFill>
                  <a:srgbClr val="111111"/>
                </a:solidFill>
                <a:effectLst>
                  <a:outerShdw blurRad="38100" dist="38100" dir="2700000" algn="tl">
                    <a:srgbClr val="000000">
                      <a:alpha val="43137"/>
                    </a:srgbClr>
                  </a:outerShdw>
                </a:effectLst>
                <a:latin typeface="Cambria" pitchFamily="18" charset="0"/>
                <a:ea typeface="Cambria" pitchFamily="18" charset="0"/>
              </a:rPr>
              <a:t>Dùng cành cây, viên sỏi… để cọ xát sinh nhiệt và gây cháy là cách của người nguyên thủy để tạo ra lửa. </a:t>
            </a:r>
          </a:p>
          <a:p>
            <a:r>
              <a:rPr lang="vi-VN" sz="2800" dirty="0">
                <a:solidFill>
                  <a:srgbClr val="111111"/>
                </a:solidFill>
                <a:effectLst>
                  <a:outerShdw blurRad="38100" dist="38100" dir="2700000" algn="tl">
                    <a:srgbClr val="000000">
                      <a:alpha val="43137"/>
                    </a:srgbClr>
                  </a:outerShdw>
                </a:effectLst>
                <a:latin typeface="Cambria" pitchFamily="18" charset="0"/>
                <a:ea typeface="Cambria" pitchFamily="18" charset="0"/>
              </a:rPr>
              <a:t>	=&gt; Dùng lửa làm chín thức ăn, sưởi ấm, đuổi thú dữ....</a:t>
            </a:r>
          </a:p>
          <a:p>
            <a:endParaRPr lang="vi-VN" sz="3200" dirty="0">
              <a:latin typeface="Cambria" pitchFamily="18" charset="0"/>
              <a:ea typeface="Cambria" pitchFamily="18" charset="0"/>
            </a:endParaRPr>
          </a:p>
        </p:txBody>
      </p:sp>
    </p:spTree>
    <p:custDataLst>
      <p:tags r:id="rId1"/>
    </p:custDataLst>
    <p:extLst>
      <p:ext uri="{BB962C8B-B14F-4D97-AF65-F5344CB8AC3E}">
        <p14:creationId xmlns="" xmlns:p14="http://schemas.microsoft.com/office/powerpoint/2010/main" val="555551231"/>
      </p:ext>
    </p:extLst>
  </p:cSld>
  <p:clrMapOvr>
    <a:masterClrMapping/>
  </p:clrMapOvr>
  <mc:AlternateContent xmlns:mc="http://schemas.openxmlformats.org/markup-compatibility/2006">
    <mc:Choice xmlns="" xmlns:p14="http://schemas.microsoft.com/office/powerpoint/2010/main" Requires="p14">
      <p:transition p14:dur="10" advTm="40508">
        <p:push dir="u"/>
      </p:transition>
    </mc:Choice>
    <mc:Fallback>
      <p:transition advTm="40508">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4976099" y="540918"/>
            <a:ext cx="7215903" cy="56400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304801" y="1452820"/>
            <a:ext cx="4383111" cy="2677656"/>
          </a:xfrm>
          <a:prstGeom prst="rect">
            <a:avLst/>
          </a:prstGeom>
        </p:spPr>
        <p:txBody>
          <a:bodyPr wrap="square">
            <a:spAutoFit/>
          </a:bodyPr>
          <a:lstStyle/>
          <a:p>
            <a:pPr algn="just"/>
            <a:r>
              <a:rPr lang="vi-VN" sz="2800" i="1" dirty="0">
                <a:solidFill>
                  <a:srgbClr val="FF0000"/>
                </a:solidFill>
                <a:effectLst>
                  <a:outerShdw blurRad="38100" dist="38100" dir="2700000" algn="tl">
                    <a:srgbClr val="000000">
                      <a:alpha val="43137"/>
                    </a:srgbClr>
                  </a:outerShdw>
                </a:effectLst>
                <a:latin typeface="Cambria" pitchFamily="18" charset="0"/>
                <a:ea typeface="Cambria" pitchFamily="18" charset="0"/>
              </a:rPr>
              <a:t>	Quan sát hình 4.7, em có đồng ý với ý kiến: bức vẽ La-xco mô tả những con vật là đối tượng săn bắt của người nguyên thủy khi họ đã có cung tên? Tại sao?</a:t>
            </a:r>
          </a:p>
        </p:txBody>
      </p:sp>
      <p:sp>
        <p:nvSpPr>
          <p:cNvPr id="5" name="Rounded Rectangle 4"/>
          <p:cNvSpPr/>
          <p:nvPr/>
        </p:nvSpPr>
        <p:spPr>
          <a:xfrm>
            <a:off x="162560" y="4328161"/>
            <a:ext cx="12029440" cy="2529844"/>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90000"/>
              </a:lnSpc>
              <a:spcBef>
                <a:spcPts val="1000"/>
              </a:spcBef>
            </a:pPr>
            <a:r>
              <a:rPr lang="vi-VN" sz="2800" dirty="0">
                <a:solidFill>
                  <a:srgbClr val="002060"/>
                </a:solidFill>
                <a:latin typeface="Cambria" pitchFamily="18" charset="0"/>
                <a:ea typeface="Cambria" pitchFamily="18" charset="0"/>
              </a:rPr>
              <a:t>Đồng ý với ý kiến này vì trong bức tranh là hình ảnh của rất nhiều những con vật chạy nhanh chính vì thế việc săn bắt chúng rất là khó. Sự ra đời của cung tên là bước đệm giúp cho con người dễ dàng săn bắt được chúng mà không một vũ khí nào thời ấy có thể dễ dàng thuận tiện giúp con người hơn. Chính vì thế bức vẽ được nhận định là hình ảnh những người nguyên thủy săn bắt khi đã có cung tên.</a:t>
            </a:r>
          </a:p>
        </p:txBody>
      </p:sp>
    </p:spTree>
    <p:custDataLst>
      <p:tags r:id="rId1"/>
    </p:custDataLst>
    <p:extLst>
      <p:ext uri="{BB962C8B-B14F-4D97-AF65-F5344CB8AC3E}">
        <p14:creationId xmlns="" xmlns:p14="http://schemas.microsoft.com/office/powerpoint/2010/main" val="1198472559"/>
      </p:ext>
    </p:extLst>
  </p:cSld>
  <p:clrMapOvr>
    <a:masterClrMapping/>
  </p:clrMapOvr>
  <mc:AlternateContent xmlns:mc="http://schemas.openxmlformats.org/markup-compatibility/2006">
    <mc:Choice xmlns="" xmlns:p14="http://schemas.microsoft.com/office/powerpoint/2010/main" Requires="p14">
      <p:transition p14:dur="10" advTm="59306">
        <p:push dir="u"/>
      </p:transition>
    </mc:Choice>
    <mc:Fallback>
      <p:transition advTm="59306">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1000"/>
                                        <p:tgtEl>
                                          <p:spTgt spid="2050"/>
                                        </p:tgtEl>
                                      </p:cBhvr>
                                    </p:animEffect>
                                    <p:anim calcmode="lin" valueType="num">
                                      <p:cBhvr>
                                        <p:cTn id="13" dur="1000" fill="hold"/>
                                        <p:tgtEl>
                                          <p:spTgt spid="2050"/>
                                        </p:tgtEl>
                                        <p:attrNameLst>
                                          <p:attrName>ppt_x</p:attrName>
                                        </p:attrNameLst>
                                      </p:cBhvr>
                                      <p:tavLst>
                                        <p:tav tm="0">
                                          <p:val>
                                            <p:strVal val="#ppt_x"/>
                                          </p:val>
                                        </p:tav>
                                        <p:tav tm="100000">
                                          <p:val>
                                            <p:strVal val="#ppt_x"/>
                                          </p:val>
                                        </p:tav>
                                      </p:tavLst>
                                    </p:anim>
                                    <p:anim calcmode="lin" valueType="num">
                                      <p:cBhvr>
                                        <p:cTn id="14"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766305" y="2119366"/>
            <a:ext cx="11120895" cy="4378815"/>
          </a:xfrm>
        </p:spPr>
        <p:txBody>
          <a:bodyPr>
            <a:normAutofit fontScale="70000" lnSpcReduction="20000"/>
          </a:bodyPr>
          <a:lstStyle/>
          <a:p>
            <a:pPr algn="just">
              <a:lnSpc>
                <a:spcPct val="115000"/>
              </a:lnSpc>
            </a:pPr>
            <a:r>
              <a:rPr lang="en-US" sz="4500" b="1" dirty="0">
                <a:solidFill>
                  <a:srgbClr val="262626"/>
                </a:solidFill>
                <a:latin typeface="Cambria" pitchFamily="18" charset="0"/>
                <a:ea typeface="Cambria" pitchFamily="18" charset="0"/>
                <a:cs typeface="Times New Roman"/>
              </a:rPr>
              <a:t>-</a:t>
            </a:r>
            <a:r>
              <a:rPr lang="vi-VN" sz="4500" b="1" dirty="0">
                <a:solidFill>
                  <a:srgbClr val="262626"/>
                </a:solidFill>
                <a:latin typeface="Cambria" pitchFamily="18" charset="0"/>
                <a:ea typeface="Cambria" pitchFamily="18" charset="0"/>
                <a:cs typeface="Times New Roman"/>
              </a:rPr>
              <a:t> B</a:t>
            </a:r>
            <a:r>
              <a:rPr lang="nl-NL" sz="4500" b="1" dirty="0">
                <a:solidFill>
                  <a:srgbClr val="000000"/>
                </a:solidFill>
                <a:latin typeface="Cambria" pitchFamily="18" charset="0"/>
                <a:ea typeface="Cambria" pitchFamily="18" charset="0"/>
                <a:cs typeface="Times New Roman"/>
              </a:rPr>
              <a:t>an đầu người nguyên thuỷ chỉ biết sử dụng những mẩu đá có sẵn trong thiên nhiên.</a:t>
            </a:r>
          </a:p>
          <a:p>
            <a:pPr marL="457200" indent="-457200" algn="just">
              <a:lnSpc>
                <a:spcPct val="115000"/>
              </a:lnSpc>
              <a:buFontTx/>
              <a:buChar char="-"/>
            </a:pPr>
            <a:r>
              <a:rPr lang="nl-NL" sz="4500" b="1" dirty="0">
                <a:solidFill>
                  <a:srgbClr val="000000"/>
                </a:solidFill>
                <a:latin typeface="Cambria" pitchFamily="18" charset="0"/>
                <a:ea typeface="Cambria" pitchFamily="18" charset="0"/>
                <a:cs typeface="Times New Roman"/>
              </a:rPr>
              <a:t>Dần họ biết ghè: rìu tay, mảnh tước, </a:t>
            </a:r>
            <a:r>
              <a:rPr lang="nl-NL" sz="4500" b="1" dirty="0" smtClean="0">
                <a:solidFill>
                  <a:srgbClr val="000000"/>
                </a:solidFill>
                <a:latin typeface="Cambria" pitchFamily="18" charset="0"/>
                <a:ea typeface="Cambria" pitchFamily="18" charset="0"/>
                <a:cs typeface="Times New Roman"/>
              </a:rPr>
              <a:t>... </a:t>
            </a:r>
            <a:endParaRPr lang="nl-NL" sz="4500" b="1" dirty="0">
              <a:solidFill>
                <a:srgbClr val="000000"/>
              </a:solidFill>
              <a:latin typeface="Cambria" pitchFamily="18" charset="0"/>
              <a:ea typeface="Cambria" pitchFamily="18" charset="0"/>
              <a:cs typeface="Times New Roman"/>
            </a:endParaRPr>
          </a:p>
          <a:p>
            <a:pPr marL="457200" indent="-457200" algn="just">
              <a:lnSpc>
                <a:spcPct val="115000"/>
              </a:lnSpc>
              <a:buFontTx/>
              <a:buChar char="-"/>
            </a:pPr>
            <a:r>
              <a:rPr lang="nl-NL" sz="4500" b="1" dirty="0">
                <a:solidFill>
                  <a:srgbClr val="000000"/>
                </a:solidFill>
                <a:latin typeface="Cambria" pitchFamily="18" charset="0"/>
                <a:ea typeface="Cambria" pitchFamily="18" charset="0"/>
                <a:cs typeface="Times New Roman"/>
              </a:rPr>
              <a:t>Biết sử dụng lửa để sưởi ấm và nướng thức </a:t>
            </a:r>
            <a:r>
              <a:rPr lang="nl-NL" sz="4500" b="1" dirty="0" smtClean="0">
                <a:solidFill>
                  <a:srgbClr val="000000"/>
                </a:solidFill>
                <a:latin typeface="Cambria" pitchFamily="18" charset="0"/>
                <a:ea typeface="Cambria" pitchFamily="18" charset="0"/>
                <a:cs typeface="Times New Roman"/>
              </a:rPr>
              <a:t>ăn</a:t>
            </a:r>
          </a:p>
          <a:p>
            <a:pPr marL="457200" indent="-457200" algn="just">
              <a:lnSpc>
                <a:spcPct val="115000"/>
              </a:lnSpc>
            </a:pPr>
            <a:r>
              <a:rPr lang="nl-NL" sz="4500" b="1" dirty="0" smtClean="0">
                <a:solidFill>
                  <a:srgbClr val="000000"/>
                </a:solidFill>
                <a:latin typeface="Cambria" pitchFamily="18" charset="0"/>
                <a:ea typeface="Cambria" pitchFamily="18" charset="0"/>
                <a:cs typeface="Times New Roman"/>
              </a:rPr>
              <a:t>-   </a:t>
            </a:r>
            <a:r>
              <a:rPr lang="nl-NL" sz="4500" b="1" smtClean="0">
                <a:solidFill>
                  <a:srgbClr val="000000"/>
                </a:solidFill>
                <a:latin typeface="Cambria" pitchFamily="18" charset="0"/>
                <a:ea typeface="Cambria" pitchFamily="18" charset="0"/>
                <a:cs typeface="Times New Roman"/>
              </a:rPr>
              <a:t>Họ còn biết </a:t>
            </a:r>
            <a:r>
              <a:rPr lang="nl-NL" sz="4500" b="1" dirty="0" smtClean="0">
                <a:solidFill>
                  <a:srgbClr val="000000"/>
                </a:solidFill>
                <a:latin typeface="Cambria" pitchFamily="18" charset="0"/>
                <a:ea typeface="Cambria" pitchFamily="18" charset="0"/>
                <a:cs typeface="Times New Roman"/>
              </a:rPr>
              <a:t>mài đá để tạo ra các công cụ sắc bén hơn </a:t>
            </a:r>
            <a:endParaRPr lang="vi-VN" sz="3800" b="1" dirty="0">
              <a:latin typeface="Cambria" pitchFamily="18" charset="0"/>
              <a:ea typeface="Cambria" pitchFamily="18" charset="0"/>
              <a:cs typeface="Times New Roman"/>
            </a:endParaRPr>
          </a:p>
          <a:p>
            <a:pPr algn="just">
              <a:lnSpc>
                <a:spcPct val="115000"/>
              </a:lnSpc>
            </a:pPr>
            <a:r>
              <a:rPr lang="nl-NL" sz="4500" b="1" i="1" dirty="0">
                <a:solidFill>
                  <a:srgbClr val="7030A0"/>
                </a:solidFill>
                <a:latin typeface="Cambria" pitchFamily="18" charset="0"/>
                <a:ea typeface="Cambria" pitchFamily="18" charset="0"/>
                <a:cs typeface="Times New Roman"/>
              </a:rPr>
              <a:t>-  Nhờ lao động và cải tiến công cụ lao động con người đã từng bước tự cải biến và hoàn thiện mình. </a:t>
            </a:r>
            <a:endParaRPr lang="vi-VN" sz="3800" b="1" i="1" dirty="0">
              <a:solidFill>
                <a:srgbClr val="7030A0"/>
              </a:solidFill>
              <a:latin typeface="Cambria" pitchFamily="18" charset="0"/>
              <a:ea typeface="Cambria" pitchFamily="18" charset="0"/>
              <a:cs typeface="Times New Roman"/>
            </a:endParaRPr>
          </a:p>
          <a:p>
            <a:endParaRPr lang="vi-VN" sz="2800" dirty="0">
              <a:latin typeface="Cambria" pitchFamily="18" charset="0"/>
              <a:ea typeface="Cambria" pitchFamily="18" charset="0"/>
            </a:endParaRPr>
          </a:p>
        </p:txBody>
      </p:sp>
      <p:pic>
        <p:nvPicPr>
          <p:cNvPr id="4" name="Picture 4"/>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9854283" y="796091"/>
            <a:ext cx="1270000" cy="1270000"/>
          </a:xfrm>
          <a:prstGeom prst="rect">
            <a:avLst/>
          </a:prstGeom>
          <a:noFill/>
          <a:ln>
            <a:noFill/>
          </a:ln>
          <a:effectLst/>
          <a:extLst>
            <a:ext uri="{909E8E84-426E-40DD-AFC4-6F175D3DCCD1}">
              <a14:hiddenFill xmlns="" xmlns:a14="http://schemas.microsoft.com/office/drawing/2010/main">
                <a:solidFill>
                  <a:srgbClr val="00B8FF"/>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5" name="Rounded Rectangle 4"/>
          <p:cNvSpPr/>
          <p:nvPr/>
        </p:nvSpPr>
        <p:spPr>
          <a:xfrm>
            <a:off x="766303" y="226938"/>
            <a:ext cx="10522039" cy="739185"/>
          </a:xfrm>
          <a:prstGeom prst="roundRect">
            <a:avLst/>
          </a:prstGeom>
        </p:spPr>
        <p:style>
          <a:lnRef idx="2">
            <a:schemeClr val="accent5"/>
          </a:lnRef>
          <a:fillRef idx="1">
            <a:schemeClr val="lt1"/>
          </a:fillRef>
          <a:effectRef idx="0">
            <a:schemeClr val="accent5"/>
          </a:effectRef>
          <a:fontRef idx="minor">
            <a:schemeClr val="dk1"/>
          </a:fontRef>
        </p:style>
        <p:txBody>
          <a:bodyPr lIns="91378" tIns="45687" rIns="91378" bIns="45687" rtlCol="0" anchor="ctr"/>
          <a:lstStyle/>
          <a:p>
            <a:pPr lvl="0" algn="just">
              <a:lnSpc>
                <a:spcPct val="107000"/>
              </a:lnSpc>
            </a:pPr>
            <a:r>
              <a:rPr lang="en-US" sz="4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libri" panose="020F0502020204030204" pitchFamily="34" charset="0"/>
                <a:ea typeface="Calibri" panose="020F0502020204030204" pitchFamily="34" charset="0"/>
                <a:cs typeface="Times New Roman" panose="02020603050405020304" pitchFamily="18" charset="0"/>
              </a:rPr>
              <a:t>II. </a:t>
            </a:r>
            <a:r>
              <a:rPr lang="en-US" sz="4400" b="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libri" panose="020F0502020204030204" pitchFamily="34" charset="0"/>
                <a:ea typeface="Calibri" panose="020F0502020204030204" pitchFamily="34" charset="0"/>
                <a:cs typeface="Times New Roman" panose="02020603050405020304" pitchFamily="18" charset="0"/>
              </a:rPr>
              <a:t>Đời</a:t>
            </a:r>
            <a:r>
              <a:rPr lang="en-US" sz="4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libri" panose="020F0502020204030204" pitchFamily="34" charset="0"/>
                <a:ea typeface="Calibri" panose="020F0502020204030204" pitchFamily="34" charset="0"/>
                <a:cs typeface="Times New Roman" panose="02020603050405020304" pitchFamily="18" charset="0"/>
              </a:rPr>
              <a:t> </a:t>
            </a:r>
            <a:r>
              <a:rPr lang="en-US" sz="4400" b="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libri" panose="020F0502020204030204" pitchFamily="34" charset="0"/>
                <a:ea typeface="Calibri" panose="020F0502020204030204" pitchFamily="34" charset="0"/>
                <a:cs typeface="Times New Roman" panose="02020603050405020304" pitchFamily="18" charset="0"/>
              </a:rPr>
              <a:t>sống</a:t>
            </a:r>
            <a:r>
              <a:rPr lang="en-US" sz="4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libri" panose="020F0502020204030204" pitchFamily="34" charset="0"/>
                <a:ea typeface="Calibri" panose="020F0502020204030204" pitchFamily="34" charset="0"/>
                <a:cs typeface="Times New Roman" panose="02020603050405020304" pitchFamily="18" charset="0"/>
              </a:rPr>
              <a:t> </a:t>
            </a:r>
            <a:r>
              <a:rPr lang="en-US" sz="4400" b="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libri" panose="020F0502020204030204" pitchFamily="34" charset="0"/>
                <a:ea typeface="Calibri" panose="020F0502020204030204" pitchFamily="34" charset="0"/>
                <a:cs typeface="Times New Roman" panose="02020603050405020304" pitchFamily="18" charset="0"/>
              </a:rPr>
              <a:t>vật</a:t>
            </a:r>
            <a:r>
              <a:rPr lang="en-US" sz="4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libri" panose="020F0502020204030204" pitchFamily="34" charset="0"/>
                <a:ea typeface="Calibri" panose="020F0502020204030204" pitchFamily="34" charset="0"/>
                <a:cs typeface="Times New Roman" panose="02020603050405020304" pitchFamily="18" charset="0"/>
              </a:rPr>
              <a:t> </a:t>
            </a:r>
            <a:r>
              <a:rPr lang="en-US" sz="4400" b="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libri" panose="020F0502020204030204" pitchFamily="34" charset="0"/>
                <a:ea typeface="Calibri" panose="020F0502020204030204" pitchFamily="34" charset="0"/>
                <a:cs typeface="Times New Roman" panose="02020603050405020304" pitchFamily="18" charset="0"/>
              </a:rPr>
              <a:t>chất</a:t>
            </a:r>
            <a:r>
              <a:rPr lang="en-US" sz="4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libri" panose="020F0502020204030204" pitchFamily="34" charset="0"/>
                <a:ea typeface="Calibri" panose="020F0502020204030204" pitchFamily="34" charset="0"/>
                <a:cs typeface="Times New Roman" panose="02020603050405020304" pitchFamily="18" charset="0"/>
              </a:rPr>
              <a:t> </a:t>
            </a:r>
            <a:r>
              <a:rPr lang="en-US" sz="4400" b="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libri" panose="020F0502020204030204" pitchFamily="34" charset="0"/>
                <a:ea typeface="Calibri" panose="020F0502020204030204" pitchFamily="34" charset="0"/>
                <a:cs typeface="Times New Roman" panose="02020603050405020304" pitchFamily="18" charset="0"/>
              </a:rPr>
              <a:t>của</a:t>
            </a:r>
            <a:r>
              <a:rPr lang="en-US" sz="4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libri" panose="020F0502020204030204" pitchFamily="34" charset="0"/>
                <a:ea typeface="Calibri" panose="020F0502020204030204" pitchFamily="34" charset="0"/>
                <a:cs typeface="Times New Roman" panose="02020603050405020304" pitchFamily="18" charset="0"/>
              </a:rPr>
              <a:t> </a:t>
            </a:r>
            <a:r>
              <a:rPr lang="en-US" sz="4400" b="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libri" panose="020F0502020204030204" pitchFamily="34" charset="0"/>
                <a:ea typeface="Calibri" panose="020F0502020204030204" pitchFamily="34" charset="0"/>
                <a:cs typeface="Times New Roman" panose="02020603050405020304" pitchFamily="18" charset="0"/>
              </a:rPr>
              <a:t>người</a:t>
            </a:r>
            <a:r>
              <a:rPr lang="en-US" sz="4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libri" panose="020F0502020204030204" pitchFamily="34" charset="0"/>
                <a:ea typeface="Calibri" panose="020F0502020204030204" pitchFamily="34" charset="0"/>
                <a:cs typeface="Times New Roman" panose="02020603050405020304" pitchFamily="18" charset="0"/>
              </a:rPr>
              <a:t> </a:t>
            </a:r>
            <a:r>
              <a:rPr lang="en-US" sz="4400" b="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libri" panose="020F0502020204030204" pitchFamily="34" charset="0"/>
                <a:ea typeface="Calibri" panose="020F0502020204030204" pitchFamily="34" charset="0"/>
                <a:cs typeface="Times New Roman" panose="02020603050405020304" pitchFamily="18" charset="0"/>
              </a:rPr>
              <a:t>nguyên</a:t>
            </a:r>
            <a:r>
              <a:rPr lang="en-US" sz="4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libri" panose="020F0502020204030204" pitchFamily="34" charset="0"/>
                <a:ea typeface="Calibri" panose="020F0502020204030204" pitchFamily="34" charset="0"/>
                <a:cs typeface="Times New Roman" panose="02020603050405020304" pitchFamily="18" charset="0"/>
              </a:rPr>
              <a:t> </a:t>
            </a:r>
            <a:r>
              <a:rPr lang="en-US" sz="4400" b="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libri" panose="020F0502020204030204" pitchFamily="34" charset="0"/>
                <a:ea typeface="Calibri" panose="020F0502020204030204" pitchFamily="34" charset="0"/>
                <a:cs typeface="Times New Roman" panose="02020603050405020304" pitchFamily="18" charset="0"/>
              </a:rPr>
              <a:t>thuỷ</a:t>
            </a:r>
            <a:endParaRPr lang="en-US" sz="4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p:cNvSpPr txBox="1"/>
          <p:nvPr/>
        </p:nvSpPr>
        <p:spPr>
          <a:xfrm>
            <a:off x="935885" y="1087118"/>
            <a:ext cx="9118243" cy="784635"/>
          </a:xfrm>
          <a:prstGeom prst="rect">
            <a:avLst/>
          </a:prstGeom>
          <a:noFill/>
        </p:spPr>
        <p:txBody>
          <a:bodyPr wrap="square" lIns="91378" tIns="45687" rIns="91378" bIns="45687" rtlCol="0">
            <a:spAutoFit/>
          </a:bodyPr>
          <a:lstStyle/>
          <a:p>
            <a:pPr lvl="0" algn="just">
              <a:lnSpc>
                <a:spcPct val="107000"/>
              </a:lnSpc>
            </a:pPr>
            <a:r>
              <a:rPr lang="en-US" sz="4400" b="1" dirty="0">
                <a:ln w="17780" cmpd="sng">
                  <a:solidFill>
                    <a:srgbClr val="FFFFFF"/>
                  </a:solidFill>
                  <a:prstDash val="solid"/>
                  <a:miter lim="800000"/>
                </a:ln>
                <a:solidFill>
                  <a:srgbClr val="FF0000"/>
                </a:solidFill>
                <a:effectLst>
                  <a:outerShdw blurRad="50800" algn="tl" rotWithShape="0">
                    <a:srgbClr val="000000"/>
                  </a:outerShdw>
                </a:effectLst>
                <a:latin typeface="Calibri" panose="020F0502020204030204" pitchFamily="34" charset="0"/>
                <a:ea typeface="Calibri" panose="020F0502020204030204" pitchFamily="34" charset="0"/>
                <a:cs typeface="Times New Roman" panose="02020603050405020304" pitchFamily="18" charset="0"/>
              </a:rPr>
              <a:t>1. Lao </a:t>
            </a:r>
            <a:r>
              <a:rPr lang="en-US" sz="4400" b="1" dirty="0" err="1">
                <a:ln w="17780" cmpd="sng">
                  <a:solidFill>
                    <a:srgbClr val="FFFFFF"/>
                  </a:solidFill>
                  <a:prstDash val="solid"/>
                  <a:miter lim="800000"/>
                </a:ln>
                <a:solidFill>
                  <a:srgbClr val="FF0000"/>
                </a:solidFill>
                <a:effectLst>
                  <a:outerShdw blurRad="50800" algn="tl" rotWithShape="0">
                    <a:srgbClr val="000000"/>
                  </a:outerShdw>
                </a:effectLst>
                <a:latin typeface="Calibri" panose="020F0502020204030204" pitchFamily="34" charset="0"/>
                <a:ea typeface="Calibri" panose="020F0502020204030204" pitchFamily="34" charset="0"/>
                <a:cs typeface="Times New Roman" panose="02020603050405020304" pitchFamily="18" charset="0"/>
              </a:rPr>
              <a:t>động</a:t>
            </a:r>
            <a:r>
              <a:rPr lang="en-US" sz="4400" b="1" dirty="0">
                <a:ln w="17780" cmpd="sng">
                  <a:solidFill>
                    <a:srgbClr val="FFFFFF"/>
                  </a:solidFill>
                  <a:prstDash val="solid"/>
                  <a:miter lim="800000"/>
                </a:ln>
                <a:solidFill>
                  <a:srgbClr val="FF0000"/>
                </a:solidFill>
                <a:effectLst>
                  <a:outerShdw blurRad="50800" algn="tl" rotWithShape="0">
                    <a:srgbClr val="000000"/>
                  </a:outerShdw>
                </a:effectLst>
                <a:latin typeface="Calibri" panose="020F0502020204030204" pitchFamily="34" charset="0"/>
                <a:ea typeface="Calibri" panose="020F0502020204030204" pitchFamily="34" charset="0"/>
                <a:cs typeface="Times New Roman" panose="02020603050405020304" pitchFamily="18" charset="0"/>
              </a:rPr>
              <a:t> </a:t>
            </a:r>
            <a:r>
              <a:rPr lang="en-US" sz="4400" b="1" dirty="0" err="1">
                <a:ln w="17780" cmpd="sng">
                  <a:solidFill>
                    <a:srgbClr val="FFFFFF"/>
                  </a:solidFill>
                  <a:prstDash val="solid"/>
                  <a:miter lim="800000"/>
                </a:ln>
                <a:solidFill>
                  <a:srgbClr val="FF0000"/>
                </a:solidFill>
                <a:effectLst>
                  <a:outerShdw blurRad="50800" algn="tl" rotWithShape="0">
                    <a:srgbClr val="000000"/>
                  </a:outerShdw>
                </a:effectLst>
                <a:latin typeface="Calibri" panose="020F0502020204030204" pitchFamily="34" charset="0"/>
                <a:ea typeface="Calibri" panose="020F0502020204030204" pitchFamily="34" charset="0"/>
                <a:cs typeface="Times New Roman" panose="02020603050405020304" pitchFamily="18" charset="0"/>
              </a:rPr>
              <a:t>và</a:t>
            </a:r>
            <a:r>
              <a:rPr lang="en-US" sz="4400" b="1" dirty="0">
                <a:ln w="17780" cmpd="sng">
                  <a:solidFill>
                    <a:srgbClr val="FFFFFF"/>
                  </a:solidFill>
                  <a:prstDash val="solid"/>
                  <a:miter lim="800000"/>
                </a:ln>
                <a:solidFill>
                  <a:srgbClr val="FF0000"/>
                </a:solidFill>
                <a:effectLst>
                  <a:outerShdw blurRad="50800" algn="tl" rotWithShape="0">
                    <a:srgbClr val="000000"/>
                  </a:outerShdw>
                </a:effectLst>
                <a:latin typeface="Calibri" panose="020F0502020204030204" pitchFamily="34" charset="0"/>
                <a:ea typeface="Calibri" panose="020F0502020204030204" pitchFamily="34" charset="0"/>
                <a:cs typeface="Times New Roman" panose="02020603050405020304" pitchFamily="18" charset="0"/>
              </a:rPr>
              <a:t> </a:t>
            </a:r>
            <a:r>
              <a:rPr lang="en-US" sz="4400" b="1" dirty="0" err="1">
                <a:ln w="17780" cmpd="sng">
                  <a:solidFill>
                    <a:srgbClr val="FFFFFF"/>
                  </a:solidFill>
                  <a:prstDash val="solid"/>
                  <a:miter lim="800000"/>
                </a:ln>
                <a:solidFill>
                  <a:srgbClr val="FF0000"/>
                </a:solidFill>
                <a:effectLst>
                  <a:outerShdw blurRad="50800" algn="tl" rotWithShape="0">
                    <a:srgbClr val="000000"/>
                  </a:outerShdw>
                </a:effectLst>
                <a:latin typeface="Calibri" panose="020F0502020204030204" pitchFamily="34" charset="0"/>
                <a:ea typeface="Calibri" panose="020F0502020204030204" pitchFamily="34" charset="0"/>
                <a:cs typeface="Times New Roman" panose="02020603050405020304" pitchFamily="18" charset="0"/>
              </a:rPr>
              <a:t>công</a:t>
            </a:r>
            <a:r>
              <a:rPr lang="en-US" sz="4400" b="1" dirty="0">
                <a:ln w="17780" cmpd="sng">
                  <a:solidFill>
                    <a:srgbClr val="FFFFFF"/>
                  </a:solidFill>
                  <a:prstDash val="solid"/>
                  <a:miter lim="800000"/>
                </a:ln>
                <a:solidFill>
                  <a:srgbClr val="FF0000"/>
                </a:solidFill>
                <a:effectLst>
                  <a:outerShdw blurRad="50800" algn="tl" rotWithShape="0">
                    <a:srgbClr val="000000"/>
                  </a:outerShdw>
                </a:effectLst>
                <a:latin typeface="Calibri" panose="020F0502020204030204" pitchFamily="34" charset="0"/>
                <a:ea typeface="Calibri" panose="020F0502020204030204" pitchFamily="34" charset="0"/>
                <a:cs typeface="Times New Roman" panose="02020603050405020304" pitchFamily="18" charset="0"/>
              </a:rPr>
              <a:t> </a:t>
            </a:r>
            <a:r>
              <a:rPr lang="en-US" sz="4400" b="1" dirty="0" err="1">
                <a:ln w="17780" cmpd="sng">
                  <a:solidFill>
                    <a:srgbClr val="FFFFFF"/>
                  </a:solidFill>
                  <a:prstDash val="solid"/>
                  <a:miter lim="800000"/>
                </a:ln>
                <a:solidFill>
                  <a:srgbClr val="FF0000"/>
                </a:solidFill>
                <a:effectLst>
                  <a:outerShdw blurRad="50800" algn="tl" rotWithShape="0">
                    <a:srgbClr val="000000"/>
                  </a:outerShdw>
                </a:effectLst>
                <a:latin typeface="Calibri" panose="020F0502020204030204" pitchFamily="34" charset="0"/>
                <a:ea typeface="Calibri" panose="020F0502020204030204" pitchFamily="34" charset="0"/>
                <a:cs typeface="Times New Roman" panose="02020603050405020304" pitchFamily="18" charset="0"/>
              </a:rPr>
              <a:t>cụ</a:t>
            </a:r>
            <a:r>
              <a:rPr lang="en-US" sz="4400" b="1" dirty="0">
                <a:ln w="17780" cmpd="sng">
                  <a:solidFill>
                    <a:srgbClr val="FFFFFF"/>
                  </a:solidFill>
                  <a:prstDash val="solid"/>
                  <a:miter lim="800000"/>
                </a:ln>
                <a:solidFill>
                  <a:srgbClr val="FF0000"/>
                </a:solidFill>
                <a:effectLst>
                  <a:outerShdw blurRad="50800" algn="tl" rotWithShape="0">
                    <a:srgbClr val="000000"/>
                  </a:outerShdw>
                </a:effectLst>
                <a:latin typeface="Calibri" panose="020F0502020204030204" pitchFamily="34" charset="0"/>
                <a:ea typeface="Calibri" panose="020F0502020204030204" pitchFamily="34" charset="0"/>
                <a:cs typeface="Times New Roman" panose="02020603050405020304" pitchFamily="18" charset="0"/>
              </a:rPr>
              <a:t> </a:t>
            </a:r>
            <a:r>
              <a:rPr lang="en-US" sz="4400" b="1" dirty="0" err="1">
                <a:ln w="17780" cmpd="sng">
                  <a:solidFill>
                    <a:srgbClr val="FFFFFF"/>
                  </a:solidFill>
                  <a:prstDash val="solid"/>
                  <a:miter lim="800000"/>
                </a:ln>
                <a:solidFill>
                  <a:srgbClr val="FF0000"/>
                </a:solidFill>
                <a:effectLst>
                  <a:outerShdw blurRad="50800" algn="tl" rotWithShape="0">
                    <a:srgbClr val="000000"/>
                  </a:outerShdw>
                </a:effectLst>
                <a:latin typeface="Calibri" panose="020F0502020204030204" pitchFamily="34" charset="0"/>
                <a:ea typeface="Calibri" panose="020F0502020204030204" pitchFamily="34" charset="0"/>
                <a:cs typeface="Times New Roman" panose="02020603050405020304" pitchFamily="18" charset="0"/>
              </a:rPr>
              <a:t>lao</a:t>
            </a:r>
            <a:r>
              <a:rPr lang="en-US" sz="4400" b="1" dirty="0">
                <a:ln w="17780" cmpd="sng">
                  <a:solidFill>
                    <a:srgbClr val="FFFFFF"/>
                  </a:solidFill>
                  <a:prstDash val="solid"/>
                  <a:miter lim="800000"/>
                </a:ln>
                <a:solidFill>
                  <a:srgbClr val="FF0000"/>
                </a:solidFill>
                <a:effectLst>
                  <a:outerShdw blurRad="50800" algn="tl" rotWithShape="0">
                    <a:srgbClr val="000000"/>
                  </a:outerShdw>
                </a:effectLst>
                <a:latin typeface="Calibri" panose="020F0502020204030204" pitchFamily="34" charset="0"/>
                <a:ea typeface="Calibri" panose="020F0502020204030204" pitchFamily="34" charset="0"/>
                <a:cs typeface="Times New Roman" panose="02020603050405020304" pitchFamily="18" charset="0"/>
              </a:rPr>
              <a:t> </a:t>
            </a:r>
            <a:r>
              <a:rPr lang="en-US" sz="4400" b="1" dirty="0" err="1">
                <a:ln w="17780" cmpd="sng">
                  <a:solidFill>
                    <a:srgbClr val="FFFFFF"/>
                  </a:solidFill>
                  <a:prstDash val="solid"/>
                  <a:miter lim="800000"/>
                </a:ln>
                <a:solidFill>
                  <a:srgbClr val="FF0000"/>
                </a:solidFill>
                <a:effectLst>
                  <a:outerShdw blurRad="50800" algn="tl" rotWithShape="0">
                    <a:srgbClr val="000000"/>
                  </a:outerShdw>
                </a:effectLst>
                <a:latin typeface="Calibri" panose="020F0502020204030204" pitchFamily="34" charset="0"/>
                <a:ea typeface="Calibri" panose="020F0502020204030204" pitchFamily="34" charset="0"/>
                <a:cs typeface="Times New Roman" panose="02020603050405020304" pitchFamily="18" charset="0"/>
              </a:rPr>
              <a:t>động</a:t>
            </a:r>
            <a:endParaRPr lang="en-US" sz="4400" b="1" dirty="0">
              <a:ln w="17780" cmpd="sng">
                <a:solidFill>
                  <a:srgbClr val="FFFFFF"/>
                </a:solidFill>
                <a:prstDash val="solid"/>
                <a:miter lim="800000"/>
              </a:ln>
              <a:solidFill>
                <a:srgbClr val="FF0000"/>
              </a:solidFill>
              <a:effectLst>
                <a:outerShdw blurRad="50800" algn="tl" rotWithShape="0">
                  <a:srgbClr val="000000"/>
                </a:outerShdw>
              </a:effectLst>
              <a:latin typeface="Calibri" panose="020F0502020204030204" pitchFamily="34" charset="0"/>
              <a:ea typeface="Calibri" panose="020F0502020204030204" pitchFamily="34" charset="0"/>
              <a:cs typeface="Times New Roman" panose="02020603050405020304" pitchFamily="18" charset="0"/>
            </a:endParaRPr>
          </a:p>
        </p:txBody>
      </p:sp>
    </p:spTree>
    <p:custDataLst>
      <p:tags r:id="rId1"/>
    </p:custDataLst>
    <p:extLst>
      <p:ext uri="{BB962C8B-B14F-4D97-AF65-F5344CB8AC3E}">
        <p14:creationId xmlns="" xmlns:p14="http://schemas.microsoft.com/office/powerpoint/2010/main" val="2393402387"/>
      </p:ext>
    </p:extLst>
  </p:cSld>
  <p:clrMapOvr>
    <a:masterClrMapping/>
  </p:clrMapOvr>
  <mc:AlternateContent xmlns:mc="http://schemas.openxmlformats.org/markup-compatibility/2006">
    <mc:Choice xmlns="" xmlns:p14="http://schemas.microsoft.com/office/powerpoint/2010/main" Requires="p14">
      <p:transition p14:dur="10" advTm="16457">
        <p:push dir="u"/>
      </p:transition>
    </mc:Choice>
    <mc:Fallback>
      <p:transition advTm="16457">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8655" y="64808"/>
            <a:ext cx="4825360" cy="461665"/>
          </a:xfrm>
          <a:prstGeom prst="rect">
            <a:avLst/>
          </a:prstGeom>
          <a:noFill/>
        </p:spPr>
        <p:txBody>
          <a:bodyPr wrap="none" rtlCol="0">
            <a:spAutoFit/>
          </a:bodyPr>
          <a:lstStyle/>
          <a:p>
            <a:r>
              <a:rPr lang="en-US" sz="2400" b="1" dirty="0">
                <a:solidFill>
                  <a:srgbClr val="FF0000"/>
                </a:solidFill>
                <a:latin typeface="Times New Roman" panose="02020603050405020304" pitchFamily="18" charset="0"/>
                <a:cs typeface="Times New Roman" panose="02020603050405020304" pitchFamily="18" charset="0"/>
              </a:rPr>
              <a:t>II. </a:t>
            </a:r>
            <a:r>
              <a:rPr lang="en-US" sz="2400" b="1" dirty="0" err="1">
                <a:solidFill>
                  <a:srgbClr val="FF0000"/>
                </a:solidFill>
                <a:latin typeface="Times New Roman" panose="02020603050405020304" pitchFamily="18" charset="0"/>
                <a:cs typeface="Times New Roman" panose="02020603050405020304" pitchFamily="18" charset="0"/>
              </a:rPr>
              <a:t>Đời</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sống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của</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người</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nguyên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thuỷ</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535060" y="526473"/>
            <a:ext cx="4392549" cy="461665"/>
          </a:xfrm>
          <a:prstGeom prst="rect">
            <a:avLst/>
          </a:prstGeom>
          <a:noFill/>
        </p:spPr>
        <p:txBody>
          <a:bodyPr wrap="none" rtlCol="0">
            <a:spAutoFit/>
          </a:bodyPr>
          <a:lstStyle/>
          <a:p>
            <a:r>
              <a:rPr lang="en-US" sz="2400" b="1" i="1" u="sng" dirty="0">
                <a:solidFill>
                  <a:srgbClr val="0000FF"/>
                </a:solidFill>
                <a:latin typeface="Times New Roman" panose="02020603050405020304" pitchFamily="18" charset="0"/>
                <a:cs typeface="Times New Roman" panose="02020603050405020304" pitchFamily="18" charset="0"/>
              </a:rPr>
              <a:t>1. Lao </a:t>
            </a:r>
            <a:r>
              <a:rPr lang="en-US" sz="2400" b="1" i="1" u="sng" dirty="0" err="1">
                <a:solidFill>
                  <a:srgbClr val="0000FF"/>
                </a:solidFill>
                <a:latin typeface="Times New Roman" panose="02020603050405020304" pitchFamily="18" charset="0"/>
                <a:cs typeface="Times New Roman" panose="02020603050405020304" pitchFamily="18" charset="0"/>
              </a:rPr>
              <a:t>động</a:t>
            </a:r>
            <a:r>
              <a:rPr lang="en-US" sz="2400" b="1" i="1" u="sng" dirty="0">
                <a:solidFill>
                  <a:srgbClr val="0000FF"/>
                </a:solidFill>
                <a:latin typeface="Times New Roman" panose="02020603050405020304" pitchFamily="18" charset="0"/>
                <a:cs typeface="Times New Roman" panose="02020603050405020304" pitchFamily="18" charset="0"/>
              </a:rPr>
              <a:t> </a:t>
            </a:r>
            <a:r>
              <a:rPr lang="en-US" sz="2400" b="1" i="1" u="sng" dirty="0" err="1">
                <a:solidFill>
                  <a:srgbClr val="0000FF"/>
                </a:solidFill>
                <a:latin typeface="Times New Roman" panose="02020603050405020304" pitchFamily="18" charset="0"/>
                <a:cs typeface="Times New Roman" panose="02020603050405020304" pitchFamily="18" charset="0"/>
              </a:rPr>
              <a:t>và</a:t>
            </a:r>
            <a:r>
              <a:rPr lang="en-US" sz="2400" b="1" i="1" u="sng" dirty="0">
                <a:solidFill>
                  <a:srgbClr val="0000FF"/>
                </a:solidFill>
                <a:latin typeface="Times New Roman" panose="02020603050405020304" pitchFamily="18" charset="0"/>
                <a:cs typeface="Times New Roman" panose="02020603050405020304" pitchFamily="18" charset="0"/>
              </a:rPr>
              <a:t> </a:t>
            </a:r>
            <a:r>
              <a:rPr lang="en-US" sz="2400" b="1" i="1" u="sng" dirty="0" err="1">
                <a:solidFill>
                  <a:srgbClr val="0000FF"/>
                </a:solidFill>
                <a:latin typeface="Times New Roman" panose="02020603050405020304" pitchFamily="18" charset="0"/>
                <a:cs typeface="Times New Roman" panose="02020603050405020304" pitchFamily="18" charset="0"/>
              </a:rPr>
              <a:t>công</a:t>
            </a:r>
            <a:r>
              <a:rPr lang="en-US" sz="2400" b="1" i="1" u="sng" dirty="0">
                <a:solidFill>
                  <a:srgbClr val="0000FF"/>
                </a:solidFill>
                <a:latin typeface="Times New Roman" panose="02020603050405020304" pitchFamily="18" charset="0"/>
                <a:cs typeface="Times New Roman" panose="02020603050405020304" pitchFamily="18" charset="0"/>
              </a:rPr>
              <a:t> </a:t>
            </a:r>
            <a:r>
              <a:rPr lang="en-US" sz="2400" b="1" i="1" u="sng" dirty="0" err="1">
                <a:solidFill>
                  <a:srgbClr val="0000FF"/>
                </a:solidFill>
                <a:latin typeface="Times New Roman" panose="02020603050405020304" pitchFamily="18" charset="0"/>
                <a:cs typeface="Times New Roman" panose="02020603050405020304" pitchFamily="18" charset="0"/>
              </a:rPr>
              <a:t>cụ</a:t>
            </a:r>
            <a:r>
              <a:rPr lang="en-US" sz="2400" b="1" i="1" u="sng" dirty="0">
                <a:solidFill>
                  <a:srgbClr val="0000FF"/>
                </a:solidFill>
                <a:latin typeface="Times New Roman" panose="02020603050405020304" pitchFamily="18" charset="0"/>
                <a:cs typeface="Times New Roman" panose="02020603050405020304" pitchFamily="18" charset="0"/>
              </a:rPr>
              <a:t> </a:t>
            </a:r>
            <a:r>
              <a:rPr lang="en-US" sz="2400" b="1" i="1" u="sng" dirty="0" err="1">
                <a:solidFill>
                  <a:srgbClr val="0000FF"/>
                </a:solidFill>
                <a:latin typeface="Times New Roman" panose="02020603050405020304" pitchFamily="18" charset="0"/>
                <a:cs typeface="Times New Roman" panose="02020603050405020304" pitchFamily="18" charset="0"/>
              </a:rPr>
              <a:t>lao</a:t>
            </a:r>
            <a:r>
              <a:rPr lang="en-US" sz="2400" b="1" i="1" u="sng" dirty="0">
                <a:solidFill>
                  <a:srgbClr val="0000FF"/>
                </a:solidFill>
                <a:latin typeface="Times New Roman" panose="02020603050405020304" pitchFamily="18" charset="0"/>
                <a:cs typeface="Times New Roman" panose="02020603050405020304" pitchFamily="18" charset="0"/>
              </a:rPr>
              <a:t> </a:t>
            </a:r>
            <a:r>
              <a:rPr lang="en-US" sz="2400" b="1" i="1" u="sng" dirty="0" err="1">
                <a:solidFill>
                  <a:srgbClr val="0000FF"/>
                </a:solidFill>
                <a:latin typeface="Times New Roman" panose="02020603050405020304" pitchFamily="18" charset="0"/>
                <a:cs typeface="Times New Roman" panose="02020603050405020304" pitchFamily="18" charset="0"/>
              </a:rPr>
              <a:t>động</a:t>
            </a:r>
            <a:endParaRPr lang="en-US" sz="2400" i="1" u="sng" dirty="0">
              <a:solidFill>
                <a:srgbClr val="0000FF"/>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6460178" y="64808"/>
            <a:ext cx="3396342" cy="3419610"/>
          </a:xfrm>
          <a:prstGeom prst="rect">
            <a:avLst/>
          </a:prstGeom>
        </p:spPr>
      </p:pic>
      <p:pic>
        <p:nvPicPr>
          <p:cNvPr id="5" name="Picture 4"/>
          <p:cNvPicPr>
            <a:picLocks noChangeAspect="1"/>
          </p:cNvPicPr>
          <p:nvPr/>
        </p:nvPicPr>
        <p:blipFill>
          <a:blip r:embed="rId3"/>
          <a:stretch>
            <a:fillRect/>
          </a:stretch>
        </p:blipFill>
        <p:spPr>
          <a:xfrm>
            <a:off x="6460177" y="3336966"/>
            <a:ext cx="3505583" cy="3631870"/>
          </a:xfrm>
          <a:prstGeom prst="rect">
            <a:avLst/>
          </a:prstGeom>
        </p:spPr>
      </p:pic>
      <p:pic>
        <p:nvPicPr>
          <p:cNvPr id="6" name="Picture 5"/>
          <p:cNvPicPr>
            <a:picLocks noChangeAspect="1"/>
          </p:cNvPicPr>
          <p:nvPr/>
        </p:nvPicPr>
        <p:blipFill>
          <a:blip r:embed="rId4"/>
          <a:stretch>
            <a:fillRect/>
          </a:stretch>
        </p:blipFill>
        <p:spPr>
          <a:xfrm>
            <a:off x="9749641" y="0"/>
            <a:ext cx="2612571" cy="6968836"/>
          </a:xfrm>
          <a:prstGeom prst="rect">
            <a:avLst/>
          </a:prstGeom>
        </p:spPr>
      </p:pic>
      <p:sp>
        <p:nvSpPr>
          <p:cNvPr id="9" name="TextBox 8"/>
          <p:cNvSpPr txBox="1"/>
          <p:nvPr/>
        </p:nvSpPr>
        <p:spPr>
          <a:xfrm>
            <a:off x="266571" y="3130473"/>
            <a:ext cx="6110478" cy="480837"/>
          </a:xfrm>
          <a:prstGeom prst="rect">
            <a:avLst/>
          </a:prstGeom>
          <a:noFill/>
        </p:spPr>
        <p:txBody>
          <a:bodyPr wrap="square" rtlCol="0">
            <a:spAutoFit/>
          </a:bodyPr>
          <a:lstStyle/>
          <a:p>
            <a:pPr algn="just">
              <a:lnSpc>
                <a:spcPct val="115000"/>
              </a:lnSpc>
            </a:pPr>
            <a:r>
              <a:rPr lang="nl-NL" sz="2400" dirty="0">
                <a:solidFill>
                  <a:srgbClr val="7030A0"/>
                </a:solidFill>
                <a:latin typeface="Cambria" pitchFamily="18" charset="0"/>
                <a:ea typeface="Cambria" pitchFamily="18" charset="0"/>
                <a:cs typeface="Times New Roman"/>
              </a:rPr>
              <a:t> </a:t>
            </a:r>
          </a:p>
        </p:txBody>
      </p:sp>
      <p:sp>
        <p:nvSpPr>
          <p:cNvPr id="10" name="TextBox 9"/>
          <p:cNvSpPr txBox="1"/>
          <p:nvPr/>
        </p:nvSpPr>
        <p:spPr>
          <a:xfrm flipH="1">
            <a:off x="535058" y="1337482"/>
            <a:ext cx="5841990" cy="830997"/>
          </a:xfrm>
          <a:prstGeom prst="rect">
            <a:avLst/>
          </a:prstGeom>
          <a:noFill/>
        </p:spPr>
        <p:txBody>
          <a:bodyPr wrap="square" rtlCol="0">
            <a:spAutoFit/>
          </a:bodyPr>
          <a:lstStyle/>
          <a:p>
            <a:r>
              <a:rPr lang="en-US" sz="2400" b="1" i="1" u="sng" dirty="0">
                <a:solidFill>
                  <a:srgbClr val="0000FF"/>
                </a:solidFill>
                <a:latin typeface="Times New Roman" panose="02020603050405020304" pitchFamily="18" charset="0"/>
                <a:cs typeface="Times New Roman" panose="02020603050405020304" pitchFamily="18" charset="0"/>
              </a:rPr>
              <a:t>2. </a:t>
            </a:r>
            <a:r>
              <a:rPr lang="en-US" sz="2400" b="1" i="1" u="sng" dirty="0" err="1">
                <a:solidFill>
                  <a:srgbClr val="0000FF"/>
                </a:solidFill>
                <a:latin typeface="Times New Roman" panose="02020603050405020304" pitchFamily="18" charset="0"/>
                <a:cs typeface="Times New Roman" panose="02020603050405020304" pitchFamily="18" charset="0"/>
              </a:rPr>
              <a:t>Từ</a:t>
            </a:r>
            <a:r>
              <a:rPr lang="en-US" sz="2400" b="1" i="1" u="sng" dirty="0">
                <a:solidFill>
                  <a:srgbClr val="0000FF"/>
                </a:solidFill>
                <a:latin typeface="Times New Roman" panose="02020603050405020304" pitchFamily="18" charset="0"/>
                <a:cs typeface="Times New Roman" panose="02020603050405020304" pitchFamily="18" charset="0"/>
              </a:rPr>
              <a:t> </a:t>
            </a:r>
            <a:r>
              <a:rPr lang="en-US" sz="2400" b="1" i="1" u="sng" dirty="0" err="1">
                <a:solidFill>
                  <a:srgbClr val="0000FF"/>
                </a:solidFill>
                <a:latin typeface="Times New Roman" panose="02020603050405020304" pitchFamily="18" charset="0"/>
                <a:cs typeface="Times New Roman" panose="02020603050405020304" pitchFamily="18" charset="0"/>
              </a:rPr>
              <a:t>hái</a:t>
            </a:r>
            <a:r>
              <a:rPr lang="en-US" sz="2400" b="1" i="1" u="sng" dirty="0">
                <a:solidFill>
                  <a:srgbClr val="0000FF"/>
                </a:solidFill>
                <a:latin typeface="Times New Roman" panose="02020603050405020304" pitchFamily="18" charset="0"/>
                <a:cs typeface="Times New Roman" panose="02020603050405020304" pitchFamily="18" charset="0"/>
              </a:rPr>
              <a:t> </a:t>
            </a:r>
            <a:r>
              <a:rPr lang="en-US" sz="2400" b="1" i="1" u="sng" dirty="0" err="1">
                <a:solidFill>
                  <a:srgbClr val="0000FF"/>
                </a:solidFill>
                <a:latin typeface="Times New Roman" panose="02020603050405020304" pitchFamily="18" charset="0"/>
                <a:cs typeface="Times New Roman" panose="02020603050405020304" pitchFamily="18" charset="0"/>
              </a:rPr>
              <a:t>lượm</a:t>
            </a:r>
            <a:r>
              <a:rPr lang="en-US" sz="2400" b="1" i="1" u="sng" dirty="0">
                <a:solidFill>
                  <a:srgbClr val="0000FF"/>
                </a:solidFill>
                <a:latin typeface="Times New Roman" panose="02020603050405020304" pitchFamily="18" charset="0"/>
                <a:cs typeface="Times New Roman" panose="02020603050405020304" pitchFamily="18" charset="0"/>
              </a:rPr>
              <a:t>, </a:t>
            </a:r>
            <a:r>
              <a:rPr lang="en-US" sz="2400" b="1" i="1" u="sng" dirty="0" err="1">
                <a:solidFill>
                  <a:srgbClr val="0000FF"/>
                </a:solidFill>
                <a:latin typeface="Times New Roman" panose="02020603050405020304" pitchFamily="18" charset="0"/>
                <a:cs typeface="Times New Roman" panose="02020603050405020304" pitchFamily="18" charset="0"/>
              </a:rPr>
              <a:t>săn</a:t>
            </a:r>
            <a:r>
              <a:rPr lang="en-US" sz="2400" b="1" i="1" u="sng" dirty="0">
                <a:solidFill>
                  <a:srgbClr val="0000FF"/>
                </a:solidFill>
                <a:latin typeface="Times New Roman" panose="02020603050405020304" pitchFamily="18" charset="0"/>
                <a:cs typeface="Times New Roman" panose="02020603050405020304" pitchFamily="18" charset="0"/>
              </a:rPr>
              <a:t> </a:t>
            </a:r>
            <a:r>
              <a:rPr lang="en-US" sz="2400" b="1" i="1" u="sng" dirty="0" err="1">
                <a:solidFill>
                  <a:srgbClr val="0000FF"/>
                </a:solidFill>
                <a:latin typeface="Times New Roman" panose="02020603050405020304" pitchFamily="18" charset="0"/>
                <a:cs typeface="Times New Roman" panose="02020603050405020304" pitchFamily="18" charset="0"/>
              </a:rPr>
              <a:t>bắt</a:t>
            </a:r>
            <a:r>
              <a:rPr lang="en-US" sz="2400" b="1" i="1" u="sng" dirty="0">
                <a:solidFill>
                  <a:srgbClr val="0000FF"/>
                </a:solidFill>
                <a:latin typeface="Times New Roman" panose="02020603050405020304" pitchFamily="18" charset="0"/>
                <a:cs typeface="Times New Roman" panose="02020603050405020304" pitchFamily="18" charset="0"/>
              </a:rPr>
              <a:t> </a:t>
            </a:r>
            <a:r>
              <a:rPr lang="en-US" sz="2400" b="1" i="1" u="sng" dirty="0" err="1">
                <a:solidFill>
                  <a:srgbClr val="0000FF"/>
                </a:solidFill>
                <a:latin typeface="Times New Roman" panose="02020603050405020304" pitchFamily="18" charset="0"/>
                <a:cs typeface="Times New Roman" panose="02020603050405020304" pitchFamily="18" charset="0"/>
              </a:rPr>
              <a:t>đến</a:t>
            </a:r>
            <a:r>
              <a:rPr lang="en-US" sz="2400" b="1" i="1" u="sng" dirty="0">
                <a:solidFill>
                  <a:srgbClr val="0000FF"/>
                </a:solidFill>
                <a:latin typeface="Times New Roman" panose="02020603050405020304" pitchFamily="18" charset="0"/>
                <a:cs typeface="Times New Roman" panose="02020603050405020304" pitchFamily="18" charset="0"/>
              </a:rPr>
              <a:t> </a:t>
            </a:r>
            <a:r>
              <a:rPr lang="en-US" sz="2400" b="1" i="1" u="sng" dirty="0" err="1">
                <a:solidFill>
                  <a:srgbClr val="0000FF"/>
                </a:solidFill>
                <a:latin typeface="Times New Roman" panose="02020603050405020304" pitchFamily="18" charset="0"/>
                <a:cs typeface="Times New Roman" panose="02020603050405020304" pitchFamily="18" charset="0"/>
              </a:rPr>
              <a:t>trồng</a:t>
            </a:r>
            <a:r>
              <a:rPr lang="en-US" sz="2400" b="1" i="1" u="sng" dirty="0">
                <a:solidFill>
                  <a:srgbClr val="0000FF"/>
                </a:solidFill>
                <a:latin typeface="Times New Roman" panose="02020603050405020304" pitchFamily="18" charset="0"/>
                <a:cs typeface="Times New Roman" panose="02020603050405020304" pitchFamily="18" charset="0"/>
              </a:rPr>
              <a:t> </a:t>
            </a:r>
            <a:r>
              <a:rPr lang="en-US" sz="2400" b="1" i="1" u="sng" dirty="0" err="1">
                <a:solidFill>
                  <a:srgbClr val="0000FF"/>
                </a:solidFill>
                <a:latin typeface="Times New Roman" panose="02020603050405020304" pitchFamily="18" charset="0"/>
                <a:cs typeface="Times New Roman" panose="02020603050405020304" pitchFamily="18" charset="0"/>
              </a:rPr>
              <a:t>trọt</a:t>
            </a:r>
            <a:r>
              <a:rPr lang="en-US" sz="2400" b="1" i="1" u="sng" dirty="0">
                <a:solidFill>
                  <a:srgbClr val="0000FF"/>
                </a:solidFill>
                <a:latin typeface="Times New Roman" panose="02020603050405020304" pitchFamily="18" charset="0"/>
                <a:cs typeface="Times New Roman" panose="02020603050405020304" pitchFamily="18" charset="0"/>
              </a:rPr>
              <a:t>, </a:t>
            </a:r>
            <a:r>
              <a:rPr lang="en-US" sz="2400" b="1" i="1" u="sng" dirty="0" err="1">
                <a:solidFill>
                  <a:srgbClr val="0000FF"/>
                </a:solidFill>
                <a:latin typeface="Times New Roman" panose="02020603050405020304" pitchFamily="18" charset="0"/>
                <a:cs typeface="Times New Roman" panose="02020603050405020304" pitchFamily="18" charset="0"/>
              </a:rPr>
              <a:t>chăn</a:t>
            </a:r>
            <a:r>
              <a:rPr lang="en-US" sz="2400" b="1" i="1" u="sng" dirty="0">
                <a:solidFill>
                  <a:srgbClr val="0000FF"/>
                </a:solidFill>
                <a:latin typeface="Times New Roman" panose="02020603050405020304" pitchFamily="18" charset="0"/>
                <a:cs typeface="Times New Roman" panose="02020603050405020304" pitchFamily="18" charset="0"/>
              </a:rPr>
              <a:t> </a:t>
            </a:r>
            <a:r>
              <a:rPr lang="en-US" sz="2400" b="1" i="1" u="sng" dirty="0" err="1">
                <a:solidFill>
                  <a:srgbClr val="0000FF"/>
                </a:solidFill>
                <a:latin typeface="Times New Roman" panose="02020603050405020304" pitchFamily="18" charset="0"/>
                <a:cs typeface="Times New Roman" panose="02020603050405020304" pitchFamily="18" charset="0"/>
              </a:rPr>
              <a:t>nuôi</a:t>
            </a:r>
            <a:endParaRPr lang="en-US" sz="2400" i="1" u="sng"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743113109"/>
      </p:ext>
    </p:extLst>
  </p:cSld>
  <p:clrMapOvr>
    <a:masterClrMapping/>
  </p:clrMapOvr>
  <mc:AlternateContent xmlns:mc="http://schemas.openxmlformats.org/markup-compatibility/2006">
    <mc:Choice xmlns="" xmlns:p14="http://schemas.microsoft.com/office/powerpoint/2010/main" Requires="p14">
      <p:transition p14:dur="10">
        <p:push dir="u"/>
      </p:transition>
    </mc:Choice>
    <mc:Fallback>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1000" fill="hold"/>
                                        <p:tgtEl>
                                          <p:spTgt spid="3"/>
                                        </p:tgtEl>
                                        <p:attrNameLst>
                                          <p:attrName>ppt_w</p:attrName>
                                        </p:attrNameLst>
                                      </p:cBhvr>
                                      <p:tavLst>
                                        <p:tav tm="0">
                                          <p:val>
                                            <p:fltVal val="0"/>
                                          </p:val>
                                        </p:tav>
                                        <p:tav tm="100000">
                                          <p:val>
                                            <p:strVal val="#ppt_w"/>
                                          </p:val>
                                        </p:tav>
                                      </p:tavLst>
                                    </p:anim>
                                    <p:anim calcmode="lin" valueType="num">
                                      <p:cBhvr>
                                        <p:cTn id="16" dur="1000" fill="hold"/>
                                        <p:tgtEl>
                                          <p:spTgt spid="3"/>
                                        </p:tgtEl>
                                        <p:attrNameLst>
                                          <p:attrName>ppt_h</p:attrName>
                                        </p:attrNameLst>
                                      </p:cBhvr>
                                      <p:tavLst>
                                        <p:tav tm="0">
                                          <p:val>
                                            <p:fltVal val="0"/>
                                          </p:val>
                                        </p:tav>
                                        <p:tav tm="100000">
                                          <p:val>
                                            <p:strVal val="#ppt_h"/>
                                          </p:val>
                                        </p:tav>
                                      </p:tavLst>
                                    </p:anim>
                                    <p:anim calcmode="lin" valueType="num">
                                      <p:cBhvr>
                                        <p:cTn id="17" dur="1000" fill="hold"/>
                                        <p:tgtEl>
                                          <p:spTgt spid="3"/>
                                        </p:tgtEl>
                                        <p:attrNameLst>
                                          <p:attrName>style.rotation</p:attrName>
                                        </p:attrNameLst>
                                      </p:cBhvr>
                                      <p:tavLst>
                                        <p:tav tm="0">
                                          <p:val>
                                            <p:fltVal val="90"/>
                                          </p:val>
                                        </p:tav>
                                        <p:tav tm="100000">
                                          <p:val>
                                            <p:fltVal val="0"/>
                                          </p:val>
                                        </p:tav>
                                      </p:tavLst>
                                    </p:anim>
                                    <p:animEffect transition="in" filter="fade">
                                      <p:cBhvr>
                                        <p:cTn id="18" dur="10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p:cTn id="23" dur="1000" fill="hold"/>
                                        <p:tgtEl>
                                          <p:spTgt spid="4"/>
                                        </p:tgtEl>
                                        <p:attrNameLst>
                                          <p:attrName>ppt_w</p:attrName>
                                        </p:attrNameLst>
                                      </p:cBhvr>
                                      <p:tavLst>
                                        <p:tav tm="0">
                                          <p:val>
                                            <p:fltVal val="0"/>
                                          </p:val>
                                        </p:tav>
                                        <p:tav tm="100000">
                                          <p:val>
                                            <p:strVal val="#ppt_w"/>
                                          </p:val>
                                        </p:tav>
                                      </p:tavLst>
                                    </p:anim>
                                    <p:anim calcmode="lin" valueType="num">
                                      <p:cBhvr>
                                        <p:cTn id="24" dur="1000" fill="hold"/>
                                        <p:tgtEl>
                                          <p:spTgt spid="4"/>
                                        </p:tgtEl>
                                        <p:attrNameLst>
                                          <p:attrName>ppt_h</p:attrName>
                                        </p:attrNameLst>
                                      </p:cBhvr>
                                      <p:tavLst>
                                        <p:tav tm="0">
                                          <p:val>
                                            <p:fltVal val="0"/>
                                          </p:val>
                                        </p:tav>
                                        <p:tav tm="100000">
                                          <p:val>
                                            <p:strVal val="#ppt_h"/>
                                          </p:val>
                                        </p:tav>
                                      </p:tavLst>
                                    </p:anim>
                                    <p:anim calcmode="lin" valueType="num">
                                      <p:cBhvr>
                                        <p:cTn id="25" dur="1000" fill="hold"/>
                                        <p:tgtEl>
                                          <p:spTgt spid="4"/>
                                        </p:tgtEl>
                                        <p:attrNameLst>
                                          <p:attrName>style.rotation</p:attrName>
                                        </p:attrNameLst>
                                      </p:cBhvr>
                                      <p:tavLst>
                                        <p:tav tm="0">
                                          <p:val>
                                            <p:fltVal val="90"/>
                                          </p:val>
                                        </p:tav>
                                        <p:tav tm="100000">
                                          <p:val>
                                            <p:fltVal val="0"/>
                                          </p:val>
                                        </p:tav>
                                      </p:tavLst>
                                    </p:anim>
                                    <p:animEffect transition="in" filter="fade">
                                      <p:cBhvr>
                                        <p:cTn id="26" dur="1000"/>
                                        <p:tgtEl>
                                          <p:spTgt spid="4"/>
                                        </p:tgtEl>
                                      </p:cBhvr>
                                    </p:animEffect>
                                  </p:childTnLst>
                                </p:cTn>
                              </p:par>
                              <p:par>
                                <p:cTn id="27" presetID="31" presetClass="entr" presetSubtype="0" fill="hold" nodeType="with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p:cTn id="29" dur="1000" fill="hold"/>
                                        <p:tgtEl>
                                          <p:spTgt spid="5"/>
                                        </p:tgtEl>
                                        <p:attrNameLst>
                                          <p:attrName>ppt_w</p:attrName>
                                        </p:attrNameLst>
                                      </p:cBhvr>
                                      <p:tavLst>
                                        <p:tav tm="0">
                                          <p:val>
                                            <p:fltVal val="0"/>
                                          </p:val>
                                        </p:tav>
                                        <p:tav tm="100000">
                                          <p:val>
                                            <p:strVal val="#ppt_w"/>
                                          </p:val>
                                        </p:tav>
                                      </p:tavLst>
                                    </p:anim>
                                    <p:anim calcmode="lin" valueType="num">
                                      <p:cBhvr>
                                        <p:cTn id="30" dur="1000" fill="hold"/>
                                        <p:tgtEl>
                                          <p:spTgt spid="5"/>
                                        </p:tgtEl>
                                        <p:attrNameLst>
                                          <p:attrName>ppt_h</p:attrName>
                                        </p:attrNameLst>
                                      </p:cBhvr>
                                      <p:tavLst>
                                        <p:tav tm="0">
                                          <p:val>
                                            <p:fltVal val="0"/>
                                          </p:val>
                                        </p:tav>
                                        <p:tav tm="100000">
                                          <p:val>
                                            <p:strVal val="#ppt_h"/>
                                          </p:val>
                                        </p:tav>
                                      </p:tavLst>
                                    </p:anim>
                                    <p:anim calcmode="lin" valueType="num">
                                      <p:cBhvr>
                                        <p:cTn id="31" dur="1000" fill="hold"/>
                                        <p:tgtEl>
                                          <p:spTgt spid="5"/>
                                        </p:tgtEl>
                                        <p:attrNameLst>
                                          <p:attrName>style.rotation</p:attrName>
                                        </p:attrNameLst>
                                      </p:cBhvr>
                                      <p:tavLst>
                                        <p:tav tm="0">
                                          <p:val>
                                            <p:fltVal val="90"/>
                                          </p:val>
                                        </p:tav>
                                        <p:tav tm="100000">
                                          <p:val>
                                            <p:fltVal val="0"/>
                                          </p:val>
                                        </p:tav>
                                      </p:tavLst>
                                    </p:anim>
                                    <p:animEffect transition="in" filter="fade">
                                      <p:cBhvr>
                                        <p:cTn id="32" dur="1000"/>
                                        <p:tgtEl>
                                          <p:spTgt spid="5"/>
                                        </p:tgtEl>
                                      </p:cBhvr>
                                    </p:animEffect>
                                  </p:childTnLst>
                                </p:cTn>
                              </p:par>
                              <p:par>
                                <p:cTn id="33" presetID="31" presetClass="entr" presetSubtype="0" fill="hold" nodeType="withEffect">
                                  <p:stCondLst>
                                    <p:cond delay="0"/>
                                  </p:stCondLst>
                                  <p:childTnLst>
                                    <p:set>
                                      <p:cBhvr>
                                        <p:cTn id="34" dur="1" fill="hold">
                                          <p:stCondLst>
                                            <p:cond delay="0"/>
                                          </p:stCondLst>
                                        </p:cTn>
                                        <p:tgtEl>
                                          <p:spTgt spid="6"/>
                                        </p:tgtEl>
                                        <p:attrNameLst>
                                          <p:attrName>style.visibility</p:attrName>
                                        </p:attrNameLst>
                                      </p:cBhvr>
                                      <p:to>
                                        <p:strVal val="visible"/>
                                      </p:to>
                                    </p:set>
                                    <p:anim calcmode="lin" valueType="num">
                                      <p:cBhvr>
                                        <p:cTn id="35" dur="1000" fill="hold"/>
                                        <p:tgtEl>
                                          <p:spTgt spid="6"/>
                                        </p:tgtEl>
                                        <p:attrNameLst>
                                          <p:attrName>ppt_w</p:attrName>
                                        </p:attrNameLst>
                                      </p:cBhvr>
                                      <p:tavLst>
                                        <p:tav tm="0">
                                          <p:val>
                                            <p:fltVal val="0"/>
                                          </p:val>
                                        </p:tav>
                                        <p:tav tm="100000">
                                          <p:val>
                                            <p:strVal val="#ppt_w"/>
                                          </p:val>
                                        </p:tav>
                                      </p:tavLst>
                                    </p:anim>
                                    <p:anim calcmode="lin" valueType="num">
                                      <p:cBhvr>
                                        <p:cTn id="36" dur="1000" fill="hold"/>
                                        <p:tgtEl>
                                          <p:spTgt spid="6"/>
                                        </p:tgtEl>
                                        <p:attrNameLst>
                                          <p:attrName>ppt_h</p:attrName>
                                        </p:attrNameLst>
                                      </p:cBhvr>
                                      <p:tavLst>
                                        <p:tav tm="0">
                                          <p:val>
                                            <p:fltVal val="0"/>
                                          </p:val>
                                        </p:tav>
                                        <p:tav tm="100000">
                                          <p:val>
                                            <p:strVal val="#ppt_h"/>
                                          </p:val>
                                        </p:tav>
                                      </p:tavLst>
                                    </p:anim>
                                    <p:anim calcmode="lin" valueType="num">
                                      <p:cBhvr>
                                        <p:cTn id="37" dur="1000" fill="hold"/>
                                        <p:tgtEl>
                                          <p:spTgt spid="6"/>
                                        </p:tgtEl>
                                        <p:attrNameLst>
                                          <p:attrName>style.rotation</p:attrName>
                                        </p:attrNameLst>
                                      </p:cBhvr>
                                      <p:tavLst>
                                        <p:tav tm="0">
                                          <p:val>
                                            <p:fltVal val="90"/>
                                          </p:val>
                                        </p:tav>
                                        <p:tav tm="100000">
                                          <p:val>
                                            <p:fltVal val="0"/>
                                          </p:val>
                                        </p:tav>
                                      </p:tavLst>
                                    </p:anim>
                                    <p:animEffect transition="in" filter="fade">
                                      <p:cBhvr>
                                        <p:cTn id="38" dur="1000"/>
                                        <p:tgtEl>
                                          <p:spTgt spid="6"/>
                                        </p:tgtEl>
                                      </p:cBhvr>
                                    </p:animEffect>
                                  </p:childTnLst>
                                </p:cTn>
                              </p:par>
                            </p:childTnLst>
                          </p:cTn>
                        </p:par>
                      </p:childTnLst>
                    </p:cTn>
                  </p:par>
                  <p:par>
                    <p:cTn id="39" fill="hold">
                      <p:stCondLst>
                        <p:cond delay="indefinite"/>
                      </p:stCondLst>
                      <p:childTnLst>
                        <p:par>
                          <p:cTn id="40" fill="hold">
                            <p:stCondLst>
                              <p:cond delay="0"/>
                            </p:stCondLst>
                            <p:childTnLst>
                              <p:par>
                                <p:cTn id="41" presetID="31" presetClass="entr" presetSubtype="0"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p:cTn id="43" dur="1000" fill="hold"/>
                                        <p:tgtEl>
                                          <p:spTgt spid="9"/>
                                        </p:tgtEl>
                                        <p:attrNameLst>
                                          <p:attrName>ppt_w</p:attrName>
                                        </p:attrNameLst>
                                      </p:cBhvr>
                                      <p:tavLst>
                                        <p:tav tm="0">
                                          <p:val>
                                            <p:fltVal val="0"/>
                                          </p:val>
                                        </p:tav>
                                        <p:tav tm="100000">
                                          <p:val>
                                            <p:strVal val="#ppt_w"/>
                                          </p:val>
                                        </p:tav>
                                      </p:tavLst>
                                    </p:anim>
                                    <p:anim calcmode="lin" valueType="num">
                                      <p:cBhvr>
                                        <p:cTn id="44" dur="1000" fill="hold"/>
                                        <p:tgtEl>
                                          <p:spTgt spid="9"/>
                                        </p:tgtEl>
                                        <p:attrNameLst>
                                          <p:attrName>ppt_h</p:attrName>
                                        </p:attrNameLst>
                                      </p:cBhvr>
                                      <p:tavLst>
                                        <p:tav tm="0">
                                          <p:val>
                                            <p:fltVal val="0"/>
                                          </p:val>
                                        </p:tav>
                                        <p:tav tm="100000">
                                          <p:val>
                                            <p:strVal val="#ppt_h"/>
                                          </p:val>
                                        </p:tav>
                                      </p:tavLst>
                                    </p:anim>
                                    <p:anim calcmode="lin" valueType="num">
                                      <p:cBhvr>
                                        <p:cTn id="45" dur="1000" fill="hold"/>
                                        <p:tgtEl>
                                          <p:spTgt spid="9"/>
                                        </p:tgtEl>
                                        <p:attrNameLst>
                                          <p:attrName>style.rotation</p:attrName>
                                        </p:attrNameLst>
                                      </p:cBhvr>
                                      <p:tavLst>
                                        <p:tav tm="0">
                                          <p:val>
                                            <p:fltVal val="90"/>
                                          </p:val>
                                        </p:tav>
                                        <p:tav tm="100000">
                                          <p:val>
                                            <p:fltVal val="0"/>
                                          </p:val>
                                        </p:tav>
                                      </p:tavLst>
                                    </p:anim>
                                    <p:animEffect transition="in" filter="fade">
                                      <p:cBhvr>
                                        <p:cTn id="46" dur="1000"/>
                                        <p:tgtEl>
                                          <p:spTgt spid="9"/>
                                        </p:tgtEl>
                                      </p:cBhvr>
                                    </p:animEffect>
                                  </p:childTnLst>
                                </p:cTn>
                              </p:par>
                            </p:childTnLst>
                          </p:cTn>
                        </p:par>
                      </p:childTnLst>
                    </p:cTn>
                  </p:par>
                  <p:par>
                    <p:cTn id="47" fill="hold">
                      <p:stCondLst>
                        <p:cond delay="indefinite"/>
                      </p:stCondLst>
                      <p:childTnLst>
                        <p:par>
                          <p:cTn id="48" fill="hold">
                            <p:stCondLst>
                              <p:cond delay="0"/>
                            </p:stCondLst>
                            <p:childTnLst>
                              <p:par>
                                <p:cTn id="49" presetID="31" presetClass="entr" presetSubtype="0" fill="hold" grpId="0" nodeType="clickEffect">
                                  <p:stCondLst>
                                    <p:cond delay="0"/>
                                  </p:stCondLst>
                                  <p:childTnLst>
                                    <p:set>
                                      <p:cBhvr>
                                        <p:cTn id="50" dur="1" fill="hold">
                                          <p:stCondLst>
                                            <p:cond delay="0"/>
                                          </p:stCondLst>
                                        </p:cTn>
                                        <p:tgtEl>
                                          <p:spTgt spid="10"/>
                                        </p:tgtEl>
                                        <p:attrNameLst>
                                          <p:attrName>style.visibility</p:attrName>
                                        </p:attrNameLst>
                                      </p:cBhvr>
                                      <p:to>
                                        <p:strVal val="visible"/>
                                      </p:to>
                                    </p:set>
                                    <p:anim calcmode="lin" valueType="num">
                                      <p:cBhvr>
                                        <p:cTn id="51" dur="1000" fill="hold"/>
                                        <p:tgtEl>
                                          <p:spTgt spid="10"/>
                                        </p:tgtEl>
                                        <p:attrNameLst>
                                          <p:attrName>ppt_w</p:attrName>
                                        </p:attrNameLst>
                                      </p:cBhvr>
                                      <p:tavLst>
                                        <p:tav tm="0">
                                          <p:val>
                                            <p:fltVal val="0"/>
                                          </p:val>
                                        </p:tav>
                                        <p:tav tm="100000">
                                          <p:val>
                                            <p:strVal val="#ppt_w"/>
                                          </p:val>
                                        </p:tav>
                                      </p:tavLst>
                                    </p:anim>
                                    <p:anim calcmode="lin" valueType="num">
                                      <p:cBhvr>
                                        <p:cTn id="52" dur="1000" fill="hold"/>
                                        <p:tgtEl>
                                          <p:spTgt spid="10"/>
                                        </p:tgtEl>
                                        <p:attrNameLst>
                                          <p:attrName>ppt_h</p:attrName>
                                        </p:attrNameLst>
                                      </p:cBhvr>
                                      <p:tavLst>
                                        <p:tav tm="0">
                                          <p:val>
                                            <p:fltVal val="0"/>
                                          </p:val>
                                        </p:tav>
                                        <p:tav tm="100000">
                                          <p:val>
                                            <p:strVal val="#ppt_h"/>
                                          </p:val>
                                        </p:tav>
                                      </p:tavLst>
                                    </p:anim>
                                    <p:anim calcmode="lin" valueType="num">
                                      <p:cBhvr>
                                        <p:cTn id="53" dur="1000" fill="hold"/>
                                        <p:tgtEl>
                                          <p:spTgt spid="10"/>
                                        </p:tgtEl>
                                        <p:attrNameLst>
                                          <p:attrName>style.rotation</p:attrName>
                                        </p:attrNameLst>
                                      </p:cBhvr>
                                      <p:tavLst>
                                        <p:tav tm="0">
                                          <p:val>
                                            <p:fltVal val="90"/>
                                          </p:val>
                                        </p:tav>
                                        <p:tav tm="100000">
                                          <p:val>
                                            <p:fltVal val="0"/>
                                          </p:val>
                                        </p:tav>
                                      </p:tavLst>
                                    </p:anim>
                                    <p:animEffect transition="in" filter="fade">
                                      <p:cBhvr>
                                        <p:cTn id="54"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9" grpId="0"/>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8655" y="64808"/>
            <a:ext cx="4825360" cy="461665"/>
          </a:xfrm>
          <a:prstGeom prst="rect">
            <a:avLst/>
          </a:prstGeom>
          <a:noFill/>
        </p:spPr>
        <p:txBody>
          <a:bodyPr wrap="none" rtlCol="0">
            <a:spAutoFit/>
          </a:bodyPr>
          <a:lstStyle/>
          <a:p>
            <a:r>
              <a:rPr lang="en-US" sz="2400" b="1" dirty="0">
                <a:solidFill>
                  <a:srgbClr val="FF0000"/>
                </a:solidFill>
                <a:latin typeface="Times New Roman" panose="02020603050405020304" pitchFamily="18" charset="0"/>
                <a:cs typeface="Times New Roman" panose="02020603050405020304" pitchFamily="18" charset="0"/>
              </a:rPr>
              <a:t>II. </a:t>
            </a:r>
            <a:r>
              <a:rPr lang="en-US" sz="2400" b="1" dirty="0" err="1">
                <a:solidFill>
                  <a:srgbClr val="FF0000"/>
                </a:solidFill>
                <a:latin typeface="Times New Roman" panose="02020603050405020304" pitchFamily="18" charset="0"/>
                <a:cs typeface="Times New Roman" panose="02020603050405020304" pitchFamily="18" charset="0"/>
              </a:rPr>
              <a:t>Đời</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sống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của</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người</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nguyên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thuỷ</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535060" y="526473"/>
            <a:ext cx="4392549" cy="461665"/>
          </a:xfrm>
          <a:prstGeom prst="rect">
            <a:avLst/>
          </a:prstGeom>
          <a:noFill/>
        </p:spPr>
        <p:txBody>
          <a:bodyPr wrap="none" rtlCol="0">
            <a:spAutoFit/>
          </a:bodyPr>
          <a:lstStyle/>
          <a:p>
            <a:r>
              <a:rPr lang="en-US" sz="2400" b="1" i="1" u="sng" dirty="0">
                <a:solidFill>
                  <a:srgbClr val="0000FF"/>
                </a:solidFill>
                <a:latin typeface="Times New Roman" panose="02020603050405020304" pitchFamily="18" charset="0"/>
                <a:cs typeface="Times New Roman" panose="02020603050405020304" pitchFamily="18" charset="0"/>
              </a:rPr>
              <a:t>1. Lao </a:t>
            </a:r>
            <a:r>
              <a:rPr lang="en-US" sz="2400" b="1" i="1" u="sng" dirty="0" err="1">
                <a:solidFill>
                  <a:srgbClr val="0000FF"/>
                </a:solidFill>
                <a:latin typeface="Times New Roman" panose="02020603050405020304" pitchFamily="18" charset="0"/>
                <a:cs typeface="Times New Roman" panose="02020603050405020304" pitchFamily="18" charset="0"/>
              </a:rPr>
              <a:t>động</a:t>
            </a:r>
            <a:r>
              <a:rPr lang="en-US" sz="2400" b="1" i="1" u="sng" dirty="0">
                <a:solidFill>
                  <a:srgbClr val="0000FF"/>
                </a:solidFill>
                <a:latin typeface="Times New Roman" panose="02020603050405020304" pitchFamily="18" charset="0"/>
                <a:cs typeface="Times New Roman" panose="02020603050405020304" pitchFamily="18" charset="0"/>
              </a:rPr>
              <a:t> </a:t>
            </a:r>
            <a:r>
              <a:rPr lang="en-US" sz="2400" b="1" i="1" u="sng" dirty="0" err="1">
                <a:solidFill>
                  <a:srgbClr val="0000FF"/>
                </a:solidFill>
                <a:latin typeface="Times New Roman" panose="02020603050405020304" pitchFamily="18" charset="0"/>
                <a:cs typeface="Times New Roman" panose="02020603050405020304" pitchFamily="18" charset="0"/>
              </a:rPr>
              <a:t>và</a:t>
            </a:r>
            <a:r>
              <a:rPr lang="en-US" sz="2400" b="1" i="1" u="sng" dirty="0">
                <a:solidFill>
                  <a:srgbClr val="0000FF"/>
                </a:solidFill>
                <a:latin typeface="Times New Roman" panose="02020603050405020304" pitchFamily="18" charset="0"/>
                <a:cs typeface="Times New Roman" panose="02020603050405020304" pitchFamily="18" charset="0"/>
              </a:rPr>
              <a:t> </a:t>
            </a:r>
            <a:r>
              <a:rPr lang="en-US" sz="2400" b="1" i="1" u="sng" dirty="0" err="1">
                <a:solidFill>
                  <a:srgbClr val="0000FF"/>
                </a:solidFill>
                <a:latin typeface="Times New Roman" panose="02020603050405020304" pitchFamily="18" charset="0"/>
                <a:cs typeface="Times New Roman" panose="02020603050405020304" pitchFamily="18" charset="0"/>
              </a:rPr>
              <a:t>công</a:t>
            </a:r>
            <a:r>
              <a:rPr lang="en-US" sz="2400" b="1" i="1" u="sng" dirty="0">
                <a:solidFill>
                  <a:srgbClr val="0000FF"/>
                </a:solidFill>
                <a:latin typeface="Times New Roman" panose="02020603050405020304" pitchFamily="18" charset="0"/>
                <a:cs typeface="Times New Roman" panose="02020603050405020304" pitchFamily="18" charset="0"/>
              </a:rPr>
              <a:t> </a:t>
            </a:r>
            <a:r>
              <a:rPr lang="en-US" sz="2400" b="1" i="1" u="sng" dirty="0" err="1">
                <a:solidFill>
                  <a:srgbClr val="0000FF"/>
                </a:solidFill>
                <a:latin typeface="Times New Roman" panose="02020603050405020304" pitchFamily="18" charset="0"/>
                <a:cs typeface="Times New Roman" panose="02020603050405020304" pitchFamily="18" charset="0"/>
              </a:rPr>
              <a:t>cụ</a:t>
            </a:r>
            <a:r>
              <a:rPr lang="en-US" sz="2400" b="1" i="1" u="sng" dirty="0">
                <a:solidFill>
                  <a:srgbClr val="0000FF"/>
                </a:solidFill>
                <a:latin typeface="Times New Roman" panose="02020603050405020304" pitchFamily="18" charset="0"/>
                <a:cs typeface="Times New Roman" panose="02020603050405020304" pitchFamily="18" charset="0"/>
              </a:rPr>
              <a:t> </a:t>
            </a:r>
            <a:r>
              <a:rPr lang="en-US" sz="2400" b="1" i="1" u="sng" dirty="0" err="1">
                <a:solidFill>
                  <a:srgbClr val="0000FF"/>
                </a:solidFill>
                <a:latin typeface="Times New Roman" panose="02020603050405020304" pitchFamily="18" charset="0"/>
                <a:cs typeface="Times New Roman" panose="02020603050405020304" pitchFamily="18" charset="0"/>
              </a:rPr>
              <a:t>lao</a:t>
            </a:r>
            <a:r>
              <a:rPr lang="en-US" sz="2400" b="1" i="1" u="sng" dirty="0">
                <a:solidFill>
                  <a:srgbClr val="0000FF"/>
                </a:solidFill>
                <a:latin typeface="Times New Roman" panose="02020603050405020304" pitchFamily="18" charset="0"/>
                <a:cs typeface="Times New Roman" panose="02020603050405020304" pitchFamily="18" charset="0"/>
              </a:rPr>
              <a:t> </a:t>
            </a:r>
            <a:r>
              <a:rPr lang="en-US" sz="2400" b="1" i="1" u="sng" dirty="0" err="1">
                <a:solidFill>
                  <a:srgbClr val="0000FF"/>
                </a:solidFill>
                <a:latin typeface="Times New Roman" panose="02020603050405020304" pitchFamily="18" charset="0"/>
                <a:cs typeface="Times New Roman" panose="02020603050405020304" pitchFamily="18" charset="0"/>
              </a:rPr>
              <a:t>động</a:t>
            </a:r>
            <a:endParaRPr lang="en-US" sz="2400" i="1" u="sng" dirty="0">
              <a:solidFill>
                <a:srgbClr val="0000FF"/>
              </a:solidFill>
              <a:latin typeface="Times New Roman" panose="02020603050405020304" pitchFamily="18" charset="0"/>
              <a:cs typeface="Times New Roman" panose="02020603050405020304" pitchFamily="18" charset="0"/>
            </a:endParaRPr>
          </a:p>
        </p:txBody>
      </p:sp>
      <p:sp>
        <p:nvSpPr>
          <p:cNvPr id="4" name="TextBox 3"/>
          <p:cNvSpPr txBox="1"/>
          <p:nvPr/>
        </p:nvSpPr>
        <p:spPr>
          <a:xfrm flipH="1">
            <a:off x="535058" y="1030546"/>
            <a:ext cx="5022594" cy="830997"/>
          </a:xfrm>
          <a:prstGeom prst="rect">
            <a:avLst/>
          </a:prstGeom>
          <a:noFill/>
        </p:spPr>
        <p:txBody>
          <a:bodyPr wrap="square" rtlCol="0">
            <a:spAutoFit/>
          </a:bodyPr>
          <a:lstStyle/>
          <a:p>
            <a:r>
              <a:rPr lang="en-US" sz="2400" b="1" i="1" u="sng" dirty="0">
                <a:solidFill>
                  <a:srgbClr val="0000FF"/>
                </a:solidFill>
                <a:latin typeface="Times New Roman" panose="02020603050405020304" pitchFamily="18" charset="0"/>
                <a:cs typeface="Times New Roman" panose="02020603050405020304" pitchFamily="18" charset="0"/>
              </a:rPr>
              <a:t>2. </a:t>
            </a:r>
            <a:r>
              <a:rPr lang="en-US" sz="2400" b="1" i="1" u="sng" dirty="0" err="1">
                <a:solidFill>
                  <a:srgbClr val="0000FF"/>
                </a:solidFill>
                <a:latin typeface="Times New Roman" panose="02020603050405020304" pitchFamily="18" charset="0"/>
                <a:cs typeface="Times New Roman" panose="02020603050405020304" pitchFamily="18" charset="0"/>
              </a:rPr>
              <a:t>Từ</a:t>
            </a:r>
            <a:r>
              <a:rPr lang="en-US" sz="2400" b="1" i="1" u="sng" dirty="0">
                <a:solidFill>
                  <a:srgbClr val="0000FF"/>
                </a:solidFill>
                <a:latin typeface="Times New Roman" panose="02020603050405020304" pitchFamily="18" charset="0"/>
                <a:cs typeface="Times New Roman" panose="02020603050405020304" pitchFamily="18" charset="0"/>
              </a:rPr>
              <a:t> </a:t>
            </a:r>
            <a:r>
              <a:rPr lang="en-US" sz="2400" b="1" i="1" u="sng" dirty="0" err="1">
                <a:solidFill>
                  <a:srgbClr val="0000FF"/>
                </a:solidFill>
                <a:latin typeface="Times New Roman" panose="02020603050405020304" pitchFamily="18" charset="0"/>
                <a:cs typeface="Times New Roman" panose="02020603050405020304" pitchFamily="18" charset="0"/>
              </a:rPr>
              <a:t>hái</a:t>
            </a:r>
            <a:r>
              <a:rPr lang="en-US" sz="2400" b="1" i="1" u="sng" dirty="0">
                <a:solidFill>
                  <a:srgbClr val="0000FF"/>
                </a:solidFill>
                <a:latin typeface="Times New Roman" panose="02020603050405020304" pitchFamily="18" charset="0"/>
                <a:cs typeface="Times New Roman" panose="02020603050405020304" pitchFamily="18" charset="0"/>
              </a:rPr>
              <a:t> </a:t>
            </a:r>
            <a:r>
              <a:rPr lang="en-US" sz="2400" b="1" i="1" u="sng" dirty="0" err="1">
                <a:solidFill>
                  <a:srgbClr val="0000FF"/>
                </a:solidFill>
                <a:latin typeface="Times New Roman" panose="02020603050405020304" pitchFamily="18" charset="0"/>
                <a:cs typeface="Times New Roman" panose="02020603050405020304" pitchFamily="18" charset="0"/>
              </a:rPr>
              <a:t>lượm</a:t>
            </a:r>
            <a:r>
              <a:rPr lang="en-US" sz="2400" b="1" i="1" u="sng" dirty="0">
                <a:solidFill>
                  <a:srgbClr val="0000FF"/>
                </a:solidFill>
                <a:latin typeface="Times New Roman" panose="02020603050405020304" pitchFamily="18" charset="0"/>
                <a:cs typeface="Times New Roman" panose="02020603050405020304" pitchFamily="18" charset="0"/>
              </a:rPr>
              <a:t>, </a:t>
            </a:r>
            <a:r>
              <a:rPr lang="en-US" sz="2400" b="1" i="1" u="sng" dirty="0" err="1">
                <a:solidFill>
                  <a:srgbClr val="0000FF"/>
                </a:solidFill>
                <a:latin typeface="Times New Roman" panose="02020603050405020304" pitchFamily="18" charset="0"/>
                <a:cs typeface="Times New Roman" panose="02020603050405020304" pitchFamily="18" charset="0"/>
              </a:rPr>
              <a:t>săn</a:t>
            </a:r>
            <a:r>
              <a:rPr lang="en-US" sz="2400" b="1" i="1" u="sng" dirty="0">
                <a:solidFill>
                  <a:srgbClr val="0000FF"/>
                </a:solidFill>
                <a:latin typeface="Times New Roman" panose="02020603050405020304" pitchFamily="18" charset="0"/>
                <a:cs typeface="Times New Roman" panose="02020603050405020304" pitchFamily="18" charset="0"/>
              </a:rPr>
              <a:t> </a:t>
            </a:r>
            <a:r>
              <a:rPr lang="en-US" sz="2400" b="1" i="1" u="sng" dirty="0" err="1">
                <a:solidFill>
                  <a:srgbClr val="0000FF"/>
                </a:solidFill>
                <a:latin typeface="Times New Roman" panose="02020603050405020304" pitchFamily="18" charset="0"/>
                <a:cs typeface="Times New Roman" panose="02020603050405020304" pitchFamily="18" charset="0"/>
              </a:rPr>
              <a:t>bắt</a:t>
            </a:r>
            <a:r>
              <a:rPr lang="en-US" sz="2400" b="1" i="1" u="sng" dirty="0">
                <a:solidFill>
                  <a:srgbClr val="0000FF"/>
                </a:solidFill>
                <a:latin typeface="Times New Roman" panose="02020603050405020304" pitchFamily="18" charset="0"/>
                <a:cs typeface="Times New Roman" panose="02020603050405020304" pitchFamily="18" charset="0"/>
              </a:rPr>
              <a:t> </a:t>
            </a:r>
            <a:r>
              <a:rPr lang="en-US" sz="2400" b="1" i="1" u="sng" dirty="0" err="1">
                <a:solidFill>
                  <a:srgbClr val="0000FF"/>
                </a:solidFill>
                <a:latin typeface="Times New Roman" panose="02020603050405020304" pitchFamily="18" charset="0"/>
                <a:cs typeface="Times New Roman" panose="02020603050405020304" pitchFamily="18" charset="0"/>
              </a:rPr>
              <a:t>đến</a:t>
            </a:r>
            <a:r>
              <a:rPr lang="en-US" sz="2400" b="1" i="1" u="sng" dirty="0">
                <a:solidFill>
                  <a:srgbClr val="0000FF"/>
                </a:solidFill>
                <a:latin typeface="Times New Roman" panose="02020603050405020304" pitchFamily="18" charset="0"/>
                <a:cs typeface="Times New Roman" panose="02020603050405020304" pitchFamily="18" charset="0"/>
              </a:rPr>
              <a:t> </a:t>
            </a:r>
            <a:r>
              <a:rPr lang="en-US" sz="2400" b="1" i="1" u="sng" dirty="0" err="1">
                <a:solidFill>
                  <a:srgbClr val="0000FF"/>
                </a:solidFill>
                <a:latin typeface="Times New Roman" panose="02020603050405020304" pitchFamily="18" charset="0"/>
                <a:cs typeface="Times New Roman" panose="02020603050405020304" pitchFamily="18" charset="0"/>
              </a:rPr>
              <a:t>trồng</a:t>
            </a:r>
            <a:r>
              <a:rPr lang="en-US" sz="2400" b="1" i="1" u="sng" dirty="0">
                <a:solidFill>
                  <a:srgbClr val="0000FF"/>
                </a:solidFill>
                <a:latin typeface="Times New Roman" panose="02020603050405020304" pitchFamily="18" charset="0"/>
                <a:cs typeface="Times New Roman" panose="02020603050405020304" pitchFamily="18" charset="0"/>
              </a:rPr>
              <a:t> </a:t>
            </a:r>
            <a:r>
              <a:rPr lang="en-US" sz="2400" b="1" i="1" u="sng" dirty="0" err="1">
                <a:solidFill>
                  <a:srgbClr val="0000FF"/>
                </a:solidFill>
                <a:latin typeface="Times New Roman" panose="02020603050405020304" pitchFamily="18" charset="0"/>
                <a:cs typeface="Times New Roman" panose="02020603050405020304" pitchFamily="18" charset="0"/>
              </a:rPr>
              <a:t>trọt</a:t>
            </a:r>
            <a:r>
              <a:rPr lang="en-US" sz="2400" b="1" i="1" u="sng" dirty="0">
                <a:solidFill>
                  <a:srgbClr val="0000FF"/>
                </a:solidFill>
                <a:latin typeface="Times New Roman" panose="02020603050405020304" pitchFamily="18" charset="0"/>
                <a:cs typeface="Times New Roman" panose="02020603050405020304" pitchFamily="18" charset="0"/>
              </a:rPr>
              <a:t>, </a:t>
            </a:r>
            <a:r>
              <a:rPr lang="en-US" sz="2400" b="1" i="1" u="sng" dirty="0" err="1">
                <a:solidFill>
                  <a:srgbClr val="0000FF"/>
                </a:solidFill>
                <a:latin typeface="Times New Roman" panose="02020603050405020304" pitchFamily="18" charset="0"/>
                <a:cs typeface="Times New Roman" panose="02020603050405020304" pitchFamily="18" charset="0"/>
              </a:rPr>
              <a:t>chăn</a:t>
            </a:r>
            <a:r>
              <a:rPr lang="en-US" sz="2400" b="1" i="1" u="sng" dirty="0">
                <a:solidFill>
                  <a:srgbClr val="0000FF"/>
                </a:solidFill>
                <a:latin typeface="Times New Roman" panose="02020603050405020304" pitchFamily="18" charset="0"/>
                <a:cs typeface="Times New Roman" panose="02020603050405020304" pitchFamily="18" charset="0"/>
              </a:rPr>
              <a:t> </a:t>
            </a:r>
            <a:r>
              <a:rPr lang="en-US" sz="2400" b="1" i="1" u="sng" dirty="0" err="1">
                <a:solidFill>
                  <a:srgbClr val="0000FF"/>
                </a:solidFill>
                <a:latin typeface="Times New Roman" panose="02020603050405020304" pitchFamily="18" charset="0"/>
                <a:cs typeface="Times New Roman" panose="02020603050405020304" pitchFamily="18" charset="0"/>
              </a:rPr>
              <a:t>nuôi</a:t>
            </a:r>
            <a:endParaRPr lang="en-US" sz="2400" i="1" u="sng" dirty="0">
              <a:solidFill>
                <a:srgbClr val="0000FF"/>
              </a:solidFill>
              <a:latin typeface="Times New Roman" panose="02020603050405020304" pitchFamily="18" charset="0"/>
              <a:cs typeface="Times New Roman" panose="02020603050405020304" pitchFamily="18" charset="0"/>
            </a:endParaRPr>
          </a:p>
        </p:txBody>
      </p:sp>
      <p:pic>
        <p:nvPicPr>
          <p:cNvPr id="6" name="Picture 5" descr="https://img.loigiaihay.com/picture/2021/0517/48.JPG"/>
          <p:cNvPicPr/>
          <p:nvPr/>
        </p:nvPicPr>
        <p:blipFill>
          <a:blip r:embed="rId2">
            <a:extLst>
              <a:ext uri="{28A0092B-C50C-407E-A947-70E740481C1C}">
                <a14:useLocalDpi xmlns="" xmlns:a14="http://schemas.microsoft.com/office/drawing/2010/main" val="0"/>
              </a:ext>
            </a:extLst>
          </a:blip>
          <a:srcRect/>
          <a:stretch>
            <a:fillRect/>
          </a:stretch>
        </p:blipFill>
        <p:spPr bwMode="auto">
          <a:xfrm>
            <a:off x="5973288" y="-1140030"/>
            <a:ext cx="6329548" cy="4954658"/>
          </a:xfrm>
          <a:prstGeom prst="rect">
            <a:avLst/>
          </a:prstGeom>
          <a:noFill/>
          <a:ln>
            <a:noFill/>
          </a:ln>
        </p:spPr>
      </p:pic>
      <p:sp>
        <p:nvSpPr>
          <p:cNvPr id="7" name="Oval Callout 6"/>
          <p:cNvSpPr/>
          <p:nvPr/>
        </p:nvSpPr>
        <p:spPr>
          <a:xfrm>
            <a:off x="914400" y="2458192"/>
            <a:ext cx="4643252" cy="3135086"/>
          </a:xfrm>
          <a:prstGeom prst="wedgeEllipseCallout">
            <a:avLst>
              <a:gd name="adj1" fmla="val 69704"/>
              <a:gd name="adj2" fmla="val -52273"/>
            </a:avLst>
          </a:prstGeom>
          <a:solidFill>
            <a:srgbClr val="7030A0"/>
          </a:solid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EF80C"/>
                </a:solidFill>
                <a:latin typeface="Times New Roman" pitchFamily="18" charset="0"/>
                <a:cs typeface="Times New Roman" pitchFamily="18" charset="0"/>
              </a:rPr>
              <a:t>Quan</a:t>
            </a:r>
            <a:r>
              <a:rPr lang="en-US" sz="2800" b="1" dirty="0">
                <a:solidFill>
                  <a:srgbClr val="FEF80C"/>
                </a:solidFill>
                <a:latin typeface="Times New Roman" pitchFamily="18" charset="0"/>
                <a:cs typeface="Times New Roman" pitchFamily="18" charset="0"/>
              </a:rPr>
              <a:t> </a:t>
            </a:r>
            <a:r>
              <a:rPr lang="en-US" sz="2800" b="1" dirty="0" err="1">
                <a:solidFill>
                  <a:srgbClr val="FEF80C"/>
                </a:solidFill>
                <a:latin typeface="Times New Roman" pitchFamily="18" charset="0"/>
                <a:cs typeface="Times New Roman" pitchFamily="18" charset="0"/>
              </a:rPr>
              <a:t>sát</a:t>
            </a:r>
            <a:r>
              <a:rPr lang="en-US" sz="2800" b="1" dirty="0">
                <a:solidFill>
                  <a:srgbClr val="FEF80C"/>
                </a:solidFill>
                <a:latin typeface="Times New Roman" pitchFamily="18" charset="0"/>
                <a:cs typeface="Times New Roman" pitchFamily="18" charset="0"/>
              </a:rPr>
              <a:t> </a:t>
            </a:r>
            <a:r>
              <a:rPr lang="en-US" sz="2800" b="1" dirty="0" err="1">
                <a:solidFill>
                  <a:srgbClr val="FEF80C"/>
                </a:solidFill>
                <a:latin typeface="Times New Roman" pitchFamily="18" charset="0"/>
                <a:cs typeface="Times New Roman" pitchFamily="18" charset="0"/>
              </a:rPr>
              <a:t>hình</a:t>
            </a:r>
            <a:r>
              <a:rPr lang="en-US" sz="2800" b="1" dirty="0">
                <a:solidFill>
                  <a:srgbClr val="FEF80C"/>
                </a:solidFill>
                <a:latin typeface="Times New Roman" pitchFamily="18" charset="0"/>
                <a:cs typeface="Times New Roman" pitchFamily="18" charset="0"/>
              </a:rPr>
              <a:t>, </a:t>
            </a:r>
            <a:r>
              <a:rPr lang="en-US" sz="2800" b="1" dirty="0" err="1">
                <a:solidFill>
                  <a:srgbClr val="FEF80C"/>
                </a:solidFill>
                <a:latin typeface="Times New Roman" pitchFamily="18" charset="0"/>
                <a:cs typeface="Times New Roman" pitchFamily="18" charset="0"/>
              </a:rPr>
              <a:t>em</a:t>
            </a:r>
            <a:r>
              <a:rPr lang="en-US" sz="2800" b="1" dirty="0">
                <a:solidFill>
                  <a:srgbClr val="FEF80C"/>
                </a:solidFill>
                <a:latin typeface="Times New Roman" pitchFamily="18" charset="0"/>
                <a:cs typeface="Times New Roman" pitchFamily="18" charset="0"/>
              </a:rPr>
              <a:t> </a:t>
            </a:r>
            <a:r>
              <a:rPr lang="en-US" sz="2800" b="1" dirty="0" err="1">
                <a:solidFill>
                  <a:srgbClr val="FEF80C"/>
                </a:solidFill>
                <a:latin typeface="Times New Roman" pitchFamily="18" charset="0"/>
                <a:cs typeface="Times New Roman" pitchFamily="18" charset="0"/>
              </a:rPr>
              <a:t>hãy</a:t>
            </a:r>
            <a:r>
              <a:rPr lang="en-US" sz="2800" b="1" dirty="0">
                <a:solidFill>
                  <a:srgbClr val="FEF80C"/>
                </a:solidFill>
                <a:latin typeface="Times New Roman" pitchFamily="18" charset="0"/>
                <a:cs typeface="Times New Roman" pitchFamily="18" charset="0"/>
              </a:rPr>
              <a:t> </a:t>
            </a:r>
            <a:r>
              <a:rPr lang="en-US" sz="2800" b="1" dirty="0" err="1">
                <a:solidFill>
                  <a:srgbClr val="FEF80C"/>
                </a:solidFill>
                <a:latin typeface="Times New Roman" pitchFamily="18" charset="0"/>
                <a:cs typeface="Times New Roman" pitchFamily="18" charset="0"/>
              </a:rPr>
              <a:t>cho</a:t>
            </a:r>
            <a:r>
              <a:rPr lang="en-US" sz="2800" b="1" dirty="0">
                <a:solidFill>
                  <a:srgbClr val="FEF80C"/>
                </a:solidFill>
                <a:latin typeface="Times New Roman" pitchFamily="18" charset="0"/>
                <a:cs typeface="Times New Roman" pitchFamily="18" charset="0"/>
              </a:rPr>
              <a:t> </a:t>
            </a:r>
            <a:r>
              <a:rPr lang="en-US" sz="2800" b="1" dirty="0" err="1">
                <a:solidFill>
                  <a:srgbClr val="FEF80C"/>
                </a:solidFill>
                <a:latin typeface="Times New Roman" pitchFamily="18" charset="0"/>
                <a:cs typeface="Times New Roman" pitchFamily="18" charset="0"/>
              </a:rPr>
              <a:t>biết</a:t>
            </a:r>
            <a:r>
              <a:rPr lang="en-US" sz="2800" b="1" dirty="0">
                <a:solidFill>
                  <a:srgbClr val="FEF80C"/>
                </a:solidFill>
                <a:latin typeface="Times New Roman" pitchFamily="18" charset="0"/>
                <a:cs typeface="Times New Roman" pitchFamily="18" charset="0"/>
              </a:rPr>
              <a:t> </a:t>
            </a:r>
            <a:r>
              <a:rPr lang="en-US" sz="2800" b="1" dirty="0" err="1">
                <a:solidFill>
                  <a:srgbClr val="FEF80C"/>
                </a:solidFill>
                <a:latin typeface="Times New Roman" pitchFamily="18" charset="0"/>
                <a:cs typeface="Times New Roman" pitchFamily="18" charset="0"/>
              </a:rPr>
              <a:t>những</a:t>
            </a:r>
            <a:r>
              <a:rPr lang="en-US" sz="2800" b="1" dirty="0">
                <a:solidFill>
                  <a:srgbClr val="FEF80C"/>
                </a:solidFill>
                <a:latin typeface="Times New Roman" pitchFamily="18" charset="0"/>
                <a:cs typeface="Times New Roman" pitchFamily="18" charset="0"/>
              </a:rPr>
              <a:t> </a:t>
            </a:r>
            <a:r>
              <a:rPr lang="en-US" sz="2800" b="1" dirty="0" err="1">
                <a:solidFill>
                  <a:srgbClr val="FEF80C"/>
                </a:solidFill>
                <a:latin typeface="Times New Roman" pitchFamily="18" charset="0"/>
                <a:cs typeface="Times New Roman" pitchFamily="18" charset="0"/>
              </a:rPr>
              <a:t>nét</a:t>
            </a:r>
            <a:r>
              <a:rPr lang="en-US" sz="2800" b="1" dirty="0">
                <a:solidFill>
                  <a:srgbClr val="FEF80C"/>
                </a:solidFill>
                <a:latin typeface="Times New Roman" pitchFamily="18" charset="0"/>
                <a:cs typeface="Times New Roman" pitchFamily="18" charset="0"/>
              </a:rPr>
              <a:t> </a:t>
            </a:r>
            <a:r>
              <a:rPr lang="en-US" sz="2800" b="1" dirty="0" err="1">
                <a:solidFill>
                  <a:srgbClr val="FEF80C"/>
                </a:solidFill>
                <a:latin typeface="Times New Roman" pitchFamily="18" charset="0"/>
                <a:cs typeface="Times New Roman" pitchFamily="18" charset="0"/>
              </a:rPr>
              <a:t>chính</a:t>
            </a:r>
            <a:r>
              <a:rPr lang="en-US" sz="2800" b="1" dirty="0">
                <a:solidFill>
                  <a:srgbClr val="FEF80C"/>
                </a:solidFill>
                <a:latin typeface="Times New Roman" pitchFamily="18" charset="0"/>
                <a:cs typeface="Times New Roman" pitchFamily="18" charset="0"/>
              </a:rPr>
              <a:t> </a:t>
            </a:r>
            <a:r>
              <a:rPr lang="en-US" sz="2800" b="1" dirty="0" err="1">
                <a:solidFill>
                  <a:srgbClr val="FEF80C"/>
                </a:solidFill>
                <a:latin typeface="Times New Roman" pitchFamily="18" charset="0"/>
                <a:cs typeface="Times New Roman" pitchFamily="18" charset="0"/>
              </a:rPr>
              <a:t>về</a:t>
            </a:r>
            <a:r>
              <a:rPr lang="en-US" sz="2800" b="1" dirty="0">
                <a:solidFill>
                  <a:srgbClr val="FEF80C"/>
                </a:solidFill>
                <a:latin typeface="Times New Roman" pitchFamily="18" charset="0"/>
                <a:cs typeface="Times New Roman" pitchFamily="18" charset="0"/>
              </a:rPr>
              <a:t> </a:t>
            </a:r>
            <a:r>
              <a:rPr lang="en-US" sz="2800" b="1" dirty="0" err="1">
                <a:solidFill>
                  <a:srgbClr val="FEF80C"/>
                </a:solidFill>
                <a:latin typeface="Times New Roman" pitchFamily="18" charset="0"/>
                <a:cs typeface="Times New Roman" pitchFamily="18" charset="0"/>
              </a:rPr>
              <a:t>đời</a:t>
            </a:r>
            <a:r>
              <a:rPr lang="en-US" sz="2800" b="1" dirty="0">
                <a:solidFill>
                  <a:srgbClr val="FEF80C"/>
                </a:solidFill>
                <a:latin typeface="Times New Roman" pitchFamily="18" charset="0"/>
                <a:cs typeface="Times New Roman" pitchFamily="18" charset="0"/>
              </a:rPr>
              <a:t> </a:t>
            </a:r>
            <a:r>
              <a:rPr lang="en-US" sz="2800" b="1" dirty="0" err="1">
                <a:solidFill>
                  <a:srgbClr val="FEF80C"/>
                </a:solidFill>
                <a:latin typeface="Times New Roman" pitchFamily="18" charset="0"/>
                <a:cs typeface="Times New Roman" pitchFamily="18" charset="0"/>
              </a:rPr>
              <a:t>sống</a:t>
            </a:r>
            <a:r>
              <a:rPr lang="en-US" sz="2800" b="1" dirty="0">
                <a:solidFill>
                  <a:srgbClr val="FEF80C"/>
                </a:solidFill>
                <a:latin typeface="Times New Roman" pitchFamily="18" charset="0"/>
                <a:cs typeface="Times New Roman" pitchFamily="18" charset="0"/>
              </a:rPr>
              <a:t> </a:t>
            </a:r>
            <a:r>
              <a:rPr lang="en-US" sz="2800" b="1" dirty="0" err="1">
                <a:solidFill>
                  <a:srgbClr val="FEF80C"/>
                </a:solidFill>
                <a:latin typeface="Times New Roman" pitchFamily="18" charset="0"/>
                <a:cs typeface="Times New Roman" pitchFamily="18" charset="0"/>
              </a:rPr>
              <a:t>của</a:t>
            </a:r>
            <a:r>
              <a:rPr lang="en-US" sz="2800" b="1" dirty="0">
                <a:solidFill>
                  <a:srgbClr val="FEF80C"/>
                </a:solidFill>
                <a:latin typeface="Times New Roman" pitchFamily="18" charset="0"/>
                <a:cs typeface="Times New Roman" pitchFamily="18" charset="0"/>
              </a:rPr>
              <a:t> </a:t>
            </a:r>
            <a:r>
              <a:rPr lang="en-US" sz="2800" b="1" dirty="0" err="1">
                <a:solidFill>
                  <a:srgbClr val="FEF80C"/>
                </a:solidFill>
                <a:latin typeface="Times New Roman" pitchFamily="18" charset="0"/>
                <a:cs typeface="Times New Roman" pitchFamily="18" charset="0"/>
              </a:rPr>
              <a:t>người</a:t>
            </a:r>
            <a:r>
              <a:rPr lang="en-US" sz="2800" b="1" dirty="0">
                <a:solidFill>
                  <a:srgbClr val="FEF80C"/>
                </a:solidFill>
                <a:latin typeface="Times New Roman" pitchFamily="18" charset="0"/>
                <a:cs typeface="Times New Roman" pitchFamily="18" charset="0"/>
              </a:rPr>
              <a:t> </a:t>
            </a:r>
            <a:r>
              <a:rPr lang="en-US" sz="2800" b="1" dirty="0" err="1">
                <a:solidFill>
                  <a:srgbClr val="FEF80C"/>
                </a:solidFill>
                <a:latin typeface="Times New Roman" pitchFamily="18" charset="0"/>
                <a:cs typeface="Times New Roman" pitchFamily="18" charset="0"/>
              </a:rPr>
              <a:t>nguyên</a:t>
            </a:r>
            <a:r>
              <a:rPr lang="en-US" sz="2800" b="1" dirty="0">
                <a:solidFill>
                  <a:srgbClr val="FEF80C"/>
                </a:solidFill>
                <a:latin typeface="Times New Roman" pitchFamily="18" charset="0"/>
                <a:cs typeface="Times New Roman" pitchFamily="18" charset="0"/>
              </a:rPr>
              <a:t> </a:t>
            </a:r>
            <a:r>
              <a:rPr lang="en-US" sz="2800" b="1" dirty="0" err="1">
                <a:solidFill>
                  <a:srgbClr val="FEF80C"/>
                </a:solidFill>
                <a:latin typeface="Times New Roman" pitchFamily="18" charset="0"/>
                <a:cs typeface="Times New Roman" pitchFamily="18" charset="0"/>
              </a:rPr>
              <a:t>thủy</a:t>
            </a:r>
            <a:r>
              <a:rPr lang="en-US" sz="2800" b="1" dirty="0">
                <a:solidFill>
                  <a:srgbClr val="FEF80C"/>
                </a:solidFill>
                <a:latin typeface="Times New Roman" pitchFamily="18" charset="0"/>
                <a:cs typeface="Times New Roman" pitchFamily="18" charset="0"/>
              </a:rPr>
              <a:t> ở VN ?</a:t>
            </a:r>
          </a:p>
        </p:txBody>
      </p:sp>
      <p:sp>
        <p:nvSpPr>
          <p:cNvPr id="8" name="Rounded Rectangle 7"/>
          <p:cNvSpPr/>
          <p:nvPr/>
        </p:nvSpPr>
        <p:spPr>
          <a:xfrm>
            <a:off x="6258296" y="3348842"/>
            <a:ext cx="5427023" cy="2600696"/>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ts val="1650"/>
              </a:lnSpc>
              <a:spcAft>
                <a:spcPts val="900"/>
              </a:spcAft>
            </a:pPr>
            <a:r>
              <a:rPr lang="en-US" sz="2000" dirty="0">
                <a:solidFill>
                  <a:srgbClr val="FF0000"/>
                </a:solidFill>
                <a:latin typeface="Times New Roman" pitchFamily="18" charset="0"/>
                <a:ea typeface="Times New Roman"/>
                <a:cs typeface="Times New Roman" pitchFamily="18" charset="0"/>
              </a:rPr>
              <a:t>+ </a:t>
            </a:r>
            <a:r>
              <a:rPr lang="en-US" sz="2000" dirty="0" err="1">
                <a:solidFill>
                  <a:srgbClr val="FF0000"/>
                </a:solidFill>
                <a:latin typeface="Times New Roman" pitchFamily="18" charset="0"/>
                <a:ea typeface="Times New Roman"/>
                <a:cs typeface="Times New Roman" pitchFamily="18" charset="0"/>
              </a:rPr>
              <a:t>Đời</a:t>
            </a:r>
            <a:r>
              <a:rPr lang="en-US" sz="2000" dirty="0">
                <a:solidFill>
                  <a:srgbClr val="FF0000"/>
                </a:solidFill>
                <a:latin typeface="Times New Roman" pitchFamily="18" charset="0"/>
                <a:ea typeface="Times New Roman"/>
                <a:cs typeface="Times New Roman" pitchFamily="18" charset="0"/>
              </a:rPr>
              <a:t> </a:t>
            </a:r>
            <a:r>
              <a:rPr lang="en-US" sz="2000" dirty="0" err="1">
                <a:solidFill>
                  <a:srgbClr val="FF0000"/>
                </a:solidFill>
                <a:latin typeface="Times New Roman" pitchFamily="18" charset="0"/>
                <a:ea typeface="Times New Roman"/>
                <a:cs typeface="Times New Roman" pitchFamily="18" charset="0"/>
              </a:rPr>
              <a:t>sống</a:t>
            </a:r>
            <a:r>
              <a:rPr lang="en-US" sz="2000" dirty="0">
                <a:solidFill>
                  <a:srgbClr val="FF0000"/>
                </a:solidFill>
                <a:latin typeface="Times New Roman" pitchFamily="18" charset="0"/>
                <a:ea typeface="Times New Roman"/>
                <a:cs typeface="Times New Roman" pitchFamily="18" charset="0"/>
              </a:rPr>
              <a:t> </a:t>
            </a:r>
            <a:r>
              <a:rPr lang="en-US" sz="2000" dirty="0" err="1">
                <a:solidFill>
                  <a:srgbClr val="FF0000"/>
                </a:solidFill>
                <a:latin typeface="Times New Roman" pitchFamily="18" charset="0"/>
                <a:ea typeface="Times New Roman"/>
                <a:cs typeface="Times New Roman" pitchFamily="18" charset="0"/>
              </a:rPr>
              <a:t>của</a:t>
            </a:r>
            <a:r>
              <a:rPr lang="en-US" sz="2000" dirty="0">
                <a:solidFill>
                  <a:srgbClr val="FF0000"/>
                </a:solidFill>
                <a:latin typeface="Times New Roman" pitchFamily="18" charset="0"/>
                <a:ea typeface="Times New Roman"/>
                <a:cs typeface="Times New Roman" pitchFamily="18" charset="0"/>
              </a:rPr>
              <a:t> </a:t>
            </a:r>
            <a:r>
              <a:rPr lang="en-US" sz="2000" dirty="0" err="1">
                <a:solidFill>
                  <a:srgbClr val="FF0000"/>
                </a:solidFill>
                <a:latin typeface="Times New Roman" pitchFamily="18" charset="0"/>
                <a:ea typeface="Times New Roman"/>
                <a:cs typeface="Times New Roman" pitchFamily="18" charset="0"/>
              </a:rPr>
              <a:t>người</a:t>
            </a:r>
            <a:r>
              <a:rPr lang="en-US" sz="2000" dirty="0">
                <a:solidFill>
                  <a:srgbClr val="FF0000"/>
                </a:solidFill>
                <a:latin typeface="Times New Roman" pitchFamily="18" charset="0"/>
                <a:ea typeface="Times New Roman"/>
                <a:cs typeface="Times New Roman" pitchFamily="18" charset="0"/>
              </a:rPr>
              <a:t> </a:t>
            </a:r>
            <a:r>
              <a:rPr lang="en-US" sz="2000" dirty="0" err="1">
                <a:solidFill>
                  <a:srgbClr val="FF0000"/>
                </a:solidFill>
                <a:latin typeface="Times New Roman" pitchFamily="18" charset="0"/>
                <a:ea typeface="Times New Roman"/>
                <a:cs typeface="Times New Roman" pitchFamily="18" charset="0"/>
              </a:rPr>
              <a:t>nguyên</a:t>
            </a:r>
            <a:r>
              <a:rPr lang="en-US" sz="2000" dirty="0">
                <a:solidFill>
                  <a:srgbClr val="FF0000"/>
                </a:solidFill>
                <a:latin typeface="Times New Roman" pitchFamily="18" charset="0"/>
                <a:ea typeface="Times New Roman"/>
                <a:cs typeface="Times New Roman" pitchFamily="18" charset="0"/>
              </a:rPr>
              <a:t> </a:t>
            </a:r>
            <a:r>
              <a:rPr lang="en-US" sz="2000" dirty="0" err="1">
                <a:solidFill>
                  <a:srgbClr val="FF0000"/>
                </a:solidFill>
                <a:latin typeface="Times New Roman" pitchFamily="18" charset="0"/>
                <a:ea typeface="Times New Roman"/>
                <a:cs typeface="Times New Roman" pitchFamily="18" charset="0"/>
              </a:rPr>
              <a:t>thủy</a:t>
            </a:r>
            <a:r>
              <a:rPr lang="en-US" sz="2000" dirty="0">
                <a:solidFill>
                  <a:srgbClr val="FF0000"/>
                </a:solidFill>
                <a:latin typeface="Times New Roman" pitchFamily="18" charset="0"/>
                <a:ea typeface="Times New Roman"/>
                <a:cs typeface="Times New Roman" pitchFamily="18" charset="0"/>
              </a:rPr>
              <a:t> ở </a:t>
            </a:r>
            <a:r>
              <a:rPr lang="en-US" sz="2000" dirty="0" err="1">
                <a:solidFill>
                  <a:srgbClr val="FF0000"/>
                </a:solidFill>
                <a:latin typeface="Times New Roman" pitchFamily="18" charset="0"/>
                <a:ea typeface="Times New Roman"/>
                <a:cs typeface="Times New Roman" pitchFamily="18" charset="0"/>
              </a:rPr>
              <a:t>Việt</a:t>
            </a:r>
            <a:r>
              <a:rPr lang="en-US" sz="2000" dirty="0">
                <a:solidFill>
                  <a:srgbClr val="FF0000"/>
                </a:solidFill>
                <a:latin typeface="Times New Roman" pitchFamily="18" charset="0"/>
                <a:ea typeface="Times New Roman"/>
                <a:cs typeface="Times New Roman" pitchFamily="18" charset="0"/>
              </a:rPr>
              <a:t> Nam </a:t>
            </a:r>
            <a:r>
              <a:rPr lang="en-US" sz="2000" dirty="0" err="1">
                <a:solidFill>
                  <a:srgbClr val="FF0000"/>
                </a:solidFill>
                <a:latin typeface="Times New Roman" pitchFamily="18" charset="0"/>
                <a:ea typeface="Times New Roman"/>
                <a:cs typeface="Times New Roman" pitchFamily="18" charset="0"/>
              </a:rPr>
              <a:t>sống</a:t>
            </a:r>
            <a:r>
              <a:rPr lang="en-US" sz="2000" dirty="0">
                <a:solidFill>
                  <a:srgbClr val="FF0000"/>
                </a:solidFill>
                <a:latin typeface="Times New Roman" pitchFamily="18" charset="0"/>
                <a:ea typeface="Times New Roman"/>
                <a:cs typeface="Times New Roman" pitchFamily="18" charset="0"/>
              </a:rPr>
              <a:t> </a:t>
            </a:r>
            <a:r>
              <a:rPr lang="en-US" sz="2000" dirty="0" err="1">
                <a:solidFill>
                  <a:srgbClr val="FF0000"/>
                </a:solidFill>
                <a:latin typeface="Times New Roman" pitchFamily="18" charset="0"/>
                <a:ea typeface="Times New Roman"/>
                <a:cs typeface="Times New Roman" pitchFamily="18" charset="0"/>
              </a:rPr>
              <a:t>phụ</a:t>
            </a:r>
            <a:r>
              <a:rPr lang="en-US" sz="2000" dirty="0">
                <a:solidFill>
                  <a:srgbClr val="FF0000"/>
                </a:solidFill>
                <a:latin typeface="Times New Roman" pitchFamily="18" charset="0"/>
                <a:ea typeface="Times New Roman"/>
                <a:cs typeface="Times New Roman" pitchFamily="18" charset="0"/>
              </a:rPr>
              <a:t> </a:t>
            </a:r>
            <a:r>
              <a:rPr lang="en-US" sz="2000" dirty="0" err="1">
                <a:solidFill>
                  <a:srgbClr val="FF0000"/>
                </a:solidFill>
                <a:latin typeface="Times New Roman" pitchFamily="18" charset="0"/>
                <a:ea typeface="Times New Roman"/>
                <a:cs typeface="Times New Roman" pitchFamily="18" charset="0"/>
              </a:rPr>
              <a:t>thuộc</a:t>
            </a:r>
            <a:r>
              <a:rPr lang="en-US" sz="2000" dirty="0">
                <a:solidFill>
                  <a:srgbClr val="FF0000"/>
                </a:solidFill>
                <a:latin typeface="Times New Roman" pitchFamily="18" charset="0"/>
                <a:ea typeface="Times New Roman"/>
                <a:cs typeface="Times New Roman" pitchFamily="18" charset="0"/>
              </a:rPr>
              <a:t> </a:t>
            </a:r>
            <a:r>
              <a:rPr lang="en-US" sz="2000" dirty="0" err="1">
                <a:solidFill>
                  <a:srgbClr val="FF0000"/>
                </a:solidFill>
                <a:latin typeface="Times New Roman" pitchFamily="18" charset="0"/>
                <a:ea typeface="Times New Roman"/>
                <a:cs typeface="Times New Roman" pitchFamily="18" charset="0"/>
              </a:rPr>
              <a:t>vào</a:t>
            </a:r>
            <a:r>
              <a:rPr lang="en-US" sz="2000" dirty="0">
                <a:solidFill>
                  <a:srgbClr val="FF0000"/>
                </a:solidFill>
                <a:latin typeface="Times New Roman" pitchFamily="18" charset="0"/>
                <a:ea typeface="Times New Roman"/>
                <a:cs typeface="Times New Roman" pitchFamily="18" charset="0"/>
              </a:rPr>
              <a:t> </a:t>
            </a:r>
            <a:r>
              <a:rPr lang="en-US" sz="2000" dirty="0" err="1">
                <a:solidFill>
                  <a:srgbClr val="FF0000"/>
                </a:solidFill>
                <a:latin typeface="Times New Roman" pitchFamily="18" charset="0"/>
                <a:ea typeface="Times New Roman"/>
                <a:cs typeface="Times New Roman" pitchFamily="18" charset="0"/>
              </a:rPr>
              <a:t>thiên</a:t>
            </a:r>
            <a:r>
              <a:rPr lang="en-US" sz="2000" dirty="0">
                <a:solidFill>
                  <a:srgbClr val="FF0000"/>
                </a:solidFill>
                <a:latin typeface="Times New Roman" pitchFamily="18" charset="0"/>
                <a:ea typeface="Times New Roman"/>
                <a:cs typeface="Times New Roman" pitchFamily="18" charset="0"/>
              </a:rPr>
              <a:t> </a:t>
            </a:r>
            <a:r>
              <a:rPr lang="en-US" sz="2000" dirty="0" err="1">
                <a:solidFill>
                  <a:srgbClr val="FF0000"/>
                </a:solidFill>
                <a:latin typeface="Times New Roman" pitchFamily="18" charset="0"/>
                <a:ea typeface="Times New Roman"/>
                <a:cs typeface="Times New Roman" pitchFamily="18" charset="0"/>
              </a:rPr>
              <a:t>nhiên</a:t>
            </a:r>
            <a:r>
              <a:rPr lang="en-US" sz="2000" dirty="0">
                <a:solidFill>
                  <a:srgbClr val="FF0000"/>
                </a:solidFill>
                <a:latin typeface="Times New Roman" pitchFamily="18" charset="0"/>
                <a:ea typeface="Times New Roman"/>
                <a:cs typeface="Times New Roman" pitchFamily="18" charset="0"/>
              </a:rPr>
              <a:t>. </a:t>
            </a:r>
            <a:r>
              <a:rPr lang="en-US" sz="2000" dirty="0" err="1">
                <a:solidFill>
                  <a:srgbClr val="FF0000"/>
                </a:solidFill>
                <a:latin typeface="Times New Roman" pitchFamily="18" charset="0"/>
                <a:ea typeface="Times New Roman"/>
                <a:cs typeface="Times New Roman" pitchFamily="18" charset="0"/>
              </a:rPr>
              <a:t>Họ</a:t>
            </a:r>
            <a:r>
              <a:rPr lang="en-US" sz="2000" dirty="0">
                <a:solidFill>
                  <a:srgbClr val="FF0000"/>
                </a:solidFill>
                <a:latin typeface="Times New Roman" pitchFamily="18" charset="0"/>
                <a:ea typeface="Times New Roman"/>
                <a:cs typeface="Times New Roman" pitchFamily="18" charset="0"/>
              </a:rPr>
              <a:t> di </a:t>
            </a:r>
            <a:r>
              <a:rPr lang="en-US" sz="2000" dirty="0" err="1">
                <a:solidFill>
                  <a:srgbClr val="FF0000"/>
                </a:solidFill>
                <a:latin typeface="Times New Roman" pitchFamily="18" charset="0"/>
                <a:ea typeface="Times New Roman"/>
                <a:cs typeface="Times New Roman" pitchFamily="18" charset="0"/>
              </a:rPr>
              <a:t>chuyển</a:t>
            </a:r>
            <a:r>
              <a:rPr lang="en-US" sz="2000" dirty="0">
                <a:solidFill>
                  <a:srgbClr val="FF0000"/>
                </a:solidFill>
                <a:latin typeface="Times New Roman" pitchFamily="18" charset="0"/>
                <a:ea typeface="Times New Roman"/>
                <a:cs typeface="Times New Roman" pitchFamily="18" charset="0"/>
              </a:rPr>
              <a:t> </a:t>
            </a:r>
            <a:r>
              <a:rPr lang="en-US" sz="2000" dirty="0" err="1">
                <a:solidFill>
                  <a:srgbClr val="FF0000"/>
                </a:solidFill>
                <a:latin typeface="Times New Roman" pitchFamily="18" charset="0"/>
                <a:ea typeface="Times New Roman"/>
                <a:cs typeface="Times New Roman" pitchFamily="18" charset="0"/>
              </a:rPr>
              <a:t>từ</a:t>
            </a:r>
            <a:r>
              <a:rPr lang="en-US" sz="2000" dirty="0">
                <a:solidFill>
                  <a:srgbClr val="FF0000"/>
                </a:solidFill>
                <a:latin typeface="Times New Roman" pitchFamily="18" charset="0"/>
                <a:ea typeface="Times New Roman"/>
                <a:cs typeface="Times New Roman" pitchFamily="18" charset="0"/>
              </a:rPr>
              <a:t> </a:t>
            </a:r>
            <a:r>
              <a:rPr lang="en-US" sz="2000" dirty="0" err="1">
                <a:solidFill>
                  <a:srgbClr val="FF0000"/>
                </a:solidFill>
                <a:latin typeface="Times New Roman" pitchFamily="18" charset="0"/>
                <a:ea typeface="Times New Roman"/>
                <a:cs typeface="Times New Roman" pitchFamily="18" charset="0"/>
              </a:rPr>
              <a:t>khu</a:t>
            </a:r>
            <a:r>
              <a:rPr lang="en-US" sz="2000" dirty="0">
                <a:solidFill>
                  <a:srgbClr val="FF0000"/>
                </a:solidFill>
                <a:latin typeface="Times New Roman" pitchFamily="18" charset="0"/>
                <a:ea typeface="Times New Roman"/>
                <a:cs typeface="Times New Roman" pitchFamily="18" charset="0"/>
              </a:rPr>
              <a:t> </a:t>
            </a:r>
            <a:r>
              <a:rPr lang="en-US" sz="2000" dirty="0" err="1">
                <a:solidFill>
                  <a:srgbClr val="FF0000"/>
                </a:solidFill>
                <a:latin typeface="Times New Roman" pitchFamily="18" charset="0"/>
                <a:ea typeface="Times New Roman"/>
                <a:cs typeface="Times New Roman" pitchFamily="18" charset="0"/>
              </a:rPr>
              <a:t>rừng</a:t>
            </a:r>
            <a:r>
              <a:rPr lang="en-US" sz="2000" dirty="0">
                <a:solidFill>
                  <a:srgbClr val="FF0000"/>
                </a:solidFill>
                <a:latin typeface="Times New Roman" pitchFamily="18" charset="0"/>
                <a:ea typeface="Times New Roman"/>
                <a:cs typeface="Times New Roman" pitchFamily="18" charset="0"/>
              </a:rPr>
              <a:t> </a:t>
            </a:r>
            <a:r>
              <a:rPr lang="en-US" sz="2000" dirty="0" err="1">
                <a:solidFill>
                  <a:srgbClr val="FF0000"/>
                </a:solidFill>
                <a:latin typeface="Times New Roman" pitchFamily="18" charset="0"/>
                <a:ea typeface="Times New Roman"/>
                <a:cs typeface="Times New Roman" pitchFamily="18" charset="0"/>
              </a:rPr>
              <a:t>này</a:t>
            </a:r>
            <a:r>
              <a:rPr lang="en-US" sz="2000" dirty="0">
                <a:solidFill>
                  <a:srgbClr val="FF0000"/>
                </a:solidFill>
                <a:latin typeface="Times New Roman" pitchFamily="18" charset="0"/>
                <a:ea typeface="Times New Roman"/>
                <a:cs typeface="Times New Roman" pitchFamily="18" charset="0"/>
              </a:rPr>
              <a:t> </a:t>
            </a:r>
            <a:r>
              <a:rPr lang="en-US" sz="2000" dirty="0" err="1">
                <a:solidFill>
                  <a:srgbClr val="FF0000"/>
                </a:solidFill>
                <a:latin typeface="Times New Roman" pitchFamily="18" charset="0"/>
                <a:ea typeface="Times New Roman"/>
                <a:cs typeface="Times New Roman" pitchFamily="18" charset="0"/>
              </a:rPr>
              <a:t>đến</a:t>
            </a:r>
            <a:r>
              <a:rPr lang="en-US" sz="2000" dirty="0">
                <a:solidFill>
                  <a:srgbClr val="FF0000"/>
                </a:solidFill>
                <a:latin typeface="Times New Roman" pitchFamily="18" charset="0"/>
                <a:ea typeface="Times New Roman"/>
                <a:cs typeface="Times New Roman" pitchFamily="18" charset="0"/>
              </a:rPr>
              <a:t> </a:t>
            </a:r>
            <a:r>
              <a:rPr lang="en-US" sz="2000" dirty="0" err="1">
                <a:solidFill>
                  <a:srgbClr val="FF0000"/>
                </a:solidFill>
                <a:latin typeface="Times New Roman" pitchFamily="18" charset="0"/>
                <a:ea typeface="Times New Roman"/>
                <a:cs typeface="Times New Roman" pitchFamily="18" charset="0"/>
              </a:rPr>
              <a:t>khu</a:t>
            </a:r>
            <a:r>
              <a:rPr lang="en-US" sz="2000" dirty="0">
                <a:solidFill>
                  <a:srgbClr val="FF0000"/>
                </a:solidFill>
                <a:latin typeface="Times New Roman" pitchFamily="18" charset="0"/>
                <a:ea typeface="Times New Roman"/>
                <a:cs typeface="Times New Roman" pitchFamily="18" charset="0"/>
              </a:rPr>
              <a:t> </a:t>
            </a:r>
            <a:r>
              <a:rPr lang="en-US" sz="2000" dirty="0" err="1">
                <a:solidFill>
                  <a:srgbClr val="FF0000"/>
                </a:solidFill>
                <a:latin typeface="Times New Roman" pitchFamily="18" charset="0"/>
                <a:ea typeface="Times New Roman"/>
                <a:cs typeface="Times New Roman" pitchFamily="18" charset="0"/>
              </a:rPr>
              <a:t>rừng</a:t>
            </a:r>
            <a:r>
              <a:rPr lang="en-US" sz="2000" dirty="0">
                <a:solidFill>
                  <a:srgbClr val="FF0000"/>
                </a:solidFill>
                <a:latin typeface="Times New Roman" pitchFamily="18" charset="0"/>
                <a:ea typeface="Times New Roman"/>
                <a:cs typeface="Times New Roman" pitchFamily="18" charset="0"/>
              </a:rPr>
              <a:t> </a:t>
            </a:r>
            <a:r>
              <a:rPr lang="en-US" sz="2000" dirty="0" err="1">
                <a:solidFill>
                  <a:srgbClr val="FF0000"/>
                </a:solidFill>
                <a:latin typeface="Times New Roman" pitchFamily="18" charset="0"/>
                <a:ea typeface="Times New Roman"/>
                <a:cs typeface="Times New Roman" pitchFamily="18" charset="0"/>
              </a:rPr>
              <a:t>khác</a:t>
            </a:r>
            <a:r>
              <a:rPr lang="en-US" sz="2000" dirty="0">
                <a:solidFill>
                  <a:srgbClr val="FF0000"/>
                </a:solidFill>
                <a:latin typeface="Times New Roman" pitchFamily="18" charset="0"/>
                <a:ea typeface="Times New Roman"/>
                <a:cs typeface="Times New Roman" pitchFamily="18" charset="0"/>
              </a:rPr>
              <a:t> </a:t>
            </a:r>
            <a:r>
              <a:rPr lang="en-US" sz="2000" dirty="0" err="1">
                <a:solidFill>
                  <a:srgbClr val="FF0000"/>
                </a:solidFill>
                <a:latin typeface="Times New Roman" pitchFamily="18" charset="0"/>
                <a:ea typeface="Times New Roman"/>
                <a:cs typeface="Times New Roman" pitchFamily="18" charset="0"/>
              </a:rPr>
              <a:t>để</a:t>
            </a:r>
            <a:r>
              <a:rPr lang="en-US" sz="2000" dirty="0">
                <a:solidFill>
                  <a:srgbClr val="FF0000"/>
                </a:solidFill>
                <a:latin typeface="Times New Roman" pitchFamily="18" charset="0"/>
                <a:ea typeface="Times New Roman"/>
                <a:cs typeface="Times New Roman" pitchFamily="18" charset="0"/>
              </a:rPr>
              <a:t> </a:t>
            </a:r>
            <a:r>
              <a:rPr lang="en-US" sz="2000" dirty="0" err="1">
                <a:solidFill>
                  <a:srgbClr val="FF0000"/>
                </a:solidFill>
                <a:latin typeface="Times New Roman" pitchFamily="18" charset="0"/>
                <a:ea typeface="Times New Roman"/>
                <a:cs typeface="Times New Roman" pitchFamily="18" charset="0"/>
              </a:rPr>
              <a:t>tìm</a:t>
            </a:r>
            <a:r>
              <a:rPr lang="en-US" sz="2000" dirty="0">
                <a:solidFill>
                  <a:srgbClr val="FF0000"/>
                </a:solidFill>
                <a:latin typeface="Times New Roman" pitchFamily="18" charset="0"/>
                <a:ea typeface="Times New Roman"/>
                <a:cs typeface="Times New Roman" pitchFamily="18" charset="0"/>
              </a:rPr>
              <a:t> </a:t>
            </a:r>
            <a:r>
              <a:rPr lang="en-US" sz="2000" dirty="0" err="1">
                <a:solidFill>
                  <a:srgbClr val="FF0000"/>
                </a:solidFill>
                <a:latin typeface="Times New Roman" pitchFamily="18" charset="0"/>
                <a:ea typeface="Times New Roman"/>
                <a:cs typeface="Times New Roman" pitchFamily="18" charset="0"/>
              </a:rPr>
              <a:t>kiếm</a:t>
            </a:r>
            <a:r>
              <a:rPr lang="en-US" sz="2000" dirty="0">
                <a:solidFill>
                  <a:srgbClr val="FF0000"/>
                </a:solidFill>
                <a:latin typeface="Times New Roman" pitchFamily="18" charset="0"/>
                <a:ea typeface="Times New Roman"/>
                <a:cs typeface="Times New Roman" pitchFamily="18" charset="0"/>
              </a:rPr>
              <a:t> </a:t>
            </a:r>
            <a:r>
              <a:rPr lang="en-US" sz="2000" dirty="0" err="1">
                <a:solidFill>
                  <a:srgbClr val="FF0000"/>
                </a:solidFill>
                <a:latin typeface="Times New Roman" pitchFamily="18" charset="0"/>
                <a:ea typeface="Times New Roman"/>
                <a:cs typeface="Times New Roman" pitchFamily="18" charset="0"/>
              </a:rPr>
              <a:t>thức</a:t>
            </a:r>
            <a:r>
              <a:rPr lang="en-US" sz="2000" dirty="0">
                <a:solidFill>
                  <a:srgbClr val="FF0000"/>
                </a:solidFill>
                <a:latin typeface="Times New Roman" pitchFamily="18" charset="0"/>
                <a:ea typeface="Times New Roman"/>
                <a:cs typeface="Times New Roman" pitchFamily="18" charset="0"/>
              </a:rPr>
              <a:t> </a:t>
            </a:r>
            <a:r>
              <a:rPr lang="en-US" sz="2000" dirty="0" err="1">
                <a:solidFill>
                  <a:srgbClr val="FF0000"/>
                </a:solidFill>
                <a:latin typeface="Times New Roman" pitchFamily="18" charset="0"/>
                <a:ea typeface="Times New Roman"/>
                <a:cs typeface="Times New Roman" pitchFamily="18" charset="0"/>
              </a:rPr>
              <a:t>ăn</a:t>
            </a:r>
            <a:r>
              <a:rPr lang="en-US" sz="2000" dirty="0">
                <a:solidFill>
                  <a:srgbClr val="FF0000"/>
                </a:solidFill>
                <a:latin typeface="Times New Roman" pitchFamily="18" charset="0"/>
                <a:ea typeface="Times New Roman"/>
                <a:cs typeface="Times New Roman" pitchFamily="18" charset="0"/>
              </a:rPr>
              <a:t>. </a:t>
            </a:r>
            <a:r>
              <a:rPr lang="en-US" sz="2000" dirty="0" err="1">
                <a:solidFill>
                  <a:srgbClr val="FF0000"/>
                </a:solidFill>
                <a:latin typeface="Times New Roman" pitchFamily="18" charset="0"/>
                <a:ea typeface="Times New Roman"/>
                <a:cs typeface="Times New Roman" pitchFamily="18" charset="0"/>
              </a:rPr>
              <a:t>Phụ</a:t>
            </a:r>
            <a:r>
              <a:rPr lang="en-US" sz="2000" dirty="0">
                <a:solidFill>
                  <a:srgbClr val="FF0000"/>
                </a:solidFill>
                <a:latin typeface="Times New Roman" pitchFamily="18" charset="0"/>
                <a:ea typeface="Times New Roman"/>
                <a:cs typeface="Times New Roman" pitchFamily="18" charset="0"/>
              </a:rPr>
              <a:t> </a:t>
            </a:r>
            <a:r>
              <a:rPr lang="en-US" sz="2000" dirty="0" err="1">
                <a:solidFill>
                  <a:srgbClr val="FF0000"/>
                </a:solidFill>
                <a:latin typeface="Times New Roman" pitchFamily="18" charset="0"/>
                <a:ea typeface="Times New Roman"/>
                <a:cs typeface="Times New Roman" pitchFamily="18" charset="0"/>
              </a:rPr>
              <a:t>nữ</a:t>
            </a:r>
            <a:r>
              <a:rPr lang="en-US" sz="2000" dirty="0">
                <a:solidFill>
                  <a:srgbClr val="FF0000"/>
                </a:solidFill>
                <a:latin typeface="Times New Roman" pitchFamily="18" charset="0"/>
                <a:ea typeface="Times New Roman"/>
                <a:cs typeface="Times New Roman" pitchFamily="18" charset="0"/>
              </a:rPr>
              <a:t> </a:t>
            </a:r>
            <a:r>
              <a:rPr lang="en-US" sz="2000" dirty="0" err="1">
                <a:solidFill>
                  <a:srgbClr val="FF0000"/>
                </a:solidFill>
                <a:latin typeface="Times New Roman" pitchFamily="18" charset="0"/>
                <a:ea typeface="Times New Roman"/>
                <a:cs typeface="Times New Roman" pitchFamily="18" charset="0"/>
              </a:rPr>
              <a:t>và</a:t>
            </a:r>
            <a:r>
              <a:rPr lang="en-US" sz="2000" dirty="0">
                <a:solidFill>
                  <a:srgbClr val="FF0000"/>
                </a:solidFill>
                <a:latin typeface="Times New Roman" pitchFamily="18" charset="0"/>
                <a:ea typeface="Times New Roman"/>
                <a:cs typeface="Times New Roman" pitchFamily="18" charset="0"/>
              </a:rPr>
              <a:t> </a:t>
            </a:r>
            <a:r>
              <a:rPr lang="en-US" sz="2000" dirty="0" err="1">
                <a:solidFill>
                  <a:srgbClr val="FF0000"/>
                </a:solidFill>
                <a:latin typeface="Times New Roman" pitchFamily="18" charset="0"/>
                <a:ea typeface="Times New Roman"/>
                <a:cs typeface="Times New Roman" pitchFamily="18" charset="0"/>
              </a:rPr>
              <a:t>trẻ</a:t>
            </a:r>
            <a:r>
              <a:rPr lang="en-US" sz="2000" dirty="0">
                <a:solidFill>
                  <a:srgbClr val="FF0000"/>
                </a:solidFill>
                <a:latin typeface="Times New Roman" pitchFamily="18" charset="0"/>
                <a:ea typeface="Times New Roman"/>
                <a:cs typeface="Times New Roman" pitchFamily="18" charset="0"/>
              </a:rPr>
              <a:t> </a:t>
            </a:r>
            <a:r>
              <a:rPr lang="en-US" sz="2000" dirty="0" err="1">
                <a:solidFill>
                  <a:srgbClr val="FF0000"/>
                </a:solidFill>
                <a:latin typeface="Times New Roman" pitchFamily="18" charset="0"/>
                <a:ea typeface="Times New Roman"/>
                <a:cs typeface="Times New Roman" pitchFamily="18" charset="0"/>
              </a:rPr>
              <a:t>em</a:t>
            </a:r>
            <a:r>
              <a:rPr lang="en-US" sz="2000" dirty="0">
                <a:solidFill>
                  <a:srgbClr val="FF0000"/>
                </a:solidFill>
                <a:latin typeface="Times New Roman" pitchFamily="18" charset="0"/>
                <a:ea typeface="Times New Roman"/>
                <a:cs typeface="Times New Roman" pitchFamily="18" charset="0"/>
              </a:rPr>
              <a:t> </a:t>
            </a:r>
            <a:r>
              <a:rPr lang="en-US" sz="2000" dirty="0" err="1">
                <a:solidFill>
                  <a:srgbClr val="FF0000"/>
                </a:solidFill>
                <a:latin typeface="Times New Roman" pitchFamily="18" charset="0"/>
                <a:ea typeface="Times New Roman"/>
                <a:cs typeface="Times New Roman" pitchFamily="18" charset="0"/>
              </a:rPr>
              <a:t>hái</a:t>
            </a:r>
            <a:r>
              <a:rPr lang="en-US" sz="2000" dirty="0">
                <a:solidFill>
                  <a:srgbClr val="FF0000"/>
                </a:solidFill>
                <a:latin typeface="Times New Roman" pitchFamily="18" charset="0"/>
                <a:ea typeface="Times New Roman"/>
                <a:cs typeface="Times New Roman" pitchFamily="18" charset="0"/>
              </a:rPr>
              <a:t> </a:t>
            </a:r>
            <a:r>
              <a:rPr lang="en-US" sz="2000" dirty="0" err="1">
                <a:solidFill>
                  <a:srgbClr val="FF0000"/>
                </a:solidFill>
                <a:latin typeface="Times New Roman" pitchFamily="18" charset="0"/>
                <a:ea typeface="Times New Roman"/>
                <a:cs typeface="Times New Roman" pitchFamily="18" charset="0"/>
              </a:rPr>
              <a:t>lượm</a:t>
            </a:r>
            <a:r>
              <a:rPr lang="en-US" sz="2000" dirty="0">
                <a:solidFill>
                  <a:srgbClr val="FF0000"/>
                </a:solidFill>
                <a:latin typeface="Times New Roman" pitchFamily="18" charset="0"/>
                <a:ea typeface="Times New Roman"/>
                <a:cs typeface="Times New Roman" pitchFamily="18" charset="0"/>
              </a:rPr>
              <a:t> </a:t>
            </a:r>
            <a:r>
              <a:rPr lang="en-US" sz="2000" dirty="0" err="1">
                <a:solidFill>
                  <a:srgbClr val="FF0000"/>
                </a:solidFill>
                <a:latin typeface="Times New Roman" pitchFamily="18" charset="0"/>
                <a:ea typeface="Times New Roman"/>
                <a:cs typeface="Times New Roman" pitchFamily="18" charset="0"/>
              </a:rPr>
              <a:t>các</a:t>
            </a:r>
            <a:r>
              <a:rPr lang="en-US" sz="2000" dirty="0">
                <a:solidFill>
                  <a:srgbClr val="FF0000"/>
                </a:solidFill>
                <a:latin typeface="Times New Roman" pitchFamily="18" charset="0"/>
                <a:ea typeface="Times New Roman"/>
                <a:cs typeface="Times New Roman" pitchFamily="18" charset="0"/>
              </a:rPr>
              <a:t> </a:t>
            </a:r>
            <a:r>
              <a:rPr lang="en-US" sz="2000" dirty="0" err="1">
                <a:solidFill>
                  <a:srgbClr val="FF0000"/>
                </a:solidFill>
                <a:latin typeface="Times New Roman" pitchFamily="18" charset="0"/>
                <a:ea typeface="Times New Roman"/>
                <a:cs typeface="Times New Roman" pitchFamily="18" charset="0"/>
              </a:rPr>
              <a:t>loại</a:t>
            </a:r>
            <a:r>
              <a:rPr lang="en-US" sz="2000" dirty="0">
                <a:solidFill>
                  <a:srgbClr val="FF0000"/>
                </a:solidFill>
                <a:latin typeface="Times New Roman" pitchFamily="18" charset="0"/>
                <a:ea typeface="Times New Roman"/>
                <a:cs typeface="Times New Roman" pitchFamily="18" charset="0"/>
              </a:rPr>
              <a:t> </a:t>
            </a:r>
            <a:r>
              <a:rPr lang="en-US" sz="2000" dirty="0" err="1">
                <a:solidFill>
                  <a:srgbClr val="FF0000"/>
                </a:solidFill>
                <a:latin typeface="Times New Roman" pitchFamily="18" charset="0"/>
                <a:ea typeface="Times New Roman"/>
                <a:cs typeface="Times New Roman" pitchFamily="18" charset="0"/>
              </a:rPr>
              <a:t>hạt</a:t>
            </a:r>
            <a:r>
              <a:rPr lang="en-US" sz="2000" dirty="0">
                <a:solidFill>
                  <a:srgbClr val="FF0000"/>
                </a:solidFill>
                <a:latin typeface="Times New Roman" pitchFamily="18" charset="0"/>
                <a:ea typeface="Times New Roman"/>
                <a:cs typeface="Times New Roman" pitchFamily="18" charset="0"/>
              </a:rPr>
              <a:t>, </a:t>
            </a:r>
            <a:r>
              <a:rPr lang="en-US" sz="2000" dirty="0" err="1">
                <a:solidFill>
                  <a:srgbClr val="FF0000"/>
                </a:solidFill>
                <a:latin typeface="Times New Roman" pitchFamily="18" charset="0"/>
                <a:ea typeface="Times New Roman"/>
                <a:cs typeface="Times New Roman" pitchFamily="18" charset="0"/>
              </a:rPr>
              <a:t>quả</a:t>
            </a:r>
            <a:r>
              <a:rPr lang="en-US" sz="2000" dirty="0">
                <a:solidFill>
                  <a:srgbClr val="FF0000"/>
                </a:solidFill>
                <a:latin typeface="Times New Roman" pitchFamily="18" charset="0"/>
                <a:ea typeface="Times New Roman"/>
                <a:cs typeface="Times New Roman" pitchFamily="18" charset="0"/>
              </a:rPr>
              <a:t>. </a:t>
            </a:r>
            <a:r>
              <a:rPr lang="en-US" sz="2000" dirty="0" err="1">
                <a:solidFill>
                  <a:srgbClr val="FF0000"/>
                </a:solidFill>
                <a:latin typeface="Times New Roman" pitchFamily="18" charset="0"/>
                <a:ea typeface="Times New Roman"/>
                <a:cs typeface="Times New Roman" pitchFamily="18" charset="0"/>
              </a:rPr>
              <a:t>Đàn</a:t>
            </a:r>
            <a:r>
              <a:rPr lang="en-US" sz="2000" dirty="0">
                <a:solidFill>
                  <a:srgbClr val="FF0000"/>
                </a:solidFill>
                <a:latin typeface="Times New Roman" pitchFamily="18" charset="0"/>
                <a:ea typeface="Times New Roman"/>
                <a:cs typeface="Times New Roman" pitchFamily="18" charset="0"/>
              </a:rPr>
              <a:t> </a:t>
            </a:r>
            <a:r>
              <a:rPr lang="en-US" sz="2000" dirty="0" err="1">
                <a:solidFill>
                  <a:srgbClr val="FF0000"/>
                </a:solidFill>
                <a:latin typeface="Times New Roman" pitchFamily="18" charset="0"/>
                <a:ea typeface="Times New Roman"/>
                <a:cs typeface="Times New Roman" pitchFamily="18" charset="0"/>
              </a:rPr>
              <a:t>ông</a:t>
            </a:r>
            <a:r>
              <a:rPr lang="en-US" sz="2000" dirty="0">
                <a:solidFill>
                  <a:srgbClr val="FF0000"/>
                </a:solidFill>
                <a:latin typeface="Times New Roman" pitchFamily="18" charset="0"/>
                <a:ea typeface="Times New Roman"/>
                <a:cs typeface="Times New Roman" pitchFamily="18" charset="0"/>
              </a:rPr>
              <a:t> </a:t>
            </a:r>
            <a:r>
              <a:rPr lang="en-US" sz="2000" dirty="0" err="1">
                <a:solidFill>
                  <a:srgbClr val="FF0000"/>
                </a:solidFill>
                <a:latin typeface="Times New Roman" pitchFamily="18" charset="0"/>
                <a:ea typeface="Times New Roman"/>
                <a:cs typeface="Times New Roman" pitchFamily="18" charset="0"/>
              </a:rPr>
              <a:t>đảm</a:t>
            </a:r>
            <a:r>
              <a:rPr lang="en-US" sz="2000" dirty="0">
                <a:solidFill>
                  <a:srgbClr val="FF0000"/>
                </a:solidFill>
                <a:latin typeface="Times New Roman" pitchFamily="18" charset="0"/>
                <a:ea typeface="Times New Roman"/>
                <a:cs typeface="Times New Roman" pitchFamily="18" charset="0"/>
              </a:rPr>
              <a:t> </a:t>
            </a:r>
            <a:r>
              <a:rPr lang="en-US" sz="2000" dirty="0" err="1">
                <a:solidFill>
                  <a:srgbClr val="FF0000"/>
                </a:solidFill>
                <a:latin typeface="Times New Roman" pitchFamily="18" charset="0"/>
                <a:ea typeface="Times New Roman"/>
                <a:cs typeface="Times New Roman" pitchFamily="18" charset="0"/>
              </a:rPr>
              <a:t>nhiệm</a:t>
            </a:r>
            <a:r>
              <a:rPr lang="en-US" sz="2000" dirty="0">
                <a:solidFill>
                  <a:srgbClr val="FF0000"/>
                </a:solidFill>
                <a:latin typeface="Times New Roman" pitchFamily="18" charset="0"/>
                <a:ea typeface="Times New Roman"/>
                <a:cs typeface="Times New Roman" pitchFamily="18" charset="0"/>
              </a:rPr>
              <a:t> </a:t>
            </a:r>
            <a:r>
              <a:rPr lang="en-US" sz="2000" dirty="0" err="1">
                <a:solidFill>
                  <a:srgbClr val="FF0000"/>
                </a:solidFill>
                <a:latin typeface="Times New Roman" pitchFamily="18" charset="0"/>
                <a:ea typeface="Times New Roman"/>
                <a:cs typeface="Times New Roman" pitchFamily="18" charset="0"/>
              </a:rPr>
              <a:t>những</a:t>
            </a:r>
            <a:r>
              <a:rPr lang="en-US" sz="2000" dirty="0">
                <a:solidFill>
                  <a:srgbClr val="FF0000"/>
                </a:solidFill>
                <a:latin typeface="Times New Roman" pitchFamily="18" charset="0"/>
                <a:ea typeface="Times New Roman"/>
                <a:cs typeface="Times New Roman" pitchFamily="18" charset="0"/>
              </a:rPr>
              <a:t> </a:t>
            </a:r>
            <a:r>
              <a:rPr lang="en-US" sz="2000" dirty="0" err="1">
                <a:solidFill>
                  <a:srgbClr val="FF0000"/>
                </a:solidFill>
                <a:latin typeface="Times New Roman" pitchFamily="18" charset="0"/>
                <a:ea typeface="Times New Roman"/>
                <a:cs typeface="Times New Roman" pitchFamily="18" charset="0"/>
              </a:rPr>
              <a:t>công</a:t>
            </a:r>
            <a:r>
              <a:rPr lang="en-US" sz="2000" dirty="0">
                <a:solidFill>
                  <a:srgbClr val="FF0000"/>
                </a:solidFill>
                <a:latin typeface="Times New Roman" pitchFamily="18" charset="0"/>
                <a:ea typeface="Times New Roman"/>
                <a:cs typeface="Times New Roman" pitchFamily="18" charset="0"/>
              </a:rPr>
              <a:t> </a:t>
            </a:r>
            <a:r>
              <a:rPr lang="en-US" sz="2000" dirty="0" err="1">
                <a:solidFill>
                  <a:srgbClr val="FF0000"/>
                </a:solidFill>
                <a:latin typeface="Times New Roman" pitchFamily="18" charset="0"/>
                <a:ea typeface="Times New Roman"/>
                <a:cs typeface="Times New Roman" pitchFamily="18" charset="0"/>
              </a:rPr>
              <a:t>việc</a:t>
            </a:r>
            <a:r>
              <a:rPr lang="en-US" sz="2000" dirty="0">
                <a:solidFill>
                  <a:srgbClr val="FF0000"/>
                </a:solidFill>
                <a:latin typeface="Times New Roman" pitchFamily="18" charset="0"/>
                <a:ea typeface="Times New Roman"/>
                <a:cs typeface="Times New Roman" pitchFamily="18" charset="0"/>
              </a:rPr>
              <a:t> </a:t>
            </a:r>
            <a:r>
              <a:rPr lang="en-US" sz="2000" dirty="0" err="1">
                <a:solidFill>
                  <a:srgbClr val="FF0000"/>
                </a:solidFill>
                <a:latin typeface="Times New Roman" pitchFamily="18" charset="0"/>
                <a:ea typeface="Times New Roman"/>
                <a:cs typeface="Times New Roman" pitchFamily="18" charset="0"/>
              </a:rPr>
              <a:t>nặng</a:t>
            </a:r>
            <a:r>
              <a:rPr lang="en-US" sz="2000" dirty="0">
                <a:solidFill>
                  <a:srgbClr val="FF0000"/>
                </a:solidFill>
                <a:latin typeface="Times New Roman" pitchFamily="18" charset="0"/>
                <a:ea typeface="Times New Roman"/>
                <a:cs typeface="Times New Roman" pitchFamily="18" charset="0"/>
              </a:rPr>
              <a:t> </a:t>
            </a:r>
            <a:r>
              <a:rPr lang="en-US" sz="2000" dirty="0" err="1">
                <a:solidFill>
                  <a:srgbClr val="FF0000"/>
                </a:solidFill>
                <a:latin typeface="Times New Roman" pitchFamily="18" charset="0"/>
                <a:ea typeface="Times New Roman"/>
                <a:cs typeface="Times New Roman" pitchFamily="18" charset="0"/>
              </a:rPr>
              <a:t>nhọc</a:t>
            </a:r>
            <a:r>
              <a:rPr lang="en-US" sz="2000" dirty="0">
                <a:solidFill>
                  <a:srgbClr val="FF0000"/>
                </a:solidFill>
                <a:latin typeface="Times New Roman" pitchFamily="18" charset="0"/>
                <a:ea typeface="Times New Roman"/>
                <a:cs typeface="Times New Roman" pitchFamily="18" charset="0"/>
              </a:rPr>
              <a:t> </a:t>
            </a:r>
            <a:r>
              <a:rPr lang="en-US" sz="2000" dirty="0" err="1">
                <a:solidFill>
                  <a:srgbClr val="FF0000"/>
                </a:solidFill>
                <a:latin typeface="Times New Roman" pitchFamily="18" charset="0"/>
                <a:ea typeface="Times New Roman"/>
                <a:cs typeface="Times New Roman" pitchFamily="18" charset="0"/>
              </a:rPr>
              <a:t>như</a:t>
            </a:r>
            <a:r>
              <a:rPr lang="en-US" sz="2000" dirty="0">
                <a:solidFill>
                  <a:srgbClr val="FF0000"/>
                </a:solidFill>
                <a:latin typeface="Times New Roman" pitchFamily="18" charset="0"/>
                <a:ea typeface="Times New Roman"/>
                <a:cs typeface="Times New Roman" pitchFamily="18" charset="0"/>
              </a:rPr>
              <a:t> </a:t>
            </a:r>
            <a:r>
              <a:rPr lang="en-US" sz="2000" dirty="0" err="1">
                <a:solidFill>
                  <a:srgbClr val="FF0000"/>
                </a:solidFill>
                <a:latin typeface="Times New Roman" pitchFamily="18" charset="0"/>
                <a:ea typeface="Times New Roman"/>
                <a:cs typeface="Times New Roman" pitchFamily="18" charset="0"/>
              </a:rPr>
              <a:t>săn</a:t>
            </a:r>
            <a:r>
              <a:rPr lang="en-US" sz="2000" dirty="0">
                <a:solidFill>
                  <a:srgbClr val="FF0000"/>
                </a:solidFill>
                <a:latin typeface="Times New Roman" pitchFamily="18" charset="0"/>
                <a:ea typeface="Times New Roman"/>
                <a:cs typeface="Times New Roman" pitchFamily="18" charset="0"/>
              </a:rPr>
              <a:t> </a:t>
            </a:r>
            <a:r>
              <a:rPr lang="en-US" sz="2000" dirty="0" err="1">
                <a:solidFill>
                  <a:srgbClr val="FF0000"/>
                </a:solidFill>
                <a:latin typeface="Times New Roman" pitchFamily="18" charset="0"/>
                <a:ea typeface="Times New Roman"/>
                <a:cs typeface="Times New Roman" pitchFamily="18" charset="0"/>
              </a:rPr>
              <a:t>bắt</a:t>
            </a:r>
            <a:r>
              <a:rPr lang="en-US" sz="2000" dirty="0">
                <a:solidFill>
                  <a:srgbClr val="FF0000"/>
                </a:solidFill>
                <a:latin typeface="Times New Roman" pitchFamily="18" charset="0"/>
                <a:ea typeface="Times New Roman"/>
                <a:cs typeface="Times New Roman" pitchFamily="18" charset="0"/>
              </a:rPr>
              <a:t> </a:t>
            </a:r>
            <a:r>
              <a:rPr lang="en-US" sz="2000" dirty="0" err="1">
                <a:solidFill>
                  <a:srgbClr val="FF0000"/>
                </a:solidFill>
                <a:latin typeface="Times New Roman" pitchFamily="18" charset="0"/>
                <a:ea typeface="Times New Roman"/>
                <a:cs typeface="Times New Roman" pitchFamily="18" charset="0"/>
              </a:rPr>
              <a:t>thú</a:t>
            </a:r>
            <a:r>
              <a:rPr lang="en-US" sz="2000" dirty="0">
                <a:solidFill>
                  <a:srgbClr val="FF0000"/>
                </a:solidFill>
                <a:latin typeface="Times New Roman" pitchFamily="18" charset="0"/>
                <a:ea typeface="Times New Roman"/>
                <a:cs typeface="Times New Roman" pitchFamily="18" charset="0"/>
              </a:rPr>
              <a:t> </a:t>
            </a:r>
            <a:r>
              <a:rPr lang="en-US" sz="2000" dirty="0" err="1">
                <a:solidFill>
                  <a:srgbClr val="FF0000"/>
                </a:solidFill>
                <a:latin typeface="Times New Roman" pitchFamily="18" charset="0"/>
                <a:ea typeface="Times New Roman"/>
                <a:cs typeface="Times New Roman" pitchFamily="18" charset="0"/>
              </a:rPr>
              <a:t>rừng</a:t>
            </a:r>
            <a:r>
              <a:rPr lang="en-US" sz="2000" dirty="0">
                <a:solidFill>
                  <a:srgbClr val="FF0000"/>
                </a:solidFill>
                <a:latin typeface="Times New Roman" pitchFamily="18" charset="0"/>
                <a:ea typeface="Times New Roman"/>
                <a:cs typeface="Times New Roman" pitchFamily="18" charset="0"/>
              </a:rPr>
              <a:t>.</a:t>
            </a:r>
            <a:endParaRPr lang="en-US" sz="2000" dirty="0">
              <a:solidFill>
                <a:srgbClr val="FF0000"/>
              </a:solidFill>
              <a:latin typeface="Times New Roman" pitchFamily="18" charset="0"/>
              <a:ea typeface="Calibri"/>
              <a:cs typeface="Times New Roman" pitchFamily="18" charset="0"/>
            </a:endParaRPr>
          </a:p>
          <a:p>
            <a:pPr algn="just">
              <a:lnSpc>
                <a:spcPts val="1650"/>
              </a:lnSpc>
              <a:spcAft>
                <a:spcPts val="900"/>
              </a:spcAft>
            </a:pPr>
            <a:r>
              <a:rPr lang="en-US" sz="2000" dirty="0">
                <a:solidFill>
                  <a:srgbClr val="FF0000"/>
                </a:solidFill>
                <a:latin typeface="Times New Roman" pitchFamily="18" charset="0"/>
                <a:ea typeface="Times New Roman"/>
                <a:cs typeface="Times New Roman" pitchFamily="18" charset="0"/>
              </a:rPr>
              <a:t>+ </a:t>
            </a:r>
            <a:r>
              <a:rPr lang="en-US" sz="2000" dirty="0" err="1">
                <a:solidFill>
                  <a:srgbClr val="FF0000"/>
                </a:solidFill>
                <a:latin typeface="Times New Roman" pitchFamily="18" charset="0"/>
                <a:ea typeface="Times New Roman"/>
                <a:cs typeface="Times New Roman" pitchFamily="18" charset="0"/>
              </a:rPr>
              <a:t>Lửa</a:t>
            </a:r>
            <a:r>
              <a:rPr lang="en-US" sz="2000" dirty="0">
                <a:solidFill>
                  <a:srgbClr val="FF0000"/>
                </a:solidFill>
                <a:latin typeface="Times New Roman" pitchFamily="18" charset="0"/>
                <a:ea typeface="Times New Roman"/>
                <a:cs typeface="Times New Roman" pitchFamily="18" charset="0"/>
              </a:rPr>
              <a:t> </a:t>
            </a:r>
            <a:r>
              <a:rPr lang="en-US" sz="2000" dirty="0" err="1">
                <a:solidFill>
                  <a:srgbClr val="FF0000"/>
                </a:solidFill>
                <a:latin typeface="Times New Roman" pitchFamily="18" charset="0"/>
                <a:ea typeface="Times New Roman"/>
                <a:cs typeface="Times New Roman" pitchFamily="18" charset="0"/>
              </a:rPr>
              <a:t>giúp</a:t>
            </a:r>
            <a:r>
              <a:rPr lang="en-US" sz="2000" dirty="0">
                <a:solidFill>
                  <a:srgbClr val="FF0000"/>
                </a:solidFill>
                <a:latin typeface="Times New Roman" pitchFamily="18" charset="0"/>
                <a:ea typeface="Times New Roman"/>
                <a:cs typeface="Times New Roman" pitchFamily="18" charset="0"/>
              </a:rPr>
              <a:t> con </a:t>
            </a:r>
            <a:r>
              <a:rPr lang="en-US" sz="2000" dirty="0" err="1">
                <a:solidFill>
                  <a:srgbClr val="FF0000"/>
                </a:solidFill>
                <a:latin typeface="Times New Roman" pitchFamily="18" charset="0"/>
                <a:ea typeface="Times New Roman"/>
                <a:cs typeface="Times New Roman" pitchFamily="18" charset="0"/>
              </a:rPr>
              <a:t>người</a:t>
            </a:r>
            <a:r>
              <a:rPr lang="en-US" sz="2000" dirty="0">
                <a:solidFill>
                  <a:srgbClr val="FF0000"/>
                </a:solidFill>
                <a:latin typeface="Times New Roman" pitchFamily="18" charset="0"/>
                <a:ea typeface="Times New Roman"/>
                <a:cs typeface="Times New Roman" pitchFamily="18" charset="0"/>
              </a:rPr>
              <a:t> </a:t>
            </a:r>
            <a:r>
              <a:rPr lang="en-US" sz="2000" dirty="0" err="1">
                <a:solidFill>
                  <a:srgbClr val="FF0000"/>
                </a:solidFill>
                <a:latin typeface="Times New Roman" pitchFamily="18" charset="0"/>
                <a:ea typeface="Times New Roman"/>
                <a:cs typeface="Times New Roman" pitchFamily="18" charset="0"/>
              </a:rPr>
              <a:t>sưởi</a:t>
            </a:r>
            <a:r>
              <a:rPr lang="en-US" sz="2000" dirty="0">
                <a:solidFill>
                  <a:srgbClr val="FF0000"/>
                </a:solidFill>
                <a:latin typeface="Times New Roman" pitchFamily="18" charset="0"/>
                <a:ea typeface="Times New Roman"/>
                <a:cs typeface="Times New Roman" pitchFamily="18" charset="0"/>
              </a:rPr>
              <a:t> </a:t>
            </a:r>
            <a:r>
              <a:rPr lang="en-US" sz="2000" dirty="0" err="1">
                <a:solidFill>
                  <a:srgbClr val="FF0000"/>
                </a:solidFill>
                <a:latin typeface="Times New Roman" pitchFamily="18" charset="0"/>
                <a:ea typeface="Times New Roman"/>
                <a:cs typeface="Times New Roman" pitchFamily="18" charset="0"/>
              </a:rPr>
              <a:t>ấm</a:t>
            </a:r>
            <a:r>
              <a:rPr lang="en-US" sz="2000" dirty="0">
                <a:solidFill>
                  <a:srgbClr val="FF0000"/>
                </a:solidFill>
                <a:latin typeface="Times New Roman" pitchFamily="18" charset="0"/>
                <a:ea typeface="Times New Roman"/>
                <a:cs typeface="Times New Roman" pitchFamily="18" charset="0"/>
              </a:rPr>
              <a:t>, </a:t>
            </a:r>
            <a:r>
              <a:rPr lang="en-US" sz="2000" dirty="0" err="1" smtClean="0">
                <a:solidFill>
                  <a:srgbClr val="FF0000"/>
                </a:solidFill>
                <a:latin typeface="Times New Roman" pitchFamily="18" charset="0"/>
                <a:ea typeface="Times New Roman"/>
                <a:cs typeface="Times New Roman" pitchFamily="18" charset="0"/>
              </a:rPr>
              <a:t>nướng</a:t>
            </a:r>
            <a:r>
              <a:rPr lang="en-US" sz="2000" dirty="0" smtClean="0">
                <a:solidFill>
                  <a:srgbClr val="FF0000"/>
                </a:solidFill>
                <a:latin typeface="Times New Roman" pitchFamily="18" charset="0"/>
                <a:ea typeface="Times New Roman"/>
                <a:cs typeface="Times New Roman" pitchFamily="18" charset="0"/>
              </a:rPr>
              <a:t> </a:t>
            </a:r>
            <a:r>
              <a:rPr lang="en-US" sz="2000" dirty="0" err="1">
                <a:solidFill>
                  <a:srgbClr val="FF0000"/>
                </a:solidFill>
                <a:latin typeface="Times New Roman" pitchFamily="18" charset="0"/>
                <a:ea typeface="Times New Roman"/>
                <a:cs typeface="Times New Roman" pitchFamily="18" charset="0"/>
              </a:rPr>
              <a:t>chín</a:t>
            </a:r>
            <a:r>
              <a:rPr lang="en-US" sz="2000" dirty="0">
                <a:solidFill>
                  <a:srgbClr val="FF0000"/>
                </a:solidFill>
                <a:latin typeface="Times New Roman" pitchFamily="18" charset="0"/>
                <a:ea typeface="Times New Roman"/>
                <a:cs typeface="Times New Roman" pitchFamily="18" charset="0"/>
              </a:rPr>
              <a:t> </a:t>
            </a:r>
            <a:r>
              <a:rPr lang="en-US" sz="2000" dirty="0" err="1">
                <a:solidFill>
                  <a:srgbClr val="FF0000"/>
                </a:solidFill>
                <a:latin typeface="Times New Roman" pitchFamily="18" charset="0"/>
                <a:ea typeface="Times New Roman"/>
                <a:cs typeface="Times New Roman" pitchFamily="18" charset="0"/>
              </a:rPr>
              <a:t>và</a:t>
            </a:r>
            <a:r>
              <a:rPr lang="en-US" sz="2000" dirty="0">
                <a:solidFill>
                  <a:srgbClr val="FF0000"/>
                </a:solidFill>
                <a:latin typeface="Times New Roman" pitchFamily="18" charset="0"/>
                <a:ea typeface="Times New Roman"/>
                <a:cs typeface="Times New Roman" pitchFamily="18" charset="0"/>
              </a:rPr>
              <a:t> </a:t>
            </a:r>
            <a:r>
              <a:rPr lang="en-US" sz="2000" dirty="0" err="1">
                <a:solidFill>
                  <a:srgbClr val="FF0000"/>
                </a:solidFill>
                <a:latin typeface="Times New Roman" pitchFamily="18" charset="0"/>
                <a:ea typeface="Times New Roman"/>
                <a:cs typeface="Times New Roman" pitchFamily="18" charset="0"/>
              </a:rPr>
              <a:t>xua</a:t>
            </a:r>
            <a:r>
              <a:rPr lang="en-US" sz="2000" dirty="0">
                <a:solidFill>
                  <a:srgbClr val="FF0000"/>
                </a:solidFill>
                <a:latin typeface="Times New Roman" pitchFamily="18" charset="0"/>
                <a:ea typeface="Times New Roman"/>
                <a:cs typeface="Times New Roman" pitchFamily="18" charset="0"/>
              </a:rPr>
              <a:t> </a:t>
            </a:r>
            <a:r>
              <a:rPr lang="en-US" sz="2000" dirty="0" err="1">
                <a:solidFill>
                  <a:srgbClr val="FF0000"/>
                </a:solidFill>
                <a:latin typeface="Times New Roman" pitchFamily="18" charset="0"/>
                <a:ea typeface="Times New Roman"/>
                <a:cs typeface="Times New Roman" pitchFamily="18" charset="0"/>
              </a:rPr>
              <a:t>đuổi</a:t>
            </a:r>
            <a:r>
              <a:rPr lang="en-US" sz="2000" dirty="0">
                <a:solidFill>
                  <a:srgbClr val="FF0000"/>
                </a:solidFill>
                <a:latin typeface="Times New Roman" pitchFamily="18" charset="0"/>
                <a:ea typeface="Times New Roman"/>
                <a:cs typeface="Times New Roman" pitchFamily="18" charset="0"/>
              </a:rPr>
              <a:t> </a:t>
            </a:r>
            <a:r>
              <a:rPr lang="en-US" sz="2000" dirty="0" err="1">
                <a:solidFill>
                  <a:srgbClr val="FF0000"/>
                </a:solidFill>
                <a:latin typeface="Times New Roman" pitchFamily="18" charset="0"/>
                <a:ea typeface="Times New Roman"/>
                <a:cs typeface="Times New Roman" pitchFamily="18" charset="0"/>
              </a:rPr>
              <a:t>thú</a:t>
            </a:r>
            <a:r>
              <a:rPr lang="en-US" sz="2000" dirty="0">
                <a:solidFill>
                  <a:srgbClr val="FF0000"/>
                </a:solidFill>
                <a:latin typeface="Times New Roman" pitchFamily="18" charset="0"/>
                <a:ea typeface="Times New Roman"/>
                <a:cs typeface="Times New Roman" pitchFamily="18" charset="0"/>
              </a:rPr>
              <a:t> </a:t>
            </a:r>
            <a:r>
              <a:rPr lang="en-US" sz="2000" dirty="0" err="1">
                <a:solidFill>
                  <a:srgbClr val="FF0000"/>
                </a:solidFill>
                <a:latin typeface="Times New Roman" pitchFamily="18" charset="0"/>
                <a:ea typeface="Times New Roman"/>
                <a:cs typeface="Times New Roman" pitchFamily="18" charset="0"/>
              </a:rPr>
              <a:t>dữ</a:t>
            </a:r>
            <a:r>
              <a:rPr lang="en-US" sz="2000" dirty="0">
                <a:solidFill>
                  <a:srgbClr val="FF0000"/>
                </a:solidFill>
                <a:latin typeface="Times New Roman" pitchFamily="18" charset="0"/>
                <a:ea typeface="Times New Roman"/>
                <a:cs typeface="Times New Roman" pitchFamily="18" charset="0"/>
              </a:rPr>
              <a:t>, </a:t>
            </a:r>
            <a:r>
              <a:rPr lang="en-US" sz="2000" dirty="0" err="1">
                <a:solidFill>
                  <a:srgbClr val="FF0000"/>
                </a:solidFill>
                <a:latin typeface="Times New Roman" pitchFamily="18" charset="0"/>
                <a:ea typeface="Times New Roman"/>
                <a:cs typeface="Times New Roman" pitchFamily="18" charset="0"/>
              </a:rPr>
              <a:t>khiến</a:t>
            </a:r>
            <a:r>
              <a:rPr lang="en-US" sz="2000" dirty="0">
                <a:solidFill>
                  <a:srgbClr val="FF0000"/>
                </a:solidFill>
                <a:latin typeface="Times New Roman" pitchFamily="18" charset="0"/>
                <a:ea typeface="Times New Roman"/>
                <a:cs typeface="Times New Roman" pitchFamily="18" charset="0"/>
              </a:rPr>
              <a:t> con </a:t>
            </a:r>
            <a:r>
              <a:rPr lang="en-US" sz="2000" dirty="0" err="1">
                <a:solidFill>
                  <a:srgbClr val="FF0000"/>
                </a:solidFill>
                <a:latin typeface="Times New Roman" pitchFamily="18" charset="0"/>
                <a:ea typeface="Times New Roman"/>
                <a:cs typeface="Times New Roman" pitchFamily="18" charset="0"/>
              </a:rPr>
              <a:t>người</a:t>
            </a:r>
            <a:r>
              <a:rPr lang="en-US" sz="2000" dirty="0">
                <a:solidFill>
                  <a:srgbClr val="FF0000"/>
                </a:solidFill>
                <a:latin typeface="Times New Roman" pitchFamily="18" charset="0"/>
                <a:ea typeface="Times New Roman"/>
                <a:cs typeface="Times New Roman" pitchFamily="18" charset="0"/>
              </a:rPr>
              <a:t> </a:t>
            </a:r>
            <a:r>
              <a:rPr lang="en-US" sz="2000" dirty="0" err="1">
                <a:solidFill>
                  <a:srgbClr val="FF0000"/>
                </a:solidFill>
                <a:latin typeface="Times New Roman" pitchFamily="18" charset="0"/>
                <a:ea typeface="Times New Roman"/>
                <a:cs typeface="Times New Roman" pitchFamily="18" charset="0"/>
              </a:rPr>
              <a:t>ngày</a:t>
            </a:r>
            <a:r>
              <a:rPr lang="en-US" sz="2000" dirty="0">
                <a:solidFill>
                  <a:srgbClr val="FF0000"/>
                </a:solidFill>
                <a:latin typeface="Times New Roman" pitchFamily="18" charset="0"/>
                <a:ea typeface="Times New Roman"/>
                <a:cs typeface="Times New Roman" pitchFamily="18" charset="0"/>
              </a:rPr>
              <a:t> </a:t>
            </a:r>
            <a:r>
              <a:rPr lang="en-US" sz="2000" dirty="0" err="1">
                <a:solidFill>
                  <a:srgbClr val="FF0000"/>
                </a:solidFill>
                <a:latin typeface="Times New Roman" pitchFamily="18" charset="0"/>
                <a:ea typeface="Times New Roman"/>
                <a:cs typeface="Times New Roman" pitchFamily="18" charset="0"/>
              </a:rPr>
              <a:t>càng</a:t>
            </a:r>
            <a:r>
              <a:rPr lang="en-US" sz="2000" dirty="0">
                <a:solidFill>
                  <a:srgbClr val="FF0000"/>
                </a:solidFill>
                <a:latin typeface="Times New Roman" pitchFamily="18" charset="0"/>
                <a:ea typeface="Times New Roman"/>
                <a:cs typeface="Times New Roman" pitchFamily="18" charset="0"/>
              </a:rPr>
              <a:t> </a:t>
            </a:r>
            <a:r>
              <a:rPr lang="en-US" sz="2000" dirty="0" err="1">
                <a:solidFill>
                  <a:srgbClr val="FF0000"/>
                </a:solidFill>
                <a:latin typeface="Times New Roman" pitchFamily="18" charset="0"/>
                <a:ea typeface="Times New Roman"/>
                <a:cs typeface="Times New Roman" pitchFamily="18" charset="0"/>
              </a:rPr>
              <a:t>phát</a:t>
            </a:r>
            <a:r>
              <a:rPr lang="en-US" sz="2000" dirty="0">
                <a:solidFill>
                  <a:srgbClr val="FF0000"/>
                </a:solidFill>
                <a:latin typeface="Times New Roman" pitchFamily="18" charset="0"/>
                <a:ea typeface="Times New Roman"/>
                <a:cs typeface="Times New Roman" pitchFamily="18" charset="0"/>
              </a:rPr>
              <a:t> </a:t>
            </a:r>
            <a:r>
              <a:rPr lang="en-US" sz="2000" dirty="0" err="1">
                <a:solidFill>
                  <a:srgbClr val="FF0000"/>
                </a:solidFill>
                <a:latin typeface="Times New Roman" pitchFamily="18" charset="0"/>
                <a:ea typeface="Times New Roman"/>
                <a:cs typeface="Times New Roman" pitchFamily="18" charset="0"/>
              </a:rPr>
              <a:t>triển</a:t>
            </a:r>
            <a:r>
              <a:rPr lang="en-US" sz="2000" dirty="0">
                <a:solidFill>
                  <a:srgbClr val="FF0000"/>
                </a:solidFill>
                <a:latin typeface="Times New Roman" pitchFamily="18" charset="0"/>
                <a:ea typeface="Times New Roman"/>
                <a:cs typeface="Times New Roman" pitchFamily="18" charset="0"/>
              </a:rPr>
              <a:t> </a:t>
            </a:r>
            <a:r>
              <a:rPr lang="en-US" sz="2000" dirty="0" err="1">
                <a:solidFill>
                  <a:srgbClr val="FF0000"/>
                </a:solidFill>
                <a:latin typeface="Times New Roman" pitchFamily="18" charset="0"/>
                <a:ea typeface="Times New Roman"/>
                <a:cs typeface="Times New Roman" pitchFamily="18" charset="0"/>
              </a:rPr>
              <a:t>và</a:t>
            </a:r>
            <a:r>
              <a:rPr lang="en-US" sz="2000" dirty="0">
                <a:solidFill>
                  <a:srgbClr val="FF0000"/>
                </a:solidFill>
                <a:latin typeface="Times New Roman" pitchFamily="18" charset="0"/>
                <a:ea typeface="Times New Roman"/>
                <a:cs typeface="Times New Roman" pitchFamily="18" charset="0"/>
              </a:rPr>
              <a:t> </a:t>
            </a:r>
            <a:r>
              <a:rPr lang="en-US" sz="2000" dirty="0" err="1">
                <a:solidFill>
                  <a:srgbClr val="FF0000"/>
                </a:solidFill>
                <a:latin typeface="Times New Roman" pitchFamily="18" charset="0"/>
                <a:ea typeface="Times New Roman"/>
                <a:cs typeface="Times New Roman" pitchFamily="18" charset="0"/>
              </a:rPr>
              <a:t>văn</a:t>
            </a:r>
            <a:r>
              <a:rPr lang="en-US" sz="2000" dirty="0">
                <a:solidFill>
                  <a:srgbClr val="FF0000"/>
                </a:solidFill>
                <a:latin typeface="Times New Roman" pitchFamily="18" charset="0"/>
                <a:ea typeface="Times New Roman"/>
                <a:cs typeface="Times New Roman" pitchFamily="18" charset="0"/>
              </a:rPr>
              <a:t> minh </a:t>
            </a:r>
            <a:r>
              <a:rPr lang="en-US" sz="2000" dirty="0" err="1">
                <a:solidFill>
                  <a:srgbClr val="FF0000"/>
                </a:solidFill>
                <a:latin typeface="Times New Roman" pitchFamily="18" charset="0"/>
                <a:ea typeface="Times New Roman"/>
                <a:cs typeface="Times New Roman" pitchFamily="18" charset="0"/>
              </a:rPr>
              <a:t>hơn</a:t>
            </a:r>
            <a:r>
              <a:rPr lang="en-US" sz="2000" dirty="0">
                <a:solidFill>
                  <a:srgbClr val="FF0000"/>
                </a:solidFill>
                <a:latin typeface="Times New Roman" pitchFamily="18" charset="0"/>
                <a:ea typeface="Times New Roman"/>
                <a:cs typeface="Times New Roman" pitchFamily="18" charset="0"/>
              </a:rPr>
              <a:t>.</a:t>
            </a:r>
            <a:endParaRPr lang="en-US" sz="2000" dirty="0">
              <a:solidFill>
                <a:srgbClr val="FF0000"/>
              </a:solidFill>
              <a:effectLst/>
              <a:latin typeface="Times New Roman" pitchFamily="18" charset="0"/>
              <a:ea typeface="Calibri"/>
              <a:cs typeface="Times New Roman" pitchFamily="18" charset="0"/>
            </a:endParaRPr>
          </a:p>
        </p:txBody>
      </p:sp>
    </p:spTree>
    <p:extLst>
      <p:ext uri="{BB962C8B-B14F-4D97-AF65-F5344CB8AC3E}">
        <p14:creationId xmlns="" xmlns:p14="http://schemas.microsoft.com/office/powerpoint/2010/main" val="2138008145"/>
      </p:ext>
    </p:extLst>
  </p:cSld>
  <p:clrMapOvr>
    <a:masterClrMapping/>
  </p:clrMapOvr>
  <mc:AlternateContent xmlns:mc="http://schemas.openxmlformats.org/markup-compatibility/2006">
    <mc:Choice xmlns="" xmlns:p14="http://schemas.microsoft.com/office/powerpoint/2010/main" Requires="p14">
      <p:transition p14:dur="10">
        <p:push dir="u"/>
      </p:transition>
    </mc:Choice>
    <mc:Fallback>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1000" fill="hold"/>
                                        <p:tgtEl>
                                          <p:spTgt spid="3"/>
                                        </p:tgtEl>
                                        <p:attrNameLst>
                                          <p:attrName>ppt_w</p:attrName>
                                        </p:attrNameLst>
                                      </p:cBhvr>
                                      <p:tavLst>
                                        <p:tav tm="0">
                                          <p:val>
                                            <p:fltVal val="0"/>
                                          </p:val>
                                        </p:tav>
                                        <p:tav tm="100000">
                                          <p:val>
                                            <p:strVal val="#ppt_w"/>
                                          </p:val>
                                        </p:tav>
                                      </p:tavLst>
                                    </p:anim>
                                    <p:anim calcmode="lin" valueType="num">
                                      <p:cBhvr>
                                        <p:cTn id="16" dur="1000" fill="hold"/>
                                        <p:tgtEl>
                                          <p:spTgt spid="3"/>
                                        </p:tgtEl>
                                        <p:attrNameLst>
                                          <p:attrName>ppt_h</p:attrName>
                                        </p:attrNameLst>
                                      </p:cBhvr>
                                      <p:tavLst>
                                        <p:tav tm="0">
                                          <p:val>
                                            <p:fltVal val="0"/>
                                          </p:val>
                                        </p:tav>
                                        <p:tav tm="100000">
                                          <p:val>
                                            <p:strVal val="#ppt_h"/>
                                          </p:val>
                                        </p:tav>
                                      </p:tavLst>
                                    </p:anim>
                                    <p:anim calcmode="lin" valueType="num">
                                      <p:cBhvr>
                                        <p:cTn id="17" dur="1000" fill="hold"/>
                                        <p:tgtEl>
                                          <p:spTgt spid="3"/>
                                        </p:tgtEl>
                                        <p:attrNameLst>
                                          <p:attrName>style.rotation</p:attrName>
                                        </p:attrNameLst>
                                      </p:cBhvr>
                                      <p:tavLst>
                                        <p:tav tm="0">
                                          <p:val>
                                            <p:fltVal val="90"/>
                                          </p:val>
                                        </p:tav>
                                        <p:tav tm="100000">
                                          <p:val>
                                            <p:fltVal val="0"/>
                                          </p:val>
                                        </p:tav>
                                      </p:tavLst>
                                    </p:anim>
                                    <p:animEffect transition="in" filter="fade">
                                      <p:cBhvr>
                                        <p:cTn id="18" dur="10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p:cTn id="23" dur="1000" fill="hold"/>
                                        <p:tgtEl>
                                          <p:spTgt spid="4"/>
                                        </p:tgtEl>
                                        <p:attrNameLst>
                                          <p:attrName>ppt_w</p:attrName>
                                        </p:attrNameLst>
                                      </p:cBhvr>
                                      <p:tavLst>
                                        <p:tav tm="0">
                                          <p:val>
                                            <p:fltVal val="0"/>
                                          </p:val>
                                        </p:tav>
                                        <p:tav tm="100000">
                                          <p:val>
                                            <p:strVal val="#ppt_w"/>
                                          </p:val>
                                        </p:tav>
                                      </p:tavLst>
                                    </p:anim>
                                    <p:anim calcmode="lin" valueType="num">
                                      <p:cBhvr>
                                        <p:cTn id="24" dur="1000" fill="hold"/>
                                        <p:tgtEl>
                                          <p:spTgt spid="4"/>
                                        </p:tgtEl>
                                        <p:attrNameLst>
                                          <p:attrName>ppt_h</p:attrName>
                                        </p:attrNameLst>
                                      </p:cBhvr>
                                      <p:tavLst>
                                        <p:tav tm="0">
                                          <p:val>
                                            <p:fltVal val="0"/>
                                          </p:val>
                                        </p:tav>
                                        <p:tav tm="100000">
                                          <p:val>
                                            <p:strVal val="#ppt_h"/>
                                          </p:val>
                                        </p:tav>
                                      </p:tavLst>
                                    </p:anim>
                                    <p:anim calcmode="lin" valueType="num">
                                      <p:cBhvr>
                                        <p:cTn id="25" dur="1000" fill="hold"/>
                                        <p:tgtEl>
                                          <p:spTgt spid="4"/>
                                        </p:tgtEl>
                                        <p:attrNameLst>
                                          <p:attrName>style.rotation</p:attrName>
                                        </p:attrNameLst>
                                      </p:cBhvr>
                                      <p:tavLst>
                                        <p:tav tm="0">
                                          <p:val>
                                            <p:fltVal val="90"/>
                                          </p:val>
                                        </p:tav>
                                        <p:tav tm="100000">
                                          <p:val>
                                            <p:fltVal val="0"/>
                                          </p:val>
                                        </p:tav>
                                      </p:tavLst>
                                    </p:anim>
                                    <p:animEffect transition="in" filter="fade">
                                      <p:cBhvr>
                                        <p:cTn id="26" dur="10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randombar(horizontal)">
                                      <p:cBhvr>
                                        <p:cTn id="31" dur="500"/>
                                        <p:tgtEl>
                                          <p:spTgt spid="6"/>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randombar(horizontal)">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xit" presetSubtype="4" fill="hold" nodeType="clickEffect">
                                  <p:stCondLst>
                                    <p:cond delay="0"/>
                                  </p:stCondLst>
                                  <p:childTnLst>
                                    <p:anim calcmode="lin" valueType="num">
                                      <p:cBhvr additive="base">
                                        <p:cTn id="38" dur="500"/>
                                        <p:tgtEl>
                                          <p:spTgt spid="6"/>
                                        </p:tgtEl>
                                        <p:attrNameLst>
                                          <p:attrName>ppt_x</p:attrName>
                                        </p:attrNameLst>
                                      </p:cBhvr>
                                      <p:tavLst>
                                        <p:tav tm="0">
                                          <p:val>
                                            <p:strVal val="ppt_x"/>
                                          </p:val>
                                        </p:tav>
                                        <p:tav tm="100000">
                                          <p:val>
                                            <p:strVal val="ppt_x"/>
                                          </p:val>
                                        </p:tav>
                                      </p:tavLst>
                                    </p:anim>
                                    <p:anim calcmode="lin" valueType="num">
                                      <p:cBhvr additive="base">
                                        <p:cTn id="39" dur="500"/>
                                        <p:tgtEl>
                                          <p:spTgt spid="6"/>
                                        </p:tgtEl>
                                        <p:attrNameLst>
                                          <p:attrName>ppt_y</p:attrName>
                                        </p:attrNameLst>
                                      </p:cBhvr>
                                      <p:tavLst>
                                        <p:tav tm="0">
                                          <p:val>
                                            <p:strVal val="ppt_y"/>
                                          </p:val>
                                        </p:tav>
                                        <p:tav tm="100000">
                                          <p:val>
                                            <p:strVal val="1+ppt_h/2"/>
                                          </p:val>
                                        </p:tav>
                                      </p:tavLst>
                                    </p:anim>
                                    <p:set>
                                      <p:cBhvr>
                                        <p:cTn id="40" dur="1" fill="hold">
                                          <p:stCondLst>
                                            <p:cond delay="499"/>
                                          </p:stCondLst>
                                        </p:cTn>
                                        <p:tgtEl>
                                          <p:spTgt spid="6"/>
                                        </p:tgtEl>
                                        <p:attrNameLst>
                                          <p:attrName>style.visibility</p:attrName>
                                        </p:attrNameLst>
                                      </p:cBhvr>
                                      <p:to>
                                        <p:strVal val="hidden"/>
                                      </p:to>
                                    </p:set>
                                  </p:childTnLst>
                                </p:cTn>
                              </p:par>
                              <p:par>
                                <p:cTn id="41" presetID="2" presetClass="exit" presetSubtype="4" fill="hold" grpId="1" nodeType="withEffect">
                                  <p:stCondLst>
                                    <p:cond delay="0"/>
                                  </p:stCondLst>
                                  <p:childTnLst>
                                    <p:anim calcmode="lin" valueType="num">
                                      <p:cBhvr additive="base">
                                        <p:cTn id="42" dur="500"/>
                                        <p:tgtEl>
                                          <p:spTgt spid="7"/>
                                        </p:tgtEl>
                                        <p:attrNameLst>
                                          <p:attrName>ppt_x</p:attrName>
                                        </p:attrNameLst>
                                      </p:cBhvr>
                                      <p:tavLst>
                                        <p:tav tm="0">
                                          <p:val>
                                            <p:strVal val="ppt_x"/>
                                          </p:val>
                                        </p:tav>
                                        <p:tav tm="100000">
                                          <p:val>
                                            <p:strVal val="ppt_x"/>
                                          </p:val>
                                        </p:tav>
                                      </p:tavLst>
                                    </p:anim>
                                    <p:anim calcmode="lin" valueType="num">
                                      <p:cBhvr additive="base">
                                        <p:cTn id="43" dur="500"/>
                                        <p:tgtEl>
                                          <p:spTgt spid="7"/>
                                        </p:tgtEl>
                                        <p:attrNameLst>
                                          <p:attrName>ppt_y</p:attrName>
                                        </p:attrNameLst>
                                      </p:cBhvr>
                                      <p:tavLst>
                                        <p:tav tm="0">
                                          <p:val>
                                            <p:strVal val="ppt_y"/>
                                          </p:val>
                                        </p:tav>
                                        <p:tav tm="100000">
                                          <p:val>
                                            <p:strVal val="1+ppt_h/2"/>
                                          </p:val>
                                        </p:tav>
                                      </p:tavLst>
                                    </p:anim>
                                    <p:set>
                                      <p:cBhvr>
                                        <p:cTn id="44" dur="1" fill="hold">
                                          <p:stCondLst>
                                            <p:cond delay="499"/>
                                          </p:stCondLst>
                                        </p:cTn>
                                        <p:tgtEl>
                                          <p:spTgt spid="7"/>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8"/>
                                        </p:tgtEl>
                                        <p:attrNameLst>
                                          <p:attrName>style.visibility</p:attrName>
                                        </p:attrNameLst>
                                      </p:cBhvr>
                                      <p:to>
                                        <p:strVal val="visible"/>
                                      </p:to>
                                    </p:set>
                                    <p:anim calcmode="lin" valueType="num">
                                      <p:cBhvr additive="base">
                                        <p:cTn id="49" dur="500" fill="hold"/>
                                        <p:tgtEl>
                                          <p:spTgt spid="8"/>
                                        </p:tgtEl>
                                        <p:attrNameLst>
                                          <p:attrName>ppt_x</p:attrName>
                                        </p:attrNameLst>
                                      </p:cBhvr>
                                      <p:tavLst>
                                        <p:tav tm="0">
                                          <p:val>
                                            <p:strVal val="#ppt_x"/>
                                          </p:val>
                                        </p:tav>
                                        <p:tav tm="100000">
                                          <p:val>
                                            <p:strVal val="#ppt_x"/>
                                          </p:val>
                                        </p:tav>
                                      </p:tavLst>
                                    </p:anim>
                                    <p:anim calcmode="lin" valueType="num">
                                      <p:cBhvr additive="base">
                                        <p:cTn id="5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7" grpId="0" animBg="1"/>
      <p:bldP spid="7" grpId="1" animBg="1"/>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8655" y="64808"/>
            <a:ext cx="4825360" cy="461665"/>
          </a:xfrm>
          <a:prstGeom prst="rect">
            <a:avLst/>
          </a:prstGeom>
          <a:noFill/>
        </p:spPr>
        <p:txBody>
          <a:bodyPr wrap="none" rtlCol="0">
            <a:spAutoFit/>
          </a:bodyPr>
          <a:lstStyle/>
          <a:p>
            <a:r>
              <a:rPr lang="en-US" sz="2400" b="1" dirty="0">
                <a:solidFill>
                  <a:srgbClr val="FF0000"/>
                </a:solidFill>
                <a:latin typeface="Times New Roman" panose="02020603050405020304" pitchFamily="18" charset="0"/>
                <a:cs typeface="Times New Roman" panose="02020603050405020304" pitchFamily="18" charset="0"/>
              </a:rPr>
              <a:t>II. </a:t>
            </a:r>
            <a:r>
              <a:rPr lang="en-US" sz="2400" b="1" dirty="0" err="1">
                <a:solidFill>
                  <a:srgbClr val="FF0000"/>
                </a:solidFill>
                <a:latin typeface="Times New Roman" panose="02020603050405020304" pitchFamily="18" charset="0"/>
                <a:cs typeface="Times New Roman" panose="02020603050405020304" pitchFamily="18" charset="0"/>
              </a:rPr>
              <a:t>Đời</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sống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của</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người</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nguyên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thuỷ</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535060" y="526473"/>
            <a:ext cx="4392549" cy="461665"/>
          </a:xfrm>
          <a:prstGeom prst="rect">
            <a:avLst/>
          </a:prstGeom>
          <a:noFill/>
        </p:spPr>
        <p:txBody>
          <a:bodyPr wrap="none" rtlCol="0">
            <a:spAutoFit/>
          </a:bodyPr>
          <a:lstStyle/>
          <a:p>
            <a:r>
              <a:rPr lang="en-US" sz="2400" b="1" i="1" u="sng" dirty="0">
                <a:solidFill>
                  <a:srgbClr val="0000FF"/>
                </a:solidFill>
                <a:latin typeface="Times New Roman" panose="02020603050405020304" pitchFamily="18" charset="0"/>
                <a:cs typeface="Times New Roman" panose="02020603050405020304" pitchFamily="18" charset="0"/>
              </a:rPr>
              <a:t>1. Lao </a:t>
            </a:r>
            <a:r>
              <a:rPr lang="en-US" sz="2400" b="1" i="1" u="sng" dirty="0" err="1">
                <a:solidFill>
                  <a:srgbClr val="0000FF"/>
                </a:solidFill>
                <a:latin typeface="Times New Roman" panose="02020603050405020304" pitchFamily="18" charset="0"/>
                <a:cs typeface="Times New Roman" panose="02020603050405020304" pitchFamily="18" charset="0"/>
              </a:rPr>
              <a:t>động</a:t>
            </a:r>
            <a:r>
              <a:rPr lang="en-US" sz="2400" b="1" i="1" u="sng" dirty="0">
                <a:solidFill>
                  <a:srgbClr val="0000FF"/>
                </a:solidFill>
                <a:latin typeface="Times New Roman" panose="02020603050405020304" pitchFamily="18" charset="0"/>
                <a:cs typeface="Times New Roman" panose="02020603050405020304" pitchFamily="18" charset="0"/>
              </a:rPr>
              <a:t> </a:t>
            </a:r>
            <a:r>
              <a:rPr lang="en-US" sz="2400" b="1" i="1" u="sng" dirty="0" err="1">
                <a:solidFill>
                  <a:srgbClr val="0000FF"/>
                </a:solidFill>
                <a:latin typeface="Times New Roman" panose="02020603050405020304" pitchFamily="18" charset="0"/>
                <a:cs typeface="Times New Roman" panose="02020603050405020304" pitchFamily="18" charset="0"/>
              </a:rPr>
              <a:t>và</a:t>
            </a:r>
            <a:r>
              <a:rPr lang="en-US" sz="2400" b="1" i="1" u="sng" dirty="0">
                <a:solidFill>
                  <a:srgbClr val="0000FF"/>
                </a:solidFill>
                <a:latin typeface="Times New Roman" panose="02020603050405020304" pitchFamily="18" charset="0"/>
                <a:cs typeface="Times New Roman" panose="02020603050405020304" pitchFamily="18" charset="0"/>
              </a:rPr>
              <a:t> </a:t>
            </a:r>
            <a:r>
              <a:rPr lang="en-US" sz="2400" b="1" i="1" u="sng" dirty="0" err="1">
                <a:solidFill>
                  <a:srgbClr val="0000FF"/>
                </a:solidFill>
                <a:latin typeface="Times New Roman" panose="02020603050405020304" pitchFamily="18" charset="0"/>
                <a:cs typeface="Times New Roman" panose="02020603050405020304" pitchFamily="18" charset="0"/>
              </a:rPr>
              <a:t>công</a:t>
            </a:r>
            <a:r>
              <a:rPr lang="en-US" sz="2400" b="1" i="1" u="sng" dirty="0">
                <a:solidFill>
                  <a:srgbClr val="0000FF"/>
                </a:solidFill>
                <a:latin typeface="Times New Roman" panose="02020603050405020304" pitchFamily="18" charset="0"/>
                <a:cs typeface="Times New Roman" panose="02020603050405020304" pitchFamily="18" charset="0"/>
              </a:rPr>
              <a:t> </a:t>
            </a:r>
            <a:r>
              <a:rPr lang="en-US" sz="2400" b="1" i="1" u="sng" dirty="0" err="1">
                <a:solidFill>
                  <a:srgbClr val="0000FF"/>
                </a:solidFill>
                <a:latin typeface="Times New Roman" panose="02020603050405020304" pitchFamily="18" charset="0"/>
                <a:cs typeface="Times New Roman" panose="02020603050405020304" pitchFamily="18" charset="0"/>
              </a:rPr>
              <a:t>cụ</a:t>
            </a:r>
            <a:r>
              <a:rPr lang="en-US" sz="2400" b="1" i="1" u="sng" dirty="0">
                <a:solidFill>
                  <a:srgbClr val="0000FF"/>
                </a:solidFill>
                <a:latin typeface="Times New Roman" panose="02020603050405020304" pitchFamily="18" charset="0"/>
                <a:cs typeface="Times New Roman" panose="02020603050405020304" pitchFamily="18" charset="0"/>
              </a:rPr>
              <a:t> </a:t>
            </a:r>
            <a:r>
              <a:rPr lang="en-US" sz="2400" b="1" i="1" u="sng" dirty="0" err="1">
                <a:solidFill>
                  <a:srgbClr val="0000FF"/>
                </a:solidFill>
                <a:latin typeface="Times New Roman" panose="02020603050405020304" pitchFamily="18" charset="0"/>
                <a:cs typeface="Times New Roman" panose="02020603050405020304" pitchFamily="18" charset="0"/>
              </a:rPr>
              <a:t>lao</a:t>
            </a:r>
            <a:r>
              <a:rPr lang="en-US" sz="2400" b="1" i="1" u="sng" dirty="0">
                <a:solidFill>
                  <a:srgbClr val="0000FF"/>
                </a:solidFill>
                <a:latin typeface="Times New Roman" panose="02020603050405020304" pitchFamily="18" charset="0"/>
                <a:cs typeface="Times New Roman" panose="02020603050405020304" pitchFamily="18" charset="0"/>
              </a:rPr>
              <a:t> </a:t>
            </a:r>
            <a:r>
              <a:rPr lang="en-US" sz="2400" b="1" i="1" u="sng" dirty="0" err="1">
                <a:solidFill>
                  <a:srgbClr val="0000FF"/>
                </a:solidFill>
                <a:latin typeface="Times New Roman" panose="02020603050405020304" pitchFamily="18" charset="0"/>
                <a:cs typeface="Times New Roman" panose="02020603050405020304" pitchFamily="18" charset="0"/>
              </a:rPr>
              <a:t>động</a:t>
            </a:r>
            <a:endParaRPr lang="en-US" sz="2400" i="1" u="sng" dirty="0">
              <a:solidFill>
                <a:srgbClr val="0000FF"/>
              </a:solidFill>
              <a:latin typeface="Times New Roman" panose="02020603050405020304" pitchFamily="18" charset="0"/>
              <a:cs typeface="Times New Roman" panose="02020603050405020304" pitchFamily="18" charset="0"/>
            </a:endParaRPr>
          </a:p>
        </p:txBody>
      </p:sp>
      <p:sp>
        <p:nvSpPr>
          <p:cNvPr id="4" name="TextBox 3"/>
          <p:cNvSpPr txBox="1"/>
          <p:nvPr/>
        </p:nvSpPr>
        <p:spPr>
          <a:xfrm flipH="1">
            <a:off x="535058" y="1030546"/>
            <a:ext cx="5022594" cy="830997"/>
          </a:xfrm>
          <a:prstGeom prst="rect">
            <a:avLst/>
          </a:prstGeom>
          <a:noFill/>
        </p:spPr>
        <p:txBody>
          <a:bodyPr wrap="square" rtlCol="0">
            <a:spAutoFit/>
          </a:bodyPr>
          <a:lstStyle/>
          <a:p>
            <a:r>
              <a:rPr lang="en-US" sz="2400" b="1" i="1" u="sng" dirty="0">
                <a:solidFill>
                  <a:srgbClr val="0000FF"/>
                </a:solidFill>
                <a:latin typeface="Times New Roman" panose="02020603050405020304" pitchFamily="18" charset="0"/>
                <a:cs typeface="Times New Roman" panose="02020603050405020304" pitchFamily="18" charset="0"/>
              </a:rPr>
              <a:t>2. </a:t>
            </a:r>
            <a:r>
              <a:rPr lang="en-US" sz="2400" b="1" i="1" u="sng" dirty="0" err="1">
                <a:solidFill>
                  <a:srgbClr val="0000FF"/>
                </a:solidFill>
                <a:latin typeface="Times New Roman" panose="02020603050405020304" pitchFamily="18" charset="0"/>
                <a:cs typeface="Times New Roman" panose="02020603050405020304" pitchFamily="18" charset="0"/>
              </a:rPr>
              <a:t>Từ</a:t>
            </a:r>
            <a:r>
              <a:rPr lang="en-US" sz="2400" b="1" i="1" u="sng" dirty="0">
                <a:solidFill>
                  <a:srgbClr val="0000FF"/>
                </a:solidFill>
                <a:latin typeface="Times New Roman" panose="02020603050405020304" pitchFamily="18" charset="0"/>
                <a:cs typeface="Times New Roman" panose="02020603050405020304" pitchFamily="18" charset="0"/>
              </a:rPr>
              <a:t> </a:t>
            </a:r>
            <a:r>
              <a:rPr lang="en-US" sz="2400" b="1" i="1" u="sng" dirty="0" err="1">
                <a:solidFill>
                  <a:srgbClr val="0000FF"/>
                </a:solidFill>
                <a:latin typeface="Times New Roman" panose="02020603050405020304" pitchFamily="18" charset="0"/>
                <a:cs typeface="Times New Roman" panose="02020603050405020304" pitchFamily="18" charset="0"/>
              </a:rPr>
              <a:t>hái</a:t>
            </a:r>
            <a:r>
              <a:rPr lang="en-US" sz="2400" b="1" i="1" u="sng" dirty="0">
                <a:solidFill>
                  <a:srgbClr val="0000FF"/>
                </a:solidFill>
                <a:latin typeface="Times New Roman" panose="02020603050405020304" pitchFamily="18" charset="0"/>
                <a:cs typeface="Times New Roman" panose="02020603050405020304" pitchFamily="18" charset="0"/>
              </a:rPr>
              <a:t> </a:t>
            </a:r>
            <a:r>
              <a:rPr lang="en-US" sz="2400" b="1" i="1" u="sng" dirty="0" err="1">
                <a:solidFill>
                  <a:srgbClr val="0000FF"/>
                </a:solidFill>
                <a:latin typeface="Times New Roman" panose="02020603050405020304" pitchFamily="18" charset="0"/>
                <a:cs typeface="Times New Roman" panose="02020603050405020304" pitchFamily="18" charset="0"/>
              </a:rPr>
              <a:t>lượm</a:t>
            </a:r>
            <a:r>
              <a:rPr lang="en-US" sz="2400" b="1" i="1" u="sng" dirty="0">
                <a:solidFill>
                  <a:srgbClr val="0000FF"/>
                </a:solidFill>
                <a:latin typeface="Times New Roman" panose="02020603050405020304" pitchFamily="18" charset="0"/>
                <a:cs typeface="Times New Roman" panose="02020603050405020304" pitchFamily="18" charset="0"/>
              </a:rPr>
              <a:t>, </a:t>
            </a:r>
            <a:r>
              <a:rPr lang="en-US" sz="2400" b="1" i="1" u="sng" dirty="0" err="1">
                <a:solidFill>
                  <a:srgbClr val="0000FF"/>
                </a:solidFill>
                <a:latin typeface="Times New Roman" panose="02020603050405020304" pitchFamily="18" charset="0"/>
                <a:cs typeface="Times New Roman" panose="02020603050405020304" pitchFamily="18" charset="0"/>
              </a:rPr>
              <a:t>săn</a:t>
            </a:r>
            <a:r>
              <a:rPr lang="en-US" sz="2400" b="1" i="1" u="sng" dirty="0">
                <a:solidFill>
                  <a:srgbClr val="0000FF"/>
                </a:solidFill>
                <a:latin typeface="Times New Roman" panose="02020603050405020304" pitchFamily="18" charset="0"/>
                <a:cs typeface="Times New Roman" panose="02020603050405020304" pitchFamily="18" charset="0"/>
              </a:rPr>
              <a:t> </a:t>
            </a:r>
            <a:r>
              <a:rPr lang="en-US" sz="2400" b="1" i="1" u="sng" dirty="0" err="1">
                <a:solidFill>
                  <a:srgbClr val="0000FF"/>
                </a:solidFill>
                <a:latin typeface="Times New Roman" panose="02020603050405020304" pitchFamily="18" charset="0"/>
                <a:cs typeface="Times New Roman" panose="02020603050405020304" pitchFamily="18" charset="0"/>
              </a:rPr>
              <a:t>bắt</a:t>
            </a:r>
            <a:r>
              <a:rPr lang="en-US" sz="2400" b="1" i="1" u="sng" dirty="0">
                <a:solidFill>
                  <a:srgbClr val="0000FF"/>
                </a:solidFill>
                <a:latin typeface="Times New Roman" panose="02020603050405020304" pitchFamily="18" charset="0"/>
                <a:cs typeface="Times New Roman" panose="02020603050405020304" pitchFamily="18" charset="0"/>
              </a:rPr>
              <a:t> </a:t>
            </a:r>
            <a:r>
              <a:rPr lang="en-US" sz="2400" b="1" i="1" u="sng" dirty="0" err="1">
                <a:solidFill>
                  <a:srgbClr val="0000FF"/>
                </a:solidFill>
                <a:latin typeface="Times New Roman" panose="02020603050405020304" pitchFamily="18" charset="0"/>
                <a:cs typeface="Times New Roman" panose="02020603050405020304" pitchFamily="18" charset="0"/>
              </a:rPr>
              <a:t>đến</a:t>
            </a:r>
            <a:r>
              <a:rPr lang="en-US" sz="2400" b="1" i="1" u="sng" dirty="0">
                <a:solidFill>
                  <a:srgbClr val="0000FF"/>
                </a:solidFill>
                <a:latin typeface="Times New Roman" panose="02020603050405020304" pitchFamily="18" charset="0"/>
                <a:cs typeface="Times New Roman" panose="02020603050405020304" pitchFamily="18" charset="0"/>
              </a:rPr>
              <a:t> </a:t>
            </a:r>
            <a:r>
              <a:rPr lang="en-US" sz="2400" b="1" i="1" u="sng" dirty="0" err="1">
                <a:solidFill>
                  <a:srgbClr val="0000FF"/>
                </a:solidFill>
                <a:latin typeface="Times New Roman" panose="02020603050405020304" pitchFamily="18" charset="0"/>
                <a:cs typeface="Times New Roman" panose="02020603050405020304" pitchFamily="18" charset="0"/>
              </a:rPr>
              <a:t>trồng</a:t>
            </a:r>
            <a:r>
              <a:rPr lang="en-US" sz="2400" b="1" i="1" u="sng" dirty="0">
                <a:solidFill>
                  <a:srgbClr val="0000FF"/>
                </a:solidFill>
                <a:latin typeface="Times New Roman" panose="02020603050405020304" pitchFamily="18" charset="0"/>
                <a:cs typeface="Times New Roman" panose="02020603050405020304" pitchFamily="18" charset="0"/>
              </a:rPr>
              <a:t> </a:t>
            </a:r>
            <a:r>
              <a:rPr lang="en-US" sz="2400" b="1" i="1" u="sng" dirty="0" err="1">
                <a:solidFill>
                  <a:srgbClr val="0000FF"/>
                </a:solidFill>
                <a:latin typeface="Times New Roman" panose="02020603050405020304" pitchFamily="18" charset="0"/>
                <a:cs typeface="Times New Roman" panose="02020603050405020304" pitchFamily="18" charset="0"/>
              </a:rPr>
              <a:t>trọt</a:t>
            </a:r>
            <a:r>
              <a:rPr lang="en-US" sz="2400" b="1" i="1" u="sng" dirty="0">
                <a:solidFill>
                  <a:srgbClr val="0000FF"/>
                </a:solidFill>
                <a:latin typeface="Times New Roman" panose="02020603050405020304" pitchFamily="18" charset="0"/>
                <a:cs typeface="Times New Roman" panose="02020603050405020304" pitchFamily="18" charset="0"/>
              </a:rPr>
              <a:t>, </a:t>
            </a:r>
            <a:r>
              <a:rPr lang="en-US" sz="2400" b="1" i="1" u="sng" dirty="0" err="1">
                <a:solidFill>
                  <a:srgbClr val="0000FF"/>
                </a:solidFill>
                <a:latin typeface="Times New Roman" panose="02020603050405020304" pitchFamily="18" charset="0"/>
                <a:cs typeface="Times New Roman" panose="02020603050405020304" pitchFamily="18" charset="0"/>
              </a:rPr>
              <a:t>chăn</a:t>
            </a:r>
            <a:r>
              <a:rPr lang="en-US" sz="2400" b="1" i="1" u="sng" dirty="0">
                <a:solidFill>
                  <a:srgbClr val="0000FF"/>
                </a:solidFill>
                <a:latin typeface="Times New Roman" panose="02020603050405020304" pitchFamily="18" charset="0"/>
                <a:cs typeface="Times New Roman" panose="02020603050405020304" pitchFamily="18" charset="0"/>
              </a:rPr>
              <a:t> </a:t>
            </a:r>
            <a:r>
              <a:rPr lang="en-US" sz="2400" b="1" i="1" u="sng" dirty="0" err="1">
                <a:solidFill>
                  <a:srgbClr val="0000FF"/>
                </a:solidFill>
                <a:latin typeface="Times New Roman" panose="02020603050405020304" pitchFamily="18" charset="0"/>
                <a:cs typeface="Times New Roman" panose="02020603050405020304" pitchFamily="18" charset="0"/>
              </a:rPr>
              <a:t>nuôi</a:t>
            </a:r>
            <a:endParaRPr lang="en-US" sz="2400" i="1" u="sng" dirty="0">
              <a:solidFill>
                <a:srgbClr val="0000FF"/>
              </a:solidFill>
              <a:latin typeface="Times New Roman" panose="02020603050405020304" pitchFamily="18" charset="0"/>
              <a:cs typeface="Times New Roman" panose="02020603050405020304" pitchFamily="18" charset="0"/>
            </a:endParaRPr>
          </a:p>
        </p:txBody>
      </p:sp>
      <p:pic>
        <p:nvPicPr>
          <p:cNvPr id="8" name="Picture 7" descr="https://img.loigiaihay.com/picture/2021/0517/49.JPG"/>
          <p:cNvPicPr/>
          <p:nvPr/>
        </p:nvPicPr>
        <p:blipFill>
          <a:blip r:embed="rId2">
            <a:extLst>
              <a:ext uri="{28A0092B-C50C-407E-A947-70E740481C1C}">
                <a14:useLocalDpi xmlns="" xmlns:a14="http://schemas.microsoft.com/office/drawing/2010/main" val="0"/>
              </a:ext>
            </a:extLst>
          </a:blip>
          <a:srcRect/>
          <a:stretch>
            <a:fillRect/>
          </a:stretch>
        </p:blipFill>
        <p:spPr bwMode="auto">
          <a:xfrm>
            <a:off x="5450774" y="0"/>
            <a:ext cx="6942055" cy="4203865"/>
          </a:xfrm>
          <a:prstGeom prst="rect">
            <a:avLst/>
          </a:prstGeom>
          <a:noFill/>
          <a:ln>
            <a:noFill/>
          </a:ln>
        </p:spPr>
      </p:pic>
      <p:sp>
        <p:nvSpPr>
          <p:cNvPr id="5" name="Cloud Callout 4"/>
          <p:cNvSpPr/>
          <p:nvPr/>
        </p:nvSpPr>
        <p:spPr>
          <a:xfrm>
            <a:off x="154379" y="2636323"/>
            <a:ext cx="4989636" cy="3800104"/>
          </a:xfrm>
          <a:prstGeom prst="cloudCallout">
            <a:avLst>
              <a:gd name="adj1" fmla="val 54613"/>
              <a:gd name="adj2" fmla="val -69063"/>
            </a:avLst>
          </a:prstGeom>
          <a:solidFill>
            <a:srgbClr val="FEF80C"/>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b="1" i="1" dirty="0" err="1">
                <a:solidFill>
                  <a:srgbClr val="FF0000"/>
                </a:solidFill>
                <a:latin typeface="Times New Roman" pitchFamily="18" charset="0"/>
                <a:cs typeface="Times New Roman" pitchFamily="18" charset="0"/>
              </a:rPr>
              <a:t>Những</a:t>
            </a:r>
            <a:r>
              <a:rPr lang="en-US" sz="2800" b="1" i="1" dirty="0">
                <a:solidFill>
                  <a:srgbClr val="FF0000"/>
                </a:solidFill>
                <a:latin typeface="Times New Roman" pitchFamily="18" charset="0"/>
                <a:cs typeface="Times New Roman" pitchFamily="18" charset="0"/>
              </a:rPr>
              <a:t> chi </a:t>
            </a:r>
            <a:r>
              <a:rPr lang="en-US" sz="2800" b="1" i="1" dirty="0" err="1">
                <a:solidFill>
                  <a:srgbClr val="FF0000"/>
                </a:solidFill>
                <a:latin typeface="Times New Roman" pitchFamily="18" charset="0"/>
                <a:cs typeface="Times New Roman" pitchFamily="18" charset="0"/>
              </a:rPr>
              <a:t>tiết</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nào</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trong</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hình</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thể</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hiện</a:t>
            </a:r>
            <a:r>
              <a:rPr lang="en-US" sz="2800" b="1" i="1" dirty="0">
                <a:solidFill>
                  <a:srgbClr val="FF0000"/>
                </a:solidFill>
                <a:latin typeface="Times New Roman" pitchFamily="18" charset="0"/>
                <a:cs typeface="Times New Roman" pitchFamily="18" charset="0"/>
              </a:rPr>
              <a:t> con </a:t>
            </a:r>
            <a:r>
              <a:rPr lang="en-US" sz="2800" b="1" i="1" dirty="0" err="1">
                <a:solidFill>
                  <a:srgbClr val="FF0000"/>
                </a:solidFill>
                <a:latin typeface="Times New Roman" pitchFamily="18" charset="0"/>
                <a:cs typeface="Times New Roman" pitchFamily="18" charset="0"/>
              </a:rPr>
              <a:t>người</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đã</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biết</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thuần</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dưỡng</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động</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vật</a:t>
            </a:r>
            <a:r>
              <a:rPr lang="en-US" sz="2800" b="1" i="1" dirty="0">
                <a:solidFill>
                  <a:srgbClr val="FF0000"/>
                </a:solidFill>
                <a:latin typeface="Times New Roman" pitchFamily="18" charset="0"/>
                <a:cs typeface="Times New Roman" pitchFamily="18" charset="0"/>
              </a:rPr>
              <a:t> ?</a:t>
            </a:r>
          </a:p>
        </p:txBody>
      </p:sp>
      <p:sp>
        <p:nvSpPr>
          <p:cNvPr id="9" name="Rounded Rectangle 8"/>
          <p:cNvSpPr/>
          <p:nvPr/>
        </p:nvSpPr>
        <p:spPr>
          <a:xfrm>
            <a:off x="5557652" y="2101932"/>
            <a:ext cx="6127667" cy="3847607"/>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000" dirty="0">
                <a:solidFill>
                  <a:srgbClr val="0000FF"/>
                </a:solidFill>
              </a:rPr>
              <a:t>- </a:t>
            </a:r>
            <a:r>
              <a:rPr lang="en-US" sz="2000" dirty="0" err="1">
                <a:solidFill>
                  <a:srgbClr val="0000FF"/>
                </a:solidFill>
              </a:rPr>
              <a:t>Những</a:t>
            </a:r>
            <a:r>
              <a:rPr lang="en-US" sz="2000" dirty="0">
                <a:solidFill>
                  <a:srgbClr val="0000FF"/>
                </a:solidFill>
              </a:rPr>
              <a:t> chi </a:t>
            </a:r>
            <a:r>
              <a:rPr lang="en-US" sz="2000" dirty="0" err="1">
                <a:solidFill>
                  <a:srgbClr val="0000FF"/>
                </a:solidFill>
              </a:rPr>
              <a:t>tiết</a:t>
            </a:r>
            <a:r>
              <a:rPr lang="en-US" sz="2000" dirty="0">
                <a:solidFill>
                  <a:srgbClr val="0000FF"/>
                </a:solidFill>
              </a:rPr>
              <a:t> </a:t>
            </a:r>
            <a:r>
              <a:rPr lang="en-US" sz="2000" dirty="0" err="1">
                <a:solidFill>
                  <a:srgbClr val="0000FF"/>
                </a:solidFill>
              </a:rPr>
              <a:t>trong</a:t>
            </a:r>
            <a:r>
              <a:rPr lang="en-US" sz="2000" dirty="0">
                <a:solidFill>
                  <a:srgbClr val="0000FF"/>
                </a:solidFill>
              </a:rPr>
              <a:t> </a:t>
            </a:r>
            <a:r>
              <a:rPr lang="en-US" sz="2000" dirty="0" err="1">
                <a:solidFill>
                  <a:srgbClr val="0000FF"/>
                </a:solidFill>
              </a:rPr>
              <a:t>hình</a:t>
            </a:r>
            <a:r>
              <a:rPr lang="en-US" sz="2000" dirty="0">
                <a:solidFill>
                  <a:srgbClr val="0000FF"/>
                </a:solidFill>
              </a:rPr>
              <a:t> 4.9 </a:t>
            </a:r>
            <a:r>
              <a:rPr lang="en-US" sz="2000" dirty="0" err="1">
                <a:solidFill>
                  <a:srgbClr val="0000FF"/>
                </a:solidFill>
              </a:rPr>
              <a:t>thể</a:t>
            </a:r>
            <a:r>
              <a:rPr lang="en-US" sz="2000" dirty="0">
                <a:solidFill>
                  <a:srgbClr val="0000FF"/>
                </a:solidFill>
              </a:rPr>
              <a:t> </a:t>
            </a:r>
            <a:r>
              <a:rPr lang="en-US" sz="2000" dirty="0" err="1">
                <a:solidFill>
                  <a:srgbClr val="0000FF"/>
                </a:solidFill>
              </a:rPr>
              <a:t>hiện</a:t>
            </a:r>
            <a:r>
              <a:rPr lang="en-US" sz="2000" dirty="0">
                <a:solidFill>
                  <a:srgbClr val="0000FF"/>
                </a:solidFill>
              </a:rPr>
              <a:t> con </a:t>
            </a:r>
            <a:r>
              <a:rPr lang="en-US" sz="2000" dirty="0" err="1">
                <a:solidFill>
                  <a:srgbClr val="0000FF"/>
                </a:solidFill>
              </a:rPr>
              <a:t>người</a:t>
            </a:r>
            <a:r>
              <a:rPr lang="en-US" sz="2000" dirty="0">
                <a:solidFill>
                  <a:srgbClr val="0000FF"/>
                </a:solidFill>
              </a:rPr>
              <a:t> </a:t>
            </a:r>
            <a:r>
              <a:rPr lang="en-US" sz="2000" dirty="0" err="1">
                <a:solidFill>
                  <a:srgbClr val="0000FF"/>
                </a:solidFill>
              </a:rPr>
              <a:t>đã</a:t>
            </a:r>
            <a:r>
              <a:rPr lang="en-US" sz="2000" dirty="0">
                <a:solidFill>
                  <a:srgbClr val="0000FF"/>
                </a:solidFill>
              </a:rPr>
              <a:t> </a:t>
            </a:r>
            <a:r>
              <a:rPr lang="en-US" sz="2000" dirty="0" err="1">
                <a:solidFill>
                  <a:srgbClr val="0000FF"/>
                </a:solidFill>
              </a:rPr>
              <a:t>biết</a:t>
            </a:r>
            <a:r>
              <a:rPr lang="en-US" sz="2000" dirty="0">
                <a:solidFill>
                  <a:srgbClr val="0000FF"/>
                </a:solidFill>
              </a:rPr>
              <a:t> </a:t>
            </a:r>
            <a:r>
              <a:rPr lang="en-US" sz="2000" dirty="0" err="1">
                <a:solidFill>
                  <a:srgbClr val="0000FF"/>
                </a:solidFill>
              </a:rPr>
              <a:t>thuần</a:t>
            </a:r>
            <a:r>
              <a:rPr lang="en-US" sz="2000" dirty="0">
                <a:solidFill>
                  <a:srgbClr val="0000FF"/>
                </a:solidFill>
              </a:rPr>
              <a:t> </a:t>
            </a:r>
            <a:r>
              <a:rPr lang="en-US" sz="2000" dirty="0" err="1">
                <a:solidFill>
                  <a:srgbClr val="0000FF"/>
                </a:solidFill>
              </a:rPr>
              <a:t>dưỡng</a:t>
            </a:r>
            <a:r>
              <a:rPr lang="en-US" sz="2000" dirty="0">
                <a:solidFill>
                  <a:srgbClr val="0000FF"/>
                </a:solidFill>
              </a:rPr>
              <a:t> </a:t>
            </a:r>
            <a:r>
              <a:rPr lang="en-US" sz="2000" dirty="0" err="1">
                <a:solidFill>
                  <a:srgbClr val="0000FF"/>
                </a:solidFill>
              </a:rPr>
              <a:t>động</a:t>
            </a:r>
            <a:r>
              <a:rPr lang="en-US" sz="2000" dirty="0">
                <a:solidFill>
                  <a:srgbClr val="0000FF"/>
                </a:solidFill>
              </a:rPr>
              <a:t> </a:t>
            </a:r>
            <a:r>
              <a:rPr lang="en-US" sz="2000" dirty="0" err="1">
                <a:solidFill>
                  <a:srgbClr val="0000FF"/>
                </a:solidFill>
              </a:rPr>
              <a:t>vật</a:t>
            </a:r>
            <a:r>
              <a:rPr lang="en-US" sz="2000" dirty="0">
                <a:solidFill>
                  <a:srgbClr val="0000FF"/>
                </a:solidFill>
              </a:rPr>
              <a:t>: </a:t>
            </a:r>
            <a:r>
              <a:rPr lang="en-US" sz="2000" dirty="0" err="1">
                <a:solidFill>
                  <a:srgbClr val="0000FF"/>
                </a:solidFill>
              </a:rPr>
              <a:t>hình</a:t>
            </a:r>
            <a:r>
              <a:rPr lang="en-US" sz="2000" dirty="0">
                <a:solidFill>
                  <a:srgbClr val="0000FF"/>
                </a:solidFill>
              </a:rPr>
              <a:t> </a:t>
            </a:r>
            <a:r>
              <a:rPr lang="en-US" sz="2000" dirty="0" err="1">
                <a:solidFill>
                  <a:srgbClr val="0000FF"/>
                </a:solidFill>
              </a:rPr>
              <a:t>ảnh</a:t>
            </a:r>
            <a:r>
              <a:rPr lang="en-US" sz="2000" dirty="0">
                <a:solidFill>
                  <a:srgbClr val="0000FF"/>
                </a:solidFill>
              </a:rPr>
              <a:t> con </a:t>
            </a:r>
            <a:r>
              <a:rPr lang="en-US" sz="2000" dirty="0" err="1">
                <a:solidFill>
                  <a:srgbClr val="0000FF"/>
                </a:solidFill>
              </a:rPr>
              <a:t>người</a:t>
            </a:r>
            <a:r>
              <a:rPr lang="en-US" sz="2000" dirty="0">
                <a:solidFill>
                  <a:srgbClr val="0000FF"/>
                </a:solidFill>
              </a:rPr>
              <a:t> </a:t>
            </a:r>
            <a:r>
              <a:rPr lang="en-US" sz="2000" dirty="0" err="1">
                <a:solidFill>
                  <a:srgbClr val="0000FF"/>
                </a:solidFill>
              </a:rPr>
              <a:t>cưỡi</a:t>
            </a:r>
            <a:r>
              <a:rPr lang="en-US" sz="2000" dirty="0">
                <a:solidFill>
                  <a:srgbClr val="0000FF"/>
                </a:solidFill>
              </a:rPr>
              <a:t> </a:t>
            </a:r>
            <a:r>
              <a:rPr lang="en-US" sz="2000" dirty="0" err="1">
                <a:solidFill>
                  <a:srgbClr val="0000FF"/>
                </a:solidFill>
              </a:rPr>
              <a:t>lên</a:t>
            </a:r>
            <a:r>
              <a:rPr lang="en-US" sz="2000" dirty="0">
                <a:solidFill>
                  <a:srgbClr val="0000FF"/>
                </a:solidFill>
              </a:rPr>
              <a:t> </a:t>
            </a:r>
            <a:r>
              <a:rPr lang="en-US" sz="2000" dirty="0" err="1">
                <a:solidFill>
                  <a:srgbClr val="0000FF"/>
                </a:solidFill>
              </a:rPr>
              <a:t>lưng</a:t>
            </a:r>
            <a:r>
              <a:rPr lang="en-US" sz="2000" dirty="0">
                <a:solidFill>
                  <a:srgbClr val="0000FF"/>
                </a:solidFill>
              </a:rPr>
              <a:t> con </a:t>
            </a:r>
            <a:r>
              <a:rPr lang="en-US" sz="2000" dirty="0" err="1">
                <a:solidFill>
                  <a:srgbClr val="0000FF"/>
                </a:solidFill>
              </a:rPr>
              <a:t>vật</a:t>
            </a:r>
            <a:r>
              <a:rPr lang="en-US" sz="2000" dirty="0">
                <a:solidFill>
                  <a:srgbClr val="0000FF"/>
                </a:solidFill>
              </a:rPr>
              <a:t> :</a:t>
            </a:r>
          </a:p>
          <a:p>
            <a:pPr algn="just"/>
            <a:r>
              <a:rPr lang="en-US" sz="2000" dirty="0">
                <a:solidFill>
                  <a:srgbClr val="0000FF"/>
                </a:solidFill>
              </a:rPr>
              <a:t>- </a:t>
            </a:r>
            <a:r>
              <a:rPr lang="en-US" sz="2000" dirty="0" err="1">
                <a:solidFill>
                  <a:srgbClr val="0000FF"/>
                </a:solidFill>
              </a:rPr>
              <a:t>Trong</a:t>
            </a:r>
            <a:r>
              <a:rPr lang="en-US" sz="2000" dirty="0">
                <a:solidFill>
                  <a:srgbClr val="0000FF"/>
                </a:solidFill>
              </a:rPr>
              <a:t> </a:t>
            </a:r>
            <a:r>
              <a:rPr lang="en-US" sz="2000" dirty="0" err="1">
                <a:solidFill>
                  <a:srgbClr val="0000FF"/>
                </a:solidFill>
              </a:rPr>
              <a:t>quá</a:t>
            </a:r>
            <a:r>
              <a:rPr lang="en-US" sz="2000" dirty="0">
                <a:solidFill>
                  <a:srgbClr val="0000FF"/>
                </a:solidFill>
              </a:rPr>
              <a:t> </a:t>
            </a:r>
            <a:r>
              <a:rPr lang="en-US" sz="2000" dirty="0" err="1">
                <a:solidFill>
                  <a:srgbClr val="0000FF"/>
                </a:solidFill>
              </a:rPr>
              <a:t>trình</a:t>
            </a:r>
            <a:r>
              <a:rPr lang="en-US" sz="2000" dirty="0">
                <a:solidFill>
                  <a:srgbClr val="0000FF"/>
                </a:solidFill>
              </a:rPr>
              <a:t> </a:t>
            </a:r>
            <a:r>
              <a:rPr lang="en-US" sz="2000" dirty="0" err="1">
                <a:solidFill>
                  <a:srgbClr val="0000FF"/>
                </a:solidFill>
              </a:rPr>
              <a:t>săn</a:t>
            </a:r>
            <a:r>
              <a:rPr lang="en-US" sz="2000" dirty="0">
                <a:solidFill>
                  <a:srgbClr val="0000FF"/>
                </a:solidFill>
              </a:rPr>
              <a:t> </a:t>
            </a:r>
            <a:r>
              <a:rPr lang="en-US" sz="2000" dirty="0" err="1">
                <a:solidFill>
                  <a:srgbClr val="0000FF"/>
                </a:solidFill>
              </a:rPr>
              <a:t>bắt</a:t>
            </a:r>
            <a:r>
              <a:rPr lang="en-US" sz="2000" dirty="0">
                <a:solidFill>
                  <a:srgbClr val="0000FF"/>
                </a:solidFill>
              </a:rPr>
              <a:t>, </a:t>
            </a:r>
            <a:r>
              <a:rPr lang="en-US" sz="2000" dirty="0" err="1">
                <a:solidFill>
                  <a:srgbClr val="0000FF"/>
                </a:solidFill>
              </a:rPr>
              <a:t>người</a:t>
            </a:r>
            <a:r>
              <a:rPr lang="en-US" sz="2000" dirty="0">
                <a:solidFill>
                  <a:srgbClr val="0000FF"/>
                </a:solidFill>
              </a:rPr>
              <a:t> </a:t>
            </a:r>
            <a:r>
              <a:rPr lang="en-US" sz="2000" dirty="0" err="1">
                <a:solidFill>
                  <a:srgbClr val="0000FF"/>
                </a:solidFill>
              </a:rPr>
              <a:t>nguyên</a:t>
            </a:r>
            <a:r>
              <a:rPr lang="en-US" sz="2000" dirty="0">
                <a:solidFill>
                  <a:srgbClr val="0000FF"/>
                </a:solidFill>
              </a:rPr>
              <a:t> </a:t>
            </a:r>
            <a:r>
              <a:rPr lang="en-US" sz="2000" dirty="0" err="1">
                <a:solidFill>
                  <a:srgbClr val="0000FF"/>
                </a:solidFill>
              </a:rPr>
              <a:t>thủy</a:t>
            </a:r>
            <a:r>
              <a:rPr lang="en-US" sz="2000" dirty="0">
                <a:solidFill>
                  <a:srgbClr val="0000FF"/>
                </a:solidFill>
              </a:rPr>
              <a:t> </a:t>
            </a:r>
            <a:r>
              <a:rPr lang="en-US" sz="2000" dirty="0" err="1">
                <a:solidFill>
                  <a:srgbClr val="0000FF"/>
                </a:solidFill>
              </a:rPr>
              <a:t>đã</a:t>
            </a:r>
            <a:r>
              <a:rPr lang="en-US" sz="2000" dirty="0">
                <a:solidFill>
                  <a:srgbClr val="0000FF"/>
                </a:solidFill>
              </a:rPr>
              <a:t> </a:t>
            </a:r>
            <a:r>
              <a:rPr lang="en-US" sz="2000" dirty="0" err="1">
                <a:solidFill>
                  <a:srgbClr val="0000FF"/>
                </a:solidFill>
              </a:rPr>
              <a:t>dần</a:t>
            </a:r>
            <a:r>
              <a:rPr lang="en-US" sz="2000" dirty="0">
                <a:solidFill>
                  <a:srgbClr val="0000FF"/>
                </a:solidFill>
              </a:rPr>
              <a:t> </a:t>
            </a:r>
            <a:r>
              <a:rPr lang="en-US" sz="2000" dirty="0" err="1">
                <a:solidFill>
                  <a:srgbClr val="0000FF"/>
                </a:solidFill>
              </a:rPr>
              <a:t>phát</a:t>
            </a:r>
            <a:r>
              <a:rPr lang="en-US" sz="2000" dirty="0">
                <a:solidFill>
                  <a:srgbClr val="0000FF"/>
                </a:solidFill>
              </a:rPr>
              <a:t> </a:t>
            </a:r>
            <a:r>
              <a:rPr lang="en-US" sz="2000" dirty="0" err="1">
                <a:solidFill>
                  <a:srgbClr val="0000FF"/>
                </a:solidFill>
              </a:rPr>
              <a:t>hiện</a:t>
            </a:r>
            <a:r>
              <a:rPr lang="en-US" sz="2000" dirty="0">
                <a:solidFill>
                  <a:srgbClr val="0000FF"/>
                </a:solidFill>
              </a:rPr>
              <a:t> </a:t>
            </a:r>
            <a:r>
              <a:rPr lang="en-US" sz="2000" dirty="0" err="1">
                <a:solidFill>
                  <a:srgbClr val="0000FF"/>
                </a:solidFill>
              </a:rPr>
              <a:t>ra</a:t>
            </a:r>
            <a:r>
              <a:rPr lang="en-US" sz="2000" dirty="0">
                <a:solidFill>
                  <a:srgbClr val="0000FF"/>
                </a:solidFill>
              </a:rPr>
              <a:t> </a:t>
            </a:r>
            <a:r>
              <a:rPr lang="en-US" sz="2000" dirty="0" err="1">
                <a:solidFill>
                  <a:srgbClr val="0000FF"/>
                </a:solidFill>
              </a:rPr>
              <a:t>đặc</a:t>
            </a:r>
            <a:r>
              <a:rPr lang="en-US" sz="2000" dirty="0">
                <a:solidFill>
                  <a:srgbClr val="0000FF"/>
                </a:solidFill>
              </a:rPr>
              <a:t> </a:t>
            </a:r>
            <a:r>
              <a:rPr lang="en-US" sz="2000" dirty="0" err="1">
                <a:solidFill>
                  <a:srgbClr val="0000FF"/>
                </a:solidFill>
              </a:rPr>
              <a:t>tính</a:t>
            </a:r>
            <a:r>
              <a:rPr lang="en-US" sz="2000" dirty="0">
                <a:solidFill>
                  <a:srgbClr val="0000FF"/>
                </a:solidFill>
              </a:rPr>
              <a:t> </a:t>
            </a:r>
            <a:r>
              <a:rPr lang="en-US" sz="2000" dirty="0" err="1">
                <a:solidFill>
                  <a:srgbClr val="0000FF"/>
                </a:solidFill>
              </a:rPr>
              <a:t>của</a:t>
            </a:r>
            <a:r>
              <a:rPr lang="en-US" sz="2000" dirty="0">
                <a:solidFill>
                  <a:srgbClr val="0000FF"/>
                </a:solidFill>
              </a:rPr>
              <a:t> </a:t>
            </a:r>
            <a:r>
              <a:rPr lang="en-US" sz="2000" dirty="0" err="1">
                <a:solidFill>
                  <a:srgbClr val="0000FF"/>
                </a:solidFill>
              </a:rPr>
              <a:t>một</a:t>
            </a:r>
            <a:r>
              <a:rPr lang="en-US" sz="2000" dirty="0">
                <a:solidFill>
                  <a:srgbClr val="0000FF"/>
                </a:solidFill>
              </a:rPr>
              <a:t> </a:t>
            </a:r>
            <a:r>
              <a:rPr lang="en-US" sz="2000" dirty="0" err="1">
                <a:solidFill>
                  <a:srgbClr val="0000FF"/>
                </a:solidFill>
              </a:rPr>
              <a:t>số</a:t>
            </a:r>
            <a:r>
              <a:rPr lang="en-US" sz="2000" dirty="0">
                <a:solidFill>
                  <a:srgbClr val="0000FF"/>
                </a:solidFill>
              </a:rPr>
              <a:t> </a:t>
            </a:r>
            <a:r>
              <a:rPr lang="en-US" sz="2000" dirty="0" err="1">
                <a:solidFill>
                  <a:srgbClr val="0000FF"/>
                </a:solidFill>
              </a:rPr>
              <a:t>loài</a:t>
            </a:r>
            <a:r>
              <a:rPr lang="en-US" sz="2000" dirty="0">
                <a:solidFill>
                  <a:srgbClr val="0000FF"/>
                </a:solidFill>
              </a:rPr>
              <a:t> </a:t>
            </a:r>
            <a:r>
              <a:rPr lang="en-US" sz="2000" dirty="0" err="1">
                <a:solidFill>
                  <a:srgbClr val="0000FF"/>
                </a:solidFill>
              </a:rPr>
              <a:t>vật</a:t>
            </a:r>
            <a:r>
              <a:rPr lang="en-US" sz="2000" dirty="0">
                <a:solidFill>
                  <a:srgbClr val="0000FF"/>
                </a:solidFill>
              </a:rPr>
              <a:t> </a:t>
            </a:r>
            <a:r>
              <a:rPr lang="en-US" sz="2000" dirty="0" err="1">
                <a:solidFill>
                  <a:srgbClr val="0000FF"/>
                </a:solidFill>
              </a:rPr>
              <a:t>và</a:t>
            </a:r>
            <a:r>
              <a:rPr lang="en-US" sz="2000" dirty="0">
                <a:solidFill>
                  <a:srgbClr val="0000FF"/>
                </a:solidFill>
              </a:rPr>
              <a:t> </a:t>
            </a:r>
            <a:r>
              <a:rPr lang="en-US" sz="2000" dirty="0" err="1">
                <a:solidFill>
                  <a:srgbClr val="0000FF"/>
                </a:solidFill>
              </a:rPr>
              <a:t>tìm</a:t>
            </a:r>
            <a:r>
              <a:rPr lang="en-US" sz="2000" dirty="0">
                <a:solidFill>
                  <a:srgbClr val="0000FF"/>
                </a:solidFill>
              </a:rPr>
              <a:t> </a:t>
            </a:r>
            <a:r>
              <a:rPr lang="en-US" sz="2000" dirty="0" err="1">
                <a:solidFill>
                  <a:srgbClr val="0000FF"/>
                </a:solidFill>
              </a:rPr>
              <a:t>cách</a:t>
            </a:r>
            <a:r>
              <a:rPr lang="en-US" sz="2000" dirty="0">
                <a:solidFill>
                  <a:srgbClr val="0000FF"/>
                </a:solidFill>
              </a:rPr>
              <a:t> </a:t>
            </a:r>
            <a:r>
              <a:rPr lang="en-US" sz="2000" dirty="0" err="1">
                <a:solidFill>
                  <a:srgbClr val="0000FF"/>
                </a:solidFill>
              </a:rPr>
              <a:t>thuần</a:t>
            </a:r>
            <a:r>
              <a:rPr lang="en-US" sz="2000" dirty="0">
                <a:solidFill>
                  <a:srgbClr val="0000FF"/>
                </a:solidFill>
              </a:rPr>
              <a:t> </a:t>
            </a:r>
            <a:r>
              <a:rPr lang="en-US" sz="2000" dirty="0" err="1">
                <a:solidFill>
                  <a:srgbClr val="0000FF"/>
                </a:solidFill>
              </a:rPr>
              <a:t>dưỡng</a:t>
            </a:r>
            <a:r>
              <a:rPr lang="en-US" sz="2000" dirty="0">
                <a:solidFill>
                  <a:srgbClr val="0000FF"/>
                </a:solidFill>
              </a:rPr>
              <a:t> </a:t>
            </a:r>
            <a:r>
              <a:rPr lang="en-US" sz="2000" dirty="0" err="1">
                <a:solidFill>
                  <a:srgbClr val="0000FF"/>
                </a:solidFill>
              </a:rPr>
              <a:t>chúng</a:t>
            </a:r>
            <a:r>
              <a:rPr lang="en-US" sz="2000" dirty="0">
                <a:solidFill>
                  <a:srgbClr val="0000FF"/>
                </a:solidFill>
              </a:rPr>
              <a:t>. </a:t>
            </a:r>
            <a:r>
              <a:rPr lang="en-US" sz="2000" dirty="0" err="1">
                <a:solidFill>
                  <a:srgbClr val="0000FF"/>
                </a:solidFill>
              </a:rPr>
              <a:t>Bức</a:t>
            </a:r>
            <a:r>
              <a:rPr lang="en-US" sz="2000" dirty="0">
                <a:solidFill>
                  <a:srgbClr val="0000FF"/>
                </a:solidFill>
              </a:rPr>
              <a:t> </a:t>
            </a:r>
            <a:r>
              <a:rPr lang="en-US" sz="2000" dirty="0" err="1">
                <a:solidFill>
                  <a:srgbClr val="0000FF"/>
                </a:solidFill>
              </a:rPr>
              <a:t>vẽ</a:t>
            </a:r>
            <a:r>
              <a:rPr lang="en-US" sz="2000" dirty="0">
                <a:solidFill>
                  <a:srgbClr val="0000FF"/>
                </a:solidFill>
              </a:rPr>
              <a:t> </a:t>
            </a:r>
            <a:r>
              <a:rPr lang="en-US" sz="2000" dirty="0" err="1">
                <a:solidFill>
                  <a:srgbClr val="0000FF"/>
                </a:solidFill>
              </a:rPr>
              <a:t>trên</a:t>
            </a:r>
            <a:r>
              <a:rPr lang="en-US" sz="2000" dirty="0">
                <a:solidFill>
                  <a:srgbClr val="0000FF"/>
                </a:solidFill>
              </a:rPr>
              <a:t> </a:t>
            </a:r>
            <a:r>
              <a:rPr lang="en-US" sz="2000" dirty="0" err="1">
                <a:solidFill>
                  <a:srgbClr val="0000FF"/>
                </a:solidFill>
              </a:rPr>
              <a:t>xa</a:t>
            </a:r>
            <a:r>
              <a:rPr lang="en-US" sz="2000" dirty="0">
                <a:solidFill>
                  <a:srgbClr val="0000FF"/>
                </a:solidFill>
              </a:rPr>
              <a:t> </a:t>
            </a:r>
            <a:r>
              <a:rPr lang="en-US" sz="2000" dirty="0" err="1">
                <a:solidFill>
                  <a:srgbClr val="0000FF"/>
                </a:solidFill>
              </a:rPr>
              <a:t>mạc</a:t>
            </a:r>
            <a:r>
              <a:rPr lang="en-US" sz="2000" dirty="0">
                <a:solidFill>
                  <a:srgbClr val="0000FF"/>
                </a:solidFill>
              </a:rPr>
              <a:t> </a:t>
            </a:r>
            <a:r>
              <a:rPr lang="en-US" sz="2000" dirty="0" err="1">
                <a:solidFill>
                  <a:srgbClr val="0000FF"/>
                </a:solidFill>
              </a:rPr>
              <a:t>Xa</a:t>
            </a:r>
            <a:r>
              <a:rPr lang="en-US" sz="2000" dirty="0">
                <a:solidFill>
                  <a:srgbClr val="0000FF"/>
                </a:solidFill>
              </a:rPr>
              <a:t>-ha-</a:t>
            </a:r>
            <a:r>
              <a:rPr lang="en-US" sz="2000" dirty="0" err="1">
                <a:solidFill>
                  <a:srgbClr val="0000FF"/>
                </a:solidFill>
              </a:rPr>
              <a:t>ra</a:t>
            </a:r>
            <a:r>
              <a:rPr lang="en-US" sz="2000" dirty="0">
                <a:solidFill>
                  <a:srgbClr val="0000FF"/>
                </a:solidFill>
              </a:rPr>
              <a:t> </a:t>
            </a:r>
            <a:r>
              <a:rPr lang="en-US" sz="2000" dirty="0" err="1">
                <a:solidFill>
                  <a:srgbClr val="0000FF"/>
                </a:solidFill>
              </a:rPr>
              <a:t>thể</a:t>
            </a:r>
            <a:r>
              <a:rPr lang="en-US" sz="2000" dirty="0">
                <a:solidFill>
                  <a:srgbClr val="0000FF"/>
                </a:solidFill>
              </a:rPr>
              <a:t> </a:t>
            </a:r>
            <a:r>
              <a:rPr lang="en-US" sz="2000" dirty="0" err="1">
                <a:solidFill>
                  <a:srgbClr val="0000FF"/>
                </a:solidFill>
              </a:rPr>
              <a:t>hiện</a:t>
            </a:r>
            <a:r>
              <a:rPr lang="en-US" sz="2000" dirty="0">
                <a:solidFill>
                  <a:srgbClr val="0000FF"/>
                </a:solidFill>
              </a:rPr>
              <a:t> con </a:t>
            </a:r>
            <a:r>
              <a:rPr lang="en-US" sz="2000" dirty="0" err="1">
                <a:solidFill>
                  <a:srgbClr val="0000FF"/>
                </a:solidFill>
              </a:rPr>
              <a:t>người</a:t>
            </a:r>
            <a:r>
              <a:rPr lang="en-US" sz="2000" dirty="0">
                <a:solidFill>
                  <a:srgbClr val="0000FF"/>
                </a:solidFill>
              </a:rPr>
              <a:t> </a:t>
            </a:r>
            <a:r>
              <a:rPr lang="en-US" sz="2000" dirty="0" err="1">
                <a:solidFill>
                  <a:srgbClr val="0000FF"/>
                </a:solidFill>
              </a:rPr>
              <a:t>đã</a:t>
            </a:r>
            <a:r>
              <a:rPr lang="en-US" sz="2000" dirty="0">
                <a:solidFill>
                  <a:srgbClr val="0000FF"/>
                </a:solidFill>
              </a:rPr>
              <a:t> </a:t>
            </a:r>
            <a:r>
              <a:rPr lang="en-US" sz="2000" dirty="0" err="1">
                <a:solidFill>
                  <a:srgbClr val="0000FF"/>
                </a:solidFill>
              </a:rPr>
              <a:t>thuần</a:t>
            </a:r>
            <a:r>
              <a:rPr lang="en-US" sz="2000" dirty="0">
                <a:solidFill>
                  <a:srgbClr val="0000FF"/>
                </a:solidFill>
              </a:rPr>
              <a:t> </a:t>
            </a:r>
            <a:r>
              <a:rPr lang="en-US" sz="2000" dirty="0" err="1">
                <a:solidFill>
                  <a:srgbClr val="0000FF"/>
                </a:solidFill>
              </a:rPr>
              <a:t>hóa</a:t>
            </a:r>
            <a:r>
              <a:rPr lang="en-US" sz="2000" dirty="0">
                <a:solidFill>
                  <a:srgbClr val="0000FF"/>
                </a:solidFill>
              </a:rPr>
              <a:t> </a:t>
            </a:r>
            <a:r>
              <a:rPr lang="en-US" sz="2000" dirty="0" err="1">
                <a:solidFill>
                  <a:srgbClr val="0000FF"/>
                </a:solidFill>
              </a:rPr>
              <a:t>được</a:t>
            </a:r>
            <a:r>
              <a:rPr lang="en-US" sz="2000" dirty="0">
                <a:solidFill>
                  <a:srgbClr val="0000FF"/>
                </a:solidFill>
              </a:rPr>
              <a:t> </a:t>
            </a:r>
            <a:r>
              <a:rPr lang="en-US" sz="2000" dirty="0" err="1">
                <a:solidFill>
                  <a:srgbClr val="0000FF"/>
                </a:solidFill>
              </a:rPr>
              <a:t>một</a:t>
            </a:r>
            <a:r>
              <a:rPr lang="en-US" sz="2000" dirty="0">
                <a:solidFill>
                  <a:srgbClr val="0000FF"/>
                </a:solidFill>
              </a:rPr>
              <a:t> </a:t>
            </a:r>
            <a:r>
              <a:rPr lang="en-US" sz="2000" dirty="0" err="1">
                <a:solidFill>
                  <a:srgbClr val="0000FF"/>
                </a:solidFill>
              </a:rPr>
              <a:t>số</a:t>
            </a:r>
            <a:r>
              <a:rPr lang="en-US" sz="2000" dirty="0">
                <a:solidFill>
                  <a:srgbClr val="0000FF"/>
                </a:solidFill>
              </a:rPr>
              <a:t> </a:t>
            </a:r>
            <a:r>
              <a:rPr lang="en-US" sz="2000" dirty="0" err="1">
                <a:solidFill>
                  <a:srgbClr val="0000FF"/>
                </a:solidFill>
              </a:rPr>
              <a:t>loài</a:t>
            </a:r>
            <a:r>
              <a:rPr lang="en-US" sz="2000" dirty="0">
                <a:solidFill>
                  <a:srgbClr val="0000FF"/>
                </a:solidFill>
              </a:rPr>
              <a:t> </a:t>
            </a:r>
            <a:r>
              <a:rPr lang="en-US" sz="2000" dirty="0" err="1">
                <a:solidFill>
                  <a:srgbClr val="0000FF"/>
                </a:solidFill>
              </a:rPr>
              <a:t>thú</a:t>
            </a:r>
            <a:r>
              <a:rPr lang="en-US" sz="2000" dirty="0">
                <a:solidFill>
                  <a:srgbClr val="0000FF"/>
                </a:solidFill>
              </a:rPr>
              <a:t> </a:t>
            </a:r>
            <a:r>
              <a:rPr lang="en-US" sz="2000" dirty="0" err="1">
                <a:solidFill>
                  <a:srgbClr val="0000FF"/>
                </a:solidFill>
              </a:rPr>
              <a:t>lớn</a:t>
            </a:r>
            <a:r>
              <a:rPr lang="en-US" sz="2000" dirty="0">
                <a:solidFill>
                  <a:srgbClr val="0000FF"/>
                </a:solidFill>
              </a:rPr>
              <a:t> </a:t>
            </a:r>
            <a:r>
              <a:rPr lang="en-US" sz="2000" dirty="0" err="1">
                <a:solidFill>
                  <a:srgbClr val="0000FF"/>
                </a:solidFill>
              </a:rPr>
              <a:t>dùng</a:t>
            </a:r>
            <a:r>
              <a:rPr lang="en-US" sz="2000" dirty="0">
                <a:solidFill>
                  <a:srgbClr val="0000FF"/>
                </a:solidFill>
              </a:rPr>
              <a:t> </a:t>
            </a:r>
            <a:r>
              <a:rPr lang="en-US" sz="2000" dirty="0" err="1">
                <a:solidFill>
                  <a:srgbClr val="0000FF"/>
                </a:solidFill>
              </a:rPr>
              <a:t>để</a:t>
            </a:r>
            <a:r>
              <a:rPr lang="en-US" sz="2000" dirty="0">
                <a:solidFill>
                  <a:srgbClr val="0000FF"/>
                </a:solidFill>
              </a:rPr>
              <a:t> </a:t>
            </a:r>
            <a:r>
              <a:rPr lang="en-US" sz="2000" dirty="0" err="1">
                <a:solidFill>
                  <a:srgbClr val="0000FF"/>
                </a:solidFill>
              </a:rPr>
              <a:t>làm</a:t>
            </a:r>
            <a:r>
              <a:rPr lang="en-US" sz="2000" dirty="0">
                <a:solidFill>
                  <a:srgbClr val="0000FF"/>
                </a:solidFill>
              </a:rPr>
              <a:t> </a:t>
            </a:r>
            <a:r>
              <a:rPr lang="en-US" sz="2000" dirty="0" err="1">
                <a:solidFill>
                  <a:srgbClr val="0000FF"/>
                </a:solidFill>
              </a:rPr>
              <a:t>vật</a:t>
            </a:r>
            <a:r>
              <a:rPr lang="en-US" sz="2000" dirty="0">
                <a:solidFill>
                  <a:srgbClr val="0000FF"/>
                </a:solidFill>
              </a:rPr>
              <a:t> </a:t>
            </a:r>
            <a:r>
              <a:rPr lang="en-US" sz="2000" dirty="0" err="1">
                <a:solidFill>
                  <a:srgbClr val="0000FF"/>
                </a:solidFill>
              </a:rPr>
              <a:t>cưỡi</a:t>
            </a:r>
            <a:r>
              <a:rPr lang="en-US" sz="2000" dirty="0">
                <a:solidFill>
                  <a:srgbClr val="0000FF"/>
                </a:solidFill>
              </a:rPr>
              <a:t> </a:t>
            </a:r>
            <a:r>
              <a:rPr lang="en-US" sz="2000" dirty="0" err="1">
                <a:solidFill>
                  <a:srgbClr val="0000FF"/>
                </a:solidFill>
              </a:rPr>
              <a:t>trong</a:t>
            </a:r>
            <a:r>
              <a:rPr lang="en-US" sz="2000" dirty="0">
                <a:solidFill>
                  <a:srgbClr val="0000FF"/>
                </a:solidFill>
              </a:rPr>
              <a:t> </a:t>
            </a:r>
            <a:r>
              <a:rPr lang="en-US" sz="2000" dirty="0" err="1">
                <a:solidFill>
                  <a:srgbClr val="0000FF"/>
                </a:solidFill>
              </a:rPr>
              <a:t>các</a:t>
            </a:r>
            <a:r>
              <a:rPr lang="en-US" sz="2000" dirty="0">
                <a:solidFill>
                  <a:srgbClr val="0000FF"/>
                </a:solidFill>
              </a:rPr>
              <a:t> </a:t>
            </a:r>
            <a:r>
              <a:rPr lang="en-US" sz="2000" dirty="0" err="1">
                <a:solidFill>
                  <a:srgbClr val="0000FF"/>
                </a:solidFill>
              </a:rPr>
              <a:t>cuộc</a:t>
            </a:r>
            <a:r>
              <a:rPr lang="en-US" sz="2000" dirty="0">
                <a:solidFill>
                  <a:srgbClr val="0000FF"/>
                </a:solidFill>
              </a:rPr>
              <a:t> </a:t>
            </a:r>
            <a:r>
              <a:rPr lang="en-US" sz="2000" dirty="0" err="1">
                <a:solidFill>
                  <a:srgbClr val="0000FF"/>
                </a:solidFill>
              </a:rPr>
              <a:t>săn</a:t>
            </a:r>
            <a:r>
              <a:rPr lang="en-US" sz="2000" dirty="0">
                <a:solidFill>
                  <a:srgbClr val="0000FF"/>
                </a:solidFill>
              </a:rPr>
              <a:t> </a:t>
            </a:r>
            <a:r>
              <a:rPr lang="en-US" sz="2000" dirty="0" err="1">
                <a:solidFill>
                  <a:srgbClr val="0000FF"/>
                </a:solidFill>
              </a:rPr>
              <a:t>bắt</a:t>
            </a:r>
            <a:r>
              <a:rPr lang="en-US" sz="2000" dirty="0">
                <a:solidFill>
                  <a:srgbClr val="0000FF"/>
                </a:solidFill>
              </a:rPr>
              <a:t>, di </a:t>
            </a:r>
            <a:r>
              <a:rPr lang="en-US" sz="2000" dirty="0" err="1">
                <a:solidFill>
                  <a:srgbClr val="0000FF"/>
                </a:solidFill>
              </a:rPr>
              <a:t>chuyển</a:t>
            </a:r>
            <a:r>
              <a:rPr lang="en-US" sz="2000" dirty="0">
                <a:solidFill>
                  <a:srgbClr val="0000FF"/>
                </a:solidFill>
              </a:rPr>
              <a:t> </a:t>
            </a:r>
            <a:r>
              <a:rPr lang="en-US" sz="2000" dirty="0" err="1">
                <a:solidFill>
                  <a:srgbClr val="0000FF"/>
                </a:solidFill>
              </a:rPr>
              <a:t>và</a:t>
            </a:r>
            <a:r>
              <a:rPr lang="en-US" sz="2000" dirty="0">
                <a:solidFill>
                  <a:srgbClr val="0000FF"/>
                </a:solidFill>
              </a:rPr>
              <a:t> </a:t>
            </a:r>
            <a:r>
              <a:rPr lang="en-US" sz="2000" dirty="0" err="1">
                <a:solidFill>
                  <a:srgbClr val="0000FF"/>
                </a:solidFill>
              </a:rPr>
              <a:t>chăn</a:t>
            </a:r>
            <a:r>
              <a:rPr lang="en-US" sz="2000" dirty="0">
                <a:solidFill>
                  <a:srgbClr val="0000FF"/>
                </a:solidFill>
              </a:rPr>
              <a:t> </a:t>
            </a:r>
            <a:r>
              <a:rPr lang="en-US" sz="2000" dirty="0" err="1">
                <a:solidFill>
                  <a:srgbClr val="0000FF"/>
                </a:solidFill>
              </a:rPr>
              <a:t>nuôi</a:t>
            </a:r>
            <a:r>
              <a:rPr lang="en-US" sz="2000" dirty="0">
                <a:solidFill>
                  <a:srgbClr val="0000FF"/>
                </a:solidFill>
              </a:rPr>
              <a:t> </a:t>
            </a:r>
            <a:r>
              <a:rPr lang="en-US" sz="2000" dirty="0" err="1">
                <a:solidFill>
                  <a:srgbClr val="0000FF"/>
                </a:solidFill>
              </a:rPr>
              <a:t>lấy</a:t>
            </a:r>
            <a:r>
              <a:rPr lang="en-US" sz="2000" dirty="0">
                <a:solidFill>
                  <a:srgbClr val="0000FF"/>
                </a:solidFill>
              </a:rPr>
              <a:t> </a:t>
            </a:r>
            <a:r>
              <a:rPr lang="en-US" sz="2000" dirty="0" err="1">
                <a:solidFill>
                  <a:srgbClr val="0000FF"/>
                </a:solidFill>
              </a:rPr>
              <a:t>thịt</a:t>
            </a:r>
            <a:r>
              <a:rPr lang="en-US" sz="2000" dirty="0">
                <a:solidFill>
                  <a:srgbClr val="0000FF"/>
                </a:solidFill>
              </a:rPr>
              <a:t>, </a:t>
            </a:r>
            <a:r>
              <a:rPr lang="en-US" sz="2000" dirty="0" err="1">
                <a:solidFill>
                  <a:srgbClr val="0000FF"/>
                </a:solidFill>
              </a:rPr>
              <a:t>sữa</a:t>
            </a:r>
            <a:r>
              <a:rPr lang="en-US" sz="2000" dirty="0">
                <a:solidFill>
                  <a:srgbClr val="0000FF"/>
                </a:solidFill>
              </a:rPr>
              <a:t>, da,... </a:t>
            </a:r>
          </a:p>
          <a:p>
            <a:pPr algn="just">
              <a:lnSpc>
                <a:spcPts val="1650"/>
              </a:lnSpc>
              <a:spcAft>
                <a:spcPts val="900"/>
              </a:spcAft>
            </a:pPr>
            <a:endParaRPr lang="en-US" sz="2000" dirty="0">
              <a:solidFill>
                <a:srgbClr val="0000FF"/>
              </a:solidFill>
              <a:effectLst/>
              <a:latin typeface="Times New Roman" pitchFamily="18" charset="0"/>
              <a:ea typeface="Calibri"/>
              <a:cs typeface="Times New Roman" pitchFamily="18" charset="0"/>
            </a:endParaRPr>
          </a:p>
        </p:txBody>
      </p:sp>
    </p:spTree>
    <p:extLst>
      <p:ext uri="{BB962C8B-B14F-4D97-AF65-F5344CB8AC3E}">
        <p14:creationId xmlns="" xmlns:p14="http://schemas.microsoft.com/office/powerpoint/2010/main" val="3104253986"/>
      </p:ext>
    </p:extLst>
  </p:cSld>
  <p:clrMapOvr>
    <a:masterClrMapping/>
  </p:clrMapOvr>
  <mc:AlternateContent xmlns:mc="http://schemas.openxmlformats.org/markup-compatibility/2006">
    <mc:Choice xmlns="" xmlns:p14="http://schemas.microsoft.com/office/powerpoint/2010/main" Requires="p14">
      <p:transition p14:dur="10">
        <p:push dir="u"/>
      </p:transition>
    </mc:Choice>
    <mc:Fallback>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1000" fill="hold"/>
                                        <p:tgtEl>
                                          <p:spTgt spid="3"/>
                                        </p:tgtEl>
                                        <p:attrNameLst>
                                          <p:attrName>ppt_w</p:attrName>
                                        </p:attrNameLst>
                                      </p:cBhvr>
                                      <p:tavLst>
                                        <p:tav tm="0">
                                          <p:val>
                                            <p:fltVal val="0"/>
                                          </p:val>
                                        </p:tav>
                                        <p:tav tm="100000">
                                          <p:val>
                                            <p:strVal val="#ppt_w"/>
                                          </p:val>
                                        </p:tav>
                                      </p:tavLst>
                                    </p:anim>
                                    <p:anim calcmode="lin" valueType="num">
                                      <p:cBhvr>
                                        <p:cTn id="16" dur="1000" fill="hold"/>
                                        <p:tgtEl>
                                          <p:spTgt spid="3"/>
                                        </p:tgtEl>
                                        <p:attrNameLst>
                                          <p:attrName>ppt_h</p:attrName>
                                        </p:attrNameLst>
                                      </p:cBhvr>
                                      <p:tavLst>
                                        <p:tav tm="0">
                                          <p:val>
                                            <p:fltVal val="0"/>
                                          </p:val>
                                        </p:tav>
                                        <p:tav tm="100000">
                                          <p:val>
                                            <p:strVal val="#ppt_h"/>
                                          </p:val>
                                        </p:tav>
                                      </p:tavLst>
                                    </p:anim>
                                    <p:anim calcmode="lin" valueType="num">
                                      <p:cBhvr>
                                        <p:cTn id="17" dur="1000" fill="hold"/>
                                        <p:tgtEl>
                                          <p:spTgt spid="3"/>
                                        </p:tgtEl>
                                        <p:attrNameLst>
                                          <p:attrName>style.rotation</p:attrName>
                                        </p:attrNameLst>
                                      </p:cBhvr>
                                      <p:tavLst>
                                        <p:tav tm="0">
                                          <p:val>
                                            <p:fltVal val="90"/>
                                          </p:val>
                                        </p:tav>
                                        <p:tav tm="100000">
                                          <p:val>
                                            <p:fltVal val="0"/>
                                          </p:val>
                                        </p:tav>
                                      </p:tavLst>
                                    </p:anim>
                                    <p:animEffect transition="in" filter="fade">
                                      <p:cBhvr>
                                        <p:cTn id="18" dur="10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p:cTn id="23" dur="1000" fill="hold"/>
                                        <p:tgtEl>
                                          <p:spTgt spid="4"/>
                                        </p:tgtEl>
                                        <p:attrNameLst>
                                          <p:attrName>ppt_w</p:attrName>
                                        </p:attrNameLst>
                                      </p:cBhvr>
                                      <p:tavLst>
                                        <p:tav tm="0">
                                          <p:val>
                                            <p:fltVal val="0"/>
                                          </p:val>
                                        </p:tav>
                                        <p:tav tm="100000">
                                          <p:val>
                                            <p:strVal val="#ppt_w"/>
                                          </p:val>
                                        </p:tav>
                                      </p:tavLst>
                                    </p:anim>
                                    <p:anim calcmode="lin" valueType="num">
                                      <p:cBhvr>
                                        <p:cTn id="24" dur="1000" fill="hold"/>
                                        <p:tgtEl>
                                          <p:spTgt spid="4"/>
                                        </p:tgtEl>
                                        <p:attrNameLst>
                                          <p:attrName>ppt_h</p:attrName>
                                        </p:attrNameLst>
                                      </p:cBhvr>
                                      <p:tavLst>
                                        <p:tav tm="0">
                                          <p:val>
                                            <p:fltVal val="0"/>
                                          </p:val>
                                        </p:tav>
                                        <p:tav tm="100000">
                                          <p:val>
                                            <p:strVal val="#ppt_h"/>
                                          </p:val>
                                        </p:tav>
                                      </p:tavLst>
                                    </p:anim>
                                    <p:anim calcmode="lin" valueType="num">
                                      <p:cBhvr>
                                        <p:cTn id="25" dur="1000" fill="hold"/>
                                        <p:tgtEl>
                                          <p:spTgt spid="4"/>
                                        </p:tgtEl>
                                        <p:attrNameLst>
                                          <p:attrName>style.rotation</p:attrName>
                                        </p:attrNameLst>
                                      </p:cBhvr>
                                      <p:tavLst>
                                        <p:tav tm="0">
                                          <p:val>
                                            <p:fltVal val="90"/>
                                          </p:val>
                                        </p:tav>
                                        <p:tav tm="100000">
                                          <p:val>
                                            <p:fltVal val="0"/>
                                          </p:val>
                                        </p:tav>
                                      </p:tavLst>
                                    </p:anim>
                                    <p:animEffect transition="in" filter="fade">
                                      <p:cBhvr>
                                        <p:cTn id="26" dur="10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000"/>
                                        <p:tgtEl>
                                          <p:spTgt spid="8"/>
                                        </p:tgtEl>
                                      </p:cBhvr>
                                    </p:animEffect>
                                    <p:anim calcmode="lin" valueType="num">
                                      <p:cBhvr>
                                        <p:cTn id="32" dur="1000" fill="hold"/>
                                        <p:tgtEl>
                                          <p:spTgt spid="8"/>
                                        </p:tgtEl>
                                        <p:attrNameLst>
                                          <p:attrName>ppt_x</p:attrName>
                                        </p:attrNameLst>
                                      </p:cBhvr>
                                      <p:tavLst>
                                        <p:tav tm="0">
                                          <p:val>
                                            <p:strVal val="#ppt_x"/>
                                          </p:val>
                                        </p:tav>
                                        <p:tav tm="100000">
                                          <p:val>
                                            <p:strVal val="#ppt_x"/>
                                          </p:val>
                                        </p:tav>
                                      </p:tavLst>
                                    </p:anim>
                                    <p:anim calcmode="lin" valueType="num">
                                      <p:cBhvr>
                                        <p:cTn id="33" dur="1000" fill="hold"/>
                                        <p:tgtEl>
                                          <p:spTgt spid="8"/>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fade">
                                      <p:cBhvr>
                                        <p:cTn id="36" dur="1000"/>
                                        <p:tgtEl>
                                          <p:spTgt spid="5"/>
                                        </p:tgtEl>
                                      </p:cBhvr>
                                    </p:animEffect>
                                    <p:anim calcmode="lin" valueType="num">
                                      <p:cBhvr>
                                        <p:cTn id="37" dur="1000" fill="hold"/>
                                        <p:tgtEl>
                                          <p:spTgt spid="5"/>
                                        </p:tgtEl>
                                        <p:attrNameLst>
                                          <p:attrName>ppt_x</p:attrName>
                                        </p:attrNameLst>
                                      </p:cBhvr>
                                      <p:tavLst>
                                        <p:tav tm="0">
                                          <p:val>
                                            <p:strVal val="#ppt_x"/>
                                          </p:val>
                                        </p:tav>
                                        <p:tav tm="100000">
                                          <p:val>
                                            <p:strVal val="#ppt_x"/>
                                          </p:val>
                                        </p:tav>
                                      </p:tavLst>
                                    </p:anim>
                                    <p:anim calcmode="lin" valueType="num">
                                      <p:cBhvr>
                                        <p:cTn id="3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500" fill="hold"/>
                                        <p:tgtEl>
                                          <p:spTgt spid="9"/>
                                        </p:tgtEl>
                                        <p:attrNameLst>
                                          <p:attrName>ppt_x</p:attrName>
                                        </p:attrNameLst>
                                      </p:cBhvr>
                                      <p:tavLst>
                                        <p:tav tm="0">
                                          <p:val>
                                            <p:strVal val="#ppt_x"/>
                                          </p:val>
                                        </p:tav>
                                        <p:tav tm="100000">
                                          <p:val>
                                            <p:strVal val="#ppt_x"/>
                                          </p:val>
                                        </p:tav>
                                      </p:tavLst>
                                    </p:anim>
                                    <p:anim calcmode="lin" valueType="num">
                                      <p:cBhvr additive="base">
                                        <p:cTn id="4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animBg="1"/>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extLst>
              <a:ext uri="{28A0092B-C50C-407E-A947-70E740481C1C}">
                <a14:useLocalDpi xmlns="" xmlns:a14="http://schemas.microsoft.com/office/drawing/2010/main" val="0"/>
              </a:ext>
            </a:extLst>
          </a:blip>
          <a:srcRect/>
          <a:stretch>
            <a:fillRect/>
          </a:stretch>
        </p:blipFill>
        <p:spPr bwMode="auto">
          <a:xfrm>
            <a:off x="5886450" y="0"/>
            <a:ext cx="6305550" cy="3414713"/>
          </a:xfrm>
          <a:prstGeom prst="rect">
            <a:avLst/>
          </a:prstGeom>
          <a:noFill/>
        </p:spPr>
      </p:pic>
      <p:pic>
        <p:nvPicPr>
          <p:cNvPr id="3" name="Picture 2"/>
          <p:cNvPicPr>
            <a:picLocks noChangeAspect="1"/>
          </p:cNvPicPr>
          <p:nvPr/>
        </p:nvPicPr>
        <p:blipFill>
          <a:blip r:embed="rId3"/>
          <a:stretch>
            <a:fillRect/>
          </a:stretch>
        </p:blipFill>
        <p:spPr>
          <a:xfrm>
            <a:off x="5886450" y="3428999"/>
            <a:ext cx="6305550" cy="3429001"/>
          </a:xfrm>
          <a:prstGeom prst="rect">
            <a:avLst/>
          </a:prstGeom>
        </p:spPr>
      </p:pic>
      <p:pic>
        <p:nvPicPr>
          <p:cNvPr id="8" name="Picture 7"/>
          <p:cNvPicPr>
            <a:picLocks noChangeAspect="1"/>
          </p:cNvPicPr>
          <p:nvPr/>
        </p:nvPicPr>
        <p:blipFill>
          <a:blip r:embed="rId4"/>
          <a:stretch>
            <a:fillRect/>
          </a:stretch>
        </p:blipFill>
        <p:spPr>
          <a:xfrm>
            <a:off x="175081" y="43491"/>
            <a:ext cx="5711370" cy="1012024"/>
          </a:xfrm>
          <a:prstGeom prst="rect">
            <a:avLst/>
          </a:prstGeom>
        </p:spPr>
      </p:pic>
      <p:sp>
        <p:nvSpPr>
          <p:cNvPr id="9" name="Rectangle 8"/>
          <p:cNvSpPr/>
          <p:nvPr/>
        </p:nvSpPr>
        <p:spPr>
          <a:xfrm>
            <a:off x="204716" y="1132764"/>
            <a:ext cx="5445457" cy="446281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b="1" dirty="0" smtClean="0">
                <a:solidFill>
                  <a:schemeClr val="tx1"/>
                </a:solidFill>
              </a:rPr>
              <a:t>+ Người nguyên thủy sống lệ thuộc vào tự nhiên.</a:t>
            </a:r>
            <a:endParaRPr lang="en-US" dirty="0" smtClean="0">
              <a:solidFill>
                <a:schemeClr val="tx1"/>
              </a:solidFill>
            </a:endParaRPr>
          </a:p>
          <a:p>
            <a:r>
              <a:rPr lang="nl-NL" b="1" dirty="0" smtClean="0">
                <a:solidFill>
                  <a:schemeClr val="tx1"/>
                </a:solidFill>
              </a:rPr>
              <a:t>+ Họ di chuyển trong rừng, tìm kiếm thức ăn từ săn bắt và hái lượm,  biết sử dụng lửa để sưởi ấm và nướng thức ăn. </a:t>
            </a:r>
            <a:endParaRPr lang="en-US" dirty="0" smtClean="0">
              <a:solidFill>
                <a:schemeClr val="tx1"/>
              </a:solidFill>
            </a:endParaRPr>
          </a:p>
          <a:p>
            <a:r>
              <a:rPr lang="nl-NL" b="1" dirty="0" smtClean="0">
                <a:solidFill>
                  <a:schemeClr val="tx1"/>
                </a:solidFill>
              </a:rPr>
              <a:t>+ Cùng với sự phát triển của công cụ đá mài, biết trồng trọt, chăn nuôi và thuần dưỡng động vật, người nguyên thủy bắt đầu đời sống định cư. </a:t>
            </a:r>
            <a:endParaRPr lang="en-US" dirty="0" smtClean="0">
              <a:solidFill>
                <a:schemeClr val="tx1"/>
              </a:solidFill>
            </a:endParaRPr>
          </a:p>
          <a:p>
            <a:pPr algn="ctr"/>
            <a:endParaRPr lang="en-US" dirty="0"/>
          </a:p>
        </p:txBody>
      </p:sp>
    </p:spTree>
    <p:extLst>
      <p:ext uri="{BB962C8B-B14F-4D97-AF65-F5344CB8AC3E}">
        <p14:creationId xmlns="" xmlns:p14="http://schemas.microsoft.com/office/powerpoint/2010/main" val="1926311630"/>
      </p:ext>
    </p:extLst>
  </p:cSld>
  <p:clrMapOvr>
    <a:masterClrMapping/>
  </p:clrMapOvr>
  <mc:AlternateContent xmlns:mc="http://schemas.openxmlformats.org/markup-compatibility/2006">
    <mc:Choice xmlns="" xmlns:p14="http://schemas.microsoft.com/office/powerpoint/2010/main" Requires="p14">
      <p:transition p14:dur="10">
        <p:push dir="u"/>
      </p:transition>
    </mc:Choice>
    <mc:Fallback>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1000" fill="hold"/>
                                        <p:tgtEl>
                                          <p:spTgt spid="2"/>
                                        </p:tgtEl>
                                        <p:attrNameLst>
                                          <p:attrName>ppt_w</p:attrName>
                                        </p:attrNameLst>
                                      </p:cBhvr>
                                      <p:tavLst>
                                        <p:tav tm="0">
                                          <p:val>
                                            <p:fltVal val="0"/>
                                          </p:val>
                                        </p:tav>
                                        <p:tav tm="100000">
                                          <p:val>
                                            <p:strVal val="#ppt_w"/>
                                          </p:val>
                                        </p:tav>
                                      </p:tavLst>
                                    </p:anim>
                                    <p:anim calcmode="lin" valueType="num">
                                      <p:cBhvr>
                                        <p:cTn id="16" dur="1000" fill="hold"/>
                                        <p:tgtEl>
                                          <p:spTgt spid="2"/>
                                        </p:tgtEl>
                                        <p:attrNameLst>
                                          <p:attrName>ppt_h</p:attrName>
                                        </p:attrNameLst>
                                      </p:cBhvr>
                                      <p:tavLst>
                                        <p:tav tm="0">
                                          <p:val>
                                            <p:fltVal val="0"/>
                                          </p:val>
                                        </p:tav>
                                        <p:tav tm="100000">
                                          <p:val>
                                            <p:strVal val="#ppt_h"/>
                                          </p:val>
                                        </p:tav>
                                      </p:tavLst>
                                    </p:anim>
                                    <p:anim calcmode="lin" valueType="num">
                                      <p:cBhvr>
                                        <p:cTn id="17" dur="1000" fill="hold"/>
                                        <p:tgtEl>
                                          <p:spTgt spid="2"/>
                                        </p:tgtEl>
                                        <p:attrNameLst>
                                          <p:attrName>style.rotation</p:attrName>
                                        </p:attrNameLst>
                                      </p:cBhvr>
                                      <p:tavLst>
                                        <p:tav tm="0">
                                          <p:val>
                                            <p:fltVal val="90"/>
                                          </p:val>
                                        </p:tav>
                                        <p:tav tm="100000">
                                          <p:val>
                                            <p:fltVal val="0"/>
                                          </p:val>
                                        </p:tav>
                                      </p:tavLst>
                                    </p:anim>
                                    <p:animEffect transition="in" filter="fade">
                                      <p:cBhvr>
                                        <p:cTn id="18" dur="1000"/>
                                        <p:tgtEl>
                                          <p:spTgt spid="2"/>
                                        </p:tgtEl>
                                      </p:cBhvr>
                                    </p:animEffect>
                                  </p:childTnLst>
                                </p:cTn>
                              </p:par>
                              <p:par>
                                <p:cTn id="19" presetID="31" presetClass="entr" presetSubtype="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1000" fill="hold"/>
                                        <p:tgtEl>
                                          <p:spTgt spid="3"/>
                                        </p:tgtEl>
                                        <p:attrNameLst>
                                          <p:attrName>ppt_w</p:attrName>
                                        </p:attrNameLst>
                                      </p:cBhvr>
                                      <p:tavLst>
                                        <p:tav tm="0">
                                          <p:val>
                                            <p:fltVal val="0"/>
                                          </p:val>
                                        </p:tav>
                                        <p:tav tm="100000">
                                          <p:val>
                                            <p:strVal val="#ppt_w"/>
                                          </p:val>
                                        </p:tav>
                                      </p:tavLst>
                                    </p:anim>
                                    <p:anim calcmode="lin" valueType="num">
                                      <p:cBhvr>
                                        <p:cTn id="22" dur="1000" fill="hold"/>
                                        <p:tgtEl>
                                          <p:spTgt spid="3"/>
                                        </p:tgtEl>
                                        <p:attrNameLst>
                                          <p:attrName>ppt_h</p:attrName>
                                        </p:attrNameLst>
                                      </p:cBhvr>
                                      <p:tavLst>
                                        <p:tav tm="0">
                                          <p:val>
                                            <p:fltVal val="0"/>
                                          </p:val>
                                        </p:tav>
                                        <p:tav tm="100000">
                                          <p:val>
                                            <p:strVal val="#ppt_h"/>
                                          </p:val>
                                        </p:tav>
                                      </p:tavLst>
                                    </p:anim>
                                    <p:anim calcmode="lin" valueType="num">
                                      <p:cBhvr>
                                        <p:cTn id="23" dur="1000" fill="hold"/>
                                        <p:tgtEl>
                                          <p:spTgt spid="3"/>
                                        </p:tgtEl>
                                        <p:attrNameLst>
                                          <p:attrName>style.rotation</p:attrName>
                                        </p:attrNameLst>
                                      </p:cBhvr>
                                      <p:tavLst>
                                        <p:tav tm="0">
                                          <p:val>
                                            <p:fltVal val="90"/>
                                          </p:val>
                                        </p:tav>
                                        <p:tav tm="100000">
                                          <p:val>
                                            <p:fltVal val="0"/>
                                          </p:val>
                                        </p:tav>
                                      </p:tavLst>
                                    </p:anim>
                                    <p:animEffect transition="in" filter="fade">
                                      <p:cBhvr>
                                        <p:cTn id="24"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flipH="1">
            <a:off x="225827" y="0"/>
            <a:ext cx="5052754" cy="830997"/>
          </a:xfrm>
          <a:prstGeom prst="rect">
            <a:avLst/>
          </a:prstGeom>
          <a:noFill/>
        </p:spPr>
        <p:txBody>
          <a:bodyPr wrap="square" rtlCol="0">
            <a:spAutoFit/>
          </a:bodyPr>
          <a:lstStyle/>
          <a:p>
            <a:r>
              <a:rPr lang="en-US" sz="2400" b="1" dirty="0">
                <a:solidFill>
                  <a:srgbClr val="FF0000"/>
                </a:solidFill>
                <a:latin typeface="Times New Roman" panose="02020603050405020304" pitchFamily="18" charset="0"/>
                <a:cs typeface="Times New Roman" panose="02020603050405020304" pitchFamily="18" charset="0"/>
              </a:rPr>
              <a:t>III. </a:t>
            </a:r>
            <a:r>
              <a:rPr lang="en-US" sz="2400" b="1" dirty="0" err="1">
                <a:solidFill>
                  <a:srgbClr val="FF0000"/>
                </a:solidFill>
                <a:latin typeface="Times New Roman" panose="02020603050405020304" pitchFamily="18" charset="0"/>
                <a:cs typeface="Times New Roman" panose="02020603050405020304" pitchFamily="18" charset="0"/>
              </a:rPr>
              <a:t>Đời</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sống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tinh</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thần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của</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người</a:t>
            </a:r>
            <a:endParaRPr lang="en-US" sz="2400" b="1" dirty="0">
              <a:solidFill>
                <a:srgbClr val="FF0000"/>
              </a:solidFill>
              <a:latin typeface="Times New Roman" panose="02020603050405020304" pitchFamily="18" charset="0"/>
              <a:cs typeface="Times New Roman" panose="02020603050405020304" pitchFamily="18" charset="0"/>
            </a:endParaRPr>
          </a:p>
          <a:p>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nguyên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thủy</a:t>
            </a:r>
            <a:endParaRPr lang="en-US" sz="2400" dirty="0">
              <a:solidFill>
                <a:srgbClr val="FF0000"/>
              </a:solidFill>
              <a:latin typeface="Times New Roman" panose="02020603050405020304" pitchFamily="18" charset="0"/>
              <a:cs typeface="Times New Roman" panose="02020603050405020304" pitchFamily="18" charset="0"/>
            </a:endParaRPr>
          </a:p>
        </p:txBody>
      </p:sp>
      <p:pic>
        <p:nvPicPr>
          <p:cNvPr id="3" name="Picture 2" descr="C:\Users\Administrator\Downloads\images (3).jpg"/>
          <p:cNvPicPr/>
          <p:nvPr/>
        </p:nvPicPr>
        <p:blipFill>
          <a:blip r:embed="rId2">
            <a:extLst>
              <a:ext uri="{28A0092B-C50C-407E-A947-70E740481C1C}">
                <a14:useLocalDpi xmlns="" xmlns:a14="http://schemas.microsoft.com/office/drawing/2010/main" val="0"/>
              </a:ext>
            </a:extLst>
          </a:blip>
          <a:srcRect/>
          <a:stretch>
            <a:fillRect/>
          </a:stretch>
        </p:blipFill>
        <p:spPr bwMode="auto">
          <a:xfrm>
            <a:off x="5334432" y="0"/>
            <a:ext cx="6801716" cy="3389899"/>
          </a:xfrm>
          <a:prstGeom prst="rect">
            <a:avLst/>
          </a:prstGeom>
          <a:noFill/>
          <a:ln>
            <a:noFill/>
          </a:ln>
        </p:spPr>
      </p:pic>
      <p:sp>
        <p:nvSpPr>
          <p:cNvPr id="4" name="TextBox 3"/>
          <p:cNvSpPr txBox="1"/>
          <p:nvPr/>
        </p:nvSpPr>
        <p:spPr>
          <a:xfrm>
            <a:off x="5278581" y="3320763"/>
            <a:ext cx="6913419" cy="646331"/>
          </a:xfrm>
          <a:prstGeom prst="rect">
            <a:avLst/>
          </a:prstGeom>
          <a:noFill/>
        </p:spPr>
        <p:txBody>
          <a:bodyPr wrap="square" rtlCol="0">
            <a:spAutoFit/>
          </a:bodyPr>
          <a:lstStyle/>
          <a:p>
            <a:pPr algn="just"/>
            <a:r>
              <a:rPr lang="en-US" b="1" dirty="0" err="1">
                <a:latin typeface="Times New Roman" panose="02020603050405020304" pitchFamily="18" charset="0"/>
                <a:cs typeface="Times New Roman" panose="02020603050405020304" pitchFamily="18" charset="0"/>
              </a:rPr>
              <a:t>Hình</a:t>
            </a:r>
            <a:r>
              <a:rPr lang="en-US" b="1" dirty="0">
                <a:latin typeface="Times New Roman" panose="02020603050405020304" pitchFamily="18" charset="0"/>
                <a:cs typeface="Times New Roman" panose="02020603050405020304" pitchFamily="18" charset="0"/>
              </a:rPr>
              <a:t> 4.10. </a:t>
            </a:r>
            <a:r>
              <a:rPr lang="en-US" b="1" dirty="0" err="1">
                <a:latin typeface="Times New Roman" panose="02020603050405020304" pitchFamily="18" charset="0"/>
                <a:cs typeface="Times New Roman" panose="02020603050405020304" pitchFamily="18" charset="0"/>
              </a:rPr>
              <a:t>Chân</a:t>
            </a:r>
            <a:r>
              <a:rPr lang="en-US" b="1" dirty="0">
                <a:latin typeface="Times New Roman" panose="02020603050405020304" pitchFamily="18" charset="0"/>
                <a:cs typeface="Times New Roman" panose="02020603050405020304" pitchFamily="18" charset="0"/>
              </a:rPr>
              <a:t> dung </a:t>
            </a:r>
            <a:r>
              <a:rPr lang="en-US" b="1" dirty="0" err="1">
                <a:latin typeface="Times New Roman" panose="02020603050405020304" pitchFamily="18" charset="0"/>
                <a:cs typeface="Times New Roman" panose="02020603050405020304" pitchFamily="18" charset="0"/>
              </a:rPr>
              <a:t>cô</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gái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được</a:t>
            </a:r>
            <a:r>
              <a:rPr lang="en-US"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chạm</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khắc</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bằng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Ngà</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voi</a:t>
            </a:r>
            <a:r>
              <a:rPr lang="en-US" b="1" dirty="0">
                <a:latin typeface="Times New Roman" panose="02020603050405020304" pitchFamily="18" charset="0"/>
                <a:cs typeface="Times New Roman" panose="02020603050405020304" pitchFamily="18" charset="0"/>
              </a:rPr>
              <a:t>, 26.000 </a:t>
            </a:r>
            <a:endParaRPr lang="en-US" dirty="0">
              <a:latin typeface="Times New Roman" panose="02020603050405020304" pitchFamily="18" charset="0"/>
              <a:cs typeface="Times New Roman" panose="02020603050405020304" pitchFamily="18" charset="0"/>
            </a:endParaRPr>
          </a:p>
          <a:p>
            <a:pPr algn="just"/>
            <a:r>
              <a:rPr lang="en-US" b="1" dirty="0" err="1">
                <a:latin typeface="Times New Roman" panose="02020603050405020304" pitchFamily="18" charset="0"/>
                <a:cs typeface="Times New Roman" panose="02020603050405020304" pitchFamily="18" charset="0"/>
              </a:rPr>
              <a:t>năm</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tuổi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được</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phát</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hiện</a:t>
            </a:r>
            <a:r>
              <a:rPr lang="en-US" b="1" dirty="0">
                <a:latin typeface="Times New Roman" panose="02020603050405020304" pitchFamily="18" charset="0"/>
                <a:cs typeface="Times New Roman" panose="02020603050405020304" pitchFamily="18" charset="0"/>
              </a:rPr>
              <a:t> ở </a:t>
            </a:r>
            <a:r>
              <a:rPr lang="en-US" b="1" dirty="0" err="1">
                <a:latin typeface="Times New Roman" panose="02020603050405020304" pitchFamily="18" charset="0"/>
                <a:cs typeface="Times New Roman" panose="02020603050405020304" pitchFamily="18" charset="0"/>
              </a:rPr>
              <a:t>Tây</a:t>
            </a:r>
            <a:r>
              <a:rPr lang="en-US"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nam</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nước</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Pháp</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ngày</a:t>
            </a:r>
            <a:r>
              <a:rPr lang="en-US" b="1" dirty="0">
                <a:latin typeface="Times New Roman" panose="02020603050405020304" pitchFamily="18" charset="0"/>
                <a:cs typeface="Times New Roman" panose="02020603050405020304" pitchFamily="18" charset="0"/>
              </a:rPr>
              <a:t> nay.</a:t>
            </a:r>
            <a:endParaRPr lang="en-US"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3"/>
          <a:stretch>
            <a:fillRect/>
          </a:stretch>
        </p:blipFill>
        <p:spPr>
          <a:xfrm>
            <a:off x="6638307" y="3917867"/>
            <a:ext cx="4381560" cy="2985325"/>
          </a:xfrm>
          <a:prstGeom prst="rect">
            <a:avLst/>
          </a:prstGeom>
        </p:spPr>
      </p:pic>
      <p:sp>
        <p:nvSpPr>
          <p:cNvPr id="6" name="TextBox 5"/>
          <p:cNvSpPr txBox="1"/>
          <p:nvPr/>
        </p:nvSpPr>
        <p:spPr>
          <a:xfrm>
            <a:off x="197901" y="1270384"/>
            <a:ext cx="5108605" cy="1569660"/>
          </a:xfrm>
          <a:prstGeom prst="rect">
            <a:avLst/>
          </a:prstGeom>
          <a:noFill/>
        </p:spPr>
        <p:txBody>
          <a:bodyPr wrap="square" rtlCol="0">
            <a:spAutoFit/>
          </a:bodyPr>
          <a:lstStyle/>
          <a:p>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Có</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tục</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chôn</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cất</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người</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chết</a:t>
            </a:r>
            <a:r>
              <a:rPr lang="en-US" sz="2400" b="1" dirty="0">
                <a:solidFill>
                  <a:srgbClr val="0000FF"/>
                </a:solidFill>
                <a:latin typeface="Times New Roman" panose="02020603050405020304" pitchFamily="18" charset="0"/>
                <a:cs typeface="Times New Roman" panose="02020603050405020304" pitchFamily="18" charset="0"/>
              </a:rPr>
              <a:t>.</a:t>
            </a:r>
          </a:p>
          <a:p>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Biết</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sử</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dụng</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đồ</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trang</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sức</a:t>
            </a:r>
            <a:r>
              <a:rPr lang="en-US" sz="2400" b="1" dirty="0">
                <a:solidFill>
                  <a:srgbClr val="0000FF"/>
                </a:solidFill>
                <a:latin typeface="Times New Roman" panose="02020603050405020304" pitchFamily="18" charset="0"/>
                <a:cs typeface="Times New Roman" panose="02020603050405020304" pitchFamily="18" charset="0"/>
              </a:rPr>
              <a:t>.</a:t>
            </a:r>
          </a:p>
          <a:p>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Biết</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vẽ</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tranh</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trong</a:t>
            </a:r>
            <a:r>
              <a:rPr lang="en-US" sz="2400" b="1" dirty="0">
                <a:solidFill>
                  <a:srgbClr val="0000FF"/>
                </a:solidFill>
                <a:latin typeface="Times New Roman" panose="02020603050405020304" pitchFamily="18" charset="0"/>
                <a:cs typeface="Times New Roman" panose="02020603050405020304" pitchFamily="18" charset="0"/>
              </a:rPr>
              <a:t> hang </a:t>
            </a:r>
            <a:r>
              <a:rPr lang="en-US" sz="2400" b="1" dirty="0" err="1" smtClean="0">
                <a:solidFill>
                  <a:srgbClr val="0000FF"/>
                </a:solidFill>
                <a:latin typeface="Times New Roman" panose="02020603050405020304" pitchFamily="18" charset="0"/>
                <a:cs typeface="Times New Roman" panose="02020603050405020304" pitchFamily="18" charset="0"/>
              </a:rPr>
              <a:t>động</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điêu</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khắc</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trên</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đá</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ngà</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voi</a:t>
            </a:r>
            <a:r>
              <a:rPr lang="en-US" sz="2400" b="1" dirty="0">
                <a:solidFill>
                  <a:srgbClr val="0000FF"/>
                </a:solidFill>
                <a:latin typeface="Times New Roman" panose="02020603050405020304" pitchFamily="18" charset="0"/>
                <a:cs typeface="Times New Roman" panose="02020603050405020304" pitchFamily="18" charset="0"/>
              </a:rPr>
              <a:t>…</a:t>
            </a:r>
          </a:p>
        </p:txBody>
      </p:sp>
      <p:sp>
        <p:nvSpPr>
          <p:cNvPr id="7" name="Cloud Callout 6"/>
          <p:cNvSpPr/>
          <p:nvPr/>
        </p:nvSpPr>
        <p:spPr>
          <a:xfrm>
            <a:off x="154379" y="2636323"/>
            <a:ext cx="4989636" cy="3800104"/>
          </a:xfrm>
          <a:prstGeom prst="cloudCallout">
            <a:avLst>
              <a:gd name="adj1" fmla="val 54613"/>
              <a:gd name="adj2" fmla="val -69063"/>
            </a:avLst>
          </a:prstGeom>
          <a:solidFill>
            <a:srgbClr val="7030A0"/>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b="1" i="1" dirty="0" err="1">
                <a:solidFill>
                  <a:srgbClr val="FEF80C"/>
                </a:solidFill>
                <a:latin typeface="Times New Roman" pitchFamily="18" charset="0"/>
                <a:cs typeface="Times New Roman" pitchFamily="18" charset="0"/>
              </a:rPr>
              <a:t>Quan</a:t>
            </a:r>
            <a:r>
              <a:rPr lang="en-US" sz="2800" b="1" i="1" dirty="0">
                <a:solidFill>
                  <a:srgbClr val="FEF80C"/>
                </a:solidFill>
                <a:latin typeface="Times New Roman" pitchFamily="18" charset="0"/>
                <a:cs typeface="Times New Roman" pitchFamily="18" charset="0"/>
              </a:rPr>
              <a:t> </a:t>
            </a:r>
            <a:r>
              <a:rPr lang="en-US" sz="2800" b="1" i="1" dirty="0" err="1">
                <a:solidFill>
                  <a:srgbClr val="FEF80C"/>
                </a:solidFill>
                <a:latin typeface="Times New Roman" pitchFamily="18" charset="0"/>
                <a:cs typeface="Times New Roman" pitchFamily="18" charset="0"/>
              </a:rPr>
              <a:t>sát</a:t>
            </a:r>
            <a:r>
              <a:rPr lang="en-US" sz="2800" b="1" i="1" dirty="0">
                <a:solidFill>
                  <a:srgbClr val="FEF80C"/>
                </a:solidFill>
                <a:latin typeface="Times New Roman" pitchFamily="18" charset="0"/>
                <a:cs typeface="Times New Roman" pitchFamily="18" charset="0"/>
              </a:rPr>
              <a:t> </a:t>
            </a:r>
            <a:r>
              <a:rPr lang="en-US" sz="2800" b="1" i="1" dirty="0" err="1">
                <a:solidFill>
                  <a:srgbClr val="FEF80C"/>
                </a:solidFill>
                <a:latin typeface="Times New Roman" pitchFamily="18" charset="0"/>
                <a:cs typeface="Times New Roman" pitchFamily="18" charset="0"/>
              </a:rPr>
              <a:t>hình</a:t>
            </a:r>
            <a:r>
              <a:rPr lang="en-US" sz="2800" b="1" i="1" dirty="0">
                <a:solidFill>
                  <a:srgbClr val="FEF80C"/>
                </a:solidFill>
                <a:latin typeface="Times New Roman" pitchFamily="18" charset="0"/>
                <a:cs typeface="Times New Roman" pitchFamily="18" charset="0"/>
              </a:rPr>
              <a:t> 4.11 </a:t>
            </a:r>
            <a:r>
              <a:rPr lang="en-US" sz="2800" b="1" i="1" dirty="0" err="1">
                <a:solidFill>
                  <a:srgbClr val="FEF80C"/>
                </a:solidFill>
                <a:latin typeface="Times New Roman" pitchFamily="18" charset="0"/>
                <a:cs typeface="Times New Roman" pitchFamily="18" charset="0"/>
              </a:rPr>
              <a:t>và</a:t>
            </a:r>
            <a:r>
              <a:rPr lang="en-US" sz="2800" b="1" i="1" dirty="0">
                <a:solidFill>
                  <a:srgbClr val="FEF80C"/>
                </a:solidFill>
                <a:latin typeface="Times New Roman" pitchFamily="18" charset="0"/>
                <a:cs typeface="Times New Roman" pitchFamily="18" charset="0"/>
              </a:rPr>
              <a:t> </a:t>
            </a:r>
            <a:r>
              <a:rPr lang="en-US" sz="2800" b="1" i="1" dirty="0" err="1">
                <a:solidFill>
                  <a:srgbClr val="FEF80C"/>
                </a:solidFill>
                <a:latin typeface="Times New Roman" pitchFamily="18" charset="0"/>
                <a:cs typeface="Times New Roman" pitchFamily="18" charset="0"/>
              </a:rPr>
              <a:t>cho</a:t>
            </a:r>
            <a:r>
              <a:rPr lang="en-US" sz="2800" b="1" i="1" dirty="0">
                <a:solidFill>
                  <a:srgbClr val="FEF80C"/>
                </a:solidFill>
                <a:latin typeface="Times New Roman" pitchFamily="18" charset="0"/>
                <a:cs typeface="Times New Roman" pitchFamily="18" charset="0"/>
              </a:rPr>
              <a:t> </a:t>
            </a:r>
            <a:r>
              <a:rPr lang="en-US" sz="2800" b="1" i="1" dirty="0" err="1">
                <a:solidFill>
                  <a:srgbClr val="FEF80C"/>
                </a:solidFill>
                <a:latin typeface="Times New Roman" pitchFamily="18" charset="0"/>
                <a:cs typeface="Times New Roman" pitchFamily="18" charset="0"/>
              </a:rPr>
              <a:t>biết</a:t>
            </a:r>
            <a:r>
              <a:rPr lang="en-US" sz="2800" b="1" i="1" dirty="0">
                <a:solidFill>
                  <a:srgbClr val="FEF80C"/>
                </a:solidFill>
                <a:latin typeface="Times New Roman" pitchFamily="18" charset="0"/>
                <a:cs typeface="Times New Roman" pitchFamily="18" charset="0"/>
              </a:rPr>
              <a:t> </a:t>
            </a:r>
            <a:r>
              <a:rPr lang="en-US" sz="2800" b="1" i="1" dirty="0" err="1">
                <a:solidFill>
                  <a:srgbClr val="FEF80C"/>
                </a:solidFill>
                <a:latin typeface="Times New Roman" pitchFamily="18" charset="0"/>
                <a:cs typeface="Times New Roman" pitchFamily="18" charset="0"/>
              </a:rPr>
              <a:t>người</a:t>
            </a:r>
            <a:r>
              <a:rPr lang="en-US" sz="2800" b="1" i="1" dirty="0">
                <a:solidFill>
                  <a:srgbClr val="FEF80C"/>
                </a:solidFill>
                <a:latin typeface="Times New Roman" pitchFamily="18" charset="0"/>
                <a:cs typeface="Times New Roman" pitchFamily="18" charset="0"/>
              </a:rPr>
              <a:t> </a:t>
            </a:r>
            <a:r>
              <a:rPr lang="en-US" sz="2800" b="1" i="1" dirty="0" err="1">
                <a:solidFill>
                  <a:srgbClr val="FEF80C"/>
                </a:solidFill>
                <a:latin typeface="Times New Roman" pitchFamily="18" charset="0"/>
                <a:cs typeface="Times New Roman" pitchFamily="18" charset="0"/>
              </a:rPr>
              <a:t>nguyên</a:t>
            </a:r>
            <a:r>
              <a:rPr lang="en-US" sz="2800" b="1" i="1" dirty="0">
                <a:solidFill>
                  <a:srgbClr val="FEF80C"/>
                </a:solidFill>
                <a:latin typeface="Times New Roman" pitchFamily="18" charset="0"/>
                <a:cs typeface="Times New Roman" pitchFamily="18" charset="0"/>
              </a:rPr>
              <a:t> </a:t>
            </a:r>
            <a:r>
              <a:rPr lang="en-US" sz="2800" b="1" i="1" dirty="0" err="1">
                <a:solidFill>
                  <a:srgbClr val="FEF80C"/>
                </a:solidFill>
                <a:latin typeface="Times New Roman" pitchFamily="18" charset="0"/>
                <a:cs typeface="Times New Roman" pitchFamily="18" charset="0"/>
              </a:rPr>
              <a:t>thủy</a:t>
            </a:r>
            <a:r>
              <a:rPr lang="en-US" sz="2800" b="1" i="1" dirty="0">
                <a:solidFill>
                  <a:srgbClr val="FEF80C"/>
                </a:solidFill>
                <a:latin typeface="Times New Roman" pitchFamily="18" charset="0"/>
                <a:cs typeface="Times New Roman" pitchFamily="18" charset="0"/>
              </a:rPr>
              <a:t> </a:t>
            </a:r>
            <a:r>
              <a:rPr lang="en-US" sz="2800" b="1" i="1" dirty="0" err="1">
                <a:solidFill>
                  <a:srgbClr val="FEF80C"/>
                </a:solidFill>
                <a:latin typeface="Times New Roman" pitchFamily="18" charset="0"/>
                <a:cs typeface="Times New Roman" pitchFamily="18" charset="0"/>
              </a:rPr>
              <a:t>đã</a:t>
            </a:r>
            <a:r>
              <a:rPr lang="en-US" sz="2800" b="1" i="1" dirty="0">
                <a:solidFill>
                  <a:srgbClr val="FEF80C"/>
                </a:solidFill>
                <a:latin typeface="Times New Roman" pitchFamily="18" charset="0"/>
                <a:cs typeface="Times New Roman" pitchFamily="18" charset="0"/>
              </a:rPr>
              <a:t> </a:t>
            </a:r>
            <a:r>
              <a:rPr lang="en-US" sz="2800" b="1" i="1" dirty="0" err="1">
                <a:solidFill>
                  <a:srgbClr val="FEF80C"/>
                </a:solidFill>
                <a:latin typeface="Times New Roman" pitchFamily="18" charset="0"/>
                <a:cs typeface="Times New Roman" pitchFamily="18" charset="0"/>
              </a:rPr>
              <a:t>khắc</a:t>
            </a:r>
            <a:r>
              <a:rPr lang="en-US" sz="2800" b="1" i="1" dirty="0">
                <a:solidFill>
                  <a:srgbClr val="FEF80C"/>
                </a:solidFill>
                <a:latin typeface="Times New Roman" pitchFamily="18" charset="0"/>
                <a:cs typeface="Times New Roman" pitchFamily="18" charset="0"/>
              </a:rPr>
              <a:t> </a:t>
            </a:r>
            <a:r>
              <a:rPr lang="en-US" sz="2800" b="1" i="1" dirty="0" err="1">
                <a:solidFill>
                  <a:srgbClr val="FEF80C"/>
                </a:solidFill>
                <a:latin typeface="Times New Roman" pitchFamily="18" charset="0"/>
                <a:cs typeface="Times New Roman" pitchFamily="18" charset="0"/>
              </a:rPr>
              <a:t>hình</a:t>
            </a:r>
            <a:r>
              <a:rPr lang="en-US" sz="2800" b="1" i="1" dirty="0">
                <a:solidFill>
                  <a:srgbClr val="FEF80C"/>
                </a:solidFill>
                <a:latin typeface="Times New Roman" pitchFamily="18" charset="0"/>
                <a:cs typeface="Times New Roman" pitchFamily="18" charset="0"/>
              </a:rPr>
              <a:t> </a:t>
            </a:r>
            <a:r>
              <a:rPr lang="en-US" sz="2800" b="1" i="1" dirty="0" err="1">
                <a:solidFill>
                  <a:srgbClr val="FEF80C"/>
                </a:solidFill>
                <a:latin typeface="Times New Roman" pitchFamily="18" charset="0"/>
                <a:cs typeface="Times New Roman" pitchFamily="18" charset="0"/>
              </a:rPr>
              <a:t>gì</a:t>
            </a:r>
            <a:r>
              <a:rPr lang="en-US" sz="2800" b="1" i="1" dirty="0">
                <a:solidFill>
                  <a:srgbClr val="FEF80C"/>
                </a:solidFill>
                <a:latin typeface="Times New Roman" pitchFamily="18" charset="0"/>
                <a:cs typeface="Times New Roman" pitchFamily="18" charset="0"/>
              </a:rPr>
              <a:t> </a:t>
            </a:r>
            <a:r>
              <a:rPr lang="en-US" sz="2800" b="1" i="1" dirty="0" err="1">
                <a:solidFill>
                  <a:srgbClr val="FEF80C"/>
                </a:solidFill>
                <a:latin typeface="Times New Roman" pitchFamily="18" charset="0"/>
                <a:cs typeface="Times New Roman" pitchFamily="18" charset="0"/>
              </a:rPr>
              <a:t>trong</a:t>
            </a:r>
            <a:r>
              <a:rPr lang="en-US" sz="2800" b="1" i="1" dirty="0">
                <a:solidFill>
                  <a:srgbClr val="FEF80C"/>
                </a:solidFill>
                <a:latin typeface="Times New Roman" pitchFamily="18" charset="0"/>
                <a:cs typeface="Times New Roman" pitchFamily="18" charset="0"/>
              </a:rPr>
              <a:t> hang </a:t>
            </a:r>
            <a:r>
              <a:rPr lang="en-US" sz="2800" b="1" i="1" dirty="0" err="1">
                <a:solidFill>
                  <a:srgbClr val="FEF80C"/>
                </a:solidFill>
                <a:latin typeface="Times New Roman" pitchFamily="18" charset="0"/>
                <a:cs typeface="Times New Roman" pitchFamily="18" charset="0"/>
              </a:rPr>
              <a:t>Đồng</a:t>
            </a:r>
            <a:r>
              <a:rPr lang="en-US" sz="2800" b="1" i="1" dirty="0">
                <a:solidFill>
                  <a:srgbClr val="FEF80C"/>
                </a:solidFill>
                <a:latin typeface="Times New Roman" pitchFamily="18" charset="0"/>
                <a:cs typeface="Times New Roman" pitchFamily="18" charset="0"/>
              </a:rPr>
              <a:t> </a:t>
            </a:r>
            <a:r>
              <a:rPr lang="en-US" sz="2800" b="1" i="1" dirty="0" err="1">
                <a:solidFill>
                  <a:srgbClr val="FEF80C"/>
                </a:solidFill>
                <a:latin typeface="Times New Roman" pitchFamily="18" charset="0"/>
                <a:cs typeface="Times New Roman" pitchFamily="18" charset="0"/>
              </a:rPr>
              <a:t>Nội</a:t>
            </a:r>
            <a:r>
              <a:rPr lang="en-US" sz="2800" b="1" i="1" dirty="0">
                <a:solidFill>
                  <a:srgbClr val="FEF80C"/>
                </a:solidFill>
                <a:latin typeface="Times New Roman" pitchFamily="18" charset="0"/>
                <a:cs typeface="Times New Roman" pitchFamily="18" charset="0"/>
              </a:rPr>
              <a:t> ?</a:t>
            </a:r>
          </a:p>
        </p:txBody>
      </p:sp>
    </p:spTree>
    <p:extLst>
      <p:ext uri="{BB962C8B-B14F-4D97-AF65-F5344CB8AC3E}">
        <p14:creationId xmlns="" xmlns:p14="http://schemas.microsoft.com/office/powerpoint/2010/main" val="2832468778"/>
      </p:ext>
    </p:extLst>
  </p:cSld>
  <p:clrMapOvr>
    <a:masterClrMapping/>
  </p:clrMapOvr>
  <mc:AlternateContent xmlns:mc="http://schemas.openxmlformats.org/markup-compatibility/2006">
    <mc:Choice xmlns="" xmlns:p14="http://schemas.microsoft.com/office/powerpoint/2010/main" Requires="p14">
      <p:transition p14:dur="10">
        <p:push dir="u"/>
      </p:transition>
    </mc:Choice>
    <mc:Fallback>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1000" fill="hold"/>
                                        <p:tgtEl>
                                          <p:spTgt spid="3"/>
                                        </p:tgtEl>
                                        <p:attrNameLst>
                                          <p:attrName>ppt_w</p:attrName>
                                        </p:attrNameLst>
                                      </p:cBhvr>
                                      <p:tavLst>
                                        <p:tav tm="0">
                                          <p:val>
                                            <p:fltVal val="0"/>
                                          </p:val>
                                        </p:tav>
                                        <p:tav tm="100000">
                                          <p:val>
                                            <p:strVal val="#ppt_w"/>
                                          </p:val>
                                        </p:tav>
                                      </p:tavLst>
                                    </p:anim>
                                    <p:anim calcmode="lin" valueType="num">
                                      <p:cBhvr>
                                        <p:cTn id="16" dur="1000" fill="hold"/>
                                        <p:tgtEl>
                                          <p:spTgt spid="3"/>
                                        </p:tgtEl>
                                        <p:attrNameLst>
                                          <p:attrName>ppt_h</p:attrName>
                                        </p:attrNameLst>
                                      </p:cBhvr>
                                      <p:tavLst>
                                        <p:tav tm="0">
                                          <p:val>
                                            <p:fltVal val="0"/>
                                          </p:val>
                                        </p:tav>
                                        <p:tav tm="100000">
                                          <p:val>
                                            <p:strVal val="#ppt_h"/>
                                          </p:val>
                                        </p:tav>
                                      </p:tavLst>
                                    </p:anim>
                                    <p:anim calcmode="lin" valueType="num">
                                      <p:cBhvr>
                                        <p:cTn id="17" dur="1000" fill="hold"/>
                                        <p:tgtEl>
                                          <p:spTgt spid="3"/>
                                        </p:tgtEl>
                                        <p:attrNameLst>
                                          <p:attrName>style.rotation</p:attrName>
                                        </p:attrNameLst>
                                      </p:cBhvr>
                                      <p:tavLst>
                                        <p:tav tm="0">
                                          <p:val>
                                            <p:fltVal val="90"/>
                                          </p:val>
                                        </p:tav>
                                        <p:tav tm="100000">
                                          <p:val>
                                            <p:fltVal val="0"/>
                                          </p:val>
                                        </p:tav>
                                      </p:tavLst>
                                    </p:anim>
                                    <p:animEffect transition="in" filter="fade">
                                      <p:cBhvr>
                                        <p:cTn id="18" dur="1000"/>
                                        <p:tgtEl>
                                          <p:spTgt spid="3"/>
                                        </p:tgtEl>
                                      </p:cBhvr>
                                    </p:animEffect>
                                  </p:childTnLst>
                                </p:cTn>
                              </p:par>
                              <p:par>
                                <p:cTn id="19" presetID="31"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1000" fill="hold"/>
                                        <p:tgtEl>
                                          <p:spTgt spid="4"/>
                                        </p:tgtEl>
                                        <p:attrNameLst>
                                          <p:attrName>ppt_w</p:attrName>
                                        </p:attrNameLst>
                                      </p:cBhvr>
                                      <p:tavLst>
                                        <p:tav tm="0">
                                          <p:val>
                                            <p:fltVal val="0"/>
                                          </p:val>
                                        </p:tav>
                                        <p:tav tm="100000">
                                          <p:val>
                                            <p:strVal val="#ppt_w"/>
                                          </p:val>
                                        </p:tav>
                                      </p:tavLst>
                                    </p:anim>
                                    <p:anim calcmode="lin" valueType="num">
                                      <p:cBhvr>
                                        <p:cTn id="22" dur="1000" fill="hold"/>
                                        <p:tgtEl>
                                          <p:spTgt spid="4"/>
                                        </p:tgtEl>
                                        <p:attrNameLst>
                                          <p:attrName>ppt_h</p:attrName>
                                        </p:attrNameLst>
                                      </p:cBhvr>
                                      <p:tavLst>
                                        <p:tav tm="0">
                                          <p:val>
                                            <p:fltVal val="0"/>
                                          </p:val>
                                        </p:tav>
                                        <p:tav tm="100000">
                                          <p:val>
                                            <p:strVal val="#ppt_h"/>
                                          </p:val>
                                        </p:tav>
                                      </p:tavLst>
                                    </p:anim>
                                    <p:anim calcmode="lin" valueType="num">
                                      <p:cBhvr>
                                        <p:cTn id="23" dur="1000" fill="hold"/>
                                        <p:tgtEl>
                                          <p:spTgt spid="4"/>
                                        </p:tgtEl>
                                        <p:attrNameLst>
                                          <p:attrName>style.rotation</p:attrName>
                                        </p:attrNameLst>
                                      </p:cBhvr>
                                      <p:tavLst>
                                        <p:tav tm="0">
                                          <p:val>
                                            <p:fltVal val="90"/>
                                          </p:val>
                                        </p:tav>
                                        <p:tav tm="100000">
                                          <p:val>
                                            <p:fltVal val="0"/>
                                          </p:val>
                                        </p:tav>
                                      </p:tavLst>
                                    </p:anim>
                                    <p:animEffect transition="in" filter="fade">
                                      <p:cBhvr>
                                        <p:cTn id="24" dur="1000"/>
                                        <p:tgtEl>
                                          <p:spTgt spid="4"/>
                                        </p:tgtEl>
                                      </p:cBhvr>
                                    </p:animEffect>
                                  </p:childTnLst>
                                </p:cTn>
                              </p:par>
                              <p:par>
                                <p:cTn id="25" presetID="31"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p:cTn id="27" dur="1000" fill="hold"/>
                                        <p:tgtEl>
                                          <p:spTgt spid="5"/>
                                        </p:tgtEl>
                                        <p:attrNameLst>
                                          <p:attrName>ppt_w</p:attrName>
                                        </p:attrNameLst>
                                      </p:cBhvr>
                                      <p:tavLst>
                                        <p:tav tm="0">
                                          <p:val>
                                            <p:fltVal val="0"/>
                                          </p:val>
                                        </p:tav>
                                        <p:tav tm="100000">
                                          <p:val>
                                            <p:strVal val="#ppt_w"/>
                                          </p:val>
                                        </p:tav>
                                      </p:tavLst>
                                    </p:anim>
                                    <p:anim calcmode="lin" valueType="num">
                                      <p:cBhvr>
                                        <p:cTn id="28" dur="1000" fill="hold"/>
                                        <p:tgtEl>
                                          <p:spTgt spid="5"/>
                                        </p:tgtEl>
                                        <p:attrNameLst>
                                          <p:attrName>ppt_h</p:attrName>
                                        </p:attrNameLst>
                                      </p:cBhvr>
                                      <p:tavLst>
                                        <p:tav tm="0">
                                          <p:val>
                                            <p:fltVal val="0"/>
                                          </p:val>
                                        </p:tav>
                                        <p:tav tm="100000">
                                          <p:val>
                                            <p:strVal val="#ppt_h"/>
                                          </p:val>
                                        </p:tav>
                                      </p:tavLst>
                                    </p:anim>
                                    <p:anim calcmode="lin" valueType="num">
                                      <p:cBhvr>
                                        <p:cTn id="29" dur="1000" fill="hold"/>
                                        <p:tgtEl>
                                          <p:spTgt spid="5"/>
                                        </p:tgtEl>
                                        <p:attrNameLst>
                                          <p:attrName>style.rotation</p:attrName>
                                        </p:attrNameLst>
                                      </p:cBhvr>
                                      <p:tavLst>
                                        <p:tav tm="0">
                                          <p:val>
                                            <p:fltVal val="90"/>
                                          </p:val>
                                        </p:tav>
                                        <p:tav tm="100000">
                                          <p:val>
                                            <p:fltVal val="0"/>
                                          </p:val>
                                        </p:tav>
                                      </p:tavLst>
                                    </p:anim>
                                    <p:animEffect transition="in" filter="fade">
                                      <p:cBhvr>
                                        <p:cTn id="30" dur="10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1000"/>
                                        <p:tgtEl>
                                          <p:spTgt spid="7"/>
                                        </p:tgtEl>
                                      </p:cBhvr>
                                    </p:animEffect>
                                    <p:anim calcmode="lin" valueType="num">
                                      <p:cBhvr>
                                        <p:cTn id="36" dur="1000" fill="hold"/>
                                        <p:tgtEl>
                                          <p:spTgt spid="7"/>
                                        </p:tgtEl>
                                        <p:attrNameLst>
                                          <p:attrName>ppt_x</p:attrName>
                                        </p:attrNameLst>
                                      </p:cBhvr>
                                      <p:tavLst>
                                        <p:tav tm="0">
                                          <p:val>
                                            <p:strVal val="#ppt_x"/>
                                          </p:val>
                                        </p:tav>
                                        <p:tav tm="100000">
                                          <p:val>
                                            <p:strVal val="#ppt_x"/>
                                          </p:val>
                                        </p:tav>
                                      </p:tavLst>
                                    </p:anim>
                                    <p:anim calcmode="lin" valueType="num">
                                      <p:cBhvr>
                                        <p:cTn id="3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xit" presetSubtype="4" fill="hold" grpId="1" nodeType="clickEffect">
                                  <p:stCondLst>
                                    <p:cond delay="0"/>
                                  </p:stCondLst>
                                  <p:childTnLst>
                                    <p:anim calcmode="lin" valueType="num">
                                      <p:cBhvr additive="base">
                                        <p:cTn id="41" dur="500"/>
                                        <p:tgtEl>
                                          <p:spTgt spid="7"/>
                                        </p:tgtEl>
                                        <p:attrNameLst>
                                          <p:attrName>ppt_x</p:attrName>
                                        </p:attrNameLst>
                                      </p:cBhvr>
                                      <p:tavLst>
                                        <p:tav tm="0">
                                          <p:val>
                                            <p:strVal val="ppt_x"/>
                                          </p:val>
                                        </p:tav>
                                        <p:tav tm="100000">
                                          <p:val>
                                            <p:strVal val="ppt_x"/>
                                          </p:val>
                                        </p:tav>
                                      </p:tavLst>
                                    </p:anim>
                                    <p:anim calcmode="lin" valueType="num">
                                      <p:cBhvr additive="base">
                                        <p:cTn id="42" dur="500"/>
                                        <p:tgtEl>
                                          <p:spTgt spid="7"/>
                                        </p:tgtEl>
                                        <p:attrNameLst>
                                          <p:attrName>ppt_y</p:attrName>
                                        </p:attrNameLst>
                                      </p:cBhvr>
                                      <p:tavLst>
                                        <p:tav tm="0">
                                          <p:val>
                                            <p:strVal val="ppt_y"/>
                                          </p:val>
                                        </p:tav>
                                        <p:tav tm="100000">
                                          <p:val>
                                            <p:strVal val="1+ppt_h/2"/>
                                          </p:val>
                                        </p:tav>
                                      </p:tavLst>
                                    </p:anim>
                                    <p:set>
                                      <p:cBhvr>
                                        <p:cTn id="43" dur="1" fill="hold">
                                          <p:stCondLst>
                                            <p:cond delay="499"/>
                                          </p:stCondLst>
                                        </p:cTn>
                                        <p:tgtEl>
                                          <p:spTgt spid="7"/>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31" presetClass="entr" presetSubtype="0" fill="hold" grpId="0" nodeType="clickEffect">
                                  <p:stCondLst>
                                    <p:cond delay="0"/>
                                  </p:stCondLst>
                                  <p:childTnLst>
                                    <p:set>
                                      <p:cBhvr>
                                        <p:cTn id="47" dur="1" fill="hold">
                                          <p:stCondLst>
                                            <p:cond delay="0"/>
                                          </p:stCondLst>
                                        </p:cTn>
                                        <p:tgtEl>
                                          <p:spTgt spid="6"/>
                                        </p:tgtEl>
                                        <p:attrNameLst>
                                          <p:attrName>style.visibility</p:attrName>
                                        </p:attrNameLst>
                                      </p:cBhvr>
                                      <p:to>
                                        <p:strVal val="visible"/>
                                      </p:to>
                                    </p:set>
                                    <p:anim calcmode="lin" valueType="num">
                                      <p:cBhvr>
                                        <p:cTn id="48" dur="1000" fill="hold"/>
                                        <p:tgtEl>
                                          <p:spTgt spid="6"/>
                                        </p:tgtEl>
                                        <p:attrNameLst>
                                          <p:attrName>ppt_w</p:attrName>
                                        </p:attrNameLst>
                                      </p:cBhvr>
                                      <p:tavLst>
                                        <p:tav tm="0">
                                          <p:val>
                                            <p:fltVal val="0"/>
                                          </p:val>
                                        </p:tav>
                                        <p:tav tm="100000">
                                          <p:val>
                                            <p:strVal val="#ppt_w"/>
                                          </p:val>
                                        </p:tav>
                                      </p:tavLst>
                                    </p:anim>
                                    <p:anim calcmode="lin" valueType="num">
                                      <p:cBhvr>
                                        <p:cTn id="49" dur="1000" fill="hold"/>
                                        <p:tgtEl>
                                          <p:spTgt spid="6"/>
                                        </p:tgtEl>
                                        <p:attrNameLst>
                                          <p:attrName>ppt_h</p:attrName>
                                        </p:attrNameLst>
                                      </p:cBhvr>
                                      <p:tavLst>
                                        <p:tav tm="0">
                                          <p:val>
                                            <p:fltVal val="0"/>
                                          </p:val>
                                        </p:tav>
                                        <p:tav tm="100000">
                                          <p:val>
                                            <p:strVal val="#ppt_h"/>
                                          </p:val>
                                        </p:tav>
                                      </p:tavLst>
                                    </p:anim>
                                    <p:anim calcmode="lin" valueType="num">
                                      <p:cBhvr>
                                        <p:cTn id="50" dur="1000" fill="hold"/>
                                        <p:tgtEl>
                                          <p:spTgt spid="6"/>
                                        </p:tgtEl>
                                        <p:attrNameLst>
                                          <p:attrName>style.rotation</p:attrName>
                                        </p:attrNameLst>
                                      </p:cBhvr>
                                      <p:tavLst>
                                        <p:tav tm="0">
                                          <p:val>
                                            <p:fltVal val="90"/>
                                          </p:val>
                                        </p:tav>
                                        <p:tav tm="100000">
                                          <p:val>
                                            <p:fltVal val="0"/>
                                          </p:val>
                                        </p:tav>
                                      </p:tavLst>
                                    </p:anim>
                                    <p:animEffect transition="in" filter="fade">
                                      <p:cBhvr>
                                        <p:cTn id="51"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6" grpId="0"/>
      <p:bldP spid="7" grpId="0" animBg="1"/>
      <p:bldP spid="7"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8" name="图片 44037" descr="1-34"/>
          <p:cNvPicPr>
            <a:picLocks noChangeAspect="1"/>
          </p:cNvPicPr>
          <p:nvPr/>
        </p:nvPicPr>
        <p:blipFill>
          <a:blip r:embed="rId3"/>
          <a:stretch>
            <a:fillRect/>
          </a:stretch>
        </p:blipFill>
        <p:spPr>
          <a:xfrm>
            <a:off x="1" y="2874638"/>
            <a:ext cx="3775611" cy="3983362"/>
          </a:xfrm>
          <a:prstGeom prst="rect">
            <a:avLst/>
          </a:prstGeom>
          <a:noFill/>
          <a:ln w="9525">
            <a:noFill/>
          </a:ln>
        </p:spPr>
      </p:pic>
      <p:pic>
        <p:nvPicPr>
          <p:cNvPr id="44039" name="图片 44038" descr="1-33"/>
          <p:cNvPicPr>
            <a:picLocks noChangeAspect="1"/>
          </p:cNvPicPr>
          <p:nvPr/>
        </p:nvPicPr>
        <p:blipFill>
          <a:blip r:embed="rId4"/>
          <a:stretch>
            <a:fillRect/>
          </a:stretch>
        </p:blipFill>
        <p:spPr>
          <a:xfrm rot="303119">
            <a:off x="8902054" y="8053"/>
            <a:ext cx="2816999" cy="6857999"/>
          </a:xfrm>
          <a:prstGeom prst="rect">
            <a:avLst/>
          </a:prstGeom>
          <a:noFill/>
          <a:ln w="9525">
            <a:noFill/>
          </a:ln>
        </p:spPr>
      </p:pic>
      <p:pic>
        <p:nvPicPr>
          <p:cNvPr id="44041" name="图片 44040" descr="11"/>
          <p:cNvPicPr>
            <a:picLocks noChangeAspect="1"/>
          </p:cNvPicPr>
          <p:nvPr/>
        </p:nvPicPr>
        <p:blipFill>
          <a:blip r:embed="rId5"/>
          <a:stretch>
            <a:fillRect/>
          </a:stretch>
        </p:blipFill>
        <p:spPr>
          <a:xfrm>
            <a:off x="3078051" y="363064"/>
            <a:ext cx="6612219" cy="6494936"/>
          </a:xfrm>
          <a:prstGeom prst="rect">
            <a:avLst/>
          </a:prstGeom>
          <a:noFill/>
          <a:ln w="9525">
            <a:noFill/>
          </a:ln>
        </p:spPr>
      </p:pic>
      <p:sp>
        <p:nvSpPr>
          <p:cNvPr id="2" name="TextBox 1"/>
          <p:cNvSpPr txBox="1"/>
          <p:nvPr/>
        </p:nvSpPr>
        <p:spPr>
          <a:xfrm>
            <a:off x="3078051" y="3010367"/>
            <a:ext cx="4893972" cy="1200284"/>
          </a:xfrm>
          <a:prstGeom prst="rect">
            <a:avLst/>
          </a:prstGeom>
          <a:noFill/>
        </p:spPr>
        <p:txBody>
          <a:bodyPr wrap="square" lIns="91397" tIns="45698" rIns="91397" bIns="45698" rtlCol="0">
            <a:spAutoFit/>
          </a:bodyPr>
          <a:lstStyle/>
          <a:p>
            <a:r>
              <a:rPr lang="en-US" sz="7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ambria" pitchFamily="18" charset="0"/>
                <a:ea typeface="Cambria" pitchFamily="18" charset="0"/>
              </a:rPr>
              <a:t>LUYỆN TẬP</a:t>
            </a:r>
            <a:endParaRPr lang="vi-VN" sz="7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ambria" pitchFamily="18" charset="0"/>
              <a:ea typeface="Cambria" pitchFamily="18" charset="0"/>
            </a:endParaRPr>
          </a:p>
        </p:txBody>
      </p:sp>
    </p:spTree>
    <p:extLst>
      <p:ext uri="{BB962C8B-B14F-4D97-AF65-F5344CB8AC3E}">
        <p14:creationId xmlns="" xmlns:p14="http://schemas.microsoft.com/office/powerpoint/2010/main" val="1047787009"/>
      </p:ext>
    </p:extLst>
  </p:cSld>
  <p:clrMapOvr>
    <a:masterClrMapping/>
  </p:clrMapOvr>
  <p:transition advTm="3114">
    <p:random/>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图片 3075" descr="5"/>
          <p:cNvPicPr>
            <a:picLocks noChangeAspect="1"/>
          </p:cNvPicPr>
          <p:nvPr/>
        </p:nvPicPr>
        <p:blipFill>
          <a:blip r:embed="rId4"/>
          <a:stretch>
            <a:fillRect/>
          </a:stretch>
        </p:blipFill>
        <p:spPr>
          <a:xfrm>
            <a:off x="309095" y="197627"/>
            <a:ext cx="11552348" cy="6535149"/>
          </a:xfrm>
          <a:prstGeom prst="rect">
            <a:avLst/>
          </a:prstGeom>
          <a:noFill/>
          <a:ln w="9525">
            <a:noFill/>
          </a:ln>
        </p:spPr>
      </p:pic>
      <p:sp>
        <p:nvSpPr>
          <p:cNvPr id="3" name="Rounded Rectangle 2"/>
          <p:cNvSpPr/>
          <p:nvPr/>
        </p:nvSpPr>
        <p:spPr>
          <a:xfrm>
            <a:off x="1648499" y="1139790"/>
            <a:ext cx="9620519" cy="965915"/>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spcCol="0" rtlCol="0" anchor="ctr"/>
          <a:lstStyle/>
          <a:p>
            <a:pPr lvl="0"/>
            <a:r>
              <a:rPr lang="en-US" sz="28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outerShdw blurRad="38100" dist="38100" dir="2700000" algn="tl">
                    <a:srgbClr val="000000">
                      <a:alpha val="43137"/>
                    </a:srgbClr>
                  </a:outerShdw>
                </a:effectLst>
                <a:latin typeface="Cambria" pitchFamily="18" charset="0"/>
                <a:ea typeface="Cambria" pitchFamily="18" charset="0"/>
              </a:rPr>
              <a:t>Bài</a:t>
            </a:r>
            <a:r>
              <a:rPr lang="en-US"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outerShdw blurRad="38100" dist="38100" dir="2700000" algn="tl">
                    <a:srgbClr val="000000">
                      <a:alpha val="43137"/>
                    </a:srgbClr>
                  </a:outerShdw>
                </a:effectLst>
                <a:latin typeface="Cambria" pitchFamily="18" charset="0"/>
                <a:ea typeface="Cambria" pitchFamily="18" charset="0"/>
              </a:rPr>
              <a:t> </a:t>
            </a:r>
            <a:r>
              <a:rPr lang="en-US" sz="28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outerShdw blurRad="38100" dist="38100" dir="2700000" algn="tl">
                    <a:srgbClr val="000000">
                      <a:alpha val="43137"/>
                    </a:srgbClr>
                  </a:outerShdw>
                </a:effectLst>
                <a:latin typeface="Cambria" pitchFamily="18" charset="0"/>
                <a:ea typeface="Cambria" pitchFamily="18" charset="0"/>
              </a:rPr>
              <a:t>tập</a:t>
            </a:r>
            <a:r>
              <a:rPr lang="en-US"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outerShdw blurRad="38100" dist="38100" dir="2700000" algn="tl">
                    <a:srgbClr val="000000">
                      <a:alpha val="43137"/>
                    </a:srgbClr>
                  </a:outerShdw>
                </a:effectLst>
                <a:latin typeface="Cambria" pitchFamily="18" charset="0"/>
                <a:ea typeface="Cambria" pitchFamily="18" charset="0"/>
              </a:rPr>
              <a:t> 1: </a:t>
            </a:r>
            <a:r>
              <a:rPr lang="en-US" sz="28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outerShdw blurRad="38100" dist="38100" dir="2700000" algn="tl">
                    <a:srgbClr val="000000">
                      <a:alpha val="43137"/>
                    </a:srgbClr>
                  </a:outerShdw>
                </a:effectLst>
                <a:latin typeface="Cambria" pitchFamily="18" charset="0"/>
                <a:ea typeface="Cambria" pitchFamily="18" charset="0"/>
              </a:rPr>
              <a:t>Em</a:t>
            </a:r>
            <a:r>
              <a:rPr lang="en-US"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outerShdw blurRad="38100" dist="38100" dir="2700000" algn="tl">
                    <a:srgbClr val="000000">
                      <a:alpha val="43137"/>
                    </a:srgbClr>
                  </a:outerShdw>
                </a:effectLst>
                <a:latin typeface="Cambria" pitchFamily="18" charset="0"/>
                <a:ea typeface="Cambria" pitchFamily="18" charset="0"/>
              </a:rPr>
              <a:t> </a:t>
            </a:r>
            <a:r>
              <a:rPr lang="en-US" sz="28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outerShdw blurRad="38100" dist="38100" dir="2700000" algn="tl">
                    <a:srgbClr val="000000">
                      <a:alpha val="43137"/>
                    </a:srgbClr>
                  </a:outerShdw>
                </a:effectLst>
                <a:latin typeface="Cambria" pitchFamily="18" charset="0"/>
                <a:ea typeface="Cambria" pitchFamily="18" charset="0"/>
              </a:rPr>
              <a:t>hãy</a:t>
            </a:r>
            <a:r>
              <a:rPr lang="en-US"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outerShdw blurRad="38100" dist="38100" dir="2700000" algn="tl">
                    <a:srgbClr val="000000">
                      <a:alpha val="43137"/>
                    </a:srgbClr>
                  </a:outerShdw>
                </a:effectLst>
                <a:latin typeface="Cambria" pitchFamily="18" charset="0"/>
                <a:ea typeface="Cambria" pitchFamily="18" charset="0"/>
              </a:rPr>
              <a:t> </a:t>
            </a:r>
            <a:r>
              <a:rPr lang="en-US" sz="28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outerShdw blurRad="38100" dist="38100" dir="2700000" algn="tl">
                    <a:srgbClr val="000000">
                      <a:alpha val="43137"/>
                    </a:srgbClr>
                  </a:outerShdw>
                </a:effectLst>
                <a:latin typeface="Cambria" pitchFamily="18" charset="0"/>
                <a:ea typeface="Cambria" pitchFamily="18" charset="0"/>
              </a:rPr>
              <a:t>nêu</a:t>
            </a:r>
            <a:r>
              <a:rPr lang="en-US"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outerShdw blurRad="38100" dist="38100" dir="2700000" algn="tl">
                    <a:srgbClr val="000000">
                      <a:alpha val="43137"/>
                    </a:srgbClr>
                  </a:outerShdw>
                </a:effectLst>
                <a:latin typeface="Cambria" pitchFamily="18" charset="0"/>
                <a:ea typeface="Cambria" pitchFamily="18" charset="0"/>
              </a:rPr>
              <a:t> </a:t>
            </a:r>
            <a:r>
              <a:rPr lang="en-US" sz="28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outerShdw blurRad="38100" dist="38100" dir="2700000" algn="tl">
                    <a:srgbClr val="000000">
                      <a:alpha val="43137"/>
                    </a:srgbClr>
                  </a:outerShdw>
                </a:effectLst>
                <a:latin typeface="Cambria" pitchFamily="18" charset="0"/>
                <a:ea typeface="Cambria" pitchFamily="18" charset="0"/>
              </a:rPr>
              <a:t>sự</a:t>
            </a:r>
            <a:r>
              <a:rPr lang="en-US"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outerShdw blurRad="38100" dist="38100" dir="2700000" algn="tl">
                    <a:srgbClr val="000000">
                      <a:alpha val="43137"/>
                    </a:srgbClr>
                  </a:outerShdw>
                </a:effectLst>
                <a:latin typeface="Cambria" pitchFamily="18" charset="0"/>
                <a:ea typeface="Cambria" pitchFamily="18" charset="0"/>
              </a:rPr>
              <a:t> </a:t>
            </a:r>
            <a:r>
              <a:rPr lang="en-US" sz="28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outerShdw blurRad="38100" dist="38100" dir="2700000" algn="tl">
                    <a:srgbClr val="000000">
                      <a:alpha val="43137"/>
                    </a:srgbClr>
                  </a:outerShdw>
                </a:effectLst>
                <a:latin typeface="Cambria" pitchFamily="18" charset="0"/>
                <a:ea typeface="Cambria" pitchFamily="18" charset="0"/>
              </a:rPr>
              <a:t>tiến</a:t>
            </a:r>
            <a:r>
              <a:rPr lang="en-US"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outerShdw blurRad="38100" dist="38100" dir="2700000" algn="tl">
                    <a:srgbClr val="000000">
                      <a:alpha val="43137"/>
                    </a:srgbClr>
                  </a:outerShdw>
                </a:effectLst>
                <a:latin typeface="Cambria" pitchFamily="18" charset="0"/>
                <a:ea typeface="Cambria" pitchFamily="18" charset="0"/>
              </a:rPr>
              <a:t> </a:t>
            </a:r>
            <a:r>
              <a:rPr lang="en-US" sz="28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outerShdw blurRad="38100" dist="38100" dir="2700000" algn="tl">
                    <a:srgbClr val="000000">
                      <a:alpha val="43137"/>
                    </a:srgbClr>
                  </a:outerShdw>
                </a:effectLst>
                <a:latin typeface="Cambria" pitchFamily="18" charset="0"/>
                <a:ea typeface="Cambria" pitchFamily="18" charset="0"/>
              </a:rPr>
              <a:t>triển</a:t>
            </a:r>
            <a:r>
              <a:rPr lang="en-US"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outerShdw blurRad="38100" dist="38100" dir="2700000" algn="tl">
                    <a:srgbClr val="000000">
                      <a:alpha val="43137"/>
                    </a:srgbClr>
                  </a:outerShdw>
                </a:effectLst>
                <a:latin typeface="Cambria" pitchFamily="18" charset="0"/>
                <a:ea typeface="Cambria" pitchFamily="18" charset="0"/>
              </a:rPr>
              <a:t> </a:t>
            </a:r>
            <a:r>
              <a:rPr lang="en-US" sz="28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outerShdw blurRad="38100" dist="38100" dir="2700000" algn="tl">
                    <a:srgbClr val="000000">
                      <a:alpha val="43137"/>
                    </a:srgbClr>
                  </a:outerShdw>
                </a:effectLst>
                <a:latin typeface="Cambria" pitchFamily="18" charset="0"/>
                <a:ea typeface="Cambria" pitchFamily="18" charset="0"/>
              </a:rPr>
              <a:t>về</a:t>
            </a:r>
            <a:r>
              <a:rPr lang="en-US"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outerShdw blurRad="38100" dist="38100" dir="2700000" algn="tl">
                    <a:srgbClr val="000000">
                      <a:alpha val="43137"/>
                    </a:srgbClr>
                  </a:outerShdw>
                </a:effectLst>
                <a:latin typeface="Cambria" pitchFamily="18" charset="0"/>
                <a:ea typeface="Cambria" pitchFamily="18" charset="0"/>
              </a:rPr>
              <a:t> </a:t>
            </a:r>
            <a:r>
              <a:rPr lang="en-US" sz="28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outerShdw blurRad="38100" dist="38100" dir="2700000" algn="tl">
                    <a:srgbClr val="000000">
                      <a:alpha val="43137"/>
                    </a:srgbClr>
                  </a:outerShdw>
                </a:effectLst>
                <a:latin typeface="Cambria" pitchFamily="18" charset="0"/>
                <a:ea typeface="Cambria" pitchFamily="18" charset="0"/>
              </a:rPr>
              <a:t>công</a:t>
            </a:r>
            <a:r>
              <a:rPr lang="en-US"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outerShdw blurRad="38100" dist="38100" dir="2700000" algn="tl">
                    <a:srgbClr val="000000">
                      <a:alpha val="43137"/>
                    </a:srgbClr>
                  </a:outerShdw>
                </a:effectLst>
                <a:latin typeface="Cambria" pitchFamily="18" charset="0"/>
                <a:ea typeface="Cambria" pitchFamily="18" charset="0"/>
              </a:rPr>
              <a:t> </a:t>
            </a:r>
            <a:r>
              <a:rPr lang="en-US" sz="28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outerShdw blurRad="38100" dist="38100" dir="2700000" algn="tl">
                    <a:srgbClr val="000000">
                      <a:alpha val="43137"/>
                    </a:srgbClr>
                  </a:outerShdw>
                </a:effectLst>
                <a:latin typeface="Cambria" pitchFamily="18" charset="0"/>
                <a:ea typeface="Cambria" pitchFamily="18" charset="0"/>
              </a:rPr>
              <a:t>cụ</a:t>
            </a:r>
            <a:r>
              <a:rPr lang="en-US"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outerShdw blurRad="38100" dist="38100" dir="2700000" algn="tl">
                    <a:srgbClr val="000000">
                      <a:alpha val="43137"/>
                    </a:srgbClr>
                  </a:outerShdw>
                </a:effectLst>
                <a:latin typeface="Cambria" pitchFamily="18" charset="0"/>
                <a:ea typeface="Cambria" pitchFamily="18" charset="0"/>
              </a:rPr>
              <a:t> </a:t>
            </a:r>
            <a:r>
              <a:rPr lang="en-US" sz="28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outerShdw blurRad="38100" dist="38100" dir="2700000" algn="tl">
                    <a:srgbClr val="000000">
                      <a:alpha val="43137"/>
                    </a:srgbClr>
                  </a:outerShdw>
                </a:effectLst>
                <a:latin typeface="Cambria" pitchFamily="18" charset="0"/>
                <a:ea typeface="Cambria" pitchFamily="18" charset="0"/>
              </a:rPr>
              <a:t>lao</a:t>
            </a:r>
            <a:r>
              <a:rPr lang="en-US"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outerShdw blurRad="38100" dist="38100" dir="2700000" algn="tl">
                    <a:srgbClr val="000000">
                      <a:alpha val="43137"/>
                    </a:srgbClr>
                  </a:outerShdw>
                </a:effectLst>
                <a:latin typeface="Cambria" pitchFamily="18" charset="0"/>
                <a:ea typeface="Cambria" pitchFamily="18" charset="0"/>
              </a:rPr>
              <a:t> </a:t>
            </a:r>
            <a:r>
              <a:rPr lang="en-US" sz="28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outerShdw blurRad="38100" dist="38100" dir="2700000" algn="tl">
                    <a:srgbClr val="000000">
                      <a:alpha val="43137"/>
                    </a:srgbClr>
                  </a:outerShdw>
                </a:effectLst>
                <a:latin typeface="Cambria" pitchFamily="18" charset="0"/>
                <a:ea typeface="Cambria" pitchFamily="18" charset="0"/>
              </a:rPr>
              <a:t>động</a:t>
            </a:r>
            <a:r>
              <a:rPr lang="en-US"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outerShdw blurRad="38100" dist="38100" dir="2700000" algn="tl">
                    <a:srgbClr val="000000">
                      <a:alpha val="43137"/>
                    </a:srgbClr>
                  </a:outerShdw>
                </a:effectLst>
                <a:latin typeface="Cambria" pitchFamily="18" charset="0"/>
                <a:ea typeface="Cambria" pitchFamily="18" charset="0"/>
              </a:rPr>
              <a:t>, </a:t>
            </a:r>
            <a:r>
              <a:rPr lang="en-US" sz="28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outerShdw blurRad="38100" dist="38100" dir="2700000" algn="tl">
                    <a:srgbClr val="000000">
                      <a:alpha val="43137"/>
                    </a:srgbClr>
                  </a:outerShdw>
                </a:effectLst>
                <a:latin typeface="Cambria" pitchFamily="18" charset="0"/>
                <a:ea typeface="Cambria" pitchFamily="18" charset="0"/>
              </a:rPr>
              <a:t>cách</a:t>
            </a:r>
            <a:r>
              <a:rPr lang="en-US"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outerShdw blurRad="38100" dist="38100" dir="2700000" algn="tl">
                    <a:srgbClr val="000000">
                      <a:alpha val="43137"/>
                    </a:srgbClr>
                  </a:outerShdw>
                </a:effectLst>
                <a:latin typeface="Cambria" pitchFamily="18" charset="0"/>
                <a:ea typeface="Cambria" pitchFamily="18" charset="0"/>
              </a:rPr>
              <a:t> </a:t>
            </a:r>
            <a:r>
              <a:rPr lang="en-US" sz="28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outerShdw blurRad="38100" dist="38100" dir="2700000" algn="tl">
                    <a:srgbClr val="000000">
                      <a:alpha val="43137"/>
                    </a:srgbClr>
                  </a:outerShdw>
                </a:effectLst>
                <a:latin typeface="Cambria" pitchFamily="18" charset="0"/>
                <a:ea typeface="Cambria" pitchFamily="18" charset="0"/>
              </a:rPr>
              <a:t>thức</a:t>
            </a:r>
            <a:r>
              <a:rPr lang="en-US"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outerShdw blurRad="38100" dist="38100" dir="2700000" algn="tl">
                    <a:srgbClr val="000000">
                      <a:alpha val="43137"/>
                    </a:srgbClr>
                  </a:outerShdw>
                </a:effectLst>
                <a:latin typeface="Cambria" pitchFamily="18" charset="0"/>
                <a:ea typeface="Cambria" pitchFamily="18" charset="0"/>
              </a:rPr>
              <a:t> </a:t>
            </a:r>
            <a:r>
              <a:rPr lang="en-US" sz="28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outerShdw blurRad="38100" dist="38100" dir="2700000" algn="tl">
                    <a:srgbClr val="000000">
                      <a:alpha val="43137"/>
                    </a:srgbClr>
                  </a:outerShdw>
                </a:effectLst>
                <a:latin typeface="Cambria" pitchFamily="18" charset="0"/>
                <a:ea typeface="Cambria" pitchFamily="18" charset="0"/>
              </a:rPr>
              <a:t>lao</a:t>
            </a:r>
            <a:r>
              <a:rPr lang="en-US"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outerShdw blurRad="38100" dist="38100" dir="2700000" algn="tl">
                    <a:srgbClr val="000000">
                      <a:alpha val="43137"/>
                    </a:srgbClr>
                  </a:outerShdw>
                </a:effectLst>
                <a:latin typeface="Cambria" pitchFamily="18" charset="0"/>
                <a:ea typeface="Cambria" pitchFamily="18" charset="0"/>
              </a:rPr>
              <a:t> </a:t>
            </a:r>
            <a:r>
              <a:rPr lang="en-US" sz="28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outerShdw blurRad="38100" dist="38100" dir="2700000" algn="tl">
                    <a:srgbClr val="000000">
                      <a:alpha val="43137"/>
                    </a:srgbClr>
                  </a:outerShdw>
                </a:effectLst>
                <a:latin typeface="Cambria" pitchFamily="18" charset="0"/>
                <a:ea typeface="Cambria" pitchFamily="18" charset="0"/>
              </a:rPr>
              <a:t>động</a:t>
            </a:r>
            <a:r>
              <a:rPr lang="en-US"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outerShdw blurRad="38100" dist="38100" dir="2700000" algn="tl">
                    <a:srgbClr val="000000">
                      <a:alpha val="43137"/>
                    </a:srgbClr>
                  </a:outerShdw>
                </a:effectLst>
                <a:latin typeface="Cambria" pitchFamily="18" charset="0"/>
                <a:ea typeface="Cambria" pitchFamily="18" charset="0"/>
              </a:rPr>
              <a:t> </a:t>
            </a:r>
            <a:r>
              <a:rPr lang="en-US" sz="28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outerShdw blurRad="38100" dist="38100" dir="2700000" algn="tl">
                    <a:srgbClr val="000000">
                      <a:alpha val="43137"/>
                    </a:srgbClr>
                  </a:outerShdw>
                </a:effectLst>
                <a:latin typeface="Cambria" pitchFamily="18" charset="0"/>
                <a:ea typeface="Cambria" pitchFamily="18" charset="0"/>
              </a:rPr>
              <a:t>của</a:t>
            </a:r>
            <a:r>
              <a:rPr lang="en-US"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outerShdw blurRad="38100" dist="38100" dir="2700000" algn="tl">
                    <a:srgbClr val="000000">
                      <a:alpha val="43137"/>
                    </a:srgbClr>
                  </a:outerShdw>
                </a:effectLst>
                <a:latin typeface="Cambria" pitchFamily="18" charset="0"/>
                <a:ea typeface="Cambria" pitchFamily="18" charset="0"/>
              </a:rPr>
              <a:t> </a:t>
            </a:r>
            <a:r>
              <a:rPr lang="en-US" sz="28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outerShdw blurRad="38100" dist="38100" dir="2700000" algn="tl">
                    <a:srgbClr val="000000">
                      <a:alpha val="43137"/>
                    </a:srgbClr>
                  </a:outerShdw>
                </a:effectLst>
                <a:latin typeface="Cambria" pitchFamily="18" charset="0"/>
                <a:ea typeface="Cambria" pitchFamily="18" charset="0"/>
              </a:rPr>
              <a:t>người</a:t>
            </a:r>
            <a:r>
              <a:rPr lang="en-US"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outerShdw blurRad="38100" dist="38100" dir="2700000" algn="tl">
                    <a:srgbClr val="000000">
                      <a:alpha val="43137"/>
                    </a:srgbClr>
                  </a:outerShdw>
                </a:effectLst>
                <a:latin typeface="Cambria" pitchFamily="18" charset="0"/>
                <a:ea typeface="Cambria" pitchFamily="18" charset="0"/>
              </a:rPr>
              <a:t> </a:t>
            </a:r>
            <a:r>
              <a:rPr lang="en-US" sz="28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outerShdw blurRad="38100" dist="38100" dir="2700000" algn="tl">
                    <a:srgbClr val="000000">
                      <a:alpha val="43137"/>
                    </a:srgbClr>
                  </a:outerShdw>
                </a:effectLst>
                <a:latin typeface="Cambria" pitchFamily="18" charset="0"/>
                <a:ea typeface="Cambria" pitchFamily="18" charset="0"/>
              </a:rPr>
              <a:t>nguyên</a:t>
            </a:r>
            <a:r>
              <a:rPr lang="en-US"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outerShdw blurRad="38100" dist="38100" dir="2700000" algn="tl">
                    <a:srgbClr val="000000">
                      <a:alpha val="43137"/>
                    </a:srgbClr>
                  </a:outerShdw>
                </a:effectLst>
                <a:latin typeface="Cambria" pitchFamily="18" charset="0"/>
                <a:ea typeface="Cambria" pitchFamily="18" charset="0"/>
              </a:rPr>
              <a:t> </a:t>
            </a:r>
            <a:r>
              <a:rPr lang="en-US" sz="28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outerShdw blurRad="38100" dist="38100" dir="2700000" algn="tl">
                    <a:srgbClr val="000000">
                      <a:alpha val="43137"/>
                    </a:srgbClr>
                  </a:outerShdw>
                </a:effectLst>
                <a:latin typeface="Cambria" pitchFamily="18" charset="0"/>
                <a:ea typeface="Cambria" pitchFamily="18" charset="0"/>
              </a:rPr>
              <a:t>thủy</a:t>
            </a:r>
            <a:r>
              <a:rPr lang="en-US"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outerShdw blurRad="38100" dist="38100" dir="2700000" algn="tl">
                    <a:srgbClr val="000000">
                      <a:alpha val="43137"/>
                    </a:srgbClr>
                  </a:outerShdw>
                </a:effectLst>
                <a:latin typeface="Cambria" pitchFamily="18" charset="0"/>
                <a:ea typeface="Cambria" pitchFamily="18" charset="0"/>
              </a:rPr>
              <a:t>?</a:t>
            </a:r>
            <a:endParaRPr lang="vi-VN"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outerShdw blurRad="38100" dist="38100" dir="2700000" algn="tl">
                  <a:srgbClr val="000000">
                    <a:alpha val="43137"/>
                  </a:srgbClr>
                </a:outerShdw>
              </a:effectLst>
              <a:latin typeface="Cambria" pitchFamily="18" charset="0"/>
              <a:ea typeface="Cambria" pitchFamily="18" charset="0"/>
            </a:endParaRPr>
          </a:p>
        </p:txBody>
      </p:sp>
      <p:graphicFrame>
        <p:nvGraphicFramePr>
          <p:cNvPr id="4" name="Table 3"/>
          <p:cNvGraphicFramePr>
            <a:graphicFrameLocks noGrp="1"/>
          </p:cNvGraphicFramePr>
          <p:nvPr>
            <p:extLst>
              <p:ext uri="{D42A27DB-BD31-4B8C-83A1-F6EECF244321}">
                <p14:modId xmlns="" xmlns:p14="http://schemas.microsoft.com/office/powerpoint/2010/main" val="3795488326"/>
              </p:ext>
            </p:extLst>
          </p:nvPr>
        </p:nvGraphicFramePr>
        <p:xfrm>
          <a:off x="1648496" y="2356834"/>
          <a:ext cx="9517488" cy="3229587"/>
        </p:xfrm>
        <a:graphic>
          <a:graphicData uri="http://schemas.openxmlformats.org/drawingml/2006/table">
            <a:tbl>
              <a:tblPr firstRow="1" bandRow="1">
                <a:tableStyleId>{5C22544A-7EE6-4342-B048-85BDC9FD1C3A}</a:tableStyleId>
              </a:tblPr>
              <a:tblGrid>
                <a:gridCol w="3172496">
                  <a:extLst>
                    <a:ext uri="{9D8B030D-6E8A-4147-A177-3AD203B41FA5}">
                      <a16:colId xmlns="" xmlns:a16="http://schemas.microsoft.com/office/drawing/2014/main" val="20000"/>
                    </a:ext>
                  </a:extLst>
                </a:gridCol>
                <a:gridCol w="3172496">
                  <a:extLst>
                    <a:ext uri="{9D8B030D-6E8A-4147-A177-3AD203B41FA5}">
                      <a16:colId xmlns="" xmlns:a16="http://schemas.microsoft.com/office/drawing/2014/main" val="20001"/>
                    </a:ext>
                  </a:extLst>
                </a:gridCol>
                <a:gridCol w="3172496">
                  <a:extLst>
                    <a:ext uri="{9D8B030D-6E8A-4147-A177-3AD203B41FA5}">
                      <a16:colId xmlns="" xmlns:a16="http://schemas.microsoft.com/office/drawing/2014/main" val="20002"/>
                    </a:ext>
                  </a:extLst>
                </a:gridCol>
              </a:tblGrid>
              <a:tr h="764224">
                <a:tc>
                  <a:txBody>
                    <a:bodyPr/>
                    <a:lstStyle/>
                    <a:p>
                      <a:endParaRPr lang="vi-VN" sz="2400" dirty="0">
                        <a:solidFill>
                          <a:schemeClr val="tx1"/>
                        </a:solidFill>
                        <a:latin typeface="Cambria" pitchFamily="18" charset="0"/>
                        <a:ea typeface="Cambria" pitchFamily="18" charset="0"/>
                      </a:endParaRPr>
                    </a:p>
                  </a:txBody>
                  <a:tcPr/>
                </a:tc>
                <a:tc>
                  <a:txBody>
                    <a:bodyPr/>
                    <a:lstStyle/>
                    <a:p>
                      <a:pPr algn="ctr"/>
                      <a:r>
                        <a:rPr lang="en-US" sz="2400" dirty="0" err="1">
                          <a:solidFill>
                            <a:schemeClr val="tx1"/>
                          </a:solidFill>
                          <a:latin typeface="Cambria" pitchFamily="18" charset="0"/>
                          <a:ea typeface="Cambria" pitchFamily="18" charset="0"/>
                        </a:rPr>
                        <a:t>Người</a:t>
                      </a:r>
                      <a:r>
                        <a:rPr lang="en-US" sz="2400" baseline="0" dirty="0">
                          <a:solidFill>
                            <a:schemeClr val="tx1"/>
                          </a:solidFill>
                          <a:latin typeface="Cambria" pitchFamily="18" charset="0"/>
                          <a:ea typeface="Cambria" pitchFamily="18" charset="0"/>
                        </a:rPr>
                        <a:t> </a:t>
                      </a:r>
                      <a:r>
                        <a:rPr lang="en-US" sz="2400" baseline="0" dirty="0" err="1">
                          <a:solidFill>
                            <a:schemeClr val="tx1"/>
                          </a:solidFill>
                          <a:latin typeface="Cambria" pitchFamily="18" charset="0"/>
                          <a:ea typeface="Cambria" pitchFamily="18" charset="0"/>
                        </a:rPr>
                        <a:t>tối</a:t>
                      </a:r>
                      <a:r>
                        <a:rPr lang="en-US" sz="2400" baseline="0" dirty="0">
                          <a:solidFill>
                            <a:schemeClr val="tx1"/>
                          </a:solidFill>
                          <a:latin typeface="Cambria" pitchFamily="18" charset="0"/>
                          <a:ea typeface="Cambria" pitchFamily="18" charset="0"/>
                        </a:rPr>
                        <a:t> </a:t>
                      </a:r>
                      <a:r>
                        <a:rPr lang="en-US" sz="2400" baseline="0" dirty="0" err="1">
                          <a:solidFill>
                            <a:schemeClr val="tx1"/>
                          </a:solidFill>
                          <a:latin typeface="Cambria" pitchFamily="18" charset="0"/>
                          <a:ea typeface="Cambria" pitchFamily="18" charset="0"/>
                        </a:rPr>
                        <a:t>cổ</a:t>
                      </a:r>
                      <a:endParaRPr lang="vi-VN" sz="2400" dirty="0">
                        <a:solidFill>
                          <a:schemeClr val="tx1"/>
                        </a:solidFill>
                        <a:latin typeface="Cambria" pitchFamily="18" charset="0"/>
                        <a:ea typeface="Cambria" pitchFamily="18" charset="0"/>
                      </a:endParaRPr>
                    </a:p>
                  </a:txBody>
                  <a:tcPr anchor="ctr"/>
                </a:tc>
                <a:tc>
                  <a:txBody>
                    <a:bodyPr/>
                    <a:lstStyle/>
                    <a:p>
                      <a:pPr algn="ctr"/>
                      <a:r>
                        <a:rPr lang="en-US" sz="2400" dirty="0" err="1">
                          <a:solidFill>
                            <a:schemeClr val="tx1"/>
                          </a:solidFill>
                          <a:latin typeface="Cambria" pitchFamily="18" charset="0"/>
                          <a:ea typeface="Cambria" pitchFamily="18" charset="0"/>
                        </a:rPr>
                        <a:t>Người</a:t>
                      </a:r>
                      <a:r>
                        <a:rPr lang="en-US" sz="2400" baseline="0" dirty="0">
                          <a:solidFill>
                            <a:schemeClr val="tx1"/>
                          </a:solidFill>
                          <a:latin typeface="Cambria" pitchFamily="18" charset="0"/>
                          <a:ea typeface="Cambria" pitchFamily="18" charset="0"/>
                        </a:rPr>
                        <a:t> </a:t>
                      </a:r>
                      <a:r>
                        <a:rPr lang="en-US" sz="2400" baseline="0" dirty="0" err="1">
                          <a:solidFill>
                            <a:schemeClr val="tx1"/>
                          </a:solidFill>
                          <a:latin typeface="Cambria" pitchFamily="18" charset="0"/>
                          <a:ea typeface="Cambria" pitchFamily="18" charset="0"/>
                        </a:rPr>
                        <a:t>tinh</a:t>
                      </a:r>
                      <a:r>
                        <a:rPr lang="en-US" sz="2400" baseline="0" dirty="0">
                          <a:solidFill>
                            <a:schemeClr val="tx1"/>
                          </a:solidFill>
                          <a:latin typeface="Cambria" pitchFamily="18" charset="0"/>
                          <a:ea typeface="Cambria" pitchFamily="18" charset="0"/>
                        </a:rPr>
                        <a:t> </a:t>
                      </a:r>
                      <a:r>
                        <a:rPr lang="en-US" sz="2400" baseline="0" dirty="0" err="1">
                          <a:solidFill>
                            <a:schemeClr val="tx1"/>
                          </a:solidFill>
                          <a:latin typeface="Cambria" pitchFamily="18" charset="0"/>
                          <a:ea typeface="Cambria" pitchFamily="18" charset="0"/>
                        </a:rPr>
                        <a:t>khôn</a:t>
                      </a:r>
                      <a:endParaRPr lang="vi-VN" sz="2400" dirty="0">
                        <a:solidFill>
                          <a:schemeClr val="tx1"/>
                        </a:solidFill>
                        <a:latin typeface="Cambria" pitchFamily="18" charset="0"/>
                        <a:ea typeface="Cambria" pitchFamily="18" charset="0"/>
                      </a:endParaRPr>
                    </a:p>
                  </a:txBody>
                  <a:tcPr anchor="ctr"/>
                </a:tc>
                <a:extLst>
                  <a:ext uri="{0D108BD9-81ED-4DB2-BD59-A6C34878D82A}">
                    <a16:rowId xmlns="" xmlns:a16="http://schemas.microsoft.com/office/drawing/2014/main" val="10000"/>
                  </a:ext>
                </a:extLst>
              </a:tr>
              <a:tr h="1067383">
                <a:tc>
                  <a:txBody>
                    <a:bodyPr/>
                    <a:lstStyle/>
                    <a:p>
                      <a:pPr algn="ctr"/>
                      <a:r>
                        <a:rPr lang="en-US" sz="2400" b="1" dirty="0" err="1">
                          <a:solidFill>
                            <a:schemeClr val="tx1"/>
                          </a:solidFill>
                          <a:latin typeface="Cambria" pitchFamily="18" charset="0"/>
                          <a:ea typeface="Cambria" pitchFamily="18" charset="0"/>
                        </a:rPr>
                        <a:t>Công</a:t>
                      </a:r>
                      <a:r>
                        <a:rPr lang="en-US" sz="2400" b="1" baseline="0" dirty="0">
                          <a:solidFill>
                            <a:schemeClr val="tx1"/>
                          </a:solidFill>
                          <a:latin typeface="Cambria" pitchFamily="18" charset="0"/>
                          <a:ea typeface="Cambria" pitchFamily="18" charset="0"/>
                        </a:rPr>
                        <a:t> </a:t>
                      </a:r>
                      <a:r>
                        <a:rPr lang="en-US" sz="2400" b="1" baseline="0" dirty="0" err="1">
                          <a:solidFill>
                            <a:schemeClr val="tx1"/>
                          </a:solidFill>
                          <a:latin typeface="Cambria" pitchFamily="18" charset="0"/>
                          <a:ea typeface="Cambria" pitchFamily="18" charset="0"/>
                        </a:rPr>
                        <a:t>cụ</a:t>
                      </a:r>
                      <a:r>
                        <a:rPr lang="en-US" sz="2400" b="1" baseline="0" dirty="0">
                          <a:solidFill>
                            <a:schemeClr val="tx1"/>
                          </a:solidFill>
                          <a:latin typeface="Cambria" pitchFamily="18" charset="0"/>
                          <a:ea typeface="Cambria" pitchFamily="18" charset="0"/>
                        </a:rPr>
                        <a:t> </a:t>
                      </a:r>
                      <a:r>
                        <a:rPr lang="en-US" sz="2400" b="1" baseline="0" dirty="0" err="1">
                          <a:solidFill>
                            <a:schemeClr val="tx1"/>
                          </a:solidFill>
                          <a:latin typeface="Cambria" pitchFamily="18" charset="0"/>
                          <a:ea typeface="Cambria" pitchFamily="18" charset="0"/>
                        </a:rPr>
                        <a:t>lao</a:t>
                      </a:r>
                      <a:r>
                        <a:rPr lang="en-US" sz="2400" b="1" baseline="0" dirty="0">
                          <a:solidFill>
                            <a:schemeClr val="tx1"/>
                          </a:solidFill>
                          <a:latin typeface="Cambria" pitchFamily="18" charset="0"/>
                          <a:ea typeface="Cambria" pitchFamily="18" charset="0"/>
                        </a:rPr>
                        <a:t> </a:t>
                      </a:r>
                      <a:r>
                        <a:rPr lang="en-US" sz="2400" b="1" baseline="0" dirty="0" err="1">
                          <a:solidFill>
                            <a:schemeClr val="tx1"/>
                          </a:solidFill>
                          <a:latin typeface="Cambria" pitchFamily="18" charset="0"/>
                          <a:ea typeface="Cambria" pitchFamily="18" charset="0"/>
                        </a:rPr>
                        <a:t>động</a:t>
                      </a:r>
                      <a:endParaRPr lang="vi-VN" sz="2400" b="1" dirty="0">
                        <a:solidFill>
                          <a:schemeClr val="tx1"/>
                        </a:solidFill>
                        <a:latin typeface="Cambria" pitchFamily="18" charset="0"/>
                        <a:ea typeface="Cambria" pitchFamily="18" charset="0"/>
                      </a:endParaRPr>
                    </a:p>
                  </a:txBody>
                  <a:tcPr anchor="ctr"/>
                </a:tc>
                <a:tc>
                  <a:txBody>
                    <a:bodyPr/>
                    <a:lstStyle/>
                    <a:p>
                      <a:pPr algn="ctr"/>
                      <a:endParaRPr lang="vi-VN" sz="2400" dirty="0">
                        <a:solidFill>
                          <a:schemeClr val="tx1"/>
                        </a:solidFill>
                        <a:effectLst/>
                        <a:latin typeface="Cambria" pitchFamily="18" charset="0"/>
                        <a:ea typeface="Cambria" pitchFamily="18" charset="0"/>
                      </a:endParaRPr>
                    </a:p>
                  </a:txBody>
                  <a:tcPr anchor="ctr"/>
                </a:tc>
                <a:tc>
                  <a:txBody>
                    <a:bodyPr/>
                    <a:lstStyle/>
                    <a:p>
                      <a:pPr algn="ctr"/>
                      <a:endParaRPr lang="vi-VN" sz="2400" dirty="0">
                        <a:solidFill>
                          <a:schemeClr val="tx1"/>
                        </a:solidFill>
                        <a:effectLst/>
                        <a:latin typeface="Cambria" pitchFamily="18" charset="0"/>
                        <a:ea typeface="Cambria" pitchFamily="18" charset="0"/>
                      </a:endParaRPr>
                    </a:p>
                  </a:txBody>
                  <a:tcPr anchor="ctr"/>
                </a:tc>
                <a:extLst>
                  <a:ext uri="{0D108BD9-81ED-4DB2-BD59-A6C34878D82A}">
                    <a16:rowId xmlns="" xmlns:a16="http://schemas.microsoft.com/office/drawing/2014/main" val="10001"/>
                  </a:ext>
                </a:extLst>
              </a:tr>
              <a:tr h="1397980">
                <a:tc>
                  <a:txBody>
                    <a:bodyPr/>
                    <a:lstStyle/>
                    <a:p>
                      <a:pPr algn="ctr"/>
                      <a:r>
                        <a:rPr lang="en-US" sz="2400" b="1" dirty="0" err="1">
                          <a:solidFill>
                            <a:schemeClr val="tx1"/>
                          </a:solidFill>
                          <a:latin typeface="Cambria" pitchFamily="18" charset="0"/>
                          <a:ea typeface="Cambria" pitchFamily="18" charset="0"/>
                        </a:rPr>
                        <a:t>Cách</a:t>
                      </a:r>
                      <a:r>
                        <a:rPr lang="en-US" sz="2400" b="1" baseline="0" dirty="0">
                          <a:solidFill>
                            <a:schemeClr val="tx1"/>
                          </a:solidFill>
                          <a:latin typeface="Cambria" pitchFamily="18" charset="0"/>
                          <a:ea typeface="Cambria" pitchFamily="18" charset="0"/>
                        </a:rPr>
                        <a:t> </a:t>
                      </a:r>
                      <a:r>
                        <a:rPr lang="en-US" sz="2400" b="1" baseline="0" dirty="0" err="1">
                          <a:solidFill>
                            <a:schemeClr val="tx1"/>
                          </a:solidFill>
                          <a:latin typeface="Cambria" pitchFamily="18" charset="0"/>
                          <a:ea typeface="Cambria" pitchFamily="18" charset="0"/>
                        </a:rPr>
                        <a:t>thức</a:t>
                      </a:r>
                      <a:r>
                        <a:rPr lang="en-US" sz="2400" b="1" baseline="0" dirty="0">
                          <a:solidFill>
                            <a:schemeClr val="tx1"/>
                          </a:solidFill>
                          <a:latin typeface="Cambria" pitchFamily="18" charset="0"/>
                          <a:ea typeface="Cambria" pitchFamily="18" charset="0"/>
                        </a:rPr>
                        <a:t> </a:t>
                      </a:r>
                      <a:r>
                        <a:rPr lang="en-US" sz="2400" b="1" baseline="0" dirty="0" err="1">
                          <a:solidFill>
                            <a:schemeClr val="tx1"/>
                          </a:solidFill>
                          <a:latin typeface="Cambria" pitchFamily="18" charset="0"/>
                          <a:ea typeface="Cambria" pitchFamily="18" charset="0"/>
                        </a:rPr>
                        <a:t>lao</a:t>
                      </a:r>
                      <a:r>
                        <a:rPr lang="en-US" sz="2400" b="1" baseline="0" dirty="0">
                          <a:solidFill>
                            <a:schemeClr val="tx1"/>
                          </a:solidFill>
                          <a:latin typeface="Cambria" pitchFamily="18" charset="0"/>
                          <a:ea typeface="Cambria" pitchFamily="18" charset="0"/>
                        </a:rPr>
                        <a:t> </a:t>
                      </a:r>
                      <a:r>
                        <a:rPr lang="en-US" sz="2400" b="1" baseline="0" dirty="0" err="1">
                          <a:solidFill>
                            <a:schemeClr val="tx1"/>
                          </a:solidFill>
                          <a:latin typeface="Cambria" pitchFamily="18" charset="0"/>
                          <a:ea typeface="Cambria" pitchFamily="18" charset="0"/>
                        </a:rPr>
                        <a:t>động</a:t>
                      </a:r>
                      <a:endParaRPr lang="vi-VN" sz="2400" b="1" dirty="0">
                        <a:solidFill>
                          <a:schemeClr val="tx1"/>
                        </a:solidFill>
                        <a:latin typeface="Cambria" pitchFamily="18" charset="0"/>
                        <a:ea typeface="Cambria" pitchFamily="18" charset="0"/>
                      </a:endParaRPr>
                    </a:p>
                  </a:txBody>
                  <a:tcPr anchor="ctr"/>
                </a:tc>
                <a:tc>
                  <a:txBody>
                    <a:bodyPr/>
                    <a:lstStyle/>
                    <a:p>
                      <a:pPr algn="ctr"/>
                      <a:endParaRPr lang="vi-VN" sz="2400" dirty="0">
                        <a:solidFill>
                          <a:schemeClr val="tx1"/>
                        </a:solidFill>
                        <a:effectLst/>
                        <a:latin typeface="Cambria" pitchFamily="18" charset="0"/>
                        <a:ea typeface="Cambria" pitchFamily="18" charset="0"/>
                      </a:endParaRPr>
                    </a:p>
                  </a:txBody>
                  <a:tcPr anchor="ctr"/>
                </a:tc>
                <a:tc>
                  <a:txBody>
                    <a:bodyPr/>
                    <a:lstStyle/>
                    <a:p>
                      <a:pPr algn="ctr"/>
                      <a:endParaRPr lang="vi-VN" sz="2400" dirty="0">
                        <a:solidFill>
                          <a:schemeClr val="tx1"/>
                        </a:solidFill>
                        <a:effectLst/>
                        <a:latin typeface="Cambria" pitchFamily="18" charset="0"/>
                        <a:ea typeface="Cambria" pitchFamily="18" charset="0"/>
                      </a:endParaRPr>
                    </a:p>
                  </a:txBody>
                  <a:tcPr anchor="ctr"/>
                </a:tc>
                <a:extLst>
                  <a:ext uri="{0D108BD9-81ED-4DB2-BD59-A6C34878D82A}">
                    <a16:rowId xmlns="" xmlns:a16="http://schemas.microsoft.com/office/drawing/2014/main" val="10002"/>
                  </a:ext>
                </a:extLst>
              </a:tr>
            </a:tbl>
          </a:graphicData>
        </a:graphic>
      </p:graphicFrame>
      <p:graphicFrame>
        <p:nvGraphicFramePr>
          <p:cNvPr id="9" name="Table 8"/>
          <p:cNvGraphicFramePr>
            <a:graphicFrameLocks noGrp="1"/>
          </p:cNvGraphicFramePr>
          <p:nvPr>
            <p:extLst>
              <p:ext uri="{D42A27DB-BD31-4B8C-83A1-F6EECF244321}">
                <p14:modId xmlns="" xmlns:p14="http://schemas.microsoft.com/office/powerpoint/2010/main" val="292962612"/>
              </p:ext>
            </p:extLst>
          </p:nvPr>
        </p:nvGraphicFramePr>
        <p:xfrm>
          <a:off x="1648499" y="2354687"/>
          <a:ext cx="9517488" cy="3229587"/>
        </p:xfrm>
        <a:graphic>
          <a:graphicData uri="http://schemas.openxmlformats.org/drawingml/2006/table">
            <a:tbl>
              <a:tblPr firstRow="1" bandRow="1">
                <a:tableStyleId>{5C22544A-7EE6-4342-B048-85BDC9FD1C3A}</a:tableStyleId>
              </a:tblPr>
              <a:tblGrid>
                <a:gridCol w="3172496">
                  <a:extLst>
                    <a:ext uri="{9D8B030D-6E8A-4147-A177-3AD203B41FA5}">
                      <a16:colId xmlns="" xmlns:a16="http://schemas.microsoft.com/office/drawing/2014/main" val="20000"/>
                    </a:ext>
                  </a:extLst>
                </a:gridCol>
                <a:gridCol w="3172496">
                  <a:extLst>
                    <a:ext uri="{9D8B030D-6E8A-4147-A177-3AD203B41FA5}">
                      <a16:colId xmlns="" xmlns:a16="http://schemas.microsoft.com/office/drawing/2014/main" val="20001"/>
                    </a:ext>
                  </a:extLst>
                </a:gridCol>
                <a:gridCol w="3172496">
                  <a:extLst>
                    <a:ext uri="{9D8B030D-6E8A-4147-A177-3AD203B41FA5}">
                      <a16:colId xmlns="" xmlns:a16="http://schemas.microsoft.com/office/drawing/2014/main" val="20002"/>
                    </a:ext>
                  </a:extLst>
                </a:gridCol>
              </a:tblGrid>
              <a:tr h="764224">
                <a:tc>
                  <a:txBody>
                    <a:bodyPr/>
                    <a:lstStyle/>
                    <a:p>
                      <a:endParaRPr lang="vi-VN" sz="2400" dirty="0">
                        <a:solidFill>
                          <a:schemeClr val="tx1"/>
                        </a:solidFill>
                        <a:latin typeface="Cambria" pitchFamily="18" charset="0"/>
                        <a:ea typeface="Cambria" pitchFamily="18" charset="0"/>
                      </a:endParaRPr>
                    </a:p>
                  </a:txBody>
                  <a:tcPr/>
                </a:tc>
                <a:tc>
                  <a:txBody>
                    <a:bodyPr/>
                    <a:lstStyle/>
                    <a:p>
                      <a:pPr algn="ctr"/>
                      <a:r>
                        <a:rPr lang="en-US" sz="2400" dirty="0" err="1">
                          <a:solidFill>
                            <a:schemeClr val="tx1"/>
                          </a:solidFill>
                          <a:latin typeface="Cambria" pitchFamily="18" charset="0"/>
                          <a:ea typeface="Cambria" pitchFamily="18" charset="0"/>
                        </a:rPr>
                        <a:t>Người</a:t>
                      </a:r>
                      <a:r>
                        <a:rPr lang="en-US" sz="2400" baseline="0" dirty="0">
                          <a:solidFill>
                            <a:schemeClr val="tx1"/>
                          </a:solidFill>
                          <a:latin typeface="Cambria" pitchFamily="18" charset="0"/>
                          <a:ea typeface="Cambria" pitchFamily="18" charset="0"/>
                        </a:rPr>
                        <a:t> </a:t>
                      </a:r>
                      <a:r>
                        <a:rPr lang="en-US" sz="2400" baseline="0" dirty="0" err="1">
                          <a:solidFill>
                            <a:schemeClr val="tx1"/>
                          </a:solidFill>
                          <a:latin typeface="Cambria" pitchFamily="18" charset="0"/>
                          <a:ea typeface="Cambria" pitchFamily="18" charset="0"/>
                        </a:rPr>
                        <a:t>tối</a:t>
                      </a:r>
                      <a:r>
                        <a:rPr lang="en-US" sz="2400" baseline="0" dirty="0">
                          <a:solidFill>
                            <a:schemeClr val="tx1"/>
                          </a:solidFill>
                          <a:latin typeface="Cambria" pitchFamily="18" charset="0"/>
                          <a:ea typeface="Cambria" pitchFamily="18" charset="0"/>
                        </a:rPr>
                        <a:t> </a:t>
                      </a:r>
                      <a:r>
                        <a:rPr lang="en-US" sz="2400" baseline="0" dirty="0" err="1">
                          <a:solidFill>
                            <a:schemeClr val="tx1"/>
                          </a:solidFill>
                          <a:latin typeface="Cambria" pitchFamily="18" charset="0"/>
                          <a:ea typeface="Cambria" pitchFamily="18" charset="0"/>
                        </a:rPr>
                        <a:t>cổ</a:t>
                      </a:r>
                      <a:endParaRPr lang="vi-VN" sz="2400" dirty="0">
                        <a:solidFill>
                          <a:schemeClr val="tx1"/>
                        </a:solidFill>
                        <a:latin typeface="Cambria" pitchFamily="18" charset="0"/>
                        <a:ea typeface="Cambria" pitchFamily="18" charset="0"/>
                      </a:endParaRPr>
                    </a:p>
                  </a:txBody>
                  <a:tcPr anchor="ctr"/>
                </a:tc>
                <a:tc>
                  <a:txBody>
                    <a:bodyPr/>
                    <a:lstStyle/>
                    <a:p>
                      <a:pPr algn="ctr"/>
                      <a:r>
                        <a:rPr lang="en-US" sz="2400" dirty="0" err="1">
                          <a:solidFill>
                            <a:schemeClr val="tx1"/>
                          </a:solidFill>
                          <a:latin typeface="Cambria" pitchFamily="18" charset="0"/>
                          <a:ea typeface="Cambria" pitchFamily="18" charset="0"/>
                        </a:rPr>
                        <a:t>Người</a:t>
                      </a:r>
                      <a:r>
                        <a:rPr lang="en-US" sz="2400" baseline="0" dirty="0">
                          <a:solidFill>
                            <a:schemeClr val="tx1"/>
                          </a:solidFill>
                          <a:latin typeface="Cambria" pitchFamily="18" charset="0"/>
                          <a:ea typeface="Cambria" pitchFamily="18" charset="0"/>
                        </a:rPr>
                        <a:t> </a:t>
                      </a:r>
                      <a:r>
                        <a:rPr lang="en-US" sz="2400" baseline="0" dirty="0" err="1">
                          <a:solidFill>
                            <a:schemeClr val="tx1"/>
                          </a:solidFill>
                          <a:latin typeface="Cambria" pitchFamily="18" charset="0"/>
                          <a:ea typeface="Cambria" pitchFamily="18" charset="0"/>
                        </a:rPr>
                        <a:t>tinh</a:t>
                      </a:r>
                      <a:r>
                        <a:rPr lang="en-US" sz="2400" baseline="0" dirty="0">
                          <a:solidFill>
                            <a:schemeClr val="tx1"/>
                          </a:solidFill>
                          <a:latin typeface="Cambria" pitchFamily="18" charset="0"/>
                          <a:ea typeface="Cambria" pitchFamily="18" charset="0"/>
                        </a:rPr>
                        <a:t> </a:t>
                      </a:r>
                      <a:r>
                        <a:rPr lang="en-US" sz="2400" baseline="0" dirty="0" err="1">
                          <a:solidFill>
                            <a:schemeClr val="tx1"/>
                          </a:solidFill>
                          <a:latin typeface="Cambria" pitchFamily="18" charset="0"/>
                          <a:ea typeface="Cambria" pitchFamily="18" charset="0"/>
                        </a:rPr>
                        <a:t>khôn</a:t>
                      </a:r>
                      <a:endParaRPr lang="vi-VN" sz="2400" dirty="0">
                        <a:solidFill>
                          <a:schemeClr val="tx1"/>
                        </a:solidFill>
                        <a:latin typeface="Cambria" pitchFamily="18" charset="0"/>
                        <a:ea typeface="Cambria" pitchFamily="18" charset="0"/>
                      </a:endParaRPr>
                    </a:p>
                  </a:txBody>
                  <a:tcPr anchor="ctr"/>
                </a:tc>
                <a:extLst>
                  <a:ext uri="{0D108BD9-81ED-4DB2-BD59-A6C34878D82A}">
                    <a16:rowId xmlns="" xmlns:a16="http://schemas.microsoft.com/office/drawing/2014/main" val="10000"/>
                  </a:ext>
                </a:extLst>
              </a:tr>
              <a:tr h="1067383">
                <a:tc>
                  <a:txBody>
                    <a:bodyPr/>
                    <a:lstStyle/>
                    <a:p>
                      <a:pPr algn="ctr"/>
                      <a:r>
                        <a:rPr lang="en-US" sz="2400" b="1" dirty="0" err="1">
                          <a:solidFill>
                            <a:schemeClr val="tx1"/>
                          </a:solidFill>
                          <a:latin typeface="Cambria" pitchFamily="18" charset="0"/>
                          <a:ea typeface="Cambria" pitchFamily="18" charset="0"/>
                        </a:rPr>
                        <a:t>Công</a:t>
                      </a:r>
                      <a:r>
                        <a:rPr lang="en-US" sz="2400" b="1" baseline="0" dirty="0">
                          <a:solidFill>
                            <a:schemeClr val="tx1"/>
                          </a:solidFill>
                          <a:latin typeface="Cambria" pitchFamily="18" charset="0"/>
                          <a:ea typeface="Cambria" pitchFamily="18" charset="0"/>
                        </a:rPr>
                        <a:t> </a:t>
                      </a:r>
                      <a:r>
                        <a:rPr lang="en-US" sz="2400" b="1" baseline="0" dirty="0" err="1">
                          <a:solidFill>
                            <a:schemeClr val="tx1"/>
                          </a:solidFill>
                          <a:latin typeface="Cambria" pitchFamily="18" charset="0"/>
                          <a:ea typeface="Cambria" pitchFamily="18" charset="0"/>
                        </a:rPr>
                        <a:t>cụ</a:t>
                      </a:r>
                      <a:r>
                        <a:rPr lang="en-US" sz="2400" b="1" baseline="0" dirty="0">
                          <a:solidFill>
                            <a:schemeClr val="tx1"/>
                          </a:solidFill>
                          <a:latin typeface="Cambria" pitchFamily="18" charset="0"/>
                          <a:ea typeface="Cambria" pitchFamily="18" charset="0"/>
                        </a:rPr>
                        <a:t> </a:t>
                      </a:r>
                      <a:r>
                        <a:rPr lang="en-US" sz="2400" b="1" baseline="0" dirty="0" err="1">
                          <a:solidFill>
                            <a:schemeClr val="tx1"/>
                          </a:solidFill>
                          <a:latin typeface="Cambria" pitchFamily="18" charset="0"/>
                          <a:ea typeface="Cambria" pitchFamily="18" charset="0"/>
                        </a:rPr>
                        <a:t>lao</a:t>
                      </a:r>
                      <a:r>
                        <a:rPr lang="en-US" sz="2400" b="1" baseline="0" dirty="0">
                          <a:solidFill>
                            <a:schemeClr val="tx1"/>
                          </a:solidFill>
                          <a:latin typeface="Cambria" pitchFamily="18" charset="0"/>
                          <a:ea typeface="Cambria" pitchFamily="18" charset="0"/>
                        </a:rPr>
                        <a:t> </a:t>
                      </a:r>
                      <a:r>
                        <a:rPr lang="en-US" sz="2400" b="1" baseline="0" dirty="0" err="1">
                          <a:solidFill>
                            <a:schemeClr val="tx1"/>
                          </a:solidFill>
                          <a:latin typeface="Cambria" pitchFamily="18" charset="0"/>
                          <a:ea typeface="Cambria" pitchFamily="18" charset="0"/>
                        </a:rPr>
                        <a:t>động</a:t>
                      </a:r>
                      <a:endParaRPr lang="vi-VN" sz="2400" b="1" dirty="0">
                        <a:solidFill>
                          <a:schemeClr val="tx1"/>
                        </a:solidFill>
                        <a:latin typeface="Cambria" pitchFamily="18" charset="0"/>
                        <a:ea typeface="Cambria" pitchFamily="18" charset="0"/>
                      </a:endParaRPr>
                    </a:p>
                  </a:txBody>
                  <a:tcPr anchor="ctr"/>
                </a:tc>
                <a:tc>
                  <a:txBody>
                    <a:bodyPr/>
                    <a:lstStyle/>
                    <a:p>
                      <a:pPr algn="ctr"/>
                      <a:r>
                        <a:rPr lang="en-US" sz="2400" dirty="0" err="1">
                          <a:solidFill>
                            <a:schemeClr val="tx1"/>
                          </a:solidFill>
                          <a:effectLst/>
                          <a:latin typeface="Cambria" pitchFamily="18" charset="0"/>
                          <a:ea typeface="Cambria" pitchFamily="18" charset="0"/>
                        </a:rPr>
                        <a:t>Sử</a:t>
                      </a:r>
                      <a:r>
                        <a:rPr lang="en-US" sz="2400" baseline="0" dirty="0">
                          <a:solidFill>
                            <a:schemeClr val="tx1"/>
                          </a:solidFill>
                          <a:effectLst/>
                          <a:latin typeface="Cambria" pitchFamily="18" charset="0"/>
                          <a:ea typeface="Cambria" pitchFamily="18" charset="0"/>
                        </a:rPr>
                        <a:t> </a:t>
                      </a:r>
                      <a:r>
                        <a:rPr lang="en-US" sz="2400" baseline="0" dirty="0" err="1">
                          <a:solidFill>
                            <a:schemeClr val="tx1"/>
                          </a:solidFill>
                          <a:effectLst/>
                          <a:latin typeface="Cambria" pitchFamily="18" charset="0"/>
                          <a:ea typeface="Cambria" pitchFamily="18" charset="0"/>
                        </a:rPr>
                        <a:t>dụng</a:t>
                      </a:r>
                      <a:r>
                        <a:rPr lang="en-US" sz="2400" baseline="0" dirty="0">
                          <a:solidFill>
                            <a:schemeClr val="tx1"/>
                          </a:solidFill>
                          <a:effectLst/>
                          <a:latin typeface="Cambria" pitchFamily="18" charset="0"/>
                          <a:ea typeface="Cambria" pitchFamily="18" charset="0"/>
                        </a:rPr>
                        <a:t> </a:t>
                      </a:r>
                      <a:r>
                        <a:rPr lang="en-US" sz="2400" baseline="0" dirty="0" err="1">
                          <a:solidFill>
                            <a:schemeClr val="tx1"/>
                          </a:solidFill>
                          <a:effectLst/>
                          <a:latin typeface="Cambria" pitchFamily="18" charset="0"/>
                          <a:ea typeface="Cambria" pitchFamily="18" charset="0"/>
                        </a:rPr>
                        <a:t>hòn</a:t>
                      </a:r>
                      <a:r>
                        <a:rPr lang="en-US" sz="2400" baseline="0" dirty="0">
                          <a:solidFill>
                            <a:schemeClr val="tx1"/>
                          </a:solidFill>
                          <a:effectLst/>
                          <a:latin typeface="Cambria" pitchFamily="18" charset="0"/>
                          <a:ea typeface="Cambria" pitchFamily="18" charset="0"/>
                        </a:rPr>
                        <a:t> </a:t>
                      </a:r>
                      <a:r>
                        <a:rPr lang="en-US" sz="2400" baseline="0" dirty="0" err="1">
                          <a:solidFill>
                            <a:schemeClr val="tx1"/>
                          </a:solidFill>
                          <a:effectLst/>
                          <a:latin typeface="Cambria" pitchFamily="18" charset="0"/>
                          <a:ea typeface="Cambria" pitchFamily="18" charset="0"/>
                        </a:rPr>
                        <a:t>đá</a:t>
                      </a:r>
                      <a:r>
                        <a:rPr lang="en-US" sz="2400" baseline="0" dirty="0">
                          <a:solidFill>
                            <a:schemeClr val="tx1"/>
                          </a:solidFill>
                          <a:effectLst/>
                          <a:latin typeface="Cambria" pitchFamily="18" charset="0"/>
                          <a:ea typeface="Cambria" pitchFamily="18" charset="0"/>
                        </a:rPr>
                        <a:t> </a:t>
                      </a:r>
                      <a:r>
                        <a:rPr lang="en-US" sz="2400" baseline="0" dirty="0" err="1">
                          <a:solidFill>
                            <a:schemeClr val="tx1"/>
                          </a:solidFill>
                          <a:effectLst/>
                          <a:latin typeface="Cambria" pitchFamily="18" charset="0"/>
                          <a:ea typeface="Cambria" pitchFamily="18" charset="0"/>
                        </a:rPr>
                        <a:t>được</a:t>
                      </a:r>
                      <a:r>
                        <a:rPr lang="en-US" sz="2400" baseline="0" dirty="0">
                          <a:solidFill>
                            <a:schemeClr val="tx1"/>
                          </a:solidFill>
                          <a:effectLst/>
                          <a:latin typeface="Cambria" pitchFamily="18" charset="0"/>
                          <a:ea typeface="Cambria" pitchFamily="18" charset="0"/>
                        </a:rPr>
                        <a:t> </a:t>
                      </a:r>
                      <a:r>
                        <a:rPr lang="en-US" sz="2400" baseline="0" dirty="0" err="1">
                          <a:solidFill>
                            <a:schemeClr val="tx1"/>
                          </a:solidFill>
                          <a:effectLst/>
                          <a:latin typeface="Cambria" pitchFamily="18" charset="0"/>
                          <a:ea typeface="Cambria" pitchFamily="18" charset="0"/>
                        </a:rPr>
                        <a:t>ghè</a:t>
                      </a:r>
                      <a:r>
                        <a:rPr lang="en-US" sz="2400" baseline="0" dirty="0">
                          <a:solidFill>
                            <a:schemeClr val="tx1"/>
                          </a:solidFill>
                          <a:effectLst/>
                          <a:latin typeface="Cambria" pitchFamily="18" charset="0"/>
                          <a:ea typeface="Cambria" pitchFamily="18" charset="0"/>
                        </a:rPr>
                        <a:t> </a:t>
                      </a:r>
                      <a:r>
                        <a:rPr lang="en-US" sz="2400" baseline="0" dirty="0" err="1">
                          <a:solidFill>
                            <a:schemeClr val="tx1"/>
                          </a:solidFill>
                          <a:effectLst/>
                          <a:latin typeface="Cambria" pitchFamily="18" charset="0"/>
                          <a:ea typeface="Cambria" pitchFamily="18" charset="0"/>
                        </a:rPr>
                        <a:t>đẽo</a:t>
                      </a:r>
                      <a:endParaRPr lang="vi-VN" sz="2400" dirty="0">
                        <a:solidFill>
                          <a:schemeClr val="tx1"/>
                        </a:solidFill>
                        <a:effectLst/>
                        <a:latin typeface="Cambria" pitchFamily="18" charset="0"/>
                        <a:ea typeface="Cambria" pitchFamily="18" charset="0"/>
                      </a:endParaRPr>
                    </a:p>
                  </a:txBody>
                  <a:tcPr anchor="ctr"/>
                </a:tc>
                <a:tc>
                  <a:txBody>
                    <a:bodyPr/>
                    <a:lstStyle/>
                    <a:p>
                      <a:pPr algn="ctr"/>
                      <a:r>
                        <a:rPr lang="en-US" sz="2400" dirty="0" err="1">
                          <a:solidFill>
                            <a:schemeClr val="tx1"/>
                          </a:solidFill>
                          <a:effectLst/>
                          <a:latin typeface="Cambria" pitchFamily="18" charset="0"/>
                          <a:ea typeface="Cambria" pitchFamily="18" charset="0"/>
                        </a:rPr>
                        <a:t>Rìu</a:t>
                      </a:r>
                      <a:r>
                        <a:rPr lang="en-US" sz="2400" baseline="0" dirty="0">
                          <a:solidFill>
                            <a:schemeClr val="tx1"/>
                          </a:solidFill>
                          <a:effectLst/>
                          <a:latin typeface="Cambria" pitchFamily="18" charset="0"/>
                          <a:ea typeface="Cambria" pitchFamily="18" charset="0"/>
                        </a:rPr>
                        <a:t> </a:t>
                      </a:r>
                      <a:r>
                        <a:rPr lang="en-US" sz="2400" baseline="0" dirty="0" err="1">
                          <a:solidFill>
                            <a:schemeClr val="tx1"/>
                          </a:solidFill>
                          <a:effectLst/>
                          <a:latin typeface="Cambria" pitchFamily="18" charset="0"/>
                          <a:ea typeface="Cambria" pitchFamily="18" charset="0"/>
                        </a:rPr>
                        <a:t>đá</a:t>
                      </a:r>
                      <a:r>
                        <a:rPr lang="en-US" sz="2400" baseline="0" dirty="0">
                          <a:solidFill>
                            <a:schemeClr val="tx1"/>
                          </a:solidFill>
                          <a:effectLst/>
                          <a:latin typeface="Cambria" pitchFamily="18" charset="0"/>
                          <a:ea typeface="Cambria" pitchFamily="18" charset="0"/>
                        </a:rPr>
                        <a:t> </a:t>
                      </a:r>
                      <a:r>
                        <a:rPr lang="en-US" sz="2400" baseline="0" dirty="0" err="1">
                          <a:solidFill>
                            <a:schemeClr val="tx1"/>
                          </a:solidFill>
                          <a:effectLst/>
                          <a:latin typeface="Cambria" pitchFamily="18" charset="0"/>
                          <a:ea typeface="Cambria" pitchFamily="18" charset="0"/>
                        </a:rPr>
                        <a:t>mài</a:t>
                      </a:r>
                      <a:r>
                        <a:rPr lang="en-US" sz="2400" baseline="0" dirty="0">
                          <a:solidFill>
                            <a:schemeClr val="tx1"/>
                          </a:solidFill>
                          <a:effectLst/>
                          <a:latin typeface="Cambria" pitchFamily="18" charset="0"/>
                          <a:ea typeface="Cambria" pitchFamily="18" charset="0"/>
                        </a:rPr>
                        <a:t> </a:t>
                      </a:r>
                      <a:r>
                        <a:rPr lang="en-US" sz="2400" baseline="0" dirty="0" err="1">
                          <a:solidFill>
                            <a:schemeClr val="tx1"/>
                          </a:solidFill>
                          <a:effectLst/>
                          <a:latin typeface="Cambria" pitchFamily="18" charset="0"/>
                          <a:ea typeface="Cambria" pitchFamily="18" charset="0"/>
                        </a:rPr>
                        <a:t>lưỡi</a:t>
                      </a:r>
                      <a:r>
                        <a:rPr lang="en-US" sz="2400" baseline="0" dirty="0">
                          <a:solidFill>
                            <a:schemeClr val="tx1"/>
                          </a:solidFill>
                          <a:effectLst/>
                          <a:latin typeface="Cambria" pitchFamily="18" charset="0"/>
                          <a:ea typeface="Cambria" pitchFamily="18" charset="0"/>
                        </a:rPr>
                        <a:t>, </a:t>
                      </a:r>
                      <a:r>
                        <a:rPr lang="en-US" sz="2400" baseline="0" dirty="0" err="1">
                          <a:solidFill>
                            <a:schemeClr val="tx1"/>
                          </a:solidFill>
                          <a:effectLst/>
                          <a:latin typeface="Cambria" pitchFamily="18" charset="0"/>
                          <a:ea typeface="Cambria" pitchFamily="18" charset="0"/>
                        </a:rPr>
                        <a:t>cung</a:t>
                      </a:r>
                      <a:r>
                        <a:rPr lang="en-US" sz="2400" baseline="0" dirty="0">
                          <a:solidFill>
                            <a:schemeClr val="tx1"/>
                          </a:solidFill>
                          <a:effectLst/>
                          <a:latin typeface="Cambria" pitchFamily="18" charset="0"/>
                          <a:ea typeface="Cambria" pitchFamily="18" charset="0"/>
                        </a:rPr>
                        <a:t> </a:t>
                      </a:r>
                      <a:r>
                        <a:rPr lang="en-US" sz="2400" baseline="0" dirty="0" err="1">
                          <a:solidFill>
                            <a:schemeClr val="tx1"/>
                          </a:solidFill>
                          <a:effectLst/>
                          <a:latin typeface="Cambria" pitchFamily="18" charset="0"/>
                          <a:ea typeface="Cambria" pitchFamily="18" charset="0"/>
                        </a:rPr>
                        <a:t>tên</a:t>
                      </a:r>
                      <a:r>
                        <a:rPr lang="en-US" sz="2400" baseline="0" dirty="0">
                          <a:solidFill>
                            <a:schemeClr val="tx1"/>
                          </a:solidFill>
                          <a:effectLst/>
                          <a:latin typeface="Cambria" pitchFamily="18" charset="0"/>
                          <a:ea typeface="Cambria" pitchFamily="18" charset="0"/>
                        </a:rPr>
                        <a:t>, </a:t>
                      </a:r>
                      <a:r>
                        <a:rPr lang="en-US" sz="2400" baseline="0" dirty="0" err="1">
                          <a:solidFill>
                            <a:schemeClr val="tx1"/>
                          </a:solidFill>
                          <a:effectLst/>
                          <a:latin typeface="Cambria" pitchFamily="18" charset="0"/>
                          <a:ea typeface="Cambria" pitchFamily="18" charset="0"/>
                        </a:rPr>
                        <a:t>lao</a:t>
                      </a:r>
                      <a:endParaRPr lang="vi-VN" sz="2400" dirty="0">
                        <a:solidFill>
                          <a:schemeClr val="tx1"/>
                        </a:solidFill>
                        <a:effectLst/>
                        <a:latin typeface="Cambria" pitchFamily="18" charset="0"/>
                        <a:ea typeface="Cambria" pitchFamily="18" charset="0"/>
                      </a:endParaRPr>
                    </a:p>
                  </a:txBody>
                  <a:tcPr anchor="ctr"/>
                </a:tc>
                <a:extLst>
                  <a:ext uri="{0D108BD9-81ED-4DB2-BD59-A6C34878D82A}">
                    <a16:rowId xmlns="" xmlns:a16="http://schemas.microsoft.com/office/drawing/2014/main" val="10001"/>
                  </a:ext>
                </a:extLst>
              </a:tr>
              <a:tr h="1397980">
                <a:tc>
                  <a:txBody>
                    <a:bodyPr/>
                    <a:lstStyle/>
                    <a:p>
                      <a:pPr algn="ctr"/>
                      <a:r>
                        <a:rPr lang="en-US" sz="2400" b="1" dirty="0" err="1">
                          <a:solidFill>
                            <a:schemeClr val="tx1"/>
                          </a:solidFill>
                          <a:latin typeface="Cambria" pitchFamily="18" charset="0"/>
                          <a:ea typeface="Cambria" pitchFamily="18" charset="0"/>
                        </a:rPr>
                        <a:t>Cách</a:t>
                      </a:r>
                      <a:r>
                        <a:rPr lang="en-US" sz="2400" b="1" baseline="0" dirty="0">
                          <a:solidFill>
                            <a:schemeClr val="tx1"/>
                          </a:solidFill>
                          <a:latin typeface="Cambria" pitchFamily="18" charset="0"/>
                          <a:ea typeface="Cambria" pitchFamily="18" charset="0"/>
                        </a:rPr>
                        <a:t> </a:t>
                      </a:r>
                      <a:r>
                        <a:rPr lang="en-US" sz="2400" b="1" baseline="0" dirty="0" err="1">
                          <a:solidFill>
                            <a:schemeClr val="tx1"/>
                          </a:solidFill>
                          <a:latin typeface="Cambria" pitchFamily="18" charset="0"/>
                          <a:ea typeface="Cambria" pitchFamily="18" charset="0"/>
                        </a:rPr>
                        <a:t>thức</a:t>
                      </a:r>
                      <a:r>
                        <a:rPr lang="en-US" sz="2400" b="1" baseline="0" dirty="0">
                          <a:solidFill>
                            <a:schemeClr val="tx1"/>
                          </a:solidFill>
                          <a:latin typeface="Cambria" pitchFamily="18" charset="0"/>
                          <a:ea typeface="Cambria" pitchFamily="18" charset="0"/>
                        </a:rPr>
                        <a:t> </a:t>
                      </a:r>
                      <a:r>
                        <a:rPr lang="en-US" sz="2400" b="1" baseline="0" dirty="0" err="1">
                          <a:solidFill>
                            <a:schemeClr val="tx1"/>
                          </a:solidFill>
                          <a:latin typeface="Cambria" pitchFamily="18" charset="0"/>
                          <a:ea typeface="Cambria" pitchFamily="18" charset="0"/>
                        </a:rPr>
                        <a:t>lao</a:t>
                      </a:r>
                      <a:r>
                        <a:rPr lang="en-US" sz="2400" b="1" baseline="0" dirty="0">
                          <a:solidFill>
                            <a:schemeClr val="tx1"/>
                          </a:solidFill>
                          <a:latin typeface="Cambria" pitchFamily="18" charset="0"/>
                          <a:ea typeface="Cambria" pitchFamily="18" charset="0"/>
                        </a:rPr>
                        <a:t> </a:t>
                      </a:r>
                      <a:r>
                        <a:rPr lang="en-US" sz="2400" b="1" baseline="0" dirty="0" err="1">
                          <a:solidFill>
                            <a:schemeClr val="tx1"/>
                          </a:solidFill>
                          <a:latin typeface="Cambria" pitchFamily="18" charset="0"/>
                          <a:ea typeface="Cambria" pitchFamily="18" charset="0"/>
                        </a:rPr>
                        <a:t>động</a:t>
                      </a:r>
                      <a:endParaRPr lang="vi-VN" sz="2400" b="1" dirty="0">
                        <a:solidFill>
                          <a:schemeClr val="tx1"/>
                        </a:solidFill>
                        <a:latin typeface="Cambria" pitchFamily="18" charset="0"/>
                        <a:ea typeface="Cambria" pitchFamily="18" charset="0"/>
                      </a:endParaRPr>
                    </a:p>
                  </a:txBody>
                  <a:tcPr anchor="ctr"/>
                </a:tc>
                <a:tc>
                  <a:txBody>
                    <a:bodyPr/>
                    <a:lstStyle/>
                    <a:p>
                      <a:pPr algn="ctr"/>
                      <a:r>
                        <a:rPr lang="en-US" sz="2400" dirty="0" err="1">
                          <a:solidFill>
                            <a:schemeClr val="tx1"/>
                          </a:solidFill>
                          <a:effectLst/>
                          <a:latin typeface="Cambria" pitchFamily="18" charset="0"/>
                          <a:ea typeface="Cambria" pitchFamily="18" charset="0"/>
                        </a:rPr>
                        <a:t>Săn</a:t>
                      </a:r>
                      <a:r>
                        <a:rPr lang="en-US" sz="2400" baseline="0" dirty="0">
                          <a:solidFill>
                            <a:schemeClr val="tx1"/>
                          </a:solidFill>
                          <a:effectLst/>
                          <a:latin typeface="Cambria" pitchFamily="18" charset="0"/>
                          <a:ea typeface="Cambria" pitchFamily="18" charset="0"/>
                        </a:rPr>
                        <a:t> </a:t>
                      </a:r>
                      <a:r>
                        <a:rPr lang="en-US" sz="2400" baseline="0" dirty="0" err="1" smtClean="0">
                          <a:solidFill>
                            <a:schemeClr val="tx1"/>
                          </a:solidFill>
                          <a:effectLst/>
                          <a:latin typeface="Cambria" pitchFamily="18" charset="0"/>
                          <a:ea typeface="Cambria" pitchFamily="18" charset="0"/>
                        </a:rPr>
                        <a:t>bắt</a:t>
                      </a:r>
                      <a:r>
                        <a:rPr lang="en-US" sz="2400" baseline="0" dirty="0" smtClean="0">
                          <a:solidFill>
                            <a:schemeClr val="tx1"/>
                          </a:solidFill>
                          <a:effectLst/>
                          <a:latin typeface="Cambria" pitchFamily="18" charset="0"/>
                          <a:ea typeface="Cambria" pitchFamily="18" charset="0"/>
                        </a:rPr>
                        <a:t>, </a:t>
                      </a:r>
                      <a:r>
                        <a:rPr lang="en-US" sz="2400" baseline="0" dirty="0" err="1" smtClean="0">
                          <a:solidFill>
                            <a:schemeClr val="tx1"/>
                          </a:solidFill>
                          <a:effectLst/>
                          <a:latin typeface="Cambria" pitchFamily="18" charset="0"/>
                          <a:ea typeface="Cambria" pitchFamily="18" charset="0"/>
                        </a:rPr>
                        <a:t>hái</a:t>
                      </a:r>
                      <a:r>
                        <a:rPr lang="en-US" sz="2400" baseline="0" dirty="0" smtClean="0">
                          <a:solidFill>
                            <a:schemeClr val="tx1"/>
                          </a:solidFill>
                          <a:effectLst/>
                          <a:latin typeface="Cambria" pitchFamily="18" charset="0"/>
                          <a:ea typeface="Cambria" pitchFamily="18" charset="0"/>
                        </a:rPr>
                        <a:t> </a:t>
                      </a:r>
                      <a:r>
                        <a:rPr lang="en-US" sz="2400" baseline="0" dirty="0" err="1" smtClean="0">
                          <a:solidFill>
                            <a:schemeClr val="tx1"/>
                          </a:solidFill>
                          <a:effectLst/>
                          <a:latin typeface="Cambria" pitchFamily="18" charset="0"/>
                          <a:ea typeface="Cambria" pitchFamily="18" charset="0"/>
                        </a:rPr>
                        <a:t>lượm</a:t>
                      </a:r>
                      <a:endParaRPr lang="vi-VN" sz="2400" dirty="0">
                        <a:solidFill>
                          <a:schemeClr val="tx1"/>
                        </a:solidFill>
                        <a:effectLst/>
                        <a:latin typeface="Cambria" pitchFamily="18" charset="0"/>
                        <a:ea typeface="Cambria" pitchFamily="18" charset="0"/>
                      </a:endParaRPr>
                    </a:p>
                  </a:txBody>
                  <a:tcPr anchor="ctr"/>
                </a:tc>
                <a:tc>
                  <a:txBody>
                    <a:bodyPr/>
                    <a:lstStyle/>
                    <a:p>
                      <a:pPr algn="ctr"/>
                      <a:r>
                        <a:rPr lang="en-US" sz="2400" dirty="0" err="1">
                          <a:solidFill>
                            <a:schemeClr val="tx1"/>
                          </a:solidFill>
                          <a:effectLst/>
                          <a:latin typeface="Cambria" pitchFamily="18" charset="0"/>
                          <a:ea typeface="Cambria" pitchFamily="18" charset="0"/>
                        </a:rPr>
                        <a:t>Chăn</a:t>
                      </a:r>
                      <a:r>
                        <a:rPr lang="en-US" sz="2400" baseline="0" dirty="0">
                          <a:solidFill>
                            <a:schemeClr val="tx1"/>
                          </a:solidFill>
                          <a:effectLst/>
                          <a:latin typeface="Cambria" pitchFamily="18" charset="0"/>
                          <a:ea typeface="Cambria" pitchFamily="18" charset="0"/>
                        </a:rPr>
                        <a:t> </a:t>
                      </a:r>
                      <a:r>
                        <a:rPr lang="en-US" sz="2400" baseline="0" dirty="0" err="1">
                          <a:solidFill>
                            <a:schemeClr val="tx1"/>
                          </a:solidFill>
                          <a:effectLst/>
                          <a:latin typeface="Cambria" pitchFamily="18" charset="0"/>
                          <a:ea typeface="Cambria" pitchFamily="18" charset="0"/>
                        </a:rPr>
                        <a:t>nuôi</a:t>
                      </a:r>
                      <a:r>
                        <a:rPr lang="en-US" sz="2400" baseline="0" dirty="0">
                          <a:solidFill>
                            <a:schemeClr val="tx1"/>
                          </a:solidFill>
                          <a:effectLst/>
                          <a:latin typeface="Cambria" pitchFamily="18" charset="0"/>
                          <a:ea typeface="Cambria" pitchFamily="18" charset="0"/>
                        </a:rPr>
                        <a:t> </a:t>
                      </a:r>
                      <a:r>
                        <a:rPr lang="en-US" sz="2400" baseline="0" dirty="0" err="1">
                          <a:solidFill>
                            <a:schemeClr val="tx1"/>
                          </a:solidFill>
                          <a:effectLst/>
                          <a:latin typeface="Cambria" pitchFamily="18" charset="0"/>
                          <a:ea typeface="Cambria" pitchFamily="18" charset="0"/>
                        </a:rPr>
                        <a:t>và</a:t>
                      </a:r>
                      <a:r>
                        <a:rPr lang="en-US" sz="2400" baseline="0" dirty="0">
                          <a:solidFill>
                            <a:schemeClr val="tx1"/>
                          </a:solidFill>
                          <a:effectLst/>
                          <a:latin typeface="Cambria" pitchFamily="18" charset="0"/>
                          <a:ea typeface="Cambria" pitchFamily="18" charset="0"/>
                        </a:rPr>
                        <a:t> </a:t>
                      </a:r>
                      <a:r>
                        <a:rPr lang="en-US" sz="2400" baseline="0" dirty="0" err="1">
                          <a:solidFill>
                            <a:schemeClr val="tx1"/>
                          </a:solidFill>
                          <a:effectLst/>
                          <a:latin typeface="Cambria" pitchFamily="18" charset="0"/>
                          <a:ea typeface="Cambria" pitchFamily="18" charset="0"/>
                        </a:rPr>
                        <a:t>trồng</a:t>
                      </a:r>
                      <a:r>
                        <a:rPr lang="en-US" sz="2400" baseline="0" dirty="0">
                          <a:solidFill>
                            <a:schemeClr val="tx1"/>
                          </a:solidFill>
                          <a:effectLst/>
                          <a:latin typeface="Cambria" pitchFamily="18" charset="0"/>
                          <a:ea typeface="Cambria" pitchFamily="18" charset="0"/>
                        </a:rPr>
                        <a:t> </a:t>
                      </a:r>
                      <a:r>
                        <a:rPr lang="en-US" sz="2400" baseline="0" dirty="0" err="1">
                          <a:solidFill>
                            <a:schemeClr val="tx1"/>
                          </a:solidFill>
                          <a:effectLst/>
                          <a:latin typeface="Cambria" pitchFamily="18" charset="0"/>
                          <a:ea typeface="Cambria" pitchFamily="18" charset="0"/>
                        </a:rPr>
                        <a:t>trọt</a:t>
                      </a:r>
                      <a:endParaRPr lang="vi-VN" sz="2400" dirty="0">
                        <a:solidFill>
                          <a:schemeClr val="tx1"/>
                        </a:solidFill>
                        <a:effectLst/>
                        <a:latin typeface="Cambria" pitchFamily="18" charset="0"/>
                        <a:ea typeface="Cambria" pitchFamily="18" charset="0"/>
                      </a:endParaRPr>
                    </a:p>
                  </a:txBody>
                  <a:tcPr anchor="ctr"/>
                </a:tc>
                <a:extLst>
                  <a:ext uri="{0D108BD9-81ED-4DB2-BD59-A6C34878D82A}">
                    <a16:rowId xmlns="" xmlns:a16="http://schemas.microsoft.com/office/drawing/2014/main" val="10002"/>
                  </a:ext>
                </a:extLst>
              </a:tr>
            </a:tbl>
          </a:graphicData>
        </a:graphic>
      </p:graphicFrame>
    </p:spTree>
    <p:custDataLst>
      <p:tags r:id="rId1"/>
    </p:custDataLst>
    <p:extLst>
      <p:ext uri="{BB962C8B-B14F-4D97-AF65-F5344CB8AC3E}">
        <p14:creationId xmlns="" xmlns:p14="http://schemas.microsoft.com/office/powerpoint/2010/main" val="1584906647"/>
      </p:ext>
    </p:extLst>
  </p:cSld>
  <p:clrMapOvr>
    <a:masterClrMapping/>
  </p:clrMapOvr>
  <p:transition advTm="36728">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randombar(horizontal)">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uhoi1"/>
          <p:cNvSpPr/>
          <p:nvPr/>
        </p:nvSpPr>
        <p:spPr>
          <a:xfrm>
            <a:off x="1117600" y="1120461"/>
            <a:ext cx="10058400" cy="1854558"/>
          </a:xfrm>
          <a:prstGeom prst="roundRect">
            <a:avLst>
              <a:gd name="adj" fmla="val 9286"/>
            </a:avLst>
          </a:prstGeom>
        </p:spPr>
        <p:style>
          <a:lnRef idx="1">
            <a:schemeClr val="accent5"/>
          </a:lnRef>
          <a:fillRef idx="2">
            <a:schemeClr val="accent5"/>
          </a:fillRef>
          <a:effectRef idx="1">
            <a:schemeClr val="accent5"/>
          </a:effectRef>
          <a:fontRef idx="minor">
            <a:schemeClr val="dk1"/>
          </a:fontRef>
        </p:style>
        <p:txBody>
          <a:bodyPr rtlCol="0" anchor="ctr"/>
          <a:lstStyle/>
          <a:p>
            <a:pPr algn="ctr" defTabSz="914400"/>
            <a:endParaRPr lang="vi-VN" sz="3200" b="1" dirty="0">
              <a:solidFill>
                <a:prstClr val="black"/>
              </a:solidFill>
              <a:latin typeface="Times New Roman" pitchFamily="18" charset="0"/>
              <a:cs typeface="Times New Roman" pitchFamily="18" charset="0"/>
            </a:endParaRPr>
          </a:p>
          <a:p>
            <a:pPr algn="ctr" defTabSz="914400"/>
            <a:endParaRPr lang="vi-VN" sz="3200" b="1" dirty="0">
              <a:solidFill>
                <a:prstClr val="black"/>
              </a:solidFill>
              <a:latin typeface="Times New Roman" pitchFamily="18" charset="0"/>
              <a:cs typeface="Times New Roman" pitchFamily="18" charset="0"/>
            </a:endParaRPr>
          </a:p>
          <a:p>
            <a:pPr algn="ctr" defTabSz="914400"/>
            <a:endParaRPr lang="vi-VN" sz="3200" b="1" dirty="0">
              <a:solidFill>
                <a:prstClr val="black"/>
              </a:solidFill>
              <a:latin typeface="Times New Roman" pitchFamily="18" charset="0"/>
              <a:cs typeface="Times New Roman" pitchFamily="18" charset="0"/>
            </a:endParaRPr>
          </a:p>
          <a:p>
            <a:pPr algn="ctr" defTabSz="914400"/>
            <a:endParaRPr lang="vi-VN" sz="3200" b="1" dirty="0">
              <a:solidFill>
                <a:prstClr val="black"/>
              </a:solidFill>
              <a:latin typeface="Times New Roman" pitchFamily="18" charset="0"/>
              <a:cs typeface="Times New Roman" pitchFamily="18" charset="0"/>
            </a:endParaRPr>
          </a:p>
          <a:p>
            <a:pPr algn="ctr" defTabSz="914400"/>
            <a:r>
              <a:rPr lang="vi-VN" sz="3200" b="1" dirty="0">
                <a:solidFill>
                  <a:prstClr val="black"/>
                </a:solidFill>
                <a:latin typeface="Times New Roman" pitchFamily="18" charset="0"/>
                <a:cs typeface="Times New Roman" pitchFamily="18" charset="0"/>
              </a:rPr>
              <a:t>Câu 1: Những dấu vết của người tối cổ </a:t>
            </a:r>
            <a:r>
              <a:rPr lang="en-US" sz="3200" b="1" dirty="0" smtClean="0">
                <a:solidFill>
                  <a:prstClr val="black"/>
                </a:solidFill>
                <a:latin typeface="Times New Roman" pitchFamily="18" charset="0"/>
                <a:cs typeface="Times New Roman" pitchFamily="18" charset="0"/>
              </a:rPr>
              <a:t>ở </a:t>
            </a:r>
            <a:r>
              <a:rPr lang="en-US" sz="3200" b="1" dirty="0" err="1" smtClean="0">
                <a:solidFill>
                  <a:prstClr val="black"/>
                </a:solidFill>
                <a:latin typeface="Times New Roman" pitchFamily="18" charset="0"/>
                <a:cs typeface="Times New Roman" pitchFamily="18" charset="0"/>
              </a:rPr>
              <a:t>Đông</a:t>
            </a:r>
            <a:r>
              <a:rPr lang="en-US" sz="3200" b="1" dirty="0" smtClean="0">
                <a:solidFill>
                  <a:prstClr val="black"/>
                </a:solidFill>
                <a:latin typeface="Times New Roman" pitchFamily="18" charset="0"/>
                <a:cs typeface="Times New Roman" pitchFamily="18" charset="0"/>
              </a:rPr>
              <a:t> Nam Á </a:t>
            </a:r>
            <a:r>
              <a:rPr lang="vi-VN" sz="3200" b="1" dirty="0" smtClean="0">
                <a:solidFill>
                  <a:prstClr val="black"/>
                </a:solidFill>
                <a:latin typeface="Times New Roman" pitchFamily="18" charset="0"/>
                <a:cs typeface="Times New Roman" pitchFamily="18" charset="0"/>
              </a:rPr>
              <a:t>được </a:t>
            </a:r>
            <a:r>
              <a:rPr lang="vi-VN" sz="3200" b="1" dirty="0">
                <a:solidFill>
                  <a:prstClr val="black"/>
                </a:solidFill>
                <a:latin typeface="Times New Roman" pitchFamily="18" charset="0"/>
                <a:cs typeface="Times New Roman" pitchFamily="18" charset="0"/>
              </a:rPr>
              <a:t>phát hiện ở đâu?</a:t>
            </a:r>
          </a:p>
          <a:p>
            <a:pPr algn="ctr" defTabSz="914400"/>
            <a:endParaRPr lang="vi-VN" sz="3200" b="1" dirty="0">
              <a:solidFill>
                <a:prstClr val="black"/>
              </a:solidFill>
              <a:latin typeface="Times New Roman" pitchFamily="18" charset="0"/>
              <a:cs typeface="Times New Roman" pitchFamily="18" charset="0"/>
            </a:endParaRPr>
          </a:p>
          <a:p>
            <a:pPr algn="ctr" defTabSz="914400"/>
            <a:endParaRPr lang="vi-VN" sz="3200" b="1" dirty="0">
              <a:solidFill>
                <a:prstClr val="black"/>
              </a:solidFill>
              <a:latin typeface="Times New Roman" pitchFamily="18" charset="0"/>
              <a:cs typeface="Times New Roman" pitchFamily="18" charset="0"/>
            </a:endParaRPr>
          </a:p>
          <a:p>
            <a:pPr algn="ctr" defTabSz="914400"/>
            <a:endParaRPr lang="vi-VN" sz="3200" b="1" dirty="0">
              <a:solidFill>
                <a:prstClr val="black"/>
              </a:solidFill>
              <a:latin typeface="Times New Roman" pitchFamily="18" charset="0"/>
              <a:cs typeface="Times New Roman" pitchFamily="18" charset="0"/>
            </a:endParaRPr>
          </a:p>
          <a:p>
            <a:pPr algn="ctr" defTabSz="914400"/>
            <a:endParaRPr lang="vi-VN" sz="3200" b="1" dirty="0">
              <a:solidFill>
                <a:prstClr val="black"/>
              </a:solidFill>
              <a:latin typeface="Times New Roman" pitchFamily="18" charset="0"/>
              <a:cs typeface="Times New Roman" pitchFamily="18" charset="0"/>
            </a:endParaRPr>
          </a:p>
        </p:txBody>
      </p:sp>
      <p:sp>
        <p:nvSpPr>
          <p:cNvPr id="49" name="dapan a"/>
          <p:cNvSpPr/>
          <p:nvPr/>
        </p:nvSpPr>
        <p:spPr>
          <a:xfrm>
            <a:off x="1016000" y="3962400"/>
            <a:ext cx="4978400" cy="1066800"/>
          </a:xfrm>
          <a:prstGeom prst="roundRect">
            <a:avLst>
              <a:gd name="adj" fmla="val 9286"/>
            </a:avLst>
          </a:prstGeom>
        </p:spPr>
        <p:style>
          <a:lnRef idx="1">
            <a:schemeClr val="accent5"/>
          </a:lnRef>
          <a:fillRef idx="2">
            <a:schemeClr val="accent5"/>
          </a:fillRef>
          <a:effectRef idx="1">
            <a:schemeClr val="accent5"/>
          </a:effectRef>
          <a:fontRef idx="minor">
            <a:schemeClr val="dk1"/>
          </a:fontRef>
        </p:style>
        <p:txBody>
          <a:bodyPr rtlCol="0" anchor="ctr"/>
          <a:lstStyle/>
          <a:p>
            <a:pPr defTabSz="914400"/>
            <a:r>
              <a:rPr lang="vi-VN" sz="2000" b="1" dirty="0">
                <a:solidFill>
                  <a:prstClr val="black"/>
                </a:solidFill>
                <a:latin typeface="Times New Roman" pitchFamily="18" charset="0"/>
                <a:cs typeface="Times New Roman" pitchFamily="18" charset="0"/>
              </a:rPr>
              <a:t>A</a:t>
            </a:r>
            <a:r>
              <a:rPr lang="it-IT" sz="2000" b="1" dirty="0">
                <a:solidFill>
                  <a:prstClr val="black"/>
                </a:solidFill>
                <a:latin typeface="Times New Roman" pitchFamily="18" charset="0"/>
                <a:cs typeface="Times New Roman" pitchFamily="18" charset="0"/>
              </a:rPr>
              <a:t>. Di cốt tìm thấy ở đảo Gia-va (Indonexia)</a:t>
            </a:r>
          </a:p>
        </p:txBody>
      </p:sp>
      <p:sp>
        <p:nvSpPr>
          <p:cNvPr id="50" name="dapan d"/>
          <p:cNvSpPr/>
          <p:nvPr/>
        </p:nvSpPr>
        <p:spPr>
          <a:xfrm>
            <a:off x="6197600" y="5181600"/>
            <a:ext cx="4978400" cy="1066800"/>
          </a:xfrm>
          <a:prstGeom prst="roundRect">
            <a:avLst>
              <a:gd name="adj" fmla="val 9286"/>
            </a:avLst>
          </a:prstGeom>
        </p:spPr>
        <p:style>
          <a:lnRef idx="1">
            <a:schemeClr val="accent5"/>
          </a:lnRef>
          <a:fillRef idx="2">
            <a:schemeClr val="accent5"/>
          </a:fillRef>
          <a:effectRef idx="1">
            <a:schemeClr val="accent5"/>
          </a:effectRef>
          <a:fontRef idx="minor">
            <a:schemeClr val="dk1"/>
          </a:fontRef>
        </p:style>
        <p:txBody>
          <a:bodyPr rtlCol="0" anchor="ctr"/>
          <a:lstStyle/>
          <a:p>
            <a:pPr defTabSz="914400"/>
            <a:r>
              <a:rPr lang="en-US" sz="2000" b="1" dirty="0">
                <a:solidFill>
                  <a:prstClr val="black"/>
                </a:solidFill>
                <a:latin typeface="Times New Roman" pitchFamily="18" charset="0"/>
                <a:cs typeface="Times New Roman" pitchFamily="18" charset="0"/>
              </a:rPr>
              <a:t>D. Ở </a:t>
            </a:r>
            <a:r>
              <a:rPr lang="en-US" sz="2000" b="1" dirty="0" err="1">
                <a:solidFill>
                  <a:prstClr val="black"/>
                </a:solidFill>
                <a:latin typeface="Times New Roman" pitchFamily="18" charset="0"/>
                <a:cs typeface="Times New Roman" pitchFamily="18" charset="0"/>
              </a:rPr>
              <a:t>Tây</a:t>
            </a:r>
            <a:r>
              <a:rPr lang="en-US" sz="2000" b="1" dirty="0">
                <a:solidFill>
                  <a:prstClr val="black"/>
                </a:solidFill>
                <a:latin typeface="Times New Roman" pitchFamily="18" charset="0"/>
                <a:cs typeface="Times New Roman" pitchFamily="18" charset="0"/>
              </a:rPr>
              <a:t> </a:t>
            </a:r>
            <a:r>
              <a:rPr lang="en-US" sz="2000" b="1" dirty="0" err="1">
                <a:solidFill>
                  <a:prstClr val="black"/>
                </a:solidFill>
                <a:latin typeface="Times New Roman" pitchFamily="18" charset="0"/>
                <a:cs typeface="Times New Roman" pitchFamily="18" charset="0"/>
              </a:rPr>
              <a:t>Âu</a:t>
            </a:r>
            <a:endParaRPr lang="en-US" sz="2000" b="1" dirty="0">
              <a:solidFill>
                <a:prstClr val="black"/>
              </a:solidFill>
              <a:latin typeface="Times New Roman" pitchFamily="18" charset="0"/>
              <a:cs typeface="Times New Roman" pitchFamily="18" charset="0"/>
            </a:endParaRPr>
          </a:p>
        </p:txBody>
      </p:sp>
      <p:sp>
        <p:nvSpPr>
          <p:cNvPr id="51" name="dapan c"/>
          <p:cNvSpPr/>
          <p:nvPr/>
        </p:nvSpPr>
        <p:spPr>
          <a:xfrm>
            <a:off x="1016000" y="5181600"/>
            <a:ext cx="4978400" cy="1066800"/>
          </a:xfrm>
          <a:prstGeom prst="roundRect">
            <a:avLst>
              <a:gd name="adj" fmla="val 9286"/>
            </a:avLst>
          </a:prstGeom>
        </p:spPr>
        <p:style>
          <a:lnRef idx="1">
            <a:schemeClr val="accent5"/>
          </a:lnRef>
          <a:fillRef idx="2">
            <a:schemeClr val="accent5"/>
          </a:fillRef>
          <a:effectRef idx="1">
            <a:schemeClr val="accent5"/>
          </a:effectRef>
          <a:fontRef idx="minor">
            <a:schemeClr val="dk1"/>
          </a:fontRef>
        </p:style>
        <p:txBody>
          <a:bodyPr rtlCol="0" anchor="ctr"/>
          <a:lstStyle/>
          <a:p>
            <a:pPr defTabSz="914400"/>
            <a:r>
              <a:rPr lang="vi-VN" sz="2000" b="1" dirty="0">
                <a:solidFill>
                  <a:prstClr val="black"/>
                </a:solidFill>
                <a:latin typeface="Times New Roman" pitchFamily="18" charset="0"/>
                <a:cs typeface="Times New Roman" pitchFamily="18" charset="0"/>
              </a:rPr>
              <a:t>C. Di cốt tìm thấy ở Nam Phi</a:t>
            </a:r>
          </a:p>
        </p:txBody>
      </p:sp>
      <p:sp>
        <p:nvSpPr>
          <p:cNvPr id="52" name="dapan b"/>
          <p:cNvSpPr/>
          <p:nvPr/>
        </p:nvSpPr>
        <p:spPr>
          <a:xfrm>
            <a:off x="6197600" y="3962400"/>
            <a:ext cx="4978400" cy="1066800"/>
          </a:xfrm>
          <a:prstGeom prst="roundRect">
            <a:avLst>
              <a:gd name="adj" fmla="val 9286"/>
            </a:avLst>
          </a:prstGeom>
        </p:spPr>
        <p:style>
          <a:lnRef idx="1">
            <a:schemeClr val="accent5"/>
          </a:lnRef>
          <a:fillRef idx="2">
            <a:schemeClr val="accent5"/>
          </a:fillRef>
          <a:effectRef idx="1">
            <a:schemeClr val="accent5"/>
          </a:effectRef>
          <a:fontRef idx="minor">
            <a:schemeClr val="dk1"/>
          </a:fontRef>
        </p:style>
        <p:txBody>
          <a:bodyPr rtlCol="0" anchor="ctr"/>
          <a:lstStyle/>
          <a:p>
            <a:pPr defTabSz="914400"/>
            <a:r>
              <a:rPr lang="vi-VN" sz="2000" b="1" dirty="0">
                <a:solidFill>
                  <a:prstClr val="black"/>
                </a:solidFill>
                <a:latin typeface="Times New Roman" pitchFamily="18" charset="0"/>
                <a:cs typeface="Times New Roman" pitchFamily="18" charset="0"/>
              </a:rPr>
              <a:t>B. Di cốt tìm thấy ở Thái Lan</a:t>
            </a:r>
          </a:p>
        </p:txBody>
      </p:sp>
      <p:sp>
        <p:nvSpPr>
          <p:cNvPr id="53" name="Cloud Callout 52"/>
          <p:cNvSpPr/>
          <p:nvPr/>
        </p:nvSpPr>
        <p:spPr>
          <a:xfrm>
            <a:off x="4023360" y="2860766"/>
            <a:ext cx="2612571" cy="979714"/>
          </a:xfrm>
          <a:prstGeom prst="cloudCallout">
            <a:avLst>
              <a:gd name="adj1" fmla="val -55527"/>
              <a:gd name="adj2" fmla="val 92024"/>
            </a:avLst>
          </a:prstGeom>
        </p:spPr>
        <p:style>
          <a:lnRef idx="1">
            <a:schemeClr val="accent3"/>
          </a:lnRef>
          <a:fillRef idx="2">
            <a:schemeClr val="accent3"/>
          </a:fillRef>
          <a:effectRef idx="1">
            <a:schemeClr val="accent3"/>
          </a:effectRef>
          <a:fontRef idx="minor">
            <a:schemeClr val="dk1"/>
          </a:fontRef>
        </p:style>
        <p:txBody>
          <a:bodyPr rtlCol="0" anchor="ctr"/>
          <a:lstStyle/>
          <a:p>
            <a:pPr algn="ctr" defTabSz="914400"/>
            <a:r>
              <a:rPr lang="en-US" b="1" dirty="0" err="1">
                <a:solidFill>
                  <a:prstClr val="black"/>
                </a:solidFill>
                <a:latin typeface="Times New Roman" pitchFamily="18" charset="0"/>
                <a:cs typeface="Times New Roman" pitchFamily="18" charset="0"/>
              </a:rPr>
              <a:t>Đúng</a:t>
            </a:r>
            <a:r>
              <a:rPr lang="en-US" b="1" dirty="0">
                <a:solidFill>
                  <a:prstClr val="black"/>
                </a:solidFill>
                <a:latin typeface="Times New Roman" pitchFamily="18" charset="0"/>
                <a:cs typeface="Times New Roman" pitchFamily="18" charset="0"/>
              </a:rPr>
              <a:t> </a:t>
            </a:r>
            <a:r>
              <a:rPr lang="en-US" b="1" dirty="0" err="1">
                <a:solidFill>
                  <a:prstClr val="black"/>
                </a:solidFill>
                <a:latin typeface="Times New Roman" pitchFamily="18" charset="0"/>
                <a:cs typeface="Times New Roman" pitchFamily="18" charset="0"/>
              </a:rPr>
              <a:t>rồi</a:t>
            </a:r>
            <a:r>
              <a:rPr lang="en-US" b="1" dirty="0">
                <a:solidFill>
                  <a:prstClr val="black"/>
                </a:solidFill>
                <a:latin typeface="Times New Roman" pitchFamily="18" charset="0"/>
                <a:cs typeface="Times New Roman" pitchFamily="18" charset="0"/>
              </a:rPr>
              <a:t> !</a:t>
            </a:r>
          </a:p>
        </p:txBody>
      </p:sp>
      <p:sp>
        <p:nvSpPr>
          <p:cNvPr id="55" name="Cloud Callout 54"/>
          <p:cNvSpPr/>
          <p:nvPr/>
        </p:nvSpPr>
        <p:spPr>
          <a:xfrm>
            <a:off x="9245600" y="2743200"/>
            <a:ext cx="2641600" cy="838200"/>
          </a:xfrm>
          <a:prstGeom prst="cloudCallout">
            <a:avLst>
              <a:gd name="adj1" fmla="val -55527"/>
              <a:gd name="adj2" fmla="val 92024"/>
            </a:avLst>
          </a:prstGeom>
        </p:spPr>
        <p:style>
          <a:lnRef idx="1">
            <a:schemeClr val="accent2"/>
          </a:lnRef>
          <a:fillRef idx="2">
            <a:schemeClr val="accent2"/>
          </a:fillRef>
          <a:effectRef idx="1">
            <a:schemeClr val="accent2"/>
          </a:effectRef>
          <a:fontRef idx="minor">
            <a:schemeClr val="dk1"/>
          </a:fontRef>
        </p:style>
        <p:txBody>
          <a:bodyPr rtlCol="0" anchor="ctr"/>
          <a:lstStyle/>
          <a:p>
            <a:pPr algn="ctr" defTabSz="914400"/>
            <a:r>
              <a:rPr lang="en-US" b="1" dirty="0" err="1">
                <a:solidFill>
                  <a:prstClr val="black"/>
                </a:solidFill>
                <a:latin typeface="Times New Roman" pitchFamily="18" charset="0"/>
                <a:cs typeface="Times New Roman" pitchFamily="18" charset="0"/>
              </a:rPr>
              <a:t>Sai</a:t>
            </a:r>
            <a:r>
              <a:rPr lang="en-US" b="1" dirty="0">
                <a:solidFill>
                  <a:prstClr val="black"/>
                </a:solidFill>
                <a:latin typeface="Times New Roman" pitchFamily="18" charset="0"/>
                <a:cs typeface="Times New Roman" pitchFamily="18" charset="0"/>
              </a:rPr>
              <a:t> </a:t>
            </a:r>
            <a:r>
              <a:rPr lang="en-US" b="1" dirty="0" err="1">
                <a:solidFill>
                  <a:prstClr val="black"/>
                </a:solidFill>
                <a:latin typeface="Times New Roman" pitchFamily="18" charset="0"/>
                <a:cs typeface="Times New Roman" pitchFamily="18" charset="0"/>
              </a:rPr>
              <a:t>rồi</a:t>
            </a:r>
            <a:r>
              <a:rPr lang="en-US" b="1" dirty="0">
                <a:solidFill>
                  <a:prstClr val="black"/>
                </a:solidFill>
                <a:latin typeface="Times New Roman" pitchFamily="18" charset="0"/>
                <a:cs typeface="Times New Roman" pitchFamily="18" charset="0"/>
              </a:rPr>
              <a:t> !</a:t>
            </a:r>
          </a:p>
        </p:txBody>
      </p:sp>
      <p:sp>
        <p:nvSpPr>
          <p:cNvPr id="56" name="Cloud Callout 55"/>
          <p:cNvSpPr/>
          <p:nvPr/>
        </p:nvSpPr>
        <p:spPr>
          <a:xfrm>
            <a:off x="4368800" y="4953000"/>
            <a:ext cx="2641600" cy="838200"/>
          </a:xfrm>
          <a:prstGeom prst="cloudCallout">
            <a:avLst>
              <a:gd name="adj1" fmla="val -55527"/>
              <a:gd name="adj2" fmla="val 92024"/>
            </a:avLst>
          </a:prstGeom>
        </p:spPr>
        <p:style>
          <a:lnRef idx="1">
            <a:schemeClr val="accent2"/>
          </a:lnRef>
          <a:fillRef idx="2">
            <a:schemeClr val="accent2"/>
          </a:fillRef>
          <a:effectRef idx="1">
            <a:schemeClr val="accent2"/>
          </a:effectRef>
          <a:fontRef idx="minor">
            <a:schemeClr val="dk1"/>
          </a:fontRef>
        </p:style>
        <p:txBody>
          <a:bodyPr rtlCol="0" anchor="ctr"/>
          <a:lstStyle/>
          <a:p>
            <a:pPr algn="ctr" defTabSz="914400"/>
            <a:r>
              <a:rPr lang="en-US" b="1" dirty="0" err="1">
                <a:solidFill>
                  <a:prstClr val="black"/>
                </a:solidFill>
                <a:latin typeface="Times New Roman" pitchFamily="18" charset="0"/>
                <a:cs typeface="Times New Roman" pitchFamily="18" charset="0"/>
              </a:rPr>
              <a:t>Sai</a:t>
            </a:r>
            <a:r>
              <a:rPr lang="en-US" b="1" dirty="0">
                <a:solidFill>
                  <a:prstClr val="black"/>
                </a:solidFill>
                <a:latin typeface="Times New Roman" pitchFamily="18" charset="0"/>
                <a:cs typeface="Times New Roman" pitchFamily="18" charset="0"/>
              </a:rPr>
              <a:t> </a:t>
            </a:r>
            <a:r>
              <a:rPr lang="en-US" b="1" dirty="0" err="1">
                <a:solidFill>
                  <a:prstClr val="black"/>
                </a:solidFill>
                <a:latin typeface="Times New Roman" pitchFamily="18" charset="0"/>
                <a:cs typeface="Times New Roman" pitchFamily="18" charset="0"/>
              </a:rPr>
              <a:t>rồi</a:t>
            </a:r>
            <a:r>
              <a:rPr lang="en-US" b="1" dirty="0">
                <a:solidFill>
                  <a:prstClr val="black"/>
                </a:solidFill>
                <a:latin typeface="Times New Roman" pitchFamily="18" charset="0"/>
                <a:cs typeface="Times New Roman" pitchFamily="18" charset="0"/>
              </a:rPr>
              <a:t> !</a:t>
            </a:r>
          </a:p>
        </p:txBody>
      </p:sp>
      <p:sp>
        <p:nvSpPr>
          <p:cNvPr id="57" name="Cloud Callout 56"/>
          <p:cNvSpPr/>
          <p:nvPr/>
        </p:nvSpPr>
        <p:spPr>
          <a:xfrm>
            <a:off x="9550400" y="4495800"/>
            <a:ext cx="2641600" cy="838200"/>
          </a:xfrm>
          <a:prstGeom prst="cloudCallout">
            <a:avLst>
              <a:gd name="adj1" fmla="val -55527"/>
              <a:gd name="adj2" fmla="val 92024"/>
            </a:avLst>
          </a:prstGeom>
        </p:spPr>
        <p:style>
          <a:lnRef idx="1">
            <a:schemeClr val="accent2"/>
          </a:lnRef>
          <a:fillRef idx="2">
            <a:schemeClr val="accent2"/>
          </a:fillRef>
          <a:effectRef idx="1">
            <a:schemeClr val="accent2"/>
          </a:effectRef>
          <a:fontRef idx="minor">
            <a:schemeClr val="dk1"/>
          </a:fontRef>
        </p:style>
        <p:txBody>
          <a:bodyPr rtlCol="0" anchor="ctr"/>
          <a:lstStyle/>
          <a:p>
            <a:pPr algn="ctr" defTabSz="914400"/>
            <a:r>
              <a:rPr lang="en-US" b="1" dirty="0" err="1">
                <a:solidFill>
                  <a:prstClr val="black"/>
                </a:solidFill>
                <a:latin typeface="Times New Roman" pitchFamily="18" charset="0"/>
                <a:cs typeface="Times New Roman" pitchFamily="18" charset="0"/>
              </a:rPr>
              <a:t>Sai</a:t>
            </a:r>
            <a:r>
              <a:rPr lang="en-US" b="1" dirty="0">
                <a:solidFill>
                  <a:prstClr val="black"/>
                </a:solidFill>
                <a:latin typeface="Times New Roman" pitchFamily="18" charset="0"/>
                <a:cs typeface="Times New Roman" pitchFamily="18" charset="0"/>
              </a:rPr>
              <a:t> </a:t>
            </a:r>
            <a:r>
              <a:rPr lang="en-US" b="1" dirty="0" err="1">
                <a:solidFill>
                  <a:prstClr val="black"/>
                </a:solidFill>
                <a:latin typeface="Times New Roman" pitchFamily="18" charset="0"/>
                <a:cs typeface="Times New Roman" pitchFamily="18" charset="0"/>
              </a:rPr>
              <a:t>rồi</a:t>
            </a:r>
            <a:r>
              <a:rPr lang="en-US" b="1" dirty="0">
                <a:solidFill>
                  <a:prstClr val="black"/>
                </a:solidFill>
                <a:latin typeface="Times New Roman" pitchFamily="18" charset="0"/>
                <a:cs typeface="Times New Roman" pitchFamily="18" charset="0"/>
              </a:rPr>
              <a:t> !</a:t>
            </a:r>
          </a:p>
        </p:txBody>
      </p:sp>
    </p:spTree>
    <p:extLst>
      <p:ext uri="{BB962C8B-B14F-4D97-AF65-F5344CB8AC3E}">
        <p14:creationId xmlns="" xmlns:p14="http://schemas.microsoft.com/office/powerpoint/2010/main" val="118873786"/>
      </p:ext>
    </p:extLst>
  </p:cSld>
  <p:clrMapOvr>
    <a:masterClrMapping/>
  </p:clrMapOvr>
  <mc:AlternateContent xmlns:mc="http://schemas.openxmlformats.org/markup-compatibility/2006">
    <mc:Choice xmlns="" xmlns:p14="http://schemas.microsoft.com/office/powerpoint/2010/main" Requires="p14">
      <p:transition spd="slow" p14:dur="2000" advTm="20148"/>
    </mc:Choice>
    <mc:Fallback>
      <p:transition spd="slow" advTm="20148"/>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9"/>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remove" nodeType="clickEffect">
                                  <p:stCondLst>
                                    <p:cond delay="0"/>
                                  </p:stCondLst>
                                  <p:childTnLst>
                                    <p:animClr clrSpc="rgb" dir="cw">
                                      <p:cBhvr>
                                        <p:cTn id="6" dur="2000" fill="hold"/>
                                        <p:tgtEl>
                                          <p:spTgt spid="49"/>
                                        </p:tgtEl>
                                        <p:attrNameLst>
                                          <p:attrName>fillcolor</p:attrName>
                                        </p:attrNameLst>
                                      </p:cBhvr>
                                      <p:to>
                                        <a:srgbClr val="1FF524"/>
                                      </p:to>
                                    </p:animClr>
                                    <p:set>
                                      <p:cBhvr>
                                        <p:cTn id="7" dur="2000" fill="hold"/>
                                        <p:tgtEl>
                                          <p:spTgt spid="49"/>
                                        </p:tgtEl>
                                        <p:attrNameLst>
                                          <p:attrName>fill.type</p:attrName>
                                        </p:attrNameLst>
                                      </p:cBhvr>
                                      <p:to>
                                        <p:strVal val="solid"/>
                                      </p:to>
                                    </p:set>
                                    <p:set>
                                      <p:cBhvr>
                                        <p:cTn id="8" dur="2000" fill="hold"/>
                                        <p:tgtEl>
                                          <p:spTgt spid="49"/>
                                        </p:tgtEl>
                                        <p:attrNameLst>
                                          <p:attrName>fill.on</p:attrName>
                                        </p:attrNameLst>
                                      </p:cBhvr>
                                      <p:to>
                                        <p:strVal val="true"/>
                                      </p:to>
                                    </p:set>
                                  </p:childTnLst>
                                </p:cTn>
                              </p:par>
                              <p:par>
                                <p:cTn id="9" presetID="45" presetClass="entr" presetSubtype="0" fill="hold" grpId="0" nodeType="withEffect">
                                  <p:stCondLst>
                                    <p:cond delay="0"/>
                                  </p:stCondLst>
                                  <p:iterate type="lt">
                                    <p:tmPct val="10000"/>
                                  </p:iterate>
                                  <p:childTnLst>
                                    <p:set>
                                      <p:cBhvr>
                                        <p:cTn id="10" dur="1" fill="hold">
                                          <p:stCondLst>
                                            <p:cond delay="0"/>
                                          </p:stCondLst>
                                        </p:cTn>
                                        <p:tgtEl>
                                          <p:spTgt spid="53"/>
                                        </p:tgtEl>
                                        <p:attrNameLst>
                                          <p:attrName>style.visibility</p:attrName>
                                        </p:attrNameLst>
                                      </p:cBhvr>
                                      <p:to>
                                        <p:strVal val="visible"/>
                                      </p:to>
                                    </p:set>
                                    <p:animEffect transition="in" filter="fade">
                                      <p:cBhvr>
                                        <p:cTn id="11" dur="500"/>
                                        <p:tgtEl>
                                          <p:spTgt spid="53"/>
                                        </p:tgtEl>
                                      </p:cBhvr>
                                    </p:animEffect>
                                    <p:anim calcmode="lin" valueType="num">
                                      <p:cBhvr>
                                        <p:cTn id="12" dur="500" fill="hold"/>
                                        <p:tgtEl>
                                          <p:spTgt spid="53"/>
                                        </p:tgtEl>
                                        <p:attrNameLst>
                                          <p:attrName>ppt_w</p:attrName>
                                        </p:attrNameLst>
                                      </p:cBhvr>
                                      <p:tavLst>
                                        <p:tav tm="0" fmla="#ppt_w*sin(2.5*pi*$)">
                                          <p:val>
                                            <p:fltVal val="0"/>
                                          </p:val>
                                        </p:tav>
                                        <p:tav tm="100000">
                                          <p:val>
                                            <p:fltVal val="1"/>
                                          </p:val>
                                        </p:tav>
                                      </p:tavLst>
                                    </p:anim>
                                    <p:anim calcmode="lin" valueType="num">
                                      <p:cBhvr>
                                        <p:cTn id="13" dur="500" fill="hold"/>
                                        <p:tgtEl>
                                          <p:spTgt spid="53"/>
                                        </p:tgtEl>
                                        <p:attrNameLst>
                                          <p:attrName>ppt_h</p:attrName>
                                        </p:attrNameLst>
                                      </p:cBhvr>
                                      <p:tavLst>
                                        <p:tav tm="0">
                                          <p:val>
                                            <p:strVal val="#ppt_h"/>
                                          </p:val>
                                        </p:tav>
                                        <p:tav tm="100000">
                                          <p:val>
                                            <p:strVal val="#ppt_h"/>
                                          </p:val>
                                        </p:tav>
                                      </p:tavLst>
                                    </p:anim>
                                  </p:childTnLst>
                                </p:cTn>
                              </p:par>
                            </p:childTnLst>
                          </p:cTn>
                        </p:par>
                        <p:par>
                          <p:cTn id="14" fill="hold">
                            <p:stCondLst>
                              <p:cond delay="2000"/>
                            </p:stCondLst>
                            <p:childTnLst>
                              <p:par>
                                <p:cTn id="15" presetID="29" presetClass="exit" presetSubtype="0" fill="hold" grpId="1" nodeType="afterEffect">
                                  <p:stCondLst>
                                    <p:cond delay="0"/>
                                  </p:stCondLst>
                                  <p:iterate type="lt">
                                    <p:tmPct val="0"/>
                                  </p:iterate>
                                  <p:childTnLst>
                                    <p:anim calcmode="lin" valueType="num">
                                      <p:cBhvr>
                                        <p:cTn id="16" dur="2000"/>
                                        <p:tgtEl>
                                          <p:spTgt spid="53"/>
                                        </p:tgtEl>
                                        <p:attrNameLst>
                                          <p:attrName>ppt_x</p:attrName>
                                        </p:attrNameLst>
                                      </p:cBhvr>
                                      <p:tavLst>
                                        <p:tav tm="0">
                                          <p:val>
                                            <p:strVal val="ppt_x"/>
                                          </p:val>
                                        </p:tav>
                                        <p:tav tm="100000">
                                          <p:val>
                                            <p:strVal val="ppt_x-.2"/>
                                          </p:val>
                                        </p:tav>
                                      </p:tavLst>
                                    </p:anim>
                                    <p:anim calcmode="lin" valueType="num">
                                      <p:cBhvr>
                                        <p:cTn id="17" dur="2000"/>
                                        <p:tgtEl>
                                          <p:spTgt spid="53"/>
                                        </p:tgtEl>
                                        <p:attrNameLst>
                                          <p:attrName>ppt_y</p:attrName>
                                        </p:attrNameLst>
                                      </p:cBhvr>
                                      <p:tavLst>
                                        <p:tav tm="0">
                                          <p:val>
                                            <p:strVal val="ppt_y"/>
                                          </p:val>
                                        </p:tav>
                                        <p:tav tm="100000">
                                          <p:val>
                                            <p:strVal val="ppt_y"/>
                                          </p:val>
                                        </p:tav>
                                      </p:tavLst>
                                    </p:anim>
                                    <p:animEffect transition="out" filter="fade">
                                      <p:cBhvr>
                                        <p:cTn id="18" dur="2000"/>
                                        <p:tgtEl>
                                          <p:spTgt spid="53"/>
                                        </p:tgtEl>
                                      </p:cBhvr>
                                    </p:animEffect>
                                    <p:set>
                                      <p:cBhvr>
                                        <p:cTn id="19" dur="1" fill="hold">
                                          <p:stCondLst>
                                            <p:cond delay="19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49"/>
                  </p:tgtEl>
                </p:cond>
              </p:nextCondLst>
            </p:seq>
            <p:seq concurrent="1" nextAc="seek">
              <p:cTn id="20" restart="whenNotActive" fill="hold" evtFilter="cancelBubble" nodeType="interactiveSeq">
                <p:stCondLst>
                  <p:cond evt="onClick" delay="0">
                    <p:tgtEl>
                      <p:spTgt spid="52"/>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remove" nodeType="withEffect">
                                  <p:stCondLst>
                                    <p:cond delay="0"/>
                                  </p:stCondLst>
                                  <p:childTnLst>
                                    <p:animClr clrSpc="rgb" dir="cw">
                                      <p:cBhvr>
                                        <p:cTn id="24" dur="2000" fill="hold"/>
                                        <p:tgtEl>
                                          <p:spTgt spid="52"/>
                                        </p:tgtEl>
                                        <p:attrNameLst>
                                          <p:attrName>fillcolor</p:attrName>
                                        </p:attrNameLst>
                                      </p:cBhvr>
                                      <p:to>
                                        <a:srgbClr val="FF0000"/>
                                      </p:to>
                                    </p:animClr>
                                    <p:set>
                                      <p:cBhvr>
                                        <p:cTn id="25" dur="2000" fill="hold"/>
                                        <p:tgtEl>
                                          <p:spTgt spid="52"/>
                                        </p:tgtEl>
                                        <p:attrNameLst>
                                          <p:attrName>fill.type</p:attrName>
                                        </p:attrNameLst>
                                      </p:cBhvr>
                                      <p:to>
                                        <p:strVal val="solid"/>
                                      </p:to>
                                    </p:set>
                                    <p:set>
                                      <p:cBhvr>
                                        <p:cTn id="26" dur="2000" fill="hold"/>
                                        <p:tgtEl>
                                          <p:spTgt spid="52"/>
                                        </p:tgtEl>
                                        <p:attrNameLst>
                                          <p:attrName>fill.on</p:attrName>
                                        </p:attrNameLst>
                                      </p:cBhvr>
                                      <p:to>
                                        <p:strVal val="true"/>
                                      </p:to>
                                    </p:set>
                                  </p:childTnLst>
                                </p:cTn>
                              </p:par>
                              <p:par>
                                <p:cTn id="27" presetID="45" presetClass="entr" presetSubtype="0" fill="hold" nodeType="withEffect">
                                  <p:stCondLst>
                                    <p:cond delay="0"/>
                                  </p:stCondLst>
                                  <p:iterate type="lt">
                                    <p:tmPct val="10000"/>
                                  </p:iterate>
                                  <p:childTnLst>
                                    <p:set>
                                      <p:cBhvr>
                                        <p:cTn id="28" dur="1" fill="hold">
                                          <p:stCondLst>
                                            <p:cond delay="0"/>
                                          </p:stCondLst>
                                        </p:cTn>
                                        <p:tgtEl>
                                          <p:spTgt spid="55"/>
                                        </p:tgtEl>
                                        <p:attrNameLst>
                                          <p:attrName>style.visibility</p:attrName>
                                        </p:attrNameLst>
                                      </p:cBhvr>
                                      <p:to>
                                        <p:strVal val="visible"/>
                                      </p:to>
                                    </p:set>
                                    <p:animEffect transition="in" filter="fade">
                                      <p:cBhvr>
                                        <p:cTn id="29" dur="500"/>
                                        <p:tgtEl>
                                          <p:spTgt spid="55"/>
                                        </p:tgtEl>
                                      </p:cBhvr>
                                    </p:animEffect>
                                    <p:anim calcmode="lin" valueType="num">
                                      <p:cBhvr>
                                        <p:cTn id="30" dur="500" fill="hold"/>
                                        <p:tgtEl>
                                          <p:spTgt spid="55"/>
                                        </p:tgtEl>
                                        <p:attrNameLst>
                                          <p:attrName>ppt_w</p:attrName>
                                        </p:attrNameLst>
                                      </p:cBhvr>
                                      <p:tavLst>
                                        <p:tav tm="0" fmla="#ppt_w*sin(2.5*pi*$)">
                                          <p:val>
                                            <p:fltVal val="0"/>
                                          </p:val>
                                        </p:tav>
                                        <p:tav tm="100000">
                                          <p:val>
                                            <p:fltVal val="1"/>
                                          </p:val>
                                        </p:tav>
                                      </p:tavLst>
                                    </p:anim>
                                    <p:anim calcmode="lin" valueType="num">
                                      <p:cBhvr>
                                        <p:cTn id="31" dur="500" fill="hold"/>
                                        <p:tgtEl>
                                          <p:spTgt spid="55"/>
                                        </p:tgtEl>
                                        <p:attrNameLst>
                                          <p:attrName>ppt_h</p:attrName>
                                        </p:attrNameLst>
                                      </p:cBhvr>
                                      <p:tavLst>
                                        <p:tav tm="0">
                                          <p:val>
                                            <p:strVal val="#ppt_h"/>
                                          </p:val>
                                        </p:tav>
                                        <p:tav tm="100000">
                                          <p:val>
                                            <p:strVal val="#ppt_h"/>
                                          </p:val>
                                        </p:tav>
                                      </p:tavLst>
                                    </p:anim>
                                  </p:childTnLst>
                                </p:cTn>
                              </p:par>
                            </p:childTnLst>
                          </p:cTn>
                        </p:par>
                        <p:par>
                          <p:cTn id="32" fill="hold">
                            <p:stCondLst>
                              <p:cond delay="2000"/>
                            </p:stCondLst>
                            <p:childTnLst>
                              <p:par>
                                <p:cTn id="33" presetID="25" presetClass="exit" presetSubtype="0" fill="hold" nodeType="afterEffect">
                                  <p:stCondLst>
                                    <p:cond delay="0"/>
                                  </p:stCondLst>
                                  <p:iterate type="lt">
                                    <p:tmPct val="0"/>
                                  </p:iterate>
                                  <p:childTnLst>
                                    <p:animEffect transition="out" filter="fade">
                                      <p:cBhvr>
                                        <p:cTn id="34" dur="2000" accel="50000">
                                          <p:stCondLst>
                                            <p:cond delay="0"/>
                                          </p:stCondLst>
                                        </p:cTn>
                                        <p:tgtEl>
                                          <p:spTgt spid="55"/>
                                        </p:tgtEl>
                                      </p:cBhvr>
                                    </p:animEffect>
                                    <p:anim calcmode="lin" valueType="num">
                                      <p:cBhvr>
                                        <p:cTn id="35" dur="1000" accel="50000">
                                          <p:stCondLst>
                                            <p:cond delay="0"/>
                                          </p:stCondLst>
                                        </p:cTn>
                                        <p:tgtEl>
                                          <p:spTgt spid="55"/>
                                        </p:tgtEl>
                                        <p:attrNameLst>
                                          <p:attrName>ppt_y</p:attrName>
                                        </p:attrNameLst>
                                      </p:cBhvr>
                                      <p:tavLst>
                                        <p:tav tm="0">
                                          <p:val>
                                            <p:strVal val="ppt_y"/>
                                          </p:val>
                                        </p:tav>
                                        <p:tav tm="100000">
                                          <p:val>
                                            <p:strVal val="ppt_y+.1"/>
                                          </p:val>
                                        </p:tav>
                                      </p:tavLst>
                                    </p:anim>
                                    <p:anim calcmode="lin" valueType="num">
                                      <p:cBhvr>
                                        <p:cTn id="36" dur="1000" decel="50000">
                                          <p:stCondLst>
                                            <p:cond delay="1000"/>
                                          </p:stCondLst>
                                        </p:cTn>
                                        <p:tgtEl>
                                          <p:spTgt spid="55"/>
                                        </p:tgtEl>
                                        <p:attrNameLst>
                                          <p:attrName>ppt_y</p:attrName>
                                        </p:attrNameLst>
                                      </p:cBhvr>
                                      <p:tavLst>
                                        <p:tav tm="0">
                                          <p:val>
                                            <p:strVal val="ppt_y"/>
                                          </p:val>
                                        </p:tav>
                                        <p:tav tm="100000">
                                          <p:val>
                                            <p:strVal val="ppt_y-.1"/>
                                          </p:val>
                                        </p:tav>
                                      </p:tavLst>
                                    </p:anim>
                                    <p:anim calcmode="lin" valueType="num">
                                      <p:cBhvr>
                                        <p:cTn id="37" dur="1000" accel="50000">
                                          <p:stCondLst>
                                            <p:cond delay="1000"/>
                                          </p:stCondLst>
                                        </p:cTn>
                                        <p:tgtEl>
                                          <p:spTgt spid="55"/>
                                        </p:tgtEl>
                                        <p:attrNameLst>
                                          <p:attrName>ppt_x</p:attrName>
                                        </p:attrNameLst>
                                      </p:cBhvr>
                                      <p:tavLst>
                                        <p:tav tm="0">
                                          <p:val>
                                            <p:strVal val="ppt_x"/>
                                          </p:val>
                                        </p:tav>
                                        <p:tav tm="100000">
                                          <p:val>
                                            <p:strVal val="ppt_x+.4"/>
                                          </p:val>
                                        </p:tav>
                                      </p:tavLst>
                                    </p:anim>
                                    <p:anim calcmode="lin" valueType="num">
                                      <p:cBhvr>
                                        <p:cTn id="38" dur="2000"/>
                                        <p:tgtEl>
                                          <p:spTgt spid="55"/>
                                        </p:tgtEl>
                                        <p:attrNameLst>
                                          <p:attrName>ppt_h</p:attrName>
                                        </p:attrNameLst>
                                      </p:cBhvr>
                                      <p:tavLst>
                                        <p:tav tm="0">
                                          <p:val>
                                            <p:strVal val="ppt_h"/>
                                          </p:val>
                                        </p:tav>
                                        <p:tav tm="100000">
                                          <p:val>
                                            <p:strVal val="ppt_h"/>
                                          </p:val>
                                        </p:tav>
                                      </p:tavLst>
                                    </p:anim>
                                    <p:anim calcmode="lin" valueType="num">
                                      <p:cBhvr>
                                        <p:cTn id="39" dur="1000" accel="50000">
                                          <p:stCondLst>
                                            <p:cond delay="0"/>
                                          </p:stCondLst>
                                        </p:cTn>
                                        <p:tgtEl>
                                          <p:spTgt spid="55"/>
                                        </p:tgtEl>
                                        <p:attrNameLst>
                                          <p:attrName>ppt_w</p:attrName>
                                        </p:attrNameLst>
                                      </p:cBhvr>
                                      <p:tavLst>
                                        <p:tav tm="0">
                                          <p:val>
                                            <p:strVal val="ppt_w"/>
                                          </p:val>
                                        </p:tav>
                                        <p:tav tm="100000">
                                          <p:val>
                                            <p:strVal val="ppt_w*.05"/>
                                          </p:val>
                                        </p:tav>
                                      </p:tavLst>
                                    </p:anim>
                                    <p:anim calcmode="lin" valueType="num">
                                      <p:cBhvr>
                                        <p:cTn id="40" dur="1000" decel="50000">
                                          <p:stCondLst>
                                            <p:cond delay="1000"/>
                                          </p:stCondLst>
                                        </p:cTn>
                                        <p:tgtEl>
                                          <p:spTgt spid="55"/>
                                        </p:tgtEl>
                                        <p:attrNameLst>
                                          <p:attrName>ppt_w</p:attrName>
                                        </p:attrNameLst>
                                      </p:cBhvr>
                                      <p:tavLst>
                                        <p:tav tm="0">
                                          <p:val>
                                            <p:strVal val="ppt_w"/>
                                          </p:val>
                                        </p:tav>
                                        <p:tav tm="100000">
                                          <p:val>
                                            <p:strVal val="ppt_w/.05"/>
                                          </p:val>
                                        </p:tav>
                                      </p:tavLst>
                                    </p:anim>
                                    <p:anim calcmode="lin" valueType="num">
                                      <p:cBhvr>
                                        <p:cTn id="41" dur="1000" accel="50000">
                                          <p:stCondLst>
                                            <p:cond delay="1000"/>
                                          </p:stCondLst>
                                        </p:cTn>
                                        <p:tgtEl>
                                          <p:spTgt spid="55"/>
                                        </p:tgtEl>
                                        <p:attrNameLst>
                                          <p:attrName>style.rotation</p:attrName>
                                        </p:attrNameLst>
                                      </p:cBhvr>
                                      <p:tavLst>
                                        <p:tav tm="0">
                                          <p:val>
                                            <p:fltVal val="0"/>
                                          </p:val>
                                        </p:tav>
                                        <p:tav tm="100000">
                                          <p:val>
                                            <p:fltVal val="-90"/>
                                          </p:val>
                                        </p:tav>
                                      </p:tavLst>
                                    </p:anim>
                                    <p:set>
                                      <p:cBhvr>
                                        <p:cTn id="42" dur="1" fill="hold">
                                          <p:stCondLst>
                                            <p:cond delay="19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43" restart="whenNotActive" fill="hold" evtFilter="cancelBubble" nodeType="interactiveSeq">
                <p:stCondLst>
                  <p:cond evt="onClick" delay="0">
                    <p:tgtEl>
                      <p:spTgt spid="51"/>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remove" nodeType="clickEffect">
                                  <p:stCondLst>
                                    <p:cond delay="0"/>
                                  </p:stCondLst>
                                  <p:childTnLst>
                                    <p:animClr clrSpc="rgb" dir="cw">
                                      <p:cBhvr>
                                        <p:cTn id="47" dur="2000" fill="hold"/>
                                        <p:tgtEl>
                                          <p:spTgt spid="51"/>
                                        </p:tgtEl>
                                        <p:attrNameLst>
                                          <p:attrName>fillcolor</p:attrName>
                                        </p:attrNameLst>
                                      </p:cBhvr>
                                      <p:to>
                                        <a:srgbClr val="FF0000"/>
                                      </p:to>
                                    </p:animClr>
                                    <p:set>
                                      <p:cBhvr>
                                        <p:cTn id="48" dur="2000" fill="hold"/>
                                        <p:tgtEl>
                                          <p:spTgt spid="51"/>
                                        </p:tgtEl>
                                        <p:attrNameLst>
                                          <p:attrName>fill.type</p:attrName>
                                        </p:attrNameLst>
                                      </p:cBhvr>
                                      <p:to>
                                        <p:strVal val="solid"/>
                                      </p:to>
                                    </p:set>
                                    <p:set>
                                      <p:cBhvr>
                                        <p:cTn id="49" dur="2000" fill="hold"/>
                                        <p:tgtEl>
                                          <p:spTgt spid="51"/>
                                        </p:tgtEl>
                                        <p:attrNameLst>
                                          <p:attrName>fill.on</p:attrName>
                                        </p:attrNameLst>
                                      </p:cBhvr>
                                      <p:to>
                                        <p:strVal val="true"/>
                                      </p:to>
                                    </p:set>
                                  </p:childTnLst>
                                </p:cTn>
                              </p:par>
                              <p:par>
                                <p:cTn id="50" presetID="16" presetClass="entr" presetSubtype="26" fill="hold" grpId="0" nodeType="withEffect">
                                  <p:stCondLst>
                                    <p:cond delay="0"/>
                                  </p:stCondLst>
                                  <p:childTnLst>
                                    <p:set>
                                      <p:cBhvr>
                                        <p:cTn id="51" dur="1" fill="hold">
                                          <p:stCondLst>
                                            <p:cond delay="0"/>
                                          </p:stCondLst>
                                        </p:cTn>
                                        <p:tgtEl>
                                          <p:spTgt spid="56"/>
                                        </p:tgtEl>
                                        <p:attrNameLst>
                                          <p:attrName>style.visibility</p:attrName>
                                        </p:attrNameLst>
                                      </p:cBhvr>
                                      <p:to>
                                        <p:strVal val="visible"/>
                                      </p:to>
                                    </p:set>
                                    <p:animEffect transition="in" filter="barn(inHorizontal)">
                                      <p:cBhvr>
                                        <p:cTn id="52" dur="500"/>
                                        <p:tgtEl>
                                          <p:spTgt spid="56"/>
                                        </p:tgtEl>
                                      </p:cBhvr>
                                    </p:animEffect>
                                  </p:childTnLst>
                                </p:cTn>
                              </p:par>
                            </p:childTnLst>
                          </p:cTn>
                        </p:par>
                        <p:par>
                          <p:cTn id="53" fill="hold">
                            <p:stCondLst>
                              <p:cond delay="2000"/>
                            </p:stCondLst>
                            <p:childTnLst>
                              <p:par>
                                <p:cTn id="54" presetID="10" presetClass="exit" presetSubtype="0" fill="hold" grpId="1" nodeType="afterEffect">
                                  <p:stCondLst>
                                    <p:cond delay="0"/>
                                  </p:stCondLst>
                                  <p:childTnLst>
                                    <p:animEffect transition="out" filter="fade">
                                      <p:cBhvr>
                                        <p:cTn id="55" dur="2000"/>
                                        <p:tgtEl>
                                          <p:spTgt spid="56"/>
                                        </p:tgtEl>
                                      </p:cBhvr>
                                    </p:animEffect>
                                    <p:set>
                                      <p:cBhvr>
                                        <p:cTn id="56" dur="1" fill="hold">
                                          <p:stCondLst>
                                            <p:cond delay="19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57" restart="whenNotActive" fill="hold" evtFilter="cancelBubble" nodeType="interactiveSeq">
                <p:stCondLst>
                  <p:cond evt="onClick" delay="0">
                    <p:tgtEl>
                      <p:spTgt spid="50"/>
                    </p:tgtEl>
                  </p:cond>
                </p:stCondLst>
                <p:endSync evt="end" delay="0">
                  <p:rtn val="all"/>
                </p:endSync>
                <p:childTnLst>
                  <p:par>
                    <p:cTn id="58" fill="hold">
                      <p:stCondLst>
                        <p:cond delay="0"/>
                      </p:stCondLst>
                      <p:childTnLst>
                        <p:par>
                          <p:cTn id="59" fill="hold">
                            <p:stCondLst>
                              <p:cond delay="0"/>
                            </p:stCondLst>
                            <p:childTnLst>
                              <p:par>
                                <p:cTn id="60" presetID="1" presetClass="emph" presetSubtype="2" fill="remove" nodeType="clickEffect">
                                  <p:stCondLst>
                                    <p:cond delay="0"/>
                                  </p:stCondLst>
                                  <p:childTnLst>
                                    <p:animClr clrSpc="rgb" dir="cw">
                                      <p:cBhvr>
                                        <p:cTn id="61" dur="2000" fill="hold"/>
                                        <p:tgtEl>
                                          <p:spTgt spid="50"/>
                                        </p:tgtEl>
                                        <p:attrNameLst>
                                          <p:attrName>fillcolor</p:attrName>
                                        </p:attrNameLst>
                                      </p:cBhvr>
                                      <p:to>
                                        <a:srgbClr val="FF0000"/>
                                      </p:to>
                                    </p:animClr>
                                    <p:set>
                                      <p:cBhvr>
                                        <p:cTn id="62" dur="2000" fill="hold"/>
                                        <p:tgtEl>
                                          <p:spTgt spid="50"/>
                                        </p:tgtEl>
                                        <p:attrNameLst>
                                          <p:attrName>fill.type</p:attrName>
                                        </p:attrNameLst>
                                      </p:cBhvr>
                                      <p:to>
                                        <p:strVal val="solid"/>
                                      </p:to>
                                    </p:set>
                                    <p:set>
                                      <p:cBhvr>
                                        <p:cTn id="63" dur="2000" fill="hold"/>
                                        <p:tgtEl>
                                          <p:spTgt spid="50"/>
                                        </p:tgtEl>
                                        <p:attrNameLst>
                                          <p:attrName>fill.on</p:attrName>
                                        </p:attrNameLst>
                                      </p:cBhvr>
                                      <p:to>
                                        <p:strVal val="true"/>
                                      </p:to>
                                    </p:set>
                                  </p:childTnLst>
                                </p:cTn>
                              </p:par>
                              <p:par>
                                <p:cTn id="64" presetID="45" presetClass="entr" presetSubtype="0" fill="hold" nodeType="withEffect">
                                  <p:stCondLst>
                                    <p:cond delay="0"/>
                                  </p:stCondLst>
                                  <p:iterate type="lt">
                                    <p:tmPct val="10000"/>
                                  </p:iterate>
                                  <p:childTnLst>
                                    <p:set>
                                      <p:cBhvr>
                                        <p:cTn id="65" dur="1" fill="hold">
                                          <p:stCondLst>
                                            <p:cond delay="0"/>
                                          </p:stCondLst>
                                        </p:cTn>
                                        <p:tgtEl>
                                          <p:spTgt spid="57"/>
                                        </p:tgtEl>
                                        <p:attrNameLst>
                                          <p:attrName>style.visibility</p:attrName>
                                        </p:attrNameLst>
                                      </p:cBhvr>
                                      <p:to>
                                        <p:strVal val="visible"/>
                                      </p:to>
                                    </p:set>
                                    <p:animEffect transition="in" filter="fade">
                                      <p:cBhvr>
                                        <p:cTn id="66" dur="500"/>
                                        <p:tgtEl>
                                          <p:spTgt spid="57"/>
                                        </p:tgtEl>
                                      </p:cBhvr>
                                    </p:animEffect>
                                    <p:anim calcmode="lin" valueType="num">
                                      <p:cBhvr>
                                        <p:cTn id="67" dur="500" fill="hold"/>
                                        <p:tgtEl>
                                          <p:spTgt spid="57"/>
                                        </p:tgtEl>
                                        <p:attrNameLst>
                                          <p:attrName>ppt_w</p:attrName>
                                        </p:attrNameLst>
                                      </p:cBhvr>
                                      <p:tavLst>
                                        <p:tav tm="0" fmla="#ppt_w*sin(2.5*pi*$)">
                                          <p:val>
                                            <p:fltVal val="0"/>
                                          </p:val>
                                        </p:tav>
                                        <p:tav tm="100000">
                                          <p:val>
                                            <p:fltVal val="1"/>
                                          </p:val>
                                        </p:tav>
                                      </p:tavLst>
                                    </p:anim>
                                    <p:anim calcmode="lin" valueType="num">
                                      <p:cBhvr>
                                        <p:cTn id="68" dur="500" fill="hold"/>
                                        <p:tgtEl>
                                          <p:spTgt spid="57"/>
                                        </p:tgtEl>
                                        <p:attrNameLst>
                                          <p:attrName>ppt_h</p:attrName>
                                        </p:attrNameLst>
                                      </p:cBhvr>
                                      <p:tavLst>
                                        <p:tav tm="0">
                                          <p:val>
                                            <p:strVal val="#ppt_h"/>
                                          </p:val>
                                        </p:tav>
                                        <p:tav tm="100000">
                                          <p:val>
                                            <p:strVal val="#ppt_h"/>
                                          </p:val>
                                        </p:tav>
                                      </p:tavLst>
                                    </p:anim>
                                  </p:childTnLst>
                                </p:cTn>
                              </p:par>
                            </p:childTnLst>
                          </p:cTn>
                        </p:par>
                        <p:par>
                          <p:cTn id="69" fill="hold">
                            <p:stCondLst>
                              <p:cond delay="2000"/>
                            </p:stCondLst>
                            <p:childTnLst>
                              <p:par>
                                <p:cTn id="70" presetID="25" presetClass="exit" presetSubtype="0" fill="hold" nodeType="afterEffect">
                                  <p:stCondLst>
                                    <p:cond delay="0"/>
                                  </p:stCondLst>
                                  <p:iterate type="lt">
                                    <p:tmPct val="0"/>
                                  </p:iterate>
                                  <p:childTnLst>
                                    <p:animEffect transition="out" filter="fade">
                                      <p:cBhvr>
                                        <p:cTn id="71" dur="2000" accel="50000">
                                          <p:stCondLst>
                                            <p:cond delay="0"/>
                                          </p:stCondLst>
                                        </p:cTn>
                                        <p:tgtEl>
                                          <p:spTgt spid="57"/>
                                        </p:tgtEl>
                                      </p:cBhvr>
                                    </p:animEffect>
                                    <p:anim calcmode="lin" valueType="num">
                                      <p:cBhvr>
                                        <p:cTn id="72" dur="1000" accel="50000">
                                          <p:stCondLst>
                                            <p:cond delay="0"/>
                                          </p:stCondLst>
                                        </p:cTn>
                                        <p:tgtEl>
                                          <p:spTgt spid="57"/>
                                        </p:tgtEl>
                                        <p:attrNameLst>
                                          <p:attrName>ppt_y</p:attrName>
                                        </p:attrNameLst>
                                      </p:cBhvr>
                                      <p:tavLst>
                                        <p:tav tm="0">
                                          <p:val>
                                            <p:strVal val="ppt_y"/>
                                          </p:val>
                                        </p:tav>
                                        <p:tav tm="100000">
                                          <p:val>
                                            <p:strVal val="ppt_y+.1"/>
                                          </p:val>
                                        </p:tav>
                                      </p:tavLst>
                                    </p:anim>
                                    <p:anim calcmode="lin" valueType="num">
                                      <p:cBhvr>
                                        <p:cTn id="73" dur="1000" decel="50000">
                                          <p:stCondLst>
                                            <p:cond delay="1000"/>
                                          </p:stCondLst>
                                        </p:cTn>
                                        <p:tgtEl>
                                          <p:spTgt spid="57"/>
                                        </p:tgtEl>
                                        <p:attrNameLst>
                                          <p:attrName>ppt_y</p:attrName>
                                        </p:attrNameLst>
                                      </p:cBhvr>
                                      <p:tavLst>
                                        <p:tav tm="0">
                                          <p:val>
                                            <p:strVal val="ppt_y"/>
                                          </p:val>
                                        </p:tav>
                                        <p:tav tm="100000">
                                          <p:val>
                                            <p:strVal val="ppt_y-.1"/>
                                          </p:val>
                                        </p:tav>
                                      </p:tavLst>
                                    </p:anim>
                                    <p:anim calcmode="lin" valueType="num">
                                      <p:cBhvr>
                                        <p:cTn id="74" dur="1000" accel="50000">
                                          <p:stCondLst>
                                            <p:cond delay="1000"/>
                                          </p:stCondLst>
                                        </p:cTn>
                                        <p:tgtEl>
                                          <p:spTgt spid="57"/>
                                        </p:tgtEl>
                                        <p:attrNameLst>
                                          <p:attrName>ppt_x</p:attrName>
                                        </p:attrNameLst>
                                      </p:cBhvr>
                                      <p:tavLst>
                                        <p:tav tm="0">
                                          <p:val>
                                            <p:strVal val="ppt_x"/>
                                          </p:val>
                                        </p:tav>
                                        <p:tav tm="100000">
                                          <p:val>
                                            <p:strVal val="ppt_x+.4"/>
                                          </p:val>
                                        </p:tav>
                                      </p:tavLst>
                                    </p:anim>
                                    <p:anim calcmode="lin" valueType="num">
                                      <p:cBhvr>
                                        <p:cTn id="75" dur="2000"/>
                                        <p:tgtEl>
                                          <p:spTgt spid="57"/>
                                        </p:tgtEl>
                                        <p:attrNameLst>
                                          <p:attrName>ppt_h</p:attrName>
                                        </p:attrNameLst>
                                      </p:cBhvr>
                                      <p:tavLst>
                                        <p:tav tm="0">
                                          <p:val>
                                            <p:strVal val="ppt_h"/>
                                          </p:val>
                                        </p:tav>
                                        <p:tav tm="100000">
                                          <p:val>
                                            <p:strVal val="ppt_h"/>
                                          </p:val>
                                        </p:tav>
                                      </p:tavLst>
                                    </p:anim>
                                    <p:anim calcmode="lin" valueType="num">
                                      <p:cBhvr>
                                        <p:cTn id="76" dur="1000" accel="50000">
                                          <p:stCondLst>
                                            <p:cond delay="0"/>
                                          </p:stCondLst>
                                        </p:cTn>
                                        <p:tgtEl>
                                          <p:spTgt spid="57"/>
                                        </p:tgtEl>
                                        <p:attrNameLst>
                                          <p:attrName>ppt_w</p:attrName>
                                        </p:attrNameLst>
                                      </p:cBhvr>
                                      <p:tavLst>
                                        <p:tav tm="0">
                                          <p:val>
                                            <p:strVal val="ppt_w"/>
                                          </p:val>
                                        </p:tav>
                                        <p:tav tm="100000">
                                          <p:val>
                                            <p:strVal val="ppt_w*.05"/>
                                          </p:val>
                                        </p:tav>
                                      </p:tavLst>
                                    </p:anim>
                                    <p:anim calcmode="lin" valueType="num">
                                      <p:cBhvr>
                                        <p:cTn id="77" dur="1000" decel="50000">
                                          <p:stCondLst>
                                            <p:cond delay="1000"/>
                                          </p:stCondLst>
                                        </p:cTn>
                                        <p:tgtEl>
                                          <p:spTgt spid="57"/>
                                        </p:tgtEl>
                                        <p:attrNameLst>
                                          <p:attrName>ppt_w</p:attrName>
                                        </p:attrNameLst>
                                      </p:cBhvr>
                                      <p:tavLst>
                                        <p:tav tm="0">
                                          <p:val>
                                            <p:strVal val="ppt_w"/>
                                          </p:val>
                                        </p:tav>
                                        <p:tav tm="100000">
                                          <p:val>
                                            <p:strVal val="ppt_w/.05"/>
                                          </p:val>
                                        </p:tav>
                                      </p:tavLst>
                                    </p:anim>
                                    <p:anim calcmode="lin" valueType="num">
                                      <p:cBhvr>
                                        <p:cTn id="78" dur="1000" accel="50000">
                                          <p:stCondLst>
                                            <p:cond delay="1000"/>
                                          </p:stCondLst>
                                        </p:cTn>
                                        <p:tgtEl>
                                          <p:spTgt spid="57"/>
                                        </p:tgtEl>
                                        <p:attrNameLst>
                                          <p:attrName>style.rotation</p:attrName>
                                        </p:attrNameLst>
                                      </p:cBhvr>
                                      <p:tavLst>
                                        <p:tav tm="0">
                                          <p:val>
                                            <p:fltVal val="0"/>
                                          </p:val>
                                        </p:tav>
                                        <p:tav tm="100000">
                                          <p:val>
                                            <p:fltVal val="-90"/>
                                          </p:val>
                                        </p:tav>
                                      </p:tavLst>
                                    </p:anim>
                                    <p:set>
                                      <p:cBhvr>
                                        <p:cTn id="79" dur="1" fill="hold">
                                          <p:stCondLst>
                                            <p:cond delay="1999"/>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50"/>
                  </p:tgtEl>
                </p:cond>
              </p:nextCondLst>
            </p:seq>
          </p:childTnLst>
        </p:cTn>
      </p:par>
    </p:tnLst>
    <p:bldLst>
      <p:bldP spid="53" grpId="0" animBg="1"/>
      <p:bldP spid="53" grpId="1" animBg="1"/>
      <p:bldP spid="56" grpId="0" animBg="1"/>
      <p:bldP spid="56" grpId="1" animBg="1"/>
    </p:bldLst>
  </p:timing>
  <p:extLst mod="1">
    <p:ext uri="{E180D4A7-C9FB-4DFB-919C-405C955672EB}">
      <p14:showEvtLst xmlns="" xmlns:p14="http://schemas.microsoft.com/office/powerpoint/2010/main">
        <p14:triggerEvt type="onClick" time="14902" objId="49"/>
      </p14:showEvtLst>
    </p:ext>
  </p:extLs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图片 3075" descr="5"/>
          <p:cNvPicPr>
            <a:picLocks noChangeAspect="1"/>
          </p:cNvPicPr>
          <p:nvPr/>
        </p:nvPicPr>
        <p:blipFill>
          <a:blip r:embed="rId3"/>
          <a:stretch>
            <a:fillRect/>
          </a:stretch>
        </p:blipFill>
        <p:spPr>
          <a:xfrm>
            <a:off x="309095" y="197627"/>
            <a:ext cx="11552348" cy="6535149"/>
          </a:xfrm>
          <a:prstGeom prst="rect">
            <a:avLst/>
          </a:prstGeom>
          <a:noFill/>
          <a:ln w="9525">
            <a:noFill/>
          </a:ln>
        </p:spPr>
      </p:pic>
      <p:sp>
        <p:nvSpPr>
          <p:cNvPr id="3" name="Rounded Rectangle 2"/>
          <p:cNvSpPr/>
          <p:nvPr/>
        </p:nvSpPr>
        <p:spPr>
          <a:xfrm>
            <a:off x="1648499" y="763083"/>
            <a:ext cx="9620519" cy="753413"/>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spcCol="0" rtlCol="0" anchor="ctr"/>
          <a:lstStyle/>
          <a:p>
            <a:r>
              <a:rPr lang="en-US" sz="2800" b="1" dirty="0" err="1">
                <a:ln w="1905"/>
                <a:gradFill>
                  <a:gsLst>
                    <a:gs pos="0">
                      <a:srgbClr val="2D2D89">
                        <a:shade val="20000"/>
                        <a:satMod val="200000"/>
                      </a:srgbClr>
                    </a:gs>
                    <a:gs pos="78000">
                      <a:srgbClr val="2D2D89">
                        <a:tint val="90000"/>
                        <a:shade val="89000"/>
                        <a:satMod val="220000"/>
                      </a:srgbClr>
                    </a:gs>
                    <a:gs pos="100000">
                      <a:srgbClr val="2D2D89">
                        <a:tint val="12000"/>
                        <a:satMod val="255000"/>
                      </a:srgbClr>
                    </a:gs>
                  </a:gsLst>
                  <a:lin ang="5400000"/>
                </a:gradFill>
                <a:effectLst>
                  <a:outerShdw blurRad="38100" dist="38100" dir="2700000" algn="tl">
                    <a:srgbClr val="000000">
                      <a:alpha val="43137"/>
                    </a:srgbClr>
                  </a:outerShdw>
                </a:effectLst>
                <a:latin typeface="Cambria" pitchFamily="18" charset="0"/>
                <a:ea typeface="Cambria" pitchFamily="18" charset="0"/>
              </a:rPr>
              <a:t>Bài</a:t>
            </a:r>
            <a:r>
              <a:rPr lang="en-US" sz="2800" b="1" dirty="0">
                <a:ln w="1905"/>
                <a:gradFill>
                  <a:gsLst>
                    <a:gs pos="0">
                      <a:srgbClr val="2D2D89">
                        <a:shade val="20000"/>
                        <a:satMod val="200000"/>
                      </a:srgbClr>
                    </a:gs>
                    <a:gs pos="78000">
                      <a:srgbClr val="2D2D89">
                        <a:tint val="90000"/>
                        <a:shade val="89000"/>
                        <a:satMod val="220000"/>
                      </a:srgbClr>
                    </a:gs>
                    <a:gs pos="100000">
                      <a:srgbClr val="2D2D89">
                        <a:tint val="12000"/>
                        <a:satMod val="255000"/>
                      </a:srgbClr>
                    </a:gs>
                  </a:gsLst>
                  <a:lin ang="5400000"/>
                </a:gradFill>
                <a:effectLst>
                  <a:outerShdw blurRad="38100" dist="38100" dir="2700000" algn="tl">
                    <a:srgbClr val="000000">
                      <a:alpha val="43137"/>
                    </a:srgbClr>
                  </a:outerShdw>
                </a:effectLst>
                <a:latin typeface="Cambria" pitchFamily="18" charset="0"/>
                <a:ea typeface="Cambria" pitchFamily="18" charset="0"/>
              </a:rPr>
              <a:t> </a:t>
            </a:r>
            <a:r>
              <a:rPr lang="en-US" sz="2800" b="1" dirty="0" err="1">
                <a:ln w="1905"/>
                <a:gradFill>
                  <a:gsLst>
                    <a:gs pos="0">
                      <a:srgbClr val="2D2D89">
                        <a:shade val="20000"/>
                        <a:satMod val="200000"/>
                      </a:srgbClr>
                    </a:gs>
                    <a:gs pos="78000">
                      <a:srgbClr val="2D2D89">
                        <a:tint val="90000"/>
                        <a:shade val="89000"/>
                        <a:satMod val="220000"/>
                      </a:srgbClr>
                    </a:gs>
                    <a:gs pos="100000">
                      <a:srgbClr val="2D2D89">
                        <a:tint val="12000"/>
                        <a:satMod val="255000"/>
                      </a:srgbClr>
                    </a:gs>
                  </a:gsLst>
                  <a:lin ang="5400000"/>
                </a:gradFill>
                <a:effectLst>
                  <a:outerShdw blurRad="38100" dist="38100" dir="2700000" algn="tl">
                    <a:srgbClr val="000000">
                      <a:alpha val="43137"/>
                    </a:srgbClr>
                  </a:outerShdw>
                </a:effectLst>
                <a:latin typeface="Cambria" pitchFamily="18" charset="0"/>
                <a:ea typeface="Cambria" pitchFamily="18" charset="0"/>
              </a:rPr>
              <a:t>tập</a:t>
            </a:r>
            <a:r>
              <a:rPr lang="en-US" sz="2800" b="1" dirty="0">
                <a:ln w="1905"/>
                <a:gradFill>
                  <a:gsLst>
                    <a:gs pos="0">
                      <a:srgbClr val="2D2D89">
                        <a:shade val="20000"/>
                        <a:satMod val="200000"/>
                      </a:srgbClr>
                    </a:gs>
                    <a:gs pos="78000">
                      <a:srgbClr val="2D2D89">
                        <a:tint val="90000"/>
                        <a:shade val="89000"/>
                        <a:satMod val="220000"/>
                      </a:srgbClr>
                    </a:gs>
                    <a:gs pos="100000">
                      <a:srgbClr val="2D2D89">
                        <a:tint val="12000"/>
                        <a:satMod val="255000"/>
                      </a:srgbClr>
                    </a:gs>
                  </a:gsLst>
                  <a:lin ang="5400000"/>
                </a:gradFill>
                <a:effectLst>
                  <a:outerShdw blurRad="38100" dist="38100" dir="2700000" algn="tl">
                    <a:srgbClr val="000000">
                      <a:alpha val="43137"/>
                    </a:srgbClr>
                  </a:outerShdw>
                </a:effectLst>
                <a:latin typeface="Cambria" pitchFamily="18" charset="0"/>
                <a:ea typeface="Cambria" pitchFamily="18" charset="0"/>
              </a:rPr>
              <a:t> 2: </a:t>
            </a:r>
            <a:r>
              <a:rPr lang="en-US" sz="2800" b="1" dirty="0" err="1">
                <a:ln w="1905"/>
                <a:gradFill>
                  <a:gsLst>
                    <a:gs pos="0">
                      <a:srgbClr val="2D2D89">
                        <a:shade val="20000"/>
                        <a:satMod val="200000"/>
                      </a:srgbClr>
                    </a:gs>
                    <a:gs pos="78000">
                      <a:srgbClr val="2D2D89">
                        <a:tint val="90000"/>
                        <a:shade val="89000"/>
                        <a:satMod val="220000"/>
                      </a:srgbClr>
                    </a:gs>
                    <a:gs pos="100000">
                      <a:srgbClr val="2D2D89">
                        <a:tint val="12000"/>
                        <a:satMod val="255000"/>
                      </a:srgbClr>
                    </a:gs>
                  </a:gsLst>
                  <a:lin ang="5400000"/>
                </a:gradFill>
                <a:effectLst>
                  <a:outerShdw blurRad="38100" dist="38100" dir="2700000" algn="tl">
                    <a:srgbClr val="000000">
                      <a:alpha val="43137"/>
                    </a:srgbClr>
                  </a:outerShdw>
                </a:effectLst>
                <a:latin typeface="Cambria" pitchFamily="18" charset="0"/>
                <a:ea typeface="Cambria" pitchFamily="18" charset="0"/>
              </a:rPr>
              <a:t>Em</a:t>
            </a:r>
            <a:r>
              <a:rPr lang="en-US" sz="2800" b="1" dirty="0">
                <a:ln w="1905"/>
                <a:gradFill>
                  <a:gsLst>
                    <a:gs pos="0">
                      <a:srgbClr val="2D2D89">
                        <a:shade val="20000"/>
                        <a:satMod val="200000"/>
                      </a:srgbClr>
                    </a:gs>
                    <a:gs pos="78000">
                      <a:srgbClr val="2D2D89">
                        <a:tint val="90000"/>
                        <a:shade val="89000"/>
                        <a:satMod val="220000"/>
                      </a:srgbClr>
                    </a:gs>
                    <a:gs pos="100000">
                      <a:srgbClr val="2D2D89">
                        <a:tint val="12000"/>
                        <a:satMod val="255000"/>
                      </a:srgbClr>
                    </a:gs>
                  </a:gsLst>
                  <a:lin ang="5400000"/>
                </a:gradFill>
                <a:effectLst>
                  <a:outerShdw blurRad="38100" dist="38100" dir="2700000" algn="tl">
                    <a:srgbClr val="000000">
                      <a:alpha val="43137"/>
                    </a:srgbClr>
                  </a:outerShdw>
                </a:effectLst>
                <a:latin typeface="Cambria" pitchFamily="18" charset="0"/>
                <a:ea typeface="Cambria" pitchFamily="18" charset="0"/>
              </a:rPr>
              <a:t> </a:t>
            </a:r>
            <a:r>
              <a:rPr lang="en-US" sz="2800" b="1" dirty="0" err="1">
                <a:ln w="1905"/>
                <a:gradFill>
                  <a:gsLst>
                    <a:gs pos="0">
                      <a:srgbClr val="2D2D89">
                        <a:shade val="20000"/>
                        <a:satMod val="200000"/>
                      </a:srgbClr>
                    </a:gs>
                    <a:gs pos="78000">
                      <a:srgbClr val="2D2D89">
                        <a:tint val="90000"/>
                        <a:shade val="89000"/>
                        <a:satMod val="220000"/>
                      </a:srgbClr>
                    </a:gs>
                    <a:gs pos="100000">
                      <a:srgbClr val="2D2D89">
                        <a:tint val="12000"/>
                        <a:satMod val="255000"/>
                      </a:srgbClr>
                    </a:gs>
                  </a:gsLst>
                  <a:lin ang="5400000"/>
                </a:gradFill>
                <a:effectLst>
                  <a:outerShdw blurRad="38100" dist="38100" dir="2700000" algn="tl">
                    <a:srgbClr val="000000">
                      <a:alpha val="43137"/>
                    </a:srgbClr>
                  </a:outerShdw>
                </a:effectLst>
                <a:latin typeface="Cambria" pitchFamily="18" charset="0"/>
                <a:ea typeface="Cambria" pitchFamily="18" charset="0"/>
              </a:rPr>
              <a:t>hãy</a:t>
            </a:r>
            <a:r>
              <a:rPr lang="en-US" sz="2800" b="1" dirty="0">
                <a:ln w="1905"/>
                <a:gradFill>
                  <a:gsLst>
                    <a:gs pos="0">
                      <a:srgbClr val="2D2D89">
                        <a:shade val="20000"/>
                        <a:satMod val="200000"/>
                      </a:srgbClr>
                    </a:gs>
                    <a:gs pos="78000">
                      <a:srgbClr val="2D2D89">
                        <a:tint val="90000"/>
                        <a:shade val="89000"/>
                        <a:satMod val="220000"/>
                      </a:srgbClr>
                    </a:gs>
                    <a:gs pos="100000">
                      <a:srgbClr val="2D2D89">
                        <a:tint val="12000"/>
                        <a:satMod val="255000"/>
                      </a:srgbClr>
                    </a:gs>
                  </a:gsLst>
                  <a:lin ang="5400000"/>
                </a:gradFill>
                <a:effectLst>
                  <a:outerShdw blurRad="38100" dist="38100" dir="2700000" algn="tl">
                    <a:srgbClr val="000000">
                      <a:alpha val="43137"/>
                    </a:srgbClr>
                  </a:outerShdw>
                </a:effectLst>
                <a:latin typeface="Cambria" pitchFamily="18" charset="0"/>
                <a:ea typeface="Cambria" pitchFamily="18" charset="0"/>
              </a:rPr>
              <a:t> </a:t>
            </a:r>
            <a:r>
              <a:rPr lang="en-US" sz="2800" b="1" dirty="0" err="1">
                <a:ln w="1905"/>
                <a:gradFill>
                  <a:gsLst>
                    <a:gs pos="0">
                      <a:srgbClr val="2D2D89">
                        <a:shade val="20000"/>
                        <a:satMod val="200000"/>
                      </a:srgbClr>
                    </a:gs>
                    <a:gs pos="78000">
                      <a:srgbClr val="2D2D89">
                        <a:tint val="90000"/>
                        <a:shade val="89000"/>
                        <a:satMod val="220000"/>
                      </a:srgbClr>
                    </a:gs>
                    <a:gs pos="100000">
                      <a:srgbClr val="2D2D89">
                        <a:tint val="12000"/>
                        <a:satMod val="255000"/>
                      </a:srgbClr>
                    </a:gs>
                  </a:gsLst>
                  <a:lin ang="5400000"/>
                </a:gradFill>
                <a:effectLst>
                  <a:outerShdw blurRad="38100" dist="38100" dir="2700000" algn="tl">
                    <a:srgbClr val="000000">
                      <a:alpha val="43137"/>
                    </a:srgbClr>
                  </a:outerShdw>
                </a:effectLst>
                <a:latin typeface="Cambria" pitchFamily="18" charset="0"/>
                <a:ea typeface="Cambria" pitchFamily="18" charset="0"/>
              </a:rPr>
              <a:t>hoàn</a:t>
            </a:r>
            <a:r>
              <a:rPr lang="en-US" sz="2800" b="1" dirty="0">
                <a:ln w="1905"/>
                <a:gradFill>
                  <a:gsLst>
                    <a:gs pos="0">
                      <a:srgbClr val="2D2D89">
                        <a:shade val="20000"/>
                        <a:satMod val="200000"/>
                      </a:srgbClr>
                    </a:gs>
                    <a:gs pos="78000">
                      <a:srgbClr val="2D2D89">
                        <a:tint val="90000"/>
                        <a:shade val="89000"/>
                        <a:satMod val="220000"/>
                      </a:srgbClr>
                    </a:gs>
                    <a:gs pos="100000">
                      <a:srgbClr val="2D2D89">
                        <a:tint val="12000"/>
                        <a:satMod val="255000"/>
                      </a:srgbClr>
                    </a:gs>
                  </a:gsLst>
                  <a:lin ang="5400000"/>
                </a:gradFill>
                <a:effectLst>
                  <a:outerShdw blurRad="38100" dist="38100" dir="2700000" algn="tl">
                    <a:srgbClr val="000000">
                      <a:alpha val="43137"/>
                    </a:srgbClr>
                  </a:outerShdw>
                </a:effectLst>
                <a:latin typeface="Cambria" pitchFamily="18" charset="0"/>
                <a:ea typeface="Cambria" pitchFamily="18" charset="0"/>
              </a:rPr>
              <a:t> </a:t>
            </a:r>
            <a:r>
              <a:rPr lang="en-US" sz="2800" b="1" dirty="0" err="1">
                <a:ln w="1905"/>
                <a:gradFill>
                  <a:gsLst>
                    <a:gs pos="0">
                      <a:srgbClr val="2D2D89">
                        <a:shade val="20000"/>
                        <a:satMod val="200000"/>
                      </a:srgbClr>
                    </a:gs>
                    <a:gs pos="78000">
                      <a:srgbClr val="2D2D89">
                        <a:tint val="90000"/>
                        <a:shade val="89000"/>
                        <a:satMod val="220000"/>
                      </a:srgbClr>
                    </a:gs>
                    <a:gs pos="100000">
                      <a:srgbClr val="2D2D89">
                        <a:tint val="12000"/>
                        <a:satMod val="255000"/>
                      </a:srgbClr>
                    </a:gs>
                  </a:gsLst>
                  <a:lin ang="5400000"/>
                </a:gradFill>
                <a:effectLst>
                  <a:outerShdw blurRad="38100" dist="38100" dir="2700000" algn="tl">
                    <a:srgbClr val="000000">
                      <a:alpha val="43137"/>
                    </a:srgbClr>
                  </a:outerShdw>
                </a:effectLst>
                <a:latin typeface="Cambria" pitchFamily="18" charset="0"/>
                <a:ea typeface="Cambria" pitchFamily="18" charset="0"/>
              </a:rPr>
              <a:t>thành</a:t>
            </a:r>
            <a:r>
              <a:rPr lang="en-US" sz="2800" b="1" dirty="0">
                <a:ln w="1905"/>
                <a:gradFill>
                  <a:gsLst>
                    <a:gs pos="0">
                      <a:srgbClr val="2D2D89">
                        <a:shade val="20000"/>
                        <a:satMod val="200000"/>
                      </a:srgbClr>
                    </a:gs>
                    <a:gs pos="78000">
                      <a:srgbClr val="2D2D89">
                        <a:tint val="90000"/>
                        <a:shade val="89000"/>
                        <a:satMod val="220000"/>
                      </a:srgbClr>
                    </a:gs>
                    <a:gs pos="100000">
                      <a:srgbClr val="2D2D89">
                        <a:tint val="12000"/>
                        <a:satMod val="255000"/>
                      </a:srgbClr>
                    </a:gs>
                  </a:gsLst>
                  <a:lin ang="5400000"/>
                </a:gradFill>
                <a:effectLst>
                  <a:outerShdw blurRad="38100" dist="38100" dir="2700000" algn="tl">
                    <a:srgbClr val="000000">
                      <a:alpha val="43137"/>
                    </a:srgbClr>
                  </a:outerShdw>
                </a:effectLst>
                <a:latin typeface="Cambria" pitchFamily="18" charset="0"/>
                <a:ea typeface="Cambria" pitchFamily="18" charset="0"/>
              </a:rPr>
              <a:t> </a:t>
            </a:r>
            <a:r>
              <a:rPr lang="en-US" sz="2800" b="1" dirty="0" err="1">
                <a:ln w="1905"/>
                <a:gradFill>
                  <a:gsLst>
                    <a:gs pos="0">
                      <a:srgbClr val="2D2D89">
                        <a:shade val="20000"/>
                        <a:satMod val="200000"/>
                      </a:srgbClr>
                    </a:gs>
                    <a:gs pos="78000">
                      <a:srgbClr val="2D2D89">
                        <a:tint val="90000"/>
                        <a:shade val="89000"/>
                        <a:satMod val="220000"/>
                      </a:srgbClr>
                    </a:gs>
                    <a:gs pos="100000">
                      <a:srgbClr val="2D2D89">
                        <a:tint val="12000"/>
                        <a:satMod val="255000"/>
                      </a:srgbClr>
                    </a:gs>
                  </a:gsLst>
                  <a:lin ang="5400000"/>
                </a:gradFill>
                <a:effectLst>
                  <a:outerShdw blurRad="38100" dist="38100" dir="2700000" algn="tl">
                    <a:srgbClr val="000000">
                      <a:alpha val="43137"/>
                    </a:srgbClr>
                  </a:outerShdw>
                </a:effectLst>
                <a:latin typeface="Cambria" pitchFamily="18" charset="0"/>
                <a:ea typeface="Cambria" pitchFamily="18" charset="0"/>
              </a:rPr>
              <a:t>bảng</a:t>
            </a:r>
            <a:r>
              <a:rPr lang="en-US" sz="2800" b="1" dirty="0">
                <a:ln w="1905"/>
                <a:gradFill>
                  <a:gsLst>
                    <a:gs pos="0">
                      <a:srgbClr val="2D2D89">
                        <a:shade val="20000"/>
                        <a:satMod val="200000"/>
                      </a:srgbClr>
                    </a:gs>
                    <a:gs pos="78000">
                      <a:srgbClr val="2D2D89">
                        <a:tint val="90000"/>
                        <a:shade val="89000"/>
                        <a:satMod val="220000"/>
                      </a:srgbClr>
                    </a:gs>
                    <a:gs pos="100000">
                      <a:srgbClr val="2D2D89">
                        <a:tint val="12000"/>
                        <a:satMod val="255000"/>
                      </a:srgbClr>
                    </a:gs>
                  </a:gsLst>
                  <a:lin ang="5400000"/>
                </a:gradFill>
                <a:effectLst>
                  <a:outerShdw blurRad="38100" dist="38100" dir="2700000" algn="tl">
                    <a:srgbClr val="000000">
                      <a:alpha val="43137"/>
                    </a:srgbClr>
                  </a:outerShdw>
                </a:effectLst>
                <a:latin typeface="Cambria" pitchFamily="18" charset="0"/>
                <a:ea typeface="Cambria" pitchFamily="18" charset="0"/>
              </a:rPr>
              <a:t> </a:t>
            </a:r>
            <a:r>
              <a:rPr lang="en-US" sz="2800" b="1" dirty="0" err="1">
                <a:ln w="1905"/>
                <a:gradFill>
                  <a:gsLst>
                    <a:gs pos="0">
                      <a:srgbClr val="2D2D89">
                        <a:shade val="20000"/>
                        <a:satMod val="200000"/>
                      </a:srgbClr>
                    </a:gs>
                    <a:gs pos="78000">
                      <a:srgbClr val="2D2D89">
                        <a:tint val="90000"/>
                        <a:shade val="89000"/>
                        <a:satMod val="220000"/>
                      </a:srgbClr>
                    </a:gs>
                    <a:gs pos="100000">
                      <a:srgbClr val="2D2D89">
                        <a:tint val="12000"/>
                        <a:satMod val="255000"/>
                      </a:srgbClr>
                    </a:gs>
                  </a:gsLst>
                  <a:lin ang="5400000"/>
                </a:gradFill>
                <a:effectLst>
                  <a:outerShdw blurRad="38100" dist="38100" dir="2700000" algn="tl">
                    <a:srgbClr val="000000">
                      <a:alpha val="43137"/>
                    </a:srgbClr>
                  </a:outerShdw>
                </a:effectLst>
                <a:latin typeface="Cambria" pitchFamily="18" charset="0"/>
                <a:ea typeface="Cambria" pitchFamily="18" charset="0"/>
              </a:rPr>
              <a:t>dưới</a:t>
            </a:r>
            <a:r>
              <a:rPr lang="en-US" sz="2800" b="1" dirty="0">
                <a:ln w="1905"/>
                <a:gradFill>
                  <a:gsLst>
                    <a:gs pos="0">
                      <a:srgbClr val="2D2D89">
                        <a:shade val="20000"/>
                        <a:satMod val="200000"/>
                      </a:srgbClr>
                    </a:gs>
                    <a:gs pos="78000">
                      <a:srgbClr val="2D2D89">
                        <a:tint val="90000"/>
                        <a:shade val="89000"/>
                        <a:satMod val="220000"/>
                      </a:srgbClr>
                    </a:gs>
                    <a:gs pos="100000">
                      <a:srgbClr val="2D2D89">
                        <a:tint val="12000"/>
                        <a:satMod val="255000"/>
                      </a:srgbClr>
                    </a:gs>
                  </a:gsLst>
                  <a:lin ang="5400000"/>
                </a:gradFill>
                <a:effectLst>
                  <a:outerShdw blurRad="38100" dist="38100" dir="2700000" algn="tl">
                    <a:srgbClr val="000000">
                      <a:alpha val="43137"/>
                    </a:srgbClr>
                  </a:outerShdw>
                </a:effectLst>
                <a:latin typeface="Cambria" pitchFamily="18" charset="0"/>
                <a:ea typeface="Cambria" pitchFamily="18" charset="0"/>
              </a:rPr>
              <a:t> </a:t>
            </a:r>
            <a:r>
              <a:rPr lang="en-US" sz="2800" b="1" dirty="0" err="1">
                <a:ln w="1905"/>
                <a:gradFill>
                  <a:gsLst>
                    <a:gs pos="0">
                      <a:srgbClr val="2D2D89">
                        <a:shade val="20000"/>
                        <a:satMod val="200000"/>
                      </a:srgbClr>
                    </a:gs>
                    <a:gs pos="78000">
                      <a:srgbClr val="2D2D89">
                        <a:tint val="90000"/>
                        <a:shade val="89000"/>
                        <a:satMod val="220000"/>
                      </a:srgbClr>
                    </a:gs>
                    <a:gs pos="100000">
                      <a:srgbClr val="2D2D89">
                        <a:tint val="12000"/>
                        <a:satMod val="255000"/>
                      </a:srgbClr>
                    </a:gs>
                  </a:gsLst>
                  <a:lin ang="5400000"/>
                </a:gradFill>
                <a:effectLst>
                  <a:outerShdw blurRad="38100" dist="38100" dir="2700000" algn="tl">
                    <a:srgbClr val="000000">
                      <a:alpha val="43137"/>
                    </a:srgbClr>
                  </a:outerShdw>
                </a:effectLst>
                <a:latin typeface="Cambria" pitchFamily="18" charset="0"/>
                <a:ea typeface="Cambria" pitchFamily="18" charset="0"/>
              </a:rPr>
              <a:t>đây</a:t>
            </a:r>
            <a:r>
              <a:rPr lang="en-US" sz="2800" b="1" dirty="0">
                <a:ln w="1905"/>
                <a:gradFill>
                  <a:gsLst>
                    <a:gs pos="0">
                      <a:srgbClr val="2D2D89">
                        <a:shade val="20000"/>
                        <a:satMod val="200000"/>
                      </a:srgbClr>
                    </a:gs>
                    <a:gs pos="78000">
                      <a:srgbClr val="2D2D89">
                        <a:tint val="90000"/>
                        <a:shade val="89000"/>
                        <a:satMod val="220000"/>
                      </a:srgbClr>
                    </a:gs>
                    <a:gs pos="100000">
                      <a:srgbClr val="2D2D89">
                        <a:tint val="12000"/>
                        <a:satMod val="255000"/>
                      </a:srgbClr>
                    </a:gs>
                  </a:gsLst>
                  <a:lin ang="5400000"/>
                </a:gradFill>
                <a:effectLst>
                  <a:outerShdw blurRad="38100" dist="38100" dir="2700000" algn="tl">
                    <a:srgbClr val="000000">
                      <a:alpha val="43137"/>
                    </a:srgbClr>
                  </a:outerShdw>
                </a:effectLst>
                <a:latin typeface="Cambria" pitchFamily="18" charset="0"/>
                <a:ea typeface="Cambria" pitchFamily="18" charset="0"/>
              </a:rPr>
              <a:t>:</a:t>
            </a:r>
            <a:endParaRPr lang="vi-VN" sz="2800" b="1" dirty="0">
              <a:ln w="1905"/>
              <a:gradFill>
                <a:gsLst>
                  <a:gs pos="0">
                    <a:srgbClr val="2D2D89">
                      <a:shade val="20000"/>
                      <a:satMod val="200000"/>
                    </a:srgbClr>
                  </a:gs>
                  <a:gs pos="78000">
                    <a:srgbClr val="2D2D89">
                      <a:tint val="90000"/>
                      <a:shade val="89000"/>
                      <a:satMod val="220000"/>
                    </a:srgbClr>
                  </a:gs>
                  <a:gs pos="100000">
                    <a:srgbClr val="2D2D89">
                      <a:tint val="12000"/>
                      <a:satMod val="255000"/>
                    </a:srgbClr>
                  </a:gs>
                </a:gsLst>
                <a:lin ang="5400000"/>
              </a:gradFill>
              <a:effectLst>
                <a:outerShdw blurRad="38100" dist="38100" dir="2700000" algn="tl">
                  <a:srgbClr val="000000">
                    <a:alpha val="43137"/>
                  </a:srgbClr>
                </a:outerShdw>
              </a:effectLst>
              <a:latin typeface="Cambria" pitchFamily="18" charset="0"/>
              <a:ea typeface="Cambria" pitchFamily="18" charset="0"/>
            </a:endParaRPr>
          </a:p>
        </p:txBody>
      </p:sp>
      <p:graphicFrame>
        <p:nvGraphicFramePr>
          <p:cNvPr id="4" name="Table 3"/>
          <p:cNvGraphicFramePr>
            <a:graphicFrameLocks noGrp="1"/>
          </p:cNvGraphicFramePr>
          <p:nvPr>
            <p:extLst>
              <p:ext uri="{D42A27DB-BD31-4B8C-83A1-F6EECF244321}">
                <p14:modId xmlns="" xmlns:p14="http://schemas.microsoft.com/office/powerpoint/2010/main" val="3581182194"/>
              </p:ext>
            </p:extLst>
          </p:nvPr>
        </p:nvGraphicFramePr>
        <p:xfrm>
          <a:off x="1648496" y="1700020"/>
          <a:ext cx="9517488" cy="4146997"/>
        </p:xfrm>
        <a:graphic>
          <a:graphicData uri="http://schemas.openxmlformats.org/drawingml/2006/table">
            <a:tbl>
              <a:tblPr firstRow="1" bandRow="1">
                <a:tableStyleId>{5C22544A-7EE6-4342-B048-85BDC9FD1C3A}</a:tableStyleId>
              </a:tblPr>
              <a:tblGrid>
                <a:gridCol w="3172496">
                  <a:extLst>
                    <a:ext uri="{9D8B030D-6E8A-4147-A177-3AD203B41FA5}">
                      <a16:colId xmlns="" xmlns:a16="http://schemas.microsoft.com/office/drawing/2014/main" val="20000"/>
                    </a:ext>
                  </a:extLst>
                </a:gridCol>
                <a:gridCol w="3172496">
                  <a:extLst>
                    <a:ext uri="{9D8B030D-6E8A-4147-A177-3AD203B41FA5}">
                      <a16:colId xmlns="" xmlns:a16="http://schemas.microsoft.com/office/drawing/2014/main" val="20001"/>
                    </a:ext>
                  </a:extLst>
                </a:gridCol>
                <a:gridCol w="3172496">
                  <a:extLst>
                    <a:ext uri="{9D8B030D-6E8A-4147-A177-3AD203B41FA5}">
                      <a16:colId xmlns="" xmlns:a16="http://schemas.microsoft.com/office/drawing/2014/main" val="20002"/>
                    </a:ext>
                  </a:extLst>
                </a:gridCol>
              </a:tblGrid>
              <a:tr h="764224">
                <a:tc>
                  <a:txBody>
                    <a:bodyPr/>
                    <a:lstStyle/>
                    <a:p>
                      <a:pPr algn="ctr"/>
                      <a:r>
                        <a:rPr lang="en-US" sz="2400" dirty="0" err="1">
                          <a:solidFill>
                            <a:schemeClr val="tx1"/>
                          </a:solidFill>
                          <a:latin typeface="Cambria" pitchFamily="18" charset="0"/>
                          <a:ea typeface="Cambria" pitchFamily="18" charset="0"/>
                        </a:rPr>
                        <a:t>Nội</a:t>
                      </a:r>
                      <a:r>
                        <a:rPr lang="en-US" sz="2400" baseline="0" dirty="0">
                          <a:solidFill>
                            <a:schemeClr val="tx1"/>
                          </a:solidFill>
                          <a:latin typeface="Cambria" pitchFamily="18" charset="0"/>
                          <a:ea typeface="Cambria" pitchFamily="18" charset="0"/>
                        </a:rPr>
                        <a:t> dung</a:t>
                      </a:r>
                      <a:endParaRPr lang="vi-VN" sz="2400" dirty="0">
                        <a:solidFill>
                          <a:schemeClr val="tx1"/>
                        </a:solidFill>
                        <a:latin typeface="Cambria" pitchFamily="18" charset="0"/>
                        <a:ea typeface="Cambria" pitchFamily="18" charset="0"/>
                      </a:endParaRPr>
                    </a:p>
                  </a:txBody>
                  <a:tcPr anchor="ctr"/>
                </a:tc>
                <a:tc>
                  <a:txBody>
                    <a:bodyPr/>
                    <a:lstStyle/>
                    <a:p>
                      <a:pPr algn="ctr"/>
                      <a:r>
                        <a:rPr lang="en-US" sz="2400" dirty="0" err="1">
                          <a:solidFill>
                            <a:schemeClr val="tx1"/>
                          </a:solidFill>
                          <a:latin typeface="Cambria" pitchFamily="18" charset="0"/>
                          <a:ea typeface="Cambria" pitchFamily="18" charset="0"/>
                        </a:rPr>
                        <a:t>Người</a:t>
                      </a:r>
                      <a:r>
                        <a:rPr lang="en-US" sz="2400" baseline="0" dirty="0">
                          <a:solidFill>
                            <a:schemeClr val="tx1"/>
                          </a:solidFill>
                          <a:latin typeface="Cambria" pitchFamily="18" charset="0"/>
                          <a:ea typeface="Cambria" pitchFamily="18" charset="0"/>
                        </a:rPr>
                        <a:t> </a:t>
                      </a:r>
                      <a:r>
                        <a:rPr lang="en-US" sz="2400" baseline="0" dirty="0" err="1">
                          <a:solidFill>
                            <a:schemeClr val="tx1"/>
                          </a:solidFill>
                          <a:latin typeface="Cambria" pitchFamily="18" charset="0"/>
                          <a:ea typeface="Cambria" pitchFamily="18" charset="0"/>
                        </a:rPr>
                        <a:t>tối</a:t>
                      </a:r>
                      <a:r>
                        <a:rPr lang="en-US" sz="2400" baseline="0" dirty="0">
                          <a:solidFill>
                            <a:schemeClr val="tx1"/>
                          </a:solidFill>
                          <a:latin typeface="Cambria" pitchFamily="18" charset="0"/>
                          <a:ea typeface="Cambria" pitchFamily="18" charset="0"/>
                        </a:rPr>
                        <a:t> </a:t>
                      </a:r>
                      <a:r>
                        <a:rPr lang="en-US" sz="2400" baseline="0" dirty="0" err="1">
                          <a:solidFill>
                            <a:schemeClr val="tx1"/>
                          </a:solidFill>
                          <a:latin typeface="Cambria" pitchFamily="18" charset="0"/>
                          <a:ea typeface="Cambria" pitchFamily="18" charset="0"/>
                        </a:rPr>
                        <a:t>cổ</a:t>
                      </a:r>
                      <a:endParaRPr lang="vi-VN" sz="2400" dirty="0">
                        <a:solidFill>
                          <a:schemeClr val="tx1"/>
                        </a:solidFill>
                        <a:latin typeface="Cambria" pitchFamily="18" charset="0"/>
                        <a:ea typeface="Cambria" pitchFamily="18" charset="0"/>
                      </a:endParaRPr>
                    </a:p>
                  </a:txBody>
                  <a:tcPr anchor="ctr"/>
                </a:tc>
                <a:tc>
                  <a:txBody>
                    <a:bodyPr/>
                    <a:lstStyle/>
                    <a:p>
                      <a:pPr algn="ctr"/>
                      <a:r>
                        <a:rPr lang="en-US" sz="2400" dirty="0" err="1">
                          <a:solidFill>
                            <a:schemeClr val="tx1"/>
                          </a:solidFill>
                          <a:latin typeface="Cambria" pitchFamily="18" charset="0"/>
                          <a:ea typeface="Cambria" pitchFamily="18" charset="0"/>
                        </a:rPr>
                        <a:t>Người</a:t>
                      </a:r>
                      <a:r>
                        <a:rPr lang="en-US" sz="2400" baseline="0" dirty="0">
                          <a:solidFill>
                            <a:schemeClr val="tx1"/>
                          </a:solidFill>
                          <a:latin typeface="Cambria" pitchFamily="18" charset="0"/>
                          <a:ea typeface="Cambria" pitchFamily="18" charset="0"/>
                        </a:rPr>
                        <a:t> </a:t>
                      </a:r>
                      <a:r>
                        <a:rPr lang="en-US" sz="2400" baseline="0" dirty="0" err="1">
                          <a:solidFill>
                            <a:schemeClr val="tx1"/>
                          </a:solidFill>
                          <a:latin typeface="Cambria" pitchFamily="18" charset="0"/>
                          <a:ea typeface="Cambria" pitchFamily="18" charset="0"/>
                        </a:rPr>
                        <a:t>tinh</a:t>
                      </a:r>
                      <a:r>
                        <a:rPr lang="en-US" sz="2400" baseline="0" dirty="0">
                          <a:solidFill>
                            <a:schemeClr val="tx1"/>
                          </a:solidFill>
                          <a:latin typeface="Cambria" pitchFamily="18" charset="0"/>
                          <a:ea typeface="Cambria" pitchFamily="18" charset="0"/>
                        </a:rPr>
                        <a:t> </a:t>
                      </a:r>
                      <a:r>
                        <a:rPr lang="en-US" sz="2400" baseline="0" dirty="0" err="1">
                          <a:solidFill>
                            <a:schemeClr val="tx1"/>
                          </a:solidFill>
                          <a:latin typeface="Cambria" pitchFamily="18" charset="0"/>
                          <a:ea typeface="Cambria" pitchFamily="18" charset="0"/>
                        </a:rPr>
                        <a:t>khôn</a:t>
                      </a:r>
                      <a:endParaRPr lang="vi-VN" sz="2400" dirty="0">
                        <a:solidFill>
                          <a:schemeClr val="tx1"/>
                        </a:solidFill>
                        <a:latin typeface="Cambria" pitchFamily="18" charset="0"/>
                        <a:ea typeface="Cambria" pitchFamily="18" charset="0"/>
                      </a:endParaRPr>
                    </a:p>
                  </a:txBody>
                  <a:tcPr anchor="ctr"/>
                </a:tc>
                <a:extLst>
                  <a:ext uri="{0D108BD9-81ED-4DB2-BD59-A6C34878D82A}">
                    <a16:rowId xmlns="" xmlns:a16="http://schemas.microsoft.com/office/drawing/2014/main" val="10000"/>
                  </a:ext>
                </a:extLst>
              </a:tr>
              <a:tr h="974424">
                <a:tc>
                  <a:txBody>
                    <a:bodyPr/>
                    <a:lstStyle/>
                    <a:p>
                      <a:pPr algn="ctr"/>
                      <a:r>
                        <a:rPr lang="en-US" sz="2400" b="1" dirty="0" err="1">
                          <a:solidFill>
                            <a:schemeClr val="tx1"/>
                          </a:solidFill>
                          <a:latin typeface="Cambria" pitchFamily="18" charset="0"/>
                          <a:ea typeface="Cambria" pitchFamily="18" charset="0"/>
                        </a:rPr>
                        <a:t>Đặc</a:t>
                      </a:r>
                      <a:r>
                        <a:rPr lang="en-US" sz="2400" b="1" baseline="0" dirty="0">
                          <a:solidFill>
                            <a:schemeClr val="tx1"/>
                          </a:solidFill>
                          <a:latin typeface="Cambria" pitchFamily="18" charset="0"/>
                          <a:ea typeface="Cambria" pitchFamily="18" charset="0"/>
                        </a:rPr>
                        <a:t> </a:t>
                      </a:r>
                      <a:r>
                        <a:rPr lang="en-US" sz="2400" b="1" baseline="0" dirty="0" err="1">
                          <a:solidFill>
                            <a:schemeClr val="tx1"/>
                          </a:solidFill>
                          <a:latin typeface="Cambria" pitchFamily="18" charset="0"/>
                          <a:ea typeface="Cambria" pitchFamily="18" charset="0"/>
                        </a:rPr>
                        <a:t>điểm</a:t>
                      </a:r>
                      <a:r>
                        <a:rPr lang="en-US" sz="2400" b="1" baseline="0" dirty="0">
                          <a:solidFill>
                            <a:schemeClr val="tx1"/>
                          </a:solidFill>
                          <a:latin typeface="Cambria" pitchFamily="18" charset="0"/>
                          <a:ea typeface="Cambria" pitchFamily="18" charset="0"/>
                        </a:rPr>
                        <a:t> </a:t>
                      </a:r>
                      <a:r>
                        <a:rPr lang="en-US" sz="2400" b="1" baseline="0" dirty="0" err="1">
                          <a:solidFill>
                            <a:schemeClr val="tx1"/>
                          </a:solidFill>
                          <a:latin typeface="Cambria" pitchFamily="18" charset="0"/>
                          <a:ea typeface="Cambria" pitchFamily="18" charset="0"/>
                        </a:rPr>
                        <a:t>cơ</a:t>
                      </a:r>
                      <a:r>
                        <a:rPr lang="en-US" sz="2400" b="1" baseline="0" dirty="0">
                          <a:solidFill>
                            <a:schemeClr val="tx1"/>
                          </a:solidFill>
                          <a:latin typeface="Cambria" pitchFamily="18" charset="0"/>
                          <a:ea typeface="Cambria" pitchFamily="18" charset="0"/>
                        </a:rPr>
                        <a:t> </a:t>
                      </a:r>
                      <a:r>
                        <a:rPr lang="en-US" sz="2400" b="1" baseline="0" dirty="0" err="1">
                          <a:solidFill>
                            <a:schemeClr val="tx1"/>
                          </a:solidFill>
                          <a:latin typeface="Cambria" pitchFamily="18" charset="0"/>
                          <a:ea typeface="Cambria" pitchFamily="18" charset="0"/>
                        </a:rPr>
                        <a:t>thể</a:t>
                      </a:r>
                      <a:endParaRPr lang="vi-VN" sz="2400" b="1" dirty="0">
                        <a:solidFill>
                          <a:schemeClr val="tx1"/>
                        </a:solidFill>
                        <a:latin typeface="Cambria" pitchFamily="18" charset="0"/>
                        <a:ea typeface="Cambria" pitchFamily="18" charset="0"/>
                      </a:endParaRPr>
                    </a:p>
                  </a:txBody>
                  <a:tcPr anchor="ctr"/>
                </a:tc>
                <a:tc>
                  <a:txBody>
                    <a:bodyPr/>
                    <a:lstStyle/>
                    <a:p>
                      <a:pPr algn="ctr"/>
                      <a:endParaRPr lang="vi-VN" sz="2400" dirty="0">
                        <a:solidFill>
                          <a:schemeClr val="tx1"/>
                        </a:solidFill>
                        <a:effectLst/>
                        <a:latin typeface="Cambria" pitchFamily="18" charset="0"/>
                        <a:ea typeface="Cambria" pitchFamily="18" charset="0"/>
                      </a:endParaRPr>
                    </a:p>
                  </a:txBody>
                  <a:tcPr anchor="ctr"/>
                </a:tc>
                <a:tc>
                  <a:txBody>
                    <a:bodyPr/>
                    <a:lstStyle/>
                    <a:p>
                      <a:pPr algn="ctr"/>
                      <a:endParaRPr lang="vi-VN" sz="2400" dirty="0">
                        <a:solidFill>
                          <a:schemeClr val="tx1"/>
                        </a:solidFill>
                        <a:effectLst/>
                        <a:latin typeface="Cambria" pitchFamily="18" charset="0"/>
                        <a:ea typeface="Cambria" pitchFamily="18" charset="0"/>
                      </a:endParaRPr>
                    </a:p>
                  </a:txBody>
                  <a:tcPr anchor="ctr"/>
                </a:tc>
                <a:extLst>
                  <a:ext uri="{0D108BD9-81ED-4DB2-BD59-A6C34878D82A}">
                    <a16:rowId xmlns="" xmlns:a16="http://schemas.microsoft.com/office/drawing/2014/main" val="10001"/>
                  </a:ext>
                </a:extLst>
              </a:tr>
              <a:tr h="1310838">
                <a:tc>
                  <a:txBody>
                    <a:bodyPr/>
                    <a:lstStyle/>
                    <a:p>
                      <a:pPr algn="ctr"/>
                      <a:r>
                        <a:rPr lang="en-US" sz="2400" b="1" dirty="0" err="1">
                          <a:solidFill>
                            <a:schemeClr val="tx1"/>
                          </a:solidFill>
                          <a:latin typeface="Cambria" pitchFamily="18" charset="0"/>
                          <a:ea typeface="Cambria" pitchFamily="18" charset="0"/>
                        </a:rPr>
                        <a:t>Công</a:t>
                      </a:r>
                      <a:r>
                        <a:rPr lang="en-US" sz="2400" b="1" baseline="0" dirty="0">
                          <a:solidFill>
                            <a:schemeClr val="tx1"/>
                          </a:solidFill>
                          <a:latin typeface="Cambria" pitchFamily="18" charset="0"/>
                          <a:ea typeface="Cambria" pitchFamily="18" charset="0"/>
                        </a:rPr>
                        <a:t> </a:t>
                      </a:r>
                      <a:r>
                        <a:rPr lang="en-US" sz="2400" b="1" baseline="0" dirty="0" err="1">
                          <a:solidFill>
                            <a:schemeClr val="tx1"/>
                          </a:solidFill>
                          <a:latin typeface="Cambria" pitchFamily="18" charset="0"/>
                          <a:ea typeface="Cambria" pitchFamily="18" charset="0"/>
                        </a:rPr>
                        <a:t>cụ</a:t>
                      </a:r>
                      <a:r>
                        <a:rPr lang="en-US" sz="2400" b="1" baseline="0" dirty="0">
                          <a:solidFill>
                            <a:schemeClr val="tx1"/>
                          </a:solidFill>
                          <a:latin typeface="Cambria" pitchFamily="18" charset="0"/>
                          <a:ea typeface="Cambria" pitchFamily="18" charset="0"/>
                        </a:rPr>
                        <a:t> </a:t>
                      </a:r>
                      <a:r>
                        <a:rPr lang="en-US" sz="2400" b="1" baseline="0" dirty="0" err="1">
                          <a:solidFill>
                            <a:schemeClr val="tx1"/>
                          </a:solidFill>
                          <a:latin typeface="Cambria" pitchFamily="18" charset="0"/>
                          <a:ea typeface="Cambria" pitchFamily="18" charset="0"/>
                        </a:rPr>
                        <a:t>và</a:t>
                      </a:r>
                      <a:r>
                        <a:rPr lang="en-US" sz="2400" b="1" baseline="0" dirty="0">
                          <a:solidFill>
                            <a:schemeClr val="tx1"/>
                          </a:solidFill>
                          <a:latin typeface="Cambria" pitchFamily="18" charset="0"/>
                          <a:ea typeface="Cambria" pitchFamily="18" charset="0"/>
                        </a:rPr>
                        <a:t> </a:t>
                      </a:r>
                      <a:r>
                        <a:rPr lang="en-US" sz="2400" b="1" baseline="0" dirty="0" err="1">
                          <a:solidFill>
                            <a:schemeClr val="tx1"/>
                          </a:solidFill>
                          <a:latin typeface="Cambria" pitchFamily="18" charset="0"/>
                          <a:ea typeface="Cambria" pitchFamily="18" charset="0"/>
                        </a:rPr>
                        <a:t>phương</a:t>
                      </a:r>
                      <a:r>
                        <a:rPr lang="en-US" sz="2400" b="1" baseline="0" dirty="0">
                          <a:solidFill>
                            <a:schemeClr val="tx1"/>
                          </a:solidFill>
                          <a:latin typeface="Cambria" pitchFamily="18" charset="0"/>
                          <a:ea typeface="Cambria" pitchFamily="18" charset="0"/>
                        </a:rPr>
                        <a:t> </a:t>
                      </a:r>
                      <a:r>
                        <a:rPr lang="en-US" sz="2400" b="1" baseline="0" dirty="0" err="1">
                          <a:solidFill>
                            <a:schemeClr val="tx1"/>
                          </a:solidFill>
                          <a:latin typeface="Cambria" pitchFamily="18" charset="0"/>
                          <a:ea typeface="Cambria" pitchFamily="18" charset="0"/>
                        </a:rPr>
                        <a:t>thức</a:t>
                      </a:r>
                      <a:r>
                        <a:rPr lang="en-US" sz="2400" b="1" baseline="0" dirty="0">
                          <a:solidFill>
                            <a:schemeClr val="tx1"/>
                          </a:solidFill>
                          <a:latin typeface="Cambria" pitchFamily="18" charset="0"/>
                          <a:ea typeface="Cambria" pitchFamily="18" charset="0"/>
                        </a:rPr>
                        <a:t> </a:t>
                      </a:r>
                      <a:r>
                        <a:rPr lang="en-US" sz="2400" b="1" baseline="0" dirty="0" err="1">
                          <a:solidFill>
                            <a:schemeClr val="tx1"/>
                          </a:solidFill>
                          <a:latin typeface="Cambria" pitchFamily="18" charset="0"/>
                          <a:ea typeface="Cambria" pitchFamily="18" charset="0"/>
                        </a:rPr>
                        <a:t>lao</a:t>
                      </a:r>
                      <a:r>
                        <a:rPr lang="en-US" sz="2400" b="1" baseline="0" dirty="0">
                          <a:solidFill>
                            <a:schemeClr val="tx1"/>
                          </a:solidFill>
                          <a:latin typeface="Cambria" pitchFamily="18" charset="0"/>
                          <a:ea typeface="Cambria" pitchFamily="18" charset="0"/>
                        </a:rPr>
                        <a:t> </a:t>
                      </a:r>
                      <a:r>
                        <a:rPr lang="en-US" sz="2400" b="1" baseline="0" dirty="0" err="1">
                          <a:solidFill>
                            <a:schemeClr val="tx1"/>
                          </a:solidFill>
                          <a:latin typeface="Cambria" pitchFamily="18" charset="0"/>
                          <a:ea typeface="Cambria" pitchFamily="18" charset="0"/>
                        </a:rPr>
                        <a:t>động</a:t>
                      </a:r>
                      <a:endParaRPr lang="vi-VN" sz="2400" b="1" dirty="0">
                        <a:solidFill>
                          <a:schemeClr val="tx1"/>
                        </a:solidFill>
                        <a:latin typeface="Cambria" pitchFamily="18" charset="0"/>
                        <a:ea typeface="Cambria" pitchFamily="18" charset="0"/>
                      </a:endParaRPr>
                    </a:p>
                  </a:txBody>
                  <a:tcPr anchor="ctr"/>
                </a:tc>
                <a:tc>
                  <a:txBody>
                    <a:bodyPr/>
                    <a:lstStyle/>
                    <a:p>
                      <a:pPr algn="ctr"/>
                      <a:endParaRPr lang="vi-VN" sz="2400" dirty="0">
                        <a:solidFill>
                          <a:schemeClr val="tx1"/>
                        </a:solidFill>
                        <a:effectLst/>
                        <a:latin typeface="Cambria" pitchFamily="18" charset="0"/>
                        <a:ea typeface="Cambria" pitchFamily="18" charset="0"/>
                      </a:endParaRPr>
                    </a:p>
                  </a:txBody>
                  <a:tcPr anchor="ctr"/>
                </a:tc>
                <a:tc>
                  <a:txBody>
                    <a:bodyPr/>
                    <a:lstStyle/>
                    <a:p>
                      <a:pPr algn="ctr"/>
                      <a:endParaRPr lang="vi-VN" sz="2400" dirty="0">
                        <a:solidFill>
                          <a:schemeClr val="tx1"/>
                        </a:solidFill>
                        <a:effectLst/>
                        <a:latin typeface="Cambria" pitchFamily="18" charset="0"/>
                        <a:ea typeface="Cambria" pitchFamily="18" charset="0"/>
                      </a:endParaRPr>
                    </a:p>
                  </a:txBody>
                  <a:tcPr anchor="ctr"/>
                </a:tc>
                <a:extLst>
                  <a:ext uri="{0D108BD9-81ED-4DB2-BD59-A6C34878D82A}">
                    <a16:rowId xmlns="" xmlns:a16="http://schemas.microsoft.com/office/drawing/2014/main" val="10002"/>
                  </a:ext>
                </a:extLst>
              </a:tr>
              <a:tr h="1097511">
                <a:tc>
                  <a:txBody>
                    <a:bodyPr/>
                    <a:lstStyle/>
                    <a:p>
                      <a:pPr algn="ctr"/>
                      <a:r>
                        <a:rPr lang="en-US" sz="2400" b="1" dirty="0" err="1">
                          <a:solidFill>
                            <a:schemeClr val="tx1"/>
                          </a:solidFill>
                          <a:latin typeface="Cambria" pitchFamily="18" charset="0"/>
                          <a:ea typeface="Cambria" pitchFamily="18" charset="0"/>
                        </a:rPr>
                        <a:t>Tổ</a:t>
                      </a:r>
                      <a:r>
                        <a:rPr lang="en-US" sz="2400" b="1" baseline="0" dirty="0">
                          <a:solidFill>
                            <a:schemeClr val="tx1"/>
                          </a:solidFill>
                          <a:latin typeface="Cambria" pitchFamily="18" charset="0"/>
                          <a:ea typeface="Cambria" pitchFamily="18" charset="0"/>
                        </a:rPr>
                        <a:t> </a:t>
                      </a:r>
                      <a:r>
                        <a:rPr lang="en-US" sz="2400" b="1" baseline="0" dirty="0" err="1">
                          <a:solidFill>
                            <a:schemeClr val="tx1"/>
                          </a:solidFill>
                          <a:latin typeface="Cambria" pitchFamily="18" charset="0"/>
                          <a:ea typeface="Cambria" pitchFamily="18" charset="0"/>
                        </a:rPr>
                        <a:t>chức</a:t>
                      </a:r>
                      <a:r>
                        <a:rPr lang="en-US" sz="2400" b="1" baseline="0" dirty="0">
                          <a:solidFill>
                            <a:schemeClr val="tx1"/>
                          </a:solidFill>
                          <a:latin typeface="Cambria" pitchFamily="18" charset="0"/>
                          <a:ea typeface="Cambria" pitchFamily="18" charset="0"/>
                        </a:rPr>
                        <a:t> </a:t>
                      </a:r>
                      <a:r>
                        <a:rPr lang="en-US" sz="2400" b="1" baseline="0" dirty="0" err="1">
                          <a:solidFill>
                            <a:schemeClr val="tx1"/>
                          </a:solidFill>
                          <a:latin typeface="Cambria" pitchFamily="18" charset="0"/>
                          <a:ea typeface="Cambria" pitchFamily="18" charset="0"/>
                        </a:rPr>
                        <a:t>xã</a:t>
                      </a:r>
                      <a:r>
                        <a:rPr lang="en-US" sz="2400" b="1" baseline="0" dirty="0">
                          <a:solidFill>
                            <a:schemeClr val="tx1"/>
                          </a:solidFill>
                          <a:latin typeface="Cambria" pitchFamily="18" charset="0"/>
                          <a:ea typeface="Cambria" pitchFamily="18" charset="0"/>
                        </a:rPr>
                        <a:t> </a:t>
                      </a:r>
                      <a:r>
                        <a:rPr lang="en-US" sz="2400" b="1" baseline="0" dirty="0" err="1">
                          <a:solidFill>
                            <a:schemeClr val="tx1"/>
                          </a:solidFill>
                          <a:latin typeface="Cambria" pitchFamily="18" charset="0"/>
                          <a:ea typeface="Cambria" pitchFamily="18" charset="0"/>
                        </a:rPr>
                        <a:t>hội</a:t>
                      </a:r>
                      <a:endParaRPr lang="vi-VN" sz="2400" b="1" dirty="0">
                        <a:solidFill>
                          <a:schemeClr val="tx1"/>
                        </a:solidFill>
                        <a:latin typeface="Cambria" pitchFamily="18" charset="0"/>
                        <a:ea typeface="Cambria" pitchFamily="18" charset="0"/>
                      </a:endParaRPr>
                    </a:p>
                  </a:txBody>
                  <a:tcPr anchor="ctr"/>
                </a:tc>
                <a:tc>
                  <a:txBody>
                    <a:bodyPr/>
                    <a:lstStyle/>
                    <a:p>
                      <a:pPr algn="ctr"/>
                      <a:endParaRPr lang="vi-VN" sz="2400" dirty="0">
                        <a:solidFill>
                          <a:schemeClr val="tx1"/>
                        </a:solidFill>
                        <a:effectLst/>
                        <a:latin typeface="Cambria" pitchFamily="18" charset="0"/>
                        <a:ea typeface="Cambria" pitchFamily="18" charset="0"/>
                      </a:endParaRPr>
                    </a:p>
                  </a:txBody>
                  <a:tcPr anchor="ctr"/>
                </a:tc>
                <a:tc>
                  <a:txBody>
                    <a:bodyPr/>
                    <a:lstStyle/>
                    <a:p>
                      <a:pPr algn="ctr"/>
                      <a:endParaRPr lang="vi-VN" sz="2400" dirty="0">
                        <a:solidFill>
                          <a:schemeClr val="tx1"/>
                        </a:solidFill>
                        <a:effectLst/>
                        <a:latin typeface="Cambria" pitchFamily="18" charset="0"/>
                        <a:ea typeface="Cambria" pitchFamily="18" charset="0"/>
                      </a:endParaRPr>
                    </a:p>
                  </a:txBody>
                  <a:tcPr anchor="ctr"/>
                </a:tc>
                <a:extLst>
                  <a:ext uri="{0D108BD9-81ED-4DB2-BD59-A6C34878D82A}">
                    <a16:rowId xmlns="" xmlns:a16="http://schemas.microsoft.com/office/drawing/2014/main" val="10003"/>
                  </a:ext>
                </a:extLst>
              </a:tr>
            </a:tbl>
          </a:graphicData>
        </a:graphic>
      </p:graphicFrame>
    </p:spTree>
    <p:extLst>
      <p:ext uri="{BB962C8B-B14F-4D97-AF65-F5344CB8AC3E}">
        <p14:creationId xmlns="" xmlns:p14="http://schemas.microsoft.com/office/powerpoint/2010/main" val="2719375567"/>
      </p:ext>
    </p:extLst>
  </p:cSld>
  <p:clrMapOvr>
    <a:masterClrMapping/>
  </p:clrMapOvr>
  <p:transition advTm="25104">
    <p:random/>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图片 3075" descr="5"/>
          <p:cNvPicPr>
            <a:picLocks noChangeAspect="1"/>
          </p:cNvPicPr>
          <p:nvPr/>
        </p:nvPicPr>
        <p:blipFill>
          <a:blip r:embed="rId3"/>
          <a:stretch>
            <a:fillRect/>
          </a:stretch>
        </p:blipFill>
        <p:spPr>
          <a:xfrm>
            <a:off x="309095" y="197627"/>
            <a:ext cx="11552348" cy="6535149"/>
          </a:xfrm>
          <a:prstGeom prst="rect">
            <a:avLst/>
          </a:prstGeom>
          <a:noFill/>
          <a:ln w="9525">
            <a:noFill/>
          </a:ln>
        </p:spPr>
      </p:pic>
      <p:sp>
        <p:nvSpPr>
          <p:cNvPr id="3" name="Rounded Rectangle 2"/>
          <p:cNvSpPr/>
          <p:nvPr/>
        </p:nvSpPr>
        <p:spPr>
          <a:xfrm>
            <a:off x="1648499" y="763083"/>
            <a:ext cx="9620519" cy="753413"/>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spcCol="0" rtlCol="0" anchor="ctr"/>
          <a:lstStyle/>
          <a:p>
            <a:r>
              <a:rPr lang="en-US" sz="2800" b="1" dirty="0" err="1">
                <a:ln w="1905"/>
                <a:gradFill>
                  <a:gsLst>
                    <a:gs pos="0">
                      <a:srgbClr val="2D2D89">
                        <a:shade val="20000"/>
                        <a:satMod val="200000"/>
                      </a:srgbClr>
                    </a:gs>
                    <a:gs pos="78000">
                      <a:srgbClr val="2D2D89">
                        <a:tint val="90000"/>
                        <a:shade val="89000"/>
                        <a:satMod val="220000"/>
                      </a:srgbClr>
                    </a:gs>
                    <a:gs pos="100000">
                      <a:srgbClr val="2D2D89">
                        <a:tint val="12000"/>
                        <a:satMod val="255000"/>
                      </a:srgbClr>
                    </a:gs>
                  </a:gsLst>
                  <a:lin ang="5400000"/>
                </a:gradFill>
                <a:effectLst>
                  <a:outerShdw blurRad="38100" dist="38100" dir="2700000" algn="tl">
                    <a:srgbClr val="000000">
                      <a:alpha val="43137"/>
                    </a:srgbClr>
                  </a:outerShdw>
                </a:effectLst>
                <a:latin typeface="Cambria" pitchFamily="18" charset="0"/>
                <a:ea typeface="Cambria" pitchFamily="18" charset="0"/>
              </a:rPr>
              <a:t>Bài</a:t>
            </a:r>
            <a:r>
              <a:rPr lang="en-US" sz="2800" b="1" dirty="0">
                <a:ln w="1905"/>
                <a:gradFill>
                  <a:gsLst>
                    <a:gs pos="0">
                      <a:srgbClr val="2D2D89">
                        <a:shade val="20000"/>
                        <a:satMod val="200000"/>
                      </a:srgbClr>
                    </a:gs>
                    <a:gs pos="78000">
                      <a:srgbClr val="2D2D89">
                        <a:tint val="90000"/>
                        <a:shade val="89000"/>
                        <a:satMod val="220000"/>
                      </a:srgbClr>
                    </a:gs>
                    <a:gs pos="100000">
                      <a:srgbClr val="2D2D89">
                        <a:tint val="12000"/>
                        <a:satMod val="255000"/>
                      </a:srgbClr>
                    </a:gs>
                  </a:gsLst>
                  <a:lin ang="5400000"/>
                </a:gradFill>
                <a:effectLst>
                  <a:outerShdw blurRad="38100" dist="38100" dir="2700000" algn="tl">
                    <a:srgbClr val="000000">
                      <a:alpha val="43137"/>
                    </a:srgbClr>
                  </a:outerShdw>
                </a:effectLst>
                <a:latin typeface="Cambria" pitchFamily="18" charset="0"/>
                <a:ea typeface="Cambria" pitchFamily="18" charset="0"/>
              </a:rPr>
              <a:t> </a:t>
            </a:r>
            <a:r>
              <a:rPr lang="en-US" sz="2800" b="1" dirty="0" err="1">
                <a:ln w="1905"/>
                <a:gradFill>
                  <a:gsLst>
                    <a:gs pos="0">
                      <a:srgbClr val="2D2D89">
                        <a:shade val="20000"/>
                        <a:satMod val="200000"/>
                      </a:srgbClr>
                    </a:gs>
                    <a:gs pos="78000">
                      <a:srgbClr val="2D2D89">
                        <a:tint val="90000"/>
                        <a:shade val="89000"/>
                        <a:satMod val="220000"/>
                      </a:srgbClr>
                    </a:gs>
                    <a:gs pos="100000">
                      <a:srgbClr val="2D2D89">
                        <a:tint val="12000"/>
                        <a:satMod val="255000"/>
                      </a:srgbClr>
                    </a:gs>
                  </a:gsLst>
                  <a:lin ang="5400000"/>
                </a:gradFill>
                <a:effectLst>
                  <a:outerShdw blurRad="38100" dist="38100" dir="2700000" algn="tl">
                    <a:srgbClr val="000000">
                      <a:alpha val="43137"/>
                    </a:srgbClr>
                  </a:outerShdw>
                </a:effectLst>
                <a:latin typeface="Cambria" pitchFamily="18" charset="0"/>
                <a:ea typeface="Cambria" pitchFamily="18" charset="0"/>
              </a:rPr>
              <a:t>tập</a:t>
            </a:r>
            <a:r>
              <a:rPr lang="en-US" sz="2800" b="1" dirty="0">
                <a:ln w="1905"/>
                <a:gradFill>
                  <a:gsLst>
                    <a:gs pos="0">
                      <a:srgbClr val="2D2D89">
                        <a:shade val="20000"/>
                        <a:satMod val="200000"/>
                      </a:srgbClr>
                    </a:gs>
                    <a:gs pos="78000">
                      <a:srgbClr val="2D2D89">
                        <a:tint val="90000"/>
                        <a:shade val="89000"/>
                        <a:satMod val="220000"/>
                      </a:srgbClr>
                    </a:gs>
                    <a:gs pos="100000">
                      <a:srgbClr val="2D2D89">
                        <a:tint val="12000"/>
                        <a:satMod val="255000"/>
                      </a:srgbClr>
                    </a:gs>
                  </a:gsLst>
                  <a:lin ang="5400000"/>
                </a:gradFill>
                <a:effectLst>
                  <a:outerShdw blurRad="38100" dist="38100" dir="2700000" algn="tl">
                    <a:srgbClr val="000000">
                      <a:alpha val="43137"/>
                    </a:srgbClr>
                  </a:outerShdw>
                </a:effectLst>
                <a:latin typeface="Cambria" pitchFamily="18" charset="0"/>
                <a:ea typeface="Cambria" pitchFamily="18" charset="0"/>
              </a:rPr>
              <a:t> 2: </a:t>
            </a:r>
            <a:r>
              <a:rPr lang="en-US" sz="2800" b="1" dirty="0" err="1">
                <a:ln w="1905"/>
                <a:gradFill>
                  <a:gsLst>
                    <a:gs pos="0">
                      <a:srgbClr val="2D2D89">
                        <a:shade val="20000"/>
                        <a:satMod val="200000"/>
                      </a:srgbClr>
                    </a:gs>
                    <a:gs pos="78000">
                      <a:srgbClr val="2D2D89">
                        <a:tint val="90000"/>
                        <a:shade val="89000"/>
                        <a:satMod val="220000"/>
                      </a:srgbClr>
                    </a:gs>
                    <a:gs pos="100000">
                      <a:srgbClr val="2D2D89">
                        <a:tint val="12000"/>
                        <a:satMod val="255000"/>
                      </a:srgbClr>
                    </a:gs>
                  </a:gsLst>
                  <a:lin ang="5400000"/>
                </a:gradFill>
                <a:effectLst>
                  <a:outerShdw blurRad="38100" dist="38100" dir="2700000" algn="tl">
                    <a:srgbClr val="000000">
                      <a:alpha val="43137"/>
                    </a:srgbClr>
                  </a:outerShdw>
                </a:effectLst>
                <a:latin typeface="Cambria" pitchFamily="18" charset="0"/>
                <a:ea typeface="Cambria" pitchFamily="18" charset="0"/>
              </a:rPr>
              <a:t>Em</a:t>
            </a:r>
            <a:r>
              <a:rPr lang="en-US" sz="2800" b="1" dirty="0">
                <a:ln w="1905"/>
                <a:gradFill>
                  <a:gsLst>
                    <a:gs pos="0">
                      <a:srgbClr val="2D2D89">
                        <a:shade val="20000"/>
                        <a:satMod val="200000"/>
                      </a:srgbClr>
                    </a:gs>
                    <a:gs pos="78000">
                      <a:srgbClr val="2D2D89">
                        <a:tint val="90000"/>
                        <a:shade val="89000"/>
                        <a:satMod val="220000"/>
                      </a:srgbClr>
                    </a:gs>
                    <a:gs pos="100000">
                      <a:srgbClr val="2D2D89">
                        <a:tint val="12000"/>
                        <a:satMod val="255000"/>
                      </a:srgbClr>
                    </a:gs>
                  </a:gsLst>
                  <a:lin ang="5400000"/>
                </a:gradFill>
                <a:effectLst>
                  <a:outerShdw blurRad="38100" dist="38100" dir="2700000" algn="tl">
                    <a:srgbClr val="000000">
                      <a:alpha val="43137"/>
                    </a:srgbClr>
                  </a:outerShdw>
                </a:effectLst>
                <a:latin typeface="Cambria" pitchFamily="18" charset="0"/>
                <a:ea typeface="Cambria" pitchFamily="18" charset="0"/>
              </a:rPr>
              <a:t> </a:t>
            </a:r>
            <a:r>
              <a:rPr lang="en-US" sz="2800" b="1" dirty="0" err="1">
                <a:ln w="1905"/>
                <a:gradFill>
                  <a:gsLst>
                    <a:gs pos="0">
                      <a:srgbClr val="2D2D89">
                        <a:shade val="20000"/>
                        <a:satMod val="200000"/>
                      </a:srgbClr>
                    </a:gs>
                    <a:gs pos="78000">
                      <a:srgbClr val="2D2D89">
                        <a:tint val="90000"/>
                        <a:shade val="89000"/>
                        <a:satMod val="220000"/>
                      </a:srgbClr>
                    </a:gs>
                    <a:gs pos="100000">
                      <a:srgbClr val="2D2D89">
                        <a:tint val="12000"/>
                        <a:satMod val="255000"/>
                      </a:srgbClr>
                    </a:gs>
                  </a:gsLst>
                  <a:lin ang="5400000"/>
                </a:gradFill>
                <a:effectLst>
                  <a:outerShdw blurRad="38100" dist="38100" dir="2700000" algn="tl">
                    <a:srgbClr val="000000">
                      <a:alpha val="43137"/>
                    </a:srgbClr>
                  </a:outerShdw>
                </a:effectLst>
                <a:latin typeface="Cambria" pitchFamily="18" charset="0"/>
                <a:ea typeface="Cambria" pitchFamily="18" charset="0"/>
              </a:rPr>
              <a:t>hãy</a:t>
            </a:r>
            <a:r>
              <a:rPr lang="en-US" sz="2800" b="1" dirty="0">
                <a:ln w="1905"/>
                <a:gradFill>
                  <a:gsLst>
                    <a:gs pos="0">
                      <a:srgbClr val="2D2D89">
                        <a:shade val="20000"/>
                        <a:satMod val="200000"/>
                      </a:srgbClr>
                    </a:gs>
                    <a:gs pos="78000">
                      <a:srgbClr val="2D2D89">
                        <a:tint val="90000"/>
                        <a:shade val="89000"/>
                        <a:satMod val="220000"/>
                      </a:srgbClr>
                    </a:gs>
                    <a:gs pos="100000">
                      <a:srgbClr val="2D2D89">
                        <a:tint val="12000"/>
                        <a:satMod val="255000"/>
                      </a:srgbClr>
                    </a:gs>
                  </a:gsLst>
                  <a:lin ang="5400000"/>
                </a:gradFill>
                <a:effectLst>
                  <a:outerShdw blurRad="38100" dist="38100" dir="2700000" algn="tl">
                    <a:srgbClr val="000000">
                      <a:alpha val="43137"/>
                    </a:srgbClr>
                  </a:outerShdw>
                </a:effectLst>
                <a:latin typeface="Cambria" pitchFamily="18" charset="0"/>
                <a:ea typeface="Cambria" pitchFamily="18" charset="0"/>
              </a:rPr>
              <a:t> </a:t>
            </a:r>
            <a:r>
              <a:rPr lang="en-US" sz="2800" b="1" dirty="0" err="1">
                <a:ln w="1905"/>
                <a:gradFill>
                  <a:gsLst>
                    <a:gs pos="0">
                      <a:srgbClr val="2D2D89">
                        <a:shade val="20000"/>
                        <a:satMod val="200000"/>
                      </a:srgbClr>
                    </a:gs>
                    <a:gs pos="78000">
                      <a:srgbClr val="2D2D89">
                        <a:tint val="90000"/>
                        <a:shade val="89000"/>
                        <a:satMod val="220000"/>
                      </a:srgbClr>
                    </a:gs>
                    <a:gs pos="100000">
                      <a:srgbClr val="2D2D89">
                        <a:tint val="12000"/>
                        <a:satMod val="255000"/>
                      </a:srgbClr>
                    </a:gs>
                  </a:gsLst>
                  <a:lin ang="5400000"/>
                </a:gradFill>
                <a:effectLst>
                  <a:outerShdw blurRad="38100" dist="38100" dir="2700000" algn="tl">
                    <a:srgbClr val="000000">
                      <a:alpha val="43137"/>
                    </a:srgbClr>
                  </a:outerShdw>
                </a:effectLst>
                <a:latin typeface="Cambria" pitchFamily="18" charset="0"/>
                <a:ea typeface="Cambria" pitchFamily="18" charset="0"/>
              </a:rPr>
              <a:t>hoàn</a:t>
            </a:r>
            <a:r>
              <a:rPr lang="en-US" sz="2800" b="1" dirty="0">
                <a:ln w="1905"/>
                <a:gradFill>
                  <a:gsLst>
                    <a:gs pos="0">
                      <a:srgbClr val="2D2D89">
                        <a:shade val="20000"/>
                        <a:satMod val="200000"/>
                      </a:srgbClr>
                    </a:gs>
                    <a:gs pos="78000">
                      <a:srgbClr val="2D2D89">
                        <a:tint val="90000"/>
                        <a:shade val="89000"/>
                        <a:satMod val="220000"/>
                      </a:srgbClr>
                    </a:gs>
                    <a:gs pos="100000">
                      <a:srgbClr val="2D2D89">
                        <a:tint val="12000"/>
                        <a:satMod val="255000"/>
                      </a:srgbClr>
                    </a:gs>
                  </a:gsLst>
                  <a:lin ang="5400000"/>
                </a:gradFill>
                <a:effectLst>
                  <a:outerShdw blurRad="38100" dist="38100" dir="2700000" algn="tl">
                    <a:srgbClr val="000000">
                      <a:alpha val="43137"/>
                    </a:srgbClr>
                  </a:outerShdw>
                </a:effectLst>
                <a:latin typeface="Cambria" pitchFamily="18" charset="0"/>
                <a:ea typeface="Cambria" pitchFamily="18" charset="0"/>
              </a:rPr>
              <a:t> </a:t>
            </a:r>
            <a:r>
              <a:rPr lang="en-US" sz="2800" b="1" dirty="0" err="1">
                <a:ln w="1905"/>
                <a:gradFill>
                  <a:gsLst>
                    <a:gs pos="0">
                      <a:srgbClr val="2D2D89">
                        <a:shade val="20000"/>
                        <a:satMod val="200000"/>
                      </a:srgbClr>
                    </a:gs>
                    <a:gs pos="78000">
                      <a:srgbClr val="2D2D89">
                        <a:tint val="90000"/>
                        <a:shade val="89000"/>
                        <a:satMod val="220000"/>
                      </a:srgbClr>
                    </a:gs>
                    <a:gs pos="100000">
                      <a:srgbClr val="2D2D89">
                        <a:tint val="12000"/>
                        <a:satMod val="255000"/>
                      </a:srgbClr>
                    </a:gs>
                  </a:gsLst>
                  <a:lin ang="5400000"/>
                </a:gradFill>
                <a:effectLst>
                  <a:outerShdw blurRad="38100" dist="38100" dir="2700000" algn="tl">
                    <a:srgbClr val="000000">
                      <a:alpha val="43137"/>
                    </a:srgbClr>
                  </a:outerShdw>
                </a:effectLst>
                <a:latin typeface="Cambria" pitchFamily="18" charset="0"/>
                <a:ea typeface="Cambria" pitchFamily="18" charset="0"/>
              </a:rPr>
              <a:t>thành</a:t>
            </a:r>
            <a:r>
              <a:rPr lang="en-US" sz="2800" b="1" dirty="0">
                <a:ln w="1905"/>
                <a:gradFill>
                  <a:gsLst>
                    <a:gs pos="0">
                      <a:srgbClr val="2D2D89">
                        <a:shade val="20000"/>
                        <a:satMod val="200000"/>
                      </a:srgbClr>
                    </a:gs>
                    <a:gs pos="78000">
                      <a:srgbClr val="2D2D89">
                        <a:tint val="90000"/>
                        <a:shade val="89000"/>
                        <a:satMod val="220000"/>
                      </a:srgbClr>
                    </a:gs>
                    <a:gs pos="100000">
                      <a:srgbClr val="2D2D89">
                        <a:tint val="12000"/>
                        <a:satMod val="255000"/>
                      </a:srgbClr>
                    </a:gs>
                  </a:gsLst>
                  <a:lin ang="5400000"/>
                </a:gradFill>
                <a:effectLst>
                  <a:outerShdw blurRad="38100" dist="38100" dir="2700000" algn="tl">
                    <a:srgbClr val="000000">
                      <a:alpha val="43137"/>
                    </a:srgbClr>
                  </a:outerShdw>
                </a:effectLst>
                <a:latin typeface="Cambria" pitchFamily="18" charset="0"/>
                <a:ea typeface="Cambria" pitchFamily="18" charset="0"/>
              </a:rPr>
              <a:t> </a:t>
            </a:r>
            <a:r>
              <a:rPr lang="en-US" sz="2800" b="1" dirty="0" err="1">
                <a:ln w="1905"/>
                <a:gradFill>
                  <a:gsLst>
                    <a:gs pos="0">
                      <a:srgbClr val="2D2D89">
                        <a:shade val="20000"/>
                        <a:satMod val="200000"/>
                      </a:srgbClr>
                    </a:gs>
                    <a:gs pos="78000">
                      <a:srgbClr val="2D2D89">
                        <a:tint val="90000"/>
                        <a:shade val="89000"/>
                        <a:satMod val="220000"/>
                      </a:srgbClr>
                    </a:gs>
                    <a:gs pos="100000">
                      <a:srgbClr val="2D2D89">
                        <a:tint val="12000"/>
                        <a:satMod val="255000"/>
                      </a:srgbClr>
                    </a:gs>
                  </a:gsLst>
                  <a:lin ang="5400000"/>
                </a:gradFill>
                <a:effectLst>
                  <a:outerShdw blurRad="38100" dist="38100" dir="2700000" algn="tl">
                    <a:srgbClr val="000000">
                      <a:alpha val="43137"/>
                    </a:srgbClr>
                  </a:outerShdw>
                </a:effectLst>
                <a:latin typeface="Cambria" pitchFamily="18" charset="0"/>
                <a:ea typeface="Cambria" pitchFamily="18" charset="0"/>
              </a:rPr>
              <a:t>bảng</a:t>
            </a:r>
            <a:r>
              <a:rPr lang="en-US" sz="2800" b="1" dirty="0">
                <a:ln w="1905"/>
                <a:gradFill>
                  <a:gsLst>
                    <a:gs pos="0">
                      <a:srgbClr val="2D2D89">
                        <a:shade val="20000"/>
                        <a:satMod val="200000"/>
                      </a:srgbClr>
                    </a:gs>
                    <a:gs pos="78000">
                      <a:srgbClr val="2D2D89">
                        <a:tint val="90000"/>
                        <a:shade val="89000"/>
                        <a:satMod val="220000"/>
                      </a:srgbClr>
                    </a:gs>
                    <a:gs pos="100000">
                      <a:srgbClr val="2D2D89">
                        <a:tint val="12000"/>
                        <a:satMod val="255000"/>
                      </a:srgbClr>
                    </a:gs>
                  </a:gsLst>
                  <a:lin ang="5400000"/>
                </a:gradFill>
                <a:effectLst>
                  <a:outerShdw blurRad="38100" dist="38100" dir="2700000" algn="tl">
                    <a:srgbClr val="000000">
                      <a:alpha val="43137"/>
                    </a:srgbClr>
                  </a:outerShdw>
                </a:effectLst>
                <a:latin typeface="Cambria" pitchFamily="18" charset="0"/>
                <a:ea typeface="Cambria" pitchFamily="18" charset="0"/>
              </a:rPr>
              <a:t> </a:t>
            </a:r>
            <a:r>
              <a:rPr lang="en-US" sz="2800" b="1" dirty="0" err="1">
                <a:ln w="1905"/>
                <a:gradFill>
                  <a:gsLst>
                    <a:gs pos="0">
                      <a:srgbClr val="2D2D89">
                        <a:shade val="20000"/>
                        <a:satMod val="200000"/>
                      </a:srgbClr>
                    </a:gs>
                    <a:gs pos="78000">
                      <a:srgbClr val="2D2D89">
                        <a:tint val="90000"/>
                        <a:shade val="89000"/>
                        <a:satMod val="220000"/>
                      </a:srgbClr>
                    </a:gs>
                    <a:gs pos="100000">
                      <a:srgbClr val="2D2D89">
                        <a:tint val="12000"/>
                        <a:satMod val="255000"/>
                      </a:srgbClr>
                    </a:gs>
                  </a:gsLst>
                  <a:lin ang="5400000"/>
                </a:gradFill>
                <a:effectLst>
                  <a:outerShdw blurRad="38100" dist="38100" dir="2700000" algn="tl">
                    <a:srgbClr val="000000">
                      <a:alpha val="43137"/>
                    </a:srgbClr>
                  </a:outerShdw>
                </a:effectLst>
                <a:latin typeface="Cambria" pitchFamily="18" charset="0"/>
                <a:ea typeface="Cambria" pitchFamily="18" charset="0"/>
              </a:rPr>
              <a:t>dưới</a:t>
            </a:r>
            <a:r>
              <a:rPr lang="en-US" sz="2800" b="1" dirty="0">
                <a:ln w="1905"/>
                <a:gradFill>
                  <a:gsLst>
                    <a:gs pos="0">
                      <a:srgbClr val="2D2D89">
                        <a:shade val="20000"/>
                        <a:satMod val="200000"/>
                      </a:srgbClr>
                    </a:gs>
                    <a:gs pos="78000">
                      <a:srgbClr val="2D2D89">
                        <a:tint val="90000"/>
                        <a:shade val="89000"/>
                        <a:satMod val="220000"/>
                      </a:srgbClr>
                    </a:gs>
                    <a:gs pos="100000">
                      <a:srgbClr val="2D2D89">
                        <a:tint val="12000"/>
                        <a:satMod val="255000"/>
                      </a:srgbClr>
                    </a:gs>
                  </a:gsLst>
                  <a:lin ang="5400000"/>
                </a:gradFill>
                <a:effectLst>
                  <a:outerShdw blurRad="38100" dist="38100" dir="2700000" algn="tl">
                    <a:srgbClr val="000000">
                      <a:alpha val="43137"/>
                    </a:srgbClr>
                  </a:outerShdw>
                </a:effectLst>
                <a:latin typeface="Cambria" pitchFamily="18" charset="0"/>
                <a:ea typeface="Cambria" pitchFamily="18" charset="0"/>
              </a:rPr>
              <a:t> </a:t>
            </a:r>
            <a:r>
              <a:rPr lang="en-US" sz="2800" b="1" dirty="0" err="1">
                <a:ln w="1905"/>
                <a:gradFill>
                  <a:gsLst>
                    <a:gs pos="0">
                      <a:srgbClr val="2D2D89">
                        <a:shade val="20000"/>
                        <a:satMod val="200000"/>
                      </a:srgbClr>
                    </a:gs>
                    <a:gs pos="78000">
                      <a:srgbClr val="2D2D89">
                        <a:tint val="90000"/>
                        <a:shade val="89000"/>
                        <a:satMod val="220000"/>
                      </a:srgbClr>
                    </a:gs>
                    <a:gs pos="100000">
                      <a:srgbClr val="2D2D89">
                        <a:tint val="12000"/>
                        <a:satMod val="255000"/>
                      </a:srgbClr>
                    </a:gs>
                  </a:gsLst>
                  <a:lin ang="5400000"/>
                </a:gradFill>
                <a:effectLst>
                  <a:outerShdw blurRad="38100" dist="38100" dir="2700000" algn="tl">
                    <a:srgbClr val="000000">
                      <a:alpha val="43137"/>
                    </a:srgbClr>
                  </a:outerShdw>
                </a:effectLst>
                <a:latin typeface="Cambria" pitchFamily="18" charset="0"/>
                <a:ea typeface="Cambria" pitchFamily="18" charset="0"/>
              </a:rPr>
              <a:t>đây</a:t>
            </a:r>
            <a:r>
              <a:rPr lang="en-US" sz="2800" b="1" dirty="0">
                <a:ln w="1905"/>
                <a:gradFill>
                  <a:gsLst>
                    <a:gs pos="0">
                      <a:srgbClr val="2D2D89">
                        <a:shade val="20000"/>
                        <a:satMod val="200000"/>
                      </a:srgbClr>
                    </a:gs>
                    <a:gs pos="78000">
                      <a:srgbClr val="2D2D89">
                        <a:tint val="90000"/>
                        <a:shade val="89000"/>
                        <a:satMod val="220000"/>
                      </a:srgbClr>
                    </a:gs>
                    <a:gs pos="100000">
                      <a:srgbClr val="2D2D89">
                        <a:tint val="12000"/>
                        <a:satMod val="255000"/>
                      </a:srgbClr>
                    </a:gs>
                  </a:gsLst>
                  <a:lin ang="5400000"/>
                </a:gradFill>
                <a:effectLst>
                  <a:outerShdw blurRad="38100" dist="38100" dir="2700000" algn="tl">
                    <a:srgbClr val="000000">
                      <a:alpha val="43137"/>
                    </a:srgbClr>
                  </a:outerShdw>
                </a:effectLst>
                <a:latin typeface="Cambria" pitchFamily="18" charset="0"/>
                <a:ea typeface="Cambria" pitchFamily="18" charset="0"/>
              </a:rPr>
              <a:t>:</a:t>
            </a:r>
            <a:endParaRPr lang="vi-VN" sz="2800" b="1" dirty="0">
              <a:ln w="1905"/>
              <a:gradFill>
                <a:gsLst>
                  <a:gs pos="0">
                    <a:srgbClr val="2D2D89">
                      <a:shade val="20000"/>
                      <a:satMod val="200000"/>
                    </a:srgbClr>
                  </a:gs>
                  <a:gs pos="78000">
                    <a:srgbClr val="2D2D89">
                      <a:tint val="90000"/>
                      <a:shade val="89000"/>
                      <a:satMod val="220000"/>
                    </a:srgbClr>
                  </a:gs>
                  <a:gs pos="100000">
                    <a:srgbClr val="2D2D89">
                      <a:tint val="12000"/>
                      <a:satMod val="255000"/>
                    </a:srgbClr>
                  </a:gs>
                </a:gsLst>
                <a:lin ang="5400000"/>
              </a:gradFill>
              <a:effectLst>
                <a:outerShdw blurRad="38100" dist="38100" dir="2700000" algn="tl">
                  <a:srgbClr val="000000">
                    <a:alpha val="43137"/>
                  </a:srgbClr>
                </a:outerShdw>
              </a:effectLst>
              <a:latin typeface="Cambria" pitchFamily="18" charset="0"/>
              <a:ea typeface="Cambria" pitchFamily="18" charset="0"/>
            </a:endParaRPr>
          </a:p>
        </p:txBody>
      </p:sp>
      <p:graphicFrame>
        <p:nvGraphicFramePr>
          <p:cNvPr id="4" name="Table 3"/>
          <p:cNvGraphicFramePr>
            <a:graphicFrameLocks noGrp="1"/>
          </p:cNvGraphicFramePr>
          <p:nvPr>
            <p:extLst>
              <p:ext uri="{D42A27DB-BD31-4B8C-83A1-F6EECF244321}">
                <p14:modId xmlns="" xmlns:p14="http://schemas.microsoft.com/office/powerpoint/2010/main" val="3581182194"/>
              </p:ext>
            </p:extLst>
          </p:nvPr>
        </p:nvGraphicFramePr>
        <p:xfrm>
          <a:off x="1648496" y="1700020"/>
          <a:ext cx="9517488" cy="4390639"/>
        </p:xfrm>
        <a:graphic>
          <a:graphicData uri="http://schemas.openxmlformats.org/drawingml/2006/table">
            <a:tbl>
              <a:tblPr firstRow="1" bandRow="1">
                <a:tableStyleId>{5C22544A-7EE6-4342-B048-85BDC9FD1C3A}</a:tableStyleId>
              </a:tblPr>
              <a:tblGrid>
                <a:gridCol w="3172496">
                  <a:extLst>
                    <a:ext uri="{9D8B030D-6E8A-4147-A177-3AD203B41FA5}">
                      <a16:colId xmlns="" xmlns:a16="http://schemas.microsoft.com/office/drawing/2014/main" val="20000"/>
                    </a:ext>
                  </a:extLst>
                </a:gridCol>
                <a:gridCol w="3172496">
                  <a:extLst>
                    <a:ext uri="{9D8B030D-6E8A-4147-A177-3AD203B41FA5}">
                      <a16:colId xmlns="" xmlns:a16="http://schemas.microsoft.com/office/drawing/2014/main" val="20001"/>
                    </a:ext>
                  </a:extLst>
                </a:gridCol>
                <a:gridCol w="3172496">
                  <a:extLst>
                    <a:ext uri="{9D8B030D-6E8A-4147-A177-3AD203B41FA5}">
                      <a16:colId xmlns="" xmlns:a16="http://schemas.microsoft.com/office/drawing/2014/main" val="20002"/>
                    </a:ext>
                  </a:extLst>
                </a:gridCol>
              </a:tblGrid>
              <a:tr h="764224">
                <a:tc>
                  <a:txBody>
                    <a:bodyPr/>
                    <a:lstStyle/>
                    <a:p>
                      <a:pPr algn="ctr"/>
                      <a:r>
                        <a:rPr lang="en-US" sz="2400" dirty="0" err="1">
                          <a:solidFill>
                            <a:schemeClr val="tx1"/>
                          </a:solidFill>
                          <a:latin typeface="Cambria" pitchFamily="18" charset="0"/>
                          <a:ea typeface="Cambria" pitchFamily="18" charset="0"/>
                        </a:rPr>
                        <a:t>Nội</a:t>
                      </a:r>
                      <a:r>
                        <a:rPr lang="en-US" sz="2400" baseline="0" dirty="0">
                          <a:solidFill>
                            <a:schemeClr val="tx1"/>
                          </a:solidFill>
                          <a:latin typeface="Cambria" pitchFamily="18" charset="0"/>
                          <a:ea typeface="Cambria" pitchFamily="18" charset="0"/>
                        </a:rPr>
                        <a:t> dung</a:t>
                      </a:r>
                      <a:endParaRPr lang="vi-VN" sz="2400" dirty="0">
                        <a:solidFill>
                          <a:schemeClr val="tx1"/>
                        </a:solidFill>
                        <a:latin typeface="Cambria" pitchFamily="18" charset="0"/>
                        <a:ea typeface="Cambria" pitchFamily="18" charset="0"/>
                      </a:endParaRPr>
                    </a:p>
                  </a:txBody>
                  <a:tcPr anchor="ctr"/>
                </a:tc>
                <a:tc>
                  <a:txBody>
                    <a:bodyPr/>
                    <a:lstStyle/>
                    <a:p>
                      <a:pPr algn="ctr"/>
                      <a:r>
                        <a:rPr lang="en-US" sz="2400" dirty="0" err="1">
                          <a:solidFill>
                            <a:schemeClr val="tx1"/>
                          </a:solidFill>
                          <a:latin typeface="Cambria" pitchFamily="18" charset="0"/>
                          <a:ea typeface="Cambria" pitchFamily="18" charset="0"/>
                        </a:rPr>
                        <a:t>Người</a:t>
                      </a:r>
                      <a:r>
                        <a:rPr lang="en-US" sz="2400" baseline="0" dirty="0">
                          <a:solidFill>
                            <a:schemeClr val="tx1"/>
                          </a:solidFill>
                          <a:latin typeface="Cambria" pitchFamily="18" charset="0"/>
                          <a:ea typeface="Cambria" pitchFamily="18" charset="0"/>
                        </a:rPr>
                        <a:t> </a:t>
                      </a:r>
                      <a:r>
                        <a:rPr lang="en-US" sz="2400" baseline="0" dirty="0" err="1">
                          <a:solidFill>
                            <a:schemeClr val="tx1"/>
                          </a:solidFill>
                          <a:latin typeface="Cambria" pitchFamily="18" charset="0"/>
                          <a:ea typeface="Cambria" pitchFamily="18" charset="0"/>
                        </a:rPr>
                        <a:t>tối</a:t>
                      </a:r>
                      <a:r>
                        <a:rPr lang="en-US" sz="2400" baseline="0" dirty="0">
                          <a:solidFill>
                            <a:schemeClr val="tx1"/>
                          </a:solidFill>
                          <a:latin typeface="Cambria" pitchFamily="18" charset="0"/>
                          <a:ea typeface="Cambria" pitchFamily="18" charset="0"/>
                        </a:rPr>
                        <a:t> </a:t>
                      </a:r>
                      <a:r>
                        <a:rPr lang="en-US" sz="2400" baseline="0" dirty="0" err="1">
                          <a:solidFill>
                            <a:schemeClr val="tx1"/>
                          </a:solidFill>
                          <a:latin typeface="Cambria" pitchFamily="18" charset="0"/>
                          <a:ea typeface="Cambria" pitchFamily="18" charset="0"/>
                        </a:rPr>
                        <a:t>cổ</a:t>
                      </a:r>
                      <a:endParaRPr lang="vi-VN" sz="2400" dirty="0">
                        <a:solidFill>
                          <a:schemeClr val="tx1"/>
                        </a:solidFill>
                        <a:latin typeface="Cambria" pitchFamily="18" charset="0"/>
                        <a:ea typeface="Cambria" pitchFamily="18" charset="0"/>
                      </a:endParaRPr>
                    </a:p>
                  </a:txBody>
                  <a:tcPr anchor="ctr"/>
                </a:tc>
                <a:tc>
                  <a:txBody>
                    <a:bodyPr/>
                    <a:lstStyle/>
                    <a:p>
                      <a:pPr algn="ctr"/>
                      <a:r>
                        <a:rPr lang="en-US" sz="2400" dirty="0" err="1">
                          <a:solidFill>
                            <a:schemeClr val="tx1"/>
                          </a:solidFill>
                          <a:latin typeface="Cambria" pitchFamily="18" charset="0"/>
                          <a:ea typeface="Cambria" pitchFamily="18" charset="0"/>
                        </a:rPr>
                        <a:t>Người</a:t>
                      </a:r>
                      <a:r>
                        <a:rPr lang="en-US" sz="2400" baseline="0" dirty="0">
                          <a:solidFill>
                            <a:schemeClr val="tx1"/>
                          </a:solidFill>
                          <a:latin typeface="Cambria" pitchFamily="18" charset="0"/>
                          <a:ea typeface="Cambria" pitchFamily="18" charset="0"/>
                        </a:rPr>
                        <a:t> </a:t>
                      </a:r>
                      <a:r>
                        <a:rPr lang="en-US" sz="2400" baseline="0" dirty="0" err="1">
                          <a:solidFill>
                            <a:schemeClr val="tx1"/>
                          </a:solidFill>
                          <a:latin typeface="Cambria" pitchFamily="18" charset="0"/>
                          <a:ea typeface="Cambria" pitchFamily="18" charset="0"/>
                        </a:rPr>
                        <a:t>tinh</a:t>
                      </a:r>
                      <a:r>
                        <a:rPr lang="en-US" sz="2400" baseline="0" dirty="0">
                          <a:solidFill>
                            <a:schemeClr val="tx1"/>
                          </a:solidFill>
                          <a:latin typeface="Cambria" pitchFamily="18" charset="0"/>
                          <a:ea typeface="Cambria" pitchFamily="18" charset="0"/>
                        </a:rPr>
                        <a:t> </a:t>
                      </a:r>
                      <a:r>
                        <a:rPr lang="en-US" sz="2400" baseline="0" dirty="0" err="1">
                          <a:solidFill>
                            <a:schemeClr val="tx1"/>
                          </a:solidFill>
                          <a:latin typeface="Cambria" pitchFamily="18" charset="0"/>
                          <a:ea typeface="Cambria" pitchFamily="18" charset="0"/>
                        </a:rPr>
                        <a:t>khôn</a:t>
                      </a:r>
                      <a:endParaRPr lang="vi-VN" sz="2400" dirty="0">
                        <a:solidFill>
                          <a:schemeClr val="tx1"/>
                        </a:solidFill>
                        <a:latin typeface="Cambria" pitchFamily="18" charset="0"/>
                        <a:ea typeface="Cambria" pitchFamily="18" charset="0"/>
                      </a:endParaRPr>
                    </a:p>
                  </a:txBody>
                  <a:tcPr anchor="ctr"/>
                </a:tc>
                <a:extLst>
                  <a:ext uri="{0D108BD9-81ED-4DB2-BD59-A6C34878D82A}">
                    <a16:rowId xmlns="" xmlns:a16="http://schemas.microsoft.com/office/drawing/2014/main" val="10000"/>
                  </a:ext>
                </a:extLst>
              </a:tr>
              <a:tr h="974424">
                <a:tc>
                  <a:txBody>
                    <a:bodyPr/>
                    <a:lstStyle/>
                    <a:p>
                      <a:pPr algn="ctr"/>
                      <a:r>
                        <a:rPr lang="en-US" sz="2400" b="1" dirty="0" err="1">
                          <a:solidFill>
                            <a:schemeClr val="tx1"/>
                          </a:solidFill>
                          <a:latin typeface="Cambria" pitchFamily="18" charset="0"/>
                          <a:ea typeface="Cambria" pitchFamily="18" charset="0"/>
                        </a:rPr>
                        <a:t>Đặc</a:t>
                      </a:r>
                      <a:r>
                        <a:rPr lang="en-US" sz="2400" b="1" baseline="0" dirty="0">
                          <a:solidFill>
                            <a:schemeClr val="tx1"/>
                          </a:solidFill>
                          <a:latin typeface="Cambria" pitchFamily="18" charset="0"/>
                          <a:ea typeface="Cambria" pitchFamily="18" charset="0"/>
                        </a:rPr>
                        <a:t> </a:t>
                      </a:r>
                      <a:r>
                        <a:rPr lang="en-US" sz="2400" b="1" baseline="0" dirty="0" err="1">
                          <a:solidFill>
                            <a:schemeClr val="tx1"/>
                          </a:solidFill>
                          <a:latin typeface="Cambria" pitchFamily="18" charset="0"/>
                          <a:ea typeface="Cambria" pitchFamily="18" charset="0"/>
                        </a:rPr>
                        <a:t>điểm</a:t>
                      </a:r>
                      <a:r>
                        <a:rPr lang="en-US" sz="2400" b="1" baseline="0" dirty="0">
                          <a:solidFill>
                            <a:schemeClr val="tx1"/>
                          </a:solidFill>
                          <a:latin typeface="Cambria" pitchFamily="18" charset="0"/>
                          <a:ea typeface="Cambria" pitchFamily="18" charset="0"/>
                        </a:rPr>
                        <a:t> </a:t>
                      </a:r>
                      <a:r>
                        <a:rPr lang="en-US" sz="2400" b="1" baseline="0" dirty="0" err="1">
                          <a:solidFill>
                            <a:schemeClr val="tx1"/>
                          </a:solidFill>
                          <a:latin typeface="Cambria" pitchFamily="18" charset="0"/>
                          <a:ea typeface="Cambria" pitchFamily="18" charset="0"/>
                        </a:rPr>
                        <a:t>cơ</a:t>
                      </a:r>
                      <a:r>
                        <a:rPr lang="en-US" sz="2400" b="1" baseline="0" dirty="0">
                          <a:solidFill>
                            <a:schemeClr val="tx1"/>
                          </a:solidFill>
                          <a:latin typeface="Cambria" pitchFamily="18" charset="0"/>
                          <a:ea typeface="Cambria" pitchFamily="18" charset="0"/>
                        </a:rPr>
                        <a:t> </a:t>
                      </a:r>
                      <a:r>
                        <a:rPr lang="en-US" sz="2400" b="1" baseline="0" dirty="0" err="1">
                          <a:solidFill>
                            <a:schemeClr val="tx1"/>
                          </a:solidFill>
                          <a:latin typeface="Cambria" pitchFamily="18" charset="0"/>
                          <a:ea typeface="Cambria" pitchFamily="18" charset="0"/>
                        </a:rPr>
                        <a:t>thể</a:t>
                      </a:r>
                      <a:endParaRPr lang="vi-VN" sz="2400" b="1" dirty="0">
                        <a:solidFill>
                          <a:schemeClr val="tx1"/>
                        </a:solidFill>
                        <a:latin typeface="Cambria" pitchFamily="18" charset="0"/>
                        <a:ea typeface="Cambria" pitchFamily="18" charset="0"/>
                      </a:endParaRPr>
                    </a:p>
                  </a:txBody>
                  <a:tcPr anchor="ctr"/>
                </a:tc>
                <a:tc>
                  <a:txBody>
                    <a:bodyPr/>
                    <a:lstStyle/>
                    <a:p>
                      <a:pPr algn="ctr"/>
                      <a:r>
                        <a:rPr lang="nl-NL" sz="2400" b="0" i="0" u="none" kern="1200" baseline="0" dirty="0" smtClean="0">
                          <a:solidFill>
                            <a:schemeClr val="dk1"/>
                          </a:solidFill>
                          <a:latin typeface="Times New Roman" pitchFamily="18" charset="0"/>
                          <a:ea typeface="+mn-ea"/>
                          <a:cs typeface="Times New Roman" pitchFamily="18" charset="0"/>
                        </a:rPr>
                        <a:t>Thể tích não 850- 1100cm3</a:t>
                      </a:r>
                      <a:endParaRPr lang="vi-VN" sz="2400" dirty="0">
                        <a:solidFill>
                          <a:schemeClr val="tx1"/>
                        </a:solidFill>
                        <a:effectLst/>
                        <a:latin typeface="Times New Roman" pitchFamily="18" charset="0"/>
                        <a:ea typeface="Cambria" pitchFamily="18" charset="0"/>
                        <a:cs typeface="Times New Roman" pitchFamily="18" charset="0"/>
                      </a:endParaRPr>
                    </a:p>
                  </a:txBody>
                  <a:tcPr anchor="ctr"/>
                </a:tc>
                <a:tc>
                  <a:txBody>
                    <a:bodyPr/>
                    <a:lstStyle/>
                    <a:p>
                      <a:pPr algn="ctr"/>
                      <a:r>
                        <a:rPr lang="nl-NL" sz="2400" b="0" i="0" u="none" kern="1200" baseline="0" dirty="0" smtClean="0">
                          <a:solidFill>
                            <a:schemeClr val="dk1"/>
                          </a:solidFill>
                          <a:latin typeface="Times New Roman" pitchFamily="18" charset="0"/>
                          <a:ea typeface="+mn-ea"/>
                          <a:cs typeface="Times New Roman" pitchFamily="18" charset="0"/>
                        </a:rPr>
                        <a:t>Thể tích não 1450cm3</a:t>
                      </a:r>
                      <a:endParaRPr lang="vi-VN" sz="2400" dirty="0">
                        <a:solidFill>
                          <a:schemeClr val="tx1"/>
                        </a:solidFill>
                        <a:effectLst/>
                        <a:latin typeface="Times New Roman" pitchFamily="18" charset="0"/>
                        <a:ea typeface="Cambria" pitchFamily="18" charset="0"/>
                        <a:cs typeface="Times New Roman" pitchFamily="18" charset="0"/>
                      </a:endParaRPr>
                    </a:p>
                  </a:txBody>
                  <a:tcPr anchor="ctr"/>
                </a:tc>
                <a:extLst>
                  <a:ext uri="{0D108BD9-81ED-4DB2-BD59-A6C34878D82A}">
                    <a16:rowId xmlns="" xmlns:a16="http://schemas.microsoft.com/office/drawing/2014/main" val="10001"/>
                  </a:ext>
                </a:extLst>
              </a:tr>
              <a:tr h="1310838">
                <a:tc>
                  <a:txBody>
                    <a:bodyPr/>
                    <a:lstStyle/>
                    <a:p>
                      <a:pPr algn="ctr"/>
                      <a:r>
                        <a:rPr lang="en-US" sz="2400" b="1" dirty="0" err="1">
                          <a:solidFill>
                            <a:schemeClr val="tx1"/>
                          </a:solidFill>
                          <a:latin typeface="Cambria" pitchFamily="18" charset="0"/>
                          <a:ea typeface="Cambria" pitchFamily="18" charset="0"/>
                        </a:rPr>
                        <a:t>Công</a:t>
                      </a:r>
                      <a:r>
                        <a:rPr lang="en-US" sz="2400" b="1" baseline="0" dirty="0">
                          <a:solidFill>
                            <a:schemeClr val="tx1"/>
                          </a:solidFill>
                          <a:latin typeface="Cambria" pitchFamily="18" charset="0"/>
                          <a:ea typeface="Cambria" pitchFamily="18" charset="0"/>
                        </a:rPr>
                        <a:t> </a:t>
                      </a:r>
                      <a:r>
                        <a:rPr lang="en-US" sz="2400" b="1" baseline="0" dirty="0" err="1">
                          <a:solidFill>
                            <a:schemeClr val="tx1"/>
                          </a:solidFill>
                          <a:latin typeface="Cambria" pitchFamily="18" charset="0"/>
                          <a:ea typeface="Cambria" pitchFamily="18" charset="0"/>
                        </a:rPr>
                        <a:t>cụ</a:t>
                      </a:r>
                      <a:r>
                        <a:rPr lang="en-US" sz="2400" b="1" baseline="0" dirty="0">
                          <a:solidFill>
                            <a:schemeClr val="tx1"/>
                          </a:solidFill>
                          <a:latin typeface="Cambria" pitchFamily="18" charset="0"/>
                          <a:ea typeface="Cambria" pitchFamily="18" charset="0"/>
                        </a:rPr>
                        <a:t> </a:t>
                      </a:r>
                      <a:r>
                        <a:rPr lang="en-US" sz="2400" b="1" baseline="0" dirty="0" err="1">
                          <a:solidFill>
                            <a:schemeClr val="tx1"/>
                          </a:solidFill>
                          <a:latin typeface="Cambria" pitchFamily="18" charset="0"/>
                          <a:ea typeface="Cambria" pitchFamily="18" charset="0"/>
                        </a:rPr>
                        <a:t>và</a:t>
                      </a:r>
                      <a:r>
                        <a:rPr lang="en-US" sz="2400" b="1" baseline="0" dirty="0">
                          <a:solidFill>
                            <a:schemeClr val="tx1"/>
                          </a:solidFill>
                          <a:latin typeface="Cambria" pitchFamily="18" charset="0"/>
                          <a:ea typeface="Cambria" pitchFamily="18" charset="0"/>
                        </a:rPr>
                        <a:t> </a:t>
                      </a:r>
                      <a:r>
                        <a:rPr lang="en-US" sz="2400" b="1" baseline="0" dirty="0" err="1">
                          <a:solidFill>
                            <a:schemeClr val="tx1"/>
                          </a:solidFill>
                          <a:latin typeface="Cambria" pitchFamily="18" charset="0"/>
                          <a:ea typeface="Cambria" pitchFamily="18" charset="0"/>
                        </a:rPr>
                        <a:t>phương</a:t>
                      </a:r>
                      <a:r>
                        <a:rPr lang="en-US" sz="2400" b="1" baseline="0" dirty="0">
                          <a:solidFill>
                            <a:schemeClr val="tx1"/>
                          </a:solidFill>
                          <a:latin typeface="Cambria" pitchFamily="18" charset="0"/>
                          <a:ea typeface="Cambria" pitchFamily="18" charset="0"/>
                        </a:rPr>
                        <a:t> </a:t>
                      </a:r>
                      <a:r>
                        <a:rPr lang="en-US" sz="2400" b="1" baseline="0" dirty="0" err="1">
                          <a:solidFill>
                            <a:schemeClr val="tx1"/>
                          </a:solidFill>
                          <a:latin typeface="Cambria" pitchFamily="18" charset="0"/>
                          <a:ea typeface="Cambria" pitchFamily="18" charset="0"/>
                        </a:rPr>
                        <a:t>thức</a:t>
                      </a:r>
                      <a:r>
                        <a:rPr lang="en-US" sz="2400" b="1" baseline="0" dirty="0">
                          <a:solidFill>
                            <a:schemeClr val="tx1"/>
                          </a:solidFill>
                          <a:latin typeface="Cambria" pitchFamily="18" charset="0"/>
                          <a:ea typeface="Cambria" pitchFamily="18" charset="0"/>
                        </a:rPr>
                        <a:t> </a:t>
                      </a:r>
                      <a:r>
                        <a:rPr lang="en-US" sz="2400" b="1" baseline="0" dirty="0" err="1">
                          <a:solidFill>
                            <a:schemeClr val="tx1"/>
                          </a:solidFill>
                          <a:latin typeface="Cambria" pitchFamily="18" charset="0"/>
                          <a:ea typeface="Cambria" pitchFamily="18" charset="0"/>
                        </a:rPr>
                        <a:t>lao</a:t>
                      </a:r>
                      <a:r>
                        <a:rPr lang="en-US" sz="2400" b="1" baseline="0" dirty="0">
                          <a:solidFill>
                            <a:schemeClr val="tx1"/>
                          </a:solidFill>
                          <a:latin typeface="Cambria" pitchFamily="18" charset="0"/>
                          <a:ea typeface="Cambria" pitchFamily="18" charset="0"/>
                        </a:rPr>
                        <a:t> </a:t>
                      </a:r>
                      <a:r>
                        <a:rPr lang="en-US" sz="2400" b="1" baseline="0" dirty="0" err="1">
                          <a:solidFill>
                            <a:schemeClr val="tx1"/>
                          </a:solidFill>
                          <a:latin typeface="Cambria" pitchFamily="18" charset="0"/>
                          <a:ea typeface="Cambria" pitchFamily="18" charset="0"/>
                        </a:rPr>
                        <a:t>động</a:t>
                      </a:r>
                      <a:endParaRPr lang="vi-VN" sz="2400" b="1" dirty="0">
                        <a:solidFill>
                          <a:schemeClr val="tx1"/>
                        </a:solidFill>
                        <a:latin typeface="Cambria" pitchFamily="18" charset="0"/>
                        <a:ea typeface="Cambria" pitchFamily="18" charset="0"/>
                      </a:endParaRPr>
                    </a:p>
                  </a:txBody>
                  <a:tcPr anchor="ctr"/>
                </a:tc>
                <a:tc>
                  <a:txBody>
                    <a:bodyPr/>
                    <a:lstStyle/>
                    <a:p>
                      <a:pPr algn="ctr"/>
                      <a:r>
                        <a:rPr lang="nl-NL" sz="2400" b="0" i="0" u="none" kern="1200" baseline="0" dirty="0" smtClean="0">
                          <a:solidFill>
                            <a:schemeClr val="dk1"/>
                          </a:solidFill>
                          <a:latin typeface="Times New Roman" pitchFamily="18" charset="0"/>
                          <a:ea typeface="+mn-ea"/>
                          <a:cs typeface="Times New Roman" pitchFamily="18" charset="0"/>
                        </a:rPr>
                        <a:t>Đá ghè đẽo- săn bắt, hái lượm</a:t>
                      </a:r>
                      <a:endParaRPr lang="vi-VN" sz="2400" dirty="0">
                        <a:solidFill>
                          <a:schemeClr val="tx1"/>
                        </a:solidFill>
                        <a:effectLst/>
                        <a:latin typeface="Times New Roman" pitchFamily="18" charset="0"/>
                        <a:ea typeface="Cambria" pitchFamily="18" charset="0"/>
                        <a:cs typeface="Times New Roman" pitchFamily="18" charset="0"/>
                      </a:endParaRPr>
                    </a:p>
                  </a:txBody>
                  <a:tcPr anchor="ctr"/>
                </a:tc>
                <a:tc>
                  <a:txBody>
                    <a:bodyPr/>
                    <a:lstStyle/>
                    <a:p>
                      <a:pPr algn="ctr"/>
                      <a:r>
                        <a:rPr lang="nl-NL" sz="2400" b="0" i="0" u="none" kern="1200" baseline="0" dirty="0" smtClean="0">
                          <a:solidFill>
                            <a:schemeClr val="dk1"/>
                          </a:solidFill>
                          <a:latin typeface="Times New Roman" pitchFamily="18" charset="0"/>
                          <a:ea typeface="+mn-ea"/>
                          <a:cs typeface="Times New Roman" pitchFamily="18" charset="0"/>
                        </a:rPr>
                        <a:t>Đá mài lưỡi, lao, cung tên- săn bắn, trồng trọt; thuần dưỡng động vật, chăn nuôi</a:t>
                      </a:r>
                      <a:endParaRPr lang="vi-VN" sz="2400" dirty="0">
                        <a:solidFill>
                          <a:schemeClr val="tx1"/>
                        </a:solidFill>
                        <a:effectLst/>
                        <a:latin typeface="Times New Roman" pitchFamily="18" charset="0"/>
                        <a:ea typeface="Cambria" pitchFamily="18" charset="0"/>
                        <a:cs typeface="Times New Roman" pitchFamily="18" charset="0"/>
                      </a:endParaRPr>
                    </a:p>
                  </a:txBody>
                  <a:tcPr anchor="ctr"/>
                </a:tc>
                <a:extLst>
                  <a:ext uri="{0D108BD9-81ED-4DB2-BD59-A6C34878D82A}">
                    <a16:rowId xmlns="" xmlns:a16="http://schemas.microsoft.com/office/drawing/2014/main" val="10002"/>
                  </a:ext>
                </a:extLst>
              </a:tr>
              <a:tr h="1097511">
                <a:tc>
                  <a:txBody>
                    <a:bodyPr/>
                    <a:lstStyle/>
                    <a:p>
                      <a:pPr algn="ctr"/>
                      <a:r>
                        <a:rPr lang="en-US" sz="2400" b="1" dirty="0" err="1">
                          <a:solidFill>
                            <a:schemeClr val="tx1"/>
                          </a:solidFill>
                          <a:latin typeface="Cambria" pitchFamily="18" charset="0"/>
                          <a:ea typeface="Cambria" pitchFamily="18" charset="0"/>
                        </a:rPr>
                        <a:t>Tổ</a:t>
                      </a:r>
                      <a:r>
                        <a:rPr lang="en-US" sz="2400" b="1" baseline="0" dirty="0">
                          <a:solidFill>
                            <a:schemeClr val="tx1"/>
                          </a:solidFill>
                          <a:latin typeface="Cambria" pitchFamily="18" charset="0"/>
                          <a:ea typeface="Cambria" pitchFamily="18" charset="0"/>
                        </a:rPr>
                        <a:t> </a:t>
                      </a:r>
                      <a:r>
                        <a:rPr lang="en-US" sz="2400" b="1" baseline="0" dirty="0" err="1">
                          <a:solidFill>
                            <a:schemeClr val="tx1"/>
                          </a:solidFill>
                          <a:latin typeface="Cambria" pitchFamily="18" charset="0"/>
                          <a:ea typeface="Cambria" pitchFamily="18" charset="0"/>
                        </a:rPr>
                        <a:t>chức</a:t>
                      </a:r>
                      <a:r>
                        <a:rPr lang="en-US" sz="2400" b="1" baseline="0" dirty="0">
                          <a:solidFill>
                            <a:schemeClr val="tx1"/>
                          </a:solidFill>
                          <a:latin typeface="Cambria" pitchFamily="18" charset="0"/>
                          <a:ea typeface="Cambria" pitchFamily="18" charset="0"/>
                        </a:rPr>
                        <a:t> </a:t>
                      </a:r>
                      <a:r>
                        <a:rPr lang="en-US" sz="2400" b="1" baseline="0" dirty="0" err="1">
                          <a:solidFill>
                            <a:schemeClr val="tx1"/>
                          </a:solidFill>
                          <a:latin typeface="Cambria" pitchFamily="18" charset="0"/>
                          <a:ea typeface="Cambria" pitchFamily="18" charset="0"/>
                        </a:rPr>
                        <a:t>xã</a:t>
                      </a:r>
                      <a:r>
                        <a:rPr lang="en-US" sz="2400" b="1" baseline="0" dirty="0">
                          <a:solidFill>
                            <a:schemeClr val="tx1"/>
                          </a:solidFill>
                          <a:latin typeface="Cambria" pitchFamily="18" charset="0"/>
                          <a:ea typeface="Cambria" pitchFamily="18" charset="0"/>
                        </a:rPr>
                        <a:t> </a:t>
                      </a:r>
                      <a:r>
                        <a:rPr lang="en-US" sz="2400" b="1" baseline="0" dirty="0" err="1">
                          <a:solidFill>
                            <a:schemeClr val="tx1"/>
                          </a:solidFill>
                          <a:latin typeface="Cambria" pitchFamily="18" charset="0"/>
                          <a:ea typeface="Cambria" pitchFamily="18" charset="0"/>
                        </a:rPr>
                        <a:t>hội</a:t>
                      </a:r>
                      <a:endParaRPr lang="vi-VN" sz="2400" b="1" dirty="0">
                        <a:solidFill>
                          <a:schemeClr val="tx1"/>
                        </a:solidFill>
                        <a:latin typeface="Cambria" pitchFamily="18" charset="0"/>
                        <a:ea typeface="Cambria" pitchFamily="18" charset="0"/>
                      </a:endParaRPr>
                    </a:p>
                  </a:txBody>
                  <a:tcPr anchor="ctr"/>
                </a:tc>
                <a:tc>
                  <a:txBody>
                    <a:bodyPr/>
                    <a:lstStyle/>
                    <a:p>
                      <a:pPr algn="ctr"/>
                      <a:r>
                        <a:rPr lang="nl-NL" sz="2400" b="0" i="0" u="none" kern="1200" baseline="0" dirty="0" smtClean="0">
                          <a:solidFill>
                            <a:schemeClr val="dk1"/>
                          </a:solidFill>
                          <a:latin typeface="Times New Roman" pitchFamily="18" charset="0"/>
                          <a:ea typeface="+mn-ea"/>
                          <a:cs typeface="Times New Roman" pitchFamily="18" charset="0"/>
                        </a:rPr>
                        <a:t>Bầy người</a:t>
                      </a:r>
                      <a:endParaRPr lang="vi-VN" sz="2400" dirty="0">
                        <a:solidFill>
                          <a:schemeClr val="tx1"/>
                        </a:solidFill>
                        <a:effectLst/>
                        <a:latin typeface="Times New Roman" pitchFamily="18" charset="0"/>
                        <a:ea typeface="Cambria" pitchFamily="18" charset="0"/>
                        <a:cs typeface="Times New Roman" pitchFamily="18" charset="0"/>
                      </a:endParaRPr>
                    </a:p>
                  </a:txBody>
                  <a:tcPr anchor="ctr"/>
                </a:tc>
                <a:tc>
                  <a:txBody>
                    <a:bodyPr/>
                    <a:lstStyle/>
                    <a:p>
                      <a:pPr algn="ctr"/>
                      <a:r>
                        <a:rPr lang="nl-NL" sz="2400" b="0" i="0" u="none" kern="1200" baseline="0" dirty="0" smtClean="0">
                          <a:solidFill>
                            <a:schemeClr val="dk1"/>
                          </a:solidFill>
                          <a:latin typeface="Times New Roman" pitchFamily="18" charset="0"/>
                          <a:ea typeface="+mn-ea"/>
                          <a:cs typeface="Times New Roman" pitchFamily="18" charset="0"/>
                        </a:rPr>
                        <a:t>Thị tộc- bộ lạc</a:t>
                      </a:r>
                      <a:endParaRPr lang="vi-VN" sz="2400" dirty="0">
                        <a:solidFill>
                          <a:schemeClr val="tx1"/>
                        </a:solidFill>
                        <a:effectLst/>
                        <a:latin typeface="Times New Roman" pitchFamily="18" charset="0"/>
                        <a:ea typeface="Cambria" pitchFamily="18" charset="0"/>
                        <a:cs typeface="Times New Roman" pitchFamily="18" charset="0"/>
                      </a:endParaRPr>
                    </a:p>
                  </a:txBody>
                  <a:tcPr anchor="ctr"/>
                </a:tc>
                <a:extLst>
                  <a:ext uri="{0D108BD9-81ED-4DB2-BD59-A6C34878D82A}">
                    <a16:rowId xmlns="" xmlns:a16="http://schemas.microsoft.com/office/drawing/2014/main" val="10003"/>
                  </a:ext>
                </a:extLst>
              </a:tr>
            </a:tbl>
          </a:graphicData>
        </a:graphic>
      </p:graphicFrame>
    </p:spTree>
    <p:extLst>
      <p:ext uri="{BB962C8B-B14F-4D97-AF65-F5344CB8AC3E}">
        <p14:creationId xmlns="" xmlns:p14="http://schemas.microsoft.com/office/powerpoint/2010/main" val="2719375567"/>
      </p:ext>
    </p:extLst>
  </p:cSld>
  <p:clrMapOvr>
    <a:masterClrMapping/>
  </p:clrMapOvr>
  <p:transition advTm="25104">
    <p:random/>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96" name="图片 41995" descr="13"/>
          <p:cNvPicPr>
            <a:picLocks noChangeAspect="1"/>
          </p:cNvPicPr>
          <p:nvPr/>
        </p:nvPicPr>
        <p:blipFill>
          <a:blip r:embed="rId3"/>
          <a:stretch>
            <a:fillRect/>
          </a:stretch>
        </p:blipFill>
        <p:spPr>
          <a:xfrm>
            <a:off x="216364" y="-147067"/>
            <a:ext cx="4656931" cy="3861575"/>
          </a:xfrm>
          <a:prstGeom prst="rect">
            <a:avLst/>
          </a:prstGeom>
          <a:noFill/>
          <a:ln w="9525">
            <a:noFill/>
          </a:ln>
        </p:spPr>
      </p:pic>
      <p:pic>
        <p:nvPicPr>
          <p:cNvPr id="41997" name="图片 41996" descr="14"/>
          <p:cNvPicPr>
            <a:picLocks noChangeAspect="1"/>
          </p:cNvPicPr>
          <p:nvPr/>
        </p:nvPicPr>
        <p:blipFill>
          <a:blip r:embed="rId4"/>
          <a:stretch>
            <a:fillRect/>
          </a:stretch>
        </p:blipFill>
        <p:spPr>
          <a:xfrm>
            <a:off x="4873293" y="0"/>
            <a:ext cx="7273211" cy="6183574"/>
          </a:xfrm>
          <a:prstGeom prst="rect">
            <a:avLst/>
          </a:prstGeom>
          <a:noFill/>
          <a:ln w="9525">
            <a:noFill/>
          </a:ln>
        </p:spPr>
      </p:pic>
      <p:pic>
        <p:nvPicPr>
          <p:cNvPr id="41998" name="图片 41997" descr="1"/>
          <p:cNvPicPr>
            <a:picLocks noChangeAspect="1"/>
          </p:cNvPicPr>
          <p:nvPr/>
        </p:nvPicPr>
        <p:blipFill>
          <a:blip r:embed="rId5"/>
          <a:stretch>
            <a:fillRect/>
          </a:stretch>
        </p:blipFill>
        <p:spPr>
          <a:xfrm>
            <a:off x="0" y="5771702"/>
            <a:ext cx="12192000" cy="1240851"/>
          </a:xfrm>
          <a:prstGeom prst="rect">
            <a:avLst/>
          </a:prstGeom>
          <a:noFill/>
          <a:ln w="9525">
            <a:noFill/>
          </a:ln>
        </p:spPr>
      </p:pic>
      <p:sp>
        <p:nvSpPr>
          <p:cNvPr id="2" name="TextBox 1"/>
          <p:cNvSpPr txBox="1"/>
          <p:nvPr/>
        </p:nvSpPr>
        <p:spPr>
          <a:xfrm>
            <a:off x="638753" y="1938269"/>
            <a:ext cx="3065171" cy="707886"/>
          </a:xfrm>
          <a:prstGeom prst="rect">
            <a:avLst/>
          </a:prstGeom>
          <a:noFill/>
        </p:spPr>
        <p:txBody>
          <a:bodyPr wrap="square" rtlCol="0">
            <a:spAutoFit/>
          </a:bodyPr>
          <a:lstStyle/>
          <a:p>
            <a:r>
              <a:rPr lang="en-US" sz="4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ambria" pitchFamily="18" charset="0"/>
                <a:ea typeface="Cambria" pitchFamily="18" charset="0"/>
              </a:rPr>
              <a:t>VẬN DỤNG</a:t>
            </a:r>
            <a:endParaRPr lang="vi-VN" sz="4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ambria" pitchFamily="18" charset="0"/>
              <a:ea typeface="Cambria" pitchFamily="18" charset="0"/>
            </a:endParaRPr>
          </a:p>
        </p:txBody>
      </p:sp>
      <p:sp>
        <p:nvSpPr>
          <p:cNvPr id="3" name="Rectangle 2"/>
          <p:cNvSpPr/>
          <p:nvPr/>
        </p:nvSpPr>
        <p:spPr>
          <a:xfrm>
            <a:off x="5958627" y="3245476"/>
            <a:ext cx="5142964" cy="2308324"/>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1" u="none" strike="noStrike" kern="0" cap="none" spc="0" normalizeH="0" baseline="0" noProof="0" dirty="0">
                <a:ln>
                  <a:noFill/>
                </a:ln>
                <a:solidFill>
                  <a:prstClr val="black"/>
                </a:solidFill>
                <a:effectLst>
                  <a:outerShdw blurRad="38100" dist="38100" dir="2700000" algn="tl">
                    <a:srgbClr val="000000">
                      <a:alpha val="43137"/>
                    </a:srgbClr>
                  </a:outerShdw>
                </a:effectLst>
                <a:uLnTx/>
                <a:uFillTx/>
                <a:latin typeface="Cambria" pitchFamily="18" charset="0"/>
                <a:ea typeface="Cambria" pitchFamily="18" charset="0"/>
                <a:cs typeface="+mj-cs"/>
              </a:rPr>
              <a:t>Theo </a:t>
            </a:r>
            <a:r>
              <a:rPr kumimoji="0" lang="en-US" sz="3600" b="0" i="1" u="none" strike="noStrike" kern="0" cap="none" spc="0" normalizeH="0" baseline="0" noProof="0" dirty="0" err="1">
                <a:ln>
                  <a:noFill/>
                </a:ln>
                <a:solidFill>
                  <a:prstClr val="black"/>
                </a:solidFill>
                <a:effectLst>
                  <a:outerShdw blurRad="38100" dist="38100" dir="2700000" algn="tl">
                    <a:srgbClr val="000000">
                      <a:alpha val="43137"/>
                    </a:srgbClr>
                  </a:outerShdw>
                </a:effectLst>
                <a:uLnTx/>
                <a:uFillTx/>
                <a:latin typeface="Cambria" pitchFamily="18" charset="0"/>
                <a:ea typeface="Cambria" pitchFamily="18" charset="0"/>
                <a:cs typeface="+mj-cs"/>
              </a:rPr>
              <a:t>em</a:t>
            </a:r>
            <a:r>
              <a:rPr kumimoji="0" lang="en-US" sz="3600" b="0" i="1" u="none" strike="noStrike" kern="0" cap="none" spc="0" normalizeH="0" baseline="0" noProof="0" dirty="0">
                <a:ln>
                  <a:noFill/>
                </a:ln>
                <a:solidFill>
                  <a:prstClr val="black"/>
                </a:solidFill>
                <a:effectLst>
                  <a:outerShdw blurRad="38100" dist="38100" dir="2700000" algn="tl">
                    <a:srgbClr val="000000">
                      <a:alpha val="43137"/>
                    </a:srgbClr>
                  </a:outerShdw>
                </a:effectLst>
                <a:uLnTx/>
                <a:uFillTx/>
                <a:latin typeface="Cambria" pitchFamily="18" charset="0"/>
                <a:ea typeface="Cambria" pitchFamily="18" charset="0"/>
                <a:cs typeface="+mj-cs"/>
              </a:rPr>
              <a:t>, </a:t>
            </a:r>
            <a:r>
              <a:rPr kumimoji="0" lang="en-US" sz="3600" b="0" i="1" u="none" strike="noStrike" kern="0" cap="none" spc="0" normalizeH="0" baseline="0" noProof="0" dirty="0" err="1">
                <a:ln>
                  <a:noFill/>
                </a:ln>
                <a:solidFill>
                  <a:prstClr val="black"/>
                </a:solidFill>
                <a:effectLst>
                  <a:outerShdw blurRad="38100" dist="38100" dir="2700000" algn="tl">
                    <a:srgbClr val="000000">
                      <a:alpha val="43137"/>
                    </a:srgbClr>
                  </a:outerShdw>
                </a:effectLst>
                <a:uLnTx/>
                <a:uFillTx/>
                <a:latin typeface="Cambria" pitchFamily="18" charset="0"/>
                <a:ea typeface="Cambria" pitchFamily="18" charset="0"/>
                <a:cs typeface="+mj-cs"/>
              </a:rPr>
              <a:t>lao</a:t>
            </a:r>
            <a:r>
              <a:rPr kumimoji="0" lang="en-US" sz="3600" b="0" i="1" u="none" strike="noStrike" kern="0" cap="none" spc="0" normalizeH="0" baseline="0" noProof="0" dirty="0">
                <a:ln>
                  <a:noFill/>
                </a:ln>
                <a:solidFill>
                  <a:prstClr val="black"/>
                </a:solidFill>
                <a:effectLst>
                  <a:outerShdw blurRad="38100" dist="38100" dir="2700000" algn="tl">
                    <a:srgbClr val="000000">
                      <a:alpha val="43137"/>
                    </a:srgbClr>
                  </a:outerShdw>
                </a:effectLst>
                <a:uLnTx/>
                <a:uFillTx/>
                <a:latin typeface="Cambria" pitchFamily="18" charset="0"/>
                <a:ea typeface="Cambria" pitchFamily="18" charset="0"/>
                <a:cs typeface="+mj-cs"/>
              </a:rPr>
              <a:t> </a:t>
            </a:r>
            <a:r>
              <a:rPr kumimoji="0" lang="en-US" sz="3600" b="0" i="1" u="none" strike="noStrike" kern="0" cap="none" spc="0" normalizeH="0" baseline="0" noProof="0" dirty="0" err="1">
                <a:ln>
                  <a:noFill/>
                </a:ln>
                <a:solidFill>
                  <a:prstClr val="black"/>
                </a:solidFill>
                <a:effectLst>
                  <a:outerShdw blurRad="38100" dist="38100" dir="2700000" algn="tl">
                    <a:srgbClr val="000000">
                      <a:alpha val="43137"/>
                    </a:srgbClr>
                  </a:outerShdw>
                </a:effectLst>
                <a:uLnTx/>
                <a:uFillTx/>
                <a:latin typeface="Cambria" pitchFamily="18" charset="0"/>
                <a:ea typeface="Cambria" pitchFamily="18" charset="0"/>
                <a:cs typeface="+mj-cs"/>
              </a:rPr>
              <a:t>động</a:t>
            </a:r>
            <a:r>
              <a:rPr kumimoji="0" lang="en-US" sz="3600" b="0" i="1" u="none" strike="noStrike" kern="0" cap="none" spc="0" normalizeH="0" baseline="0" noProof="0" dirty="0">
                <a:ln>
                  <a:noFill/>
                </a:ln>
                <a:solidFill>
                  <a:prstClr val="black"/>
                </a:solidFill>
                <a:effectLst>
                  <a:outerShdw blurRad="38100" dist="38100" dir="2700000" algn="tl">
                    <a:srgbClr val="000000">
                      <a:alpha val="43137"/>
                    </a:srgbClr>
                  </a:outerShdw>
                </a:effectLst>
                <a:uLnTx/>
                <a:uFillTx/>
                <a:latin typeface="Cambria" pitchFamily="18" charset="0"/>
                <a:ea typeface="Cambria" pitchFamily="18" charset="0"/>
                <a:cs typeface="+mj-cs"/>
              </a:rPr>
              <a:t> </a:t>
            </a:r>
            <a:r>
              <a:rPr kumimoji="0" lang="en-US" sz="3600" b="0" i="1" u="none" strike="noStrike" kern="0" cap="none" spc="0" normalizeH="0" baseline="0" noProof="0" dirty="0" err="1">
                <a:ln>
                  <a:noFill/>
                </a:ln>
                <a:solidFill>
                  <a:prstClr val="black"/>
                </a:solidFill>
                <a:effectLst>
                  <a:outerShdw blurRad="38100" dist="38100" dir="2700000" algn="tl">
                    <a:srgbClr val="000000">
                      <a:alpha val="43137"/>
                    </a:srgbClr>
                  </a:outerShdw>
                </a:effectLst>
                <a:uLnTx/>
                <a:uFillTx/>
                <a:latin typeface="Cambria" pitchFamily="18" charset="0"/>
                <a:ea typeface="Cambria" pitchFamily="18" charset="0"/>
                <a:cs typeface="+mj-cs"/>
              </a:rPr>
              <a:t>có</a:t>
            </a:r>
            <a:r>
              <a:rPr kumimoji="0" lang="en-US" sz="3600" b="0" i="1" u="none" strike="noStrike" kern="0" cap="none" spc="0" normalizeH="0" baseline="0" noProof="0" dirty="0">
                <a:ln>
                  <a:noFill/>
                </a:ln>
                <a:solidFill>
                  <a:prstClr val="black"/>
                </a:solidFill>
                <a:effectLst>
                  <a:outerShdw blurRad="38100" dist="38100" dir="2700000" algn="tl">
                    <a:srgbClr val="000000">
                      <a:alpha val="43137"/>
                    </a:srgbClr>
                  </a:outerShdw>
                </a:effectLst>
                <a:uLnTx/>
                <a:uFillTx/>
                <a:latin typeface="Cambria" pitchFamily="18" charset="0"/>
                <a:ea typeface="Cambria" pitchFamily="18" charset="0"/>
                <a:cs typeface="+mj-cs"/>
              </a:rPr>
              <a:t> </a:t>
            </a:r>
            <a:r>
              <a:rPr kumimoji="0" lang="en-US" sz="3600" b="0" i="1" u="none" strike="noStrike" kern="0" cap="none" spc="0" normalizeH="0" baseline="0" noProof="0" dirty="0" err="1">
                <a:ln>
                  <a:noFill/>
                </a:ln>
                <a:solidFill>
                  <a:prstClr val="black"/>
                </a:solidFill>
                <a:effectLst>
                  <a:outerShdw blurRad="38100" dist="38100" dir="2700000" algn="tl">
                    <a:srgbClr val="000000">
                      <a:alpha val="43137"/>
                    </a:srgbClr>
                  </a:outerShdw>
                </a:effectLst>
                <a:uLnTx/>
                <a:uFillTx/>
                <a:latin typeface="Cambria" pitchFamily="18" charset="0"/>
                <a:ea typeface="Cambria" pitchFamily="18" charset="0"/>
                <a:cs typeface="+mj-cs"/>
              </a:rPr>
              <a:t>vai</a:t>
            </a:r>
            <a:r>
              <a:rPr kumimoji="0" lang="en-US" sz="3600" b="0" i="1" u="none" strike="noStrike" kern="0" cap="none" spc="0" normalizeH="0" baseline="0" noProof="0" dirty="0">
                <a:ln>
                  <a:noFill/>
                </a:ln>
                <a:solidFill>
                  <a:prstClr val="black"/>
                </a:solidFill>
                <a:effectLst>
                  <a:outerShdw blurRad="38100" dist="38100" dir="2700000" algn="tl">
                    <a:srgbClr val="000000">
                      <a:alpha val="43137"/>
                    </a:srgbClr>
                  </a:outerShdw>
                </a:effectLst>
                <a:uLnTx/>
                <a:uFillTx/>
                <a:latin typeface="Cambria" pitchFamily="18" charset="0"/>
                <a:ea typeface="Cambria" pitchFamily="18" charset="0"/>
                <a:cs typeface="+mj-cs"/>
              </a:rPr>
              <a:t> </a:t>
            </a:r>
            <a:r>
              <a:rPr kumimoji="0" lang="en-US" sz="3600" b="0" i="1" u="none" strike="noStrike" kern="0" cap="none" spc="0" normalizeH="0" baseline="0" noProof="0" dirty="0" err="1">
                <a:ln>
                  <a:noFill/>
                </a:ln>
                <a:solidFill>
                  <a:prstClr val="black"/>
                </a:solidFill>
                <a:effectLst>
                  <a:outerShdw blurRad="38100" dist="38100" dir="2700000" algn="tl">
                    <a:srgbClr val="000000">
                      <a:alpha val="43137"/>
                    </a:srgbClr>
                  </a:outerShdw>
                </a:effectLst>
                <a:uLnTx/>
                <a:uFillTx/>
                <a:latin typeface="Cambria" pitchFamily="18" charset="0"/>
                <a:ea typeface="Cambria" pitchFamily="18" charset="0"/>
                <a:cs typeface="+mj-cs"/>
              </a:rPr>
              <a:t>trò</a:t>
            </a:r>
            <a:r>
              <a:rPr kumimoji="0" lang="en-US" sz="3600" b="0" i="1" u="none" strike="noStrike" kern="0" cap="none" spc="0" normalizeH="0" baseline="0" noProof="0" dirty="0">
                <a:ln>
                  <a:noFill/>
                </a:ln>
                <a:solidFill>
                  <a:prstClr val="black"/>
                </a:solidFill>
                <a:effectLst>
                  <a:outerShdw blurRad="38100" dist="38100" dir="2700000" algn="tl">
                    <a:srgbClr val="000000">
                      <a:alpha val="43137"/>
                    </a:srgbClr>
                  </a:outerShdw>
                </a:effectLst>
                <a:uLnTx/>
                <a:uFillTx/>
                <a:latin typeface="Cambria" pitchFamily="18" charset="0"/>
                <a:ea typeface="Cambria" pitchFamily="18" charset="0"/>
                <a:cs typeface="+mj-cs"/>
              </a:rPr>
              <a:t> </a:t>
            </a:r>
            <a:r>
              <a:rPr kumimoji="0" lang="en-US" sz="3600" b="0" i="1" u="none" strike="noStrike" kern="0" cap="none" spc="0" normalizeH="0" baseline="0" noProof="0" dirty="0" err="1">
                <a:ln>
                  <a:noFill/>
                </a:ln>
                <a:solidFill>
                  <a:prstClr val="black"/>
                </a:solidFill>
                <a:effectLst>
                  <a:outerShdw blurRad="38100" dist="38100" dir="2700000" algn="tl">
                    <a:srgbClr val="000000">
                      <a:alpha val="43137"/>
                    </a:srgbClr>
                  </a:outerShdw>
                </a:effectLst>
                <a:uLnTx/>
                <a:uFillTx/>
                <a:latin typeface="Cambria" pitchFamily="18" charset="0"/>
                <a:ea typeface="Cambria" pitchFamily="18" charset="0"/>
                <a:cs typeface="+mj-cs"/>
              </a:rPr>
              <a:t>như</a:t>
            </a:r>
            <a:r>
              <a:rPr kumimoji="0" lang="en-US" sz="3600" b="0" i="1" u="none" strike="noStrike" kern="0" cap="none" spc="0" normalizeH="0" baseline="0" noProof="0" dirty="0">
                <a:ln>
                  <a:noFill/>
                </a:ln>
                <a:solidFill>
                  <a:prstClr val="black"/>
                </a:solidFill>
                <a:effectLst>
                  <a:outerShdw blurRad="38100" dist="38100" dir="2700000" algn="tl">
                    <a:srgbClr val="000000">
                      <a:alpha val="43137"/>
                    </a:srgbClr>
                  </a:outerShdw>
                </a:effectLst>
                <a:uLnTx/>
                <a:uFillTx/>
                <a:latin typeface="Cambria" pitchFamily="18" charset="0"/>
                <a:ea typeface="Cambria" pitchFamily="18" charset="0"/>
                <a:cs typeface="+mj-cs"/>
              </a:rPr>
              <a:t> </a:t>
            </a:r>
            <a:r>
              <a:rPr kumimoji="0" lang="en-US" sz="3600" b="0" i="1" u="none" strike="noStrike" kern="0" cap="none" spc="0" normalizeH="0" baseline="0" noProof="0" dirty="0" err="1">
                <a:ln>
                  <a:noFill/>
                </a:ln>
                <a:solidFill>
                  <a:prstClr val="black"/>
                </a:solidFill>
                <a:effectLst>
                  <a:outerShdw blurRad="38100" dist="38100" dir="2700000" algn="tl">
                    <a:srgbClr val="000000">
                      <a:alpha val="43137"/>
                    </a:srgbClr>
                  </a:outerShdw>
                </a:effectLst>
                <a:uLnTx/>
                <a:uFillTx/>
                <a:latin typeface="Cambria" pitchFamily="18" charset="0"/>
                <a:ea typeface="Cambria" pitchFamily="18" charset="0"/>
                <a:cs typeface="+mj-cs"/>
              </a:rPr>
              <a:t>thế</a:t>
            </a:r>
            <a:r>
              <a:rPr kumimoji="0" lang="en-US" sz="3600" b="0" i="1" u="none" strike="noStrike" kern="0" cap="none" spc="0" normalizeH="0" baseline="0" noProof="0" dirty="0">
                <a:ln>
                  <a:noFill/>
                </a:ln>
                <a:solidFill>
                  <a:prstClr val="black"/>
                </a:solidFill>
                <a:effectLst>
                  <a:outerShdw blurRad="38100" dist="38100" dir="2700000" algn="tl">
                    <a:srgbClr val="000000">
                      <a:alpha val="43137"/>
                    </a:srgbClr>
                  </a:outerShdw>
                </a:effectLst>
                <a:uLnTx/>
                <a:uFillTx/>
                <a:latin typeface="Cambria" pitchFamily="18" charset="0"/>
                <a:ea typeface="Cambria" pitchFamily="18" charset="0"/>
                <a:cs typeface="+mj-cs"/>
              </a:rPr>
              <a:t> </a:t>
            </a:r>
            <a:r>
              <a:rPr kumimoji="0" lang="en-US" sz="3600" b="0" i="1" u="none" strike="noStrike" kern="0" cap="none" spc="0" normalizeH="0" baseline="0" noProof="0" dirty="0" err="1">
                <a:ln>
                  <a:noFill/>
                </a:ln>
                <a:solidFill>
                  <a:prstClr val="black"/>
                </a:solidFill>
                <a:effectLst>
                  <a:outerShdw blurRad="38100" dist="38100" dir="2700000" algn="tl">
                    <a:srgbClr val="000000">
                      <a:alpha val="43137"/>
                    </a:srgbClr>
                  </a:outerShdw>
                </a:effectLst>
                <a:uLnTx/>
                <a:uFillTx/>
                <a:latin typeface="Cambria" pitchFamily="18" charset="0"/>
                <a:ea typeface="Cambria" pitchFamily="18" charset="0"/>
                <a:cs typeface="+mj-cs"/>
              </a:rPr>
              <a:t>nào</a:t>
            </a:r>
            <a:r>
              <a:rPr kumimoji="0" lang="en-US" sz="3600" b="0" i="1" u="none" strike="noStrike" kern="0" cap="none" spc="0" normalizeH="0" baseline="0" noProof="0" dirty="0">
                <a:ln>
                  <a:noFill/>
                </a:ln>
                <a:solidFill>
                  <a:prstClr val="black"/>
                </a:solidFill>
                <a:effectLst>
                  <a:outerShdw blurRad="38100" dist="38100" dir="2700000" algn="tl">
                    <a:srgbClr val="000000">
                      <a:alpha val="43137"/>
                    </a:srgbClr>
                  </a:outerShdw>
                </a:effectLst>
                <a:uLnTx/>
                <a:uFillTx/>
                <a:latin typeface="Cambria" pitchFamily="18" charset="0"/>
                <a:ea typeface="Cambria" pitchFamily="18" charset="0"/>
                <a:cs typeface="+mj-cs"/>
              </a:rPr>
              <a:t> </a:t>
            </a:r>
            <a:r>
              <a:rPr kumimoji="0" lang="en-US" sz="3600" b="0" i="1" u="none" strike="noStrike" kern="0" cap="none" spc="0" normalizeH="0" baseline="0" noProof="0" dirty="0" err="1">
                <a:ln>
                  <a:noFill/>
                </a:ln>
                <a:solidFill>
                  <a:prstClr val="black"/>
                </a:solidFill>
                <a:effectLst>
                  <a:outerShdw blurRad="38100" dist="38100" dir="2700000" algn="tl">
                    <a:srgbClr val="000000">
                      <a:alpha val="43137"/>
                    </a:srgbClr>
                  </a:outerShdw>
                </a:effectLst>
                <a:uLnTx/>
                <a:uFillTx/>
                <a:latin typeface="Cambria" pitchFamily="18" charset="0"/>
                <a:ea typeface="Cambria" pitchFamily="18" charset="0"/>
                <a:cs typeface="+mj-cs"/>
              </a:rPr>
              <a:t>đối</a:t>
            </a:r>
            <a:r>
              <a:rPr kumimoji="0" lang="en-US" sz="3600" b="0" i="1" u="none" strike="noStrike" kern="0" cap="none" spc="0" normalizeH="0" baseline="0" noProof="0" dirty="0">
                <a:ln>
                  <a:noFill/>
                </a:ln>
                <a:solidFill>
                  <a:prstClr val="black"/>
                </a:solidFill>
                <a:effectLst>
                  <a:outerShdw blurRad="38100" dist="38100" dir="2700000" algn="tl">
                    <a:srgbClr val="000000">
                      <a:alpha val="43137"/>
                    </a:srgbClr>
                  </a:outerShdw>
                </a:effectLst>
                <a:uLnTx/>
                <a:uFillTx/>
                <a:latin typeface="Cambria" pitchFamily="18" charset="0"/>
                <a:ea typeface="Cambria" pitchFamily="18" charset="0"/>
                <a:cs typeface="+mj-cs"/>
              </a:rPr>
              <a:t> </a:t>
            </a:r>
            <a:r>
              <a:rPr kumimoji="0" lang="en-US" sz="3600" b="0" i="1" u="none" strike="noStrike" kern="0" cap="none" spc="0" normalizeH="0" baseline="0" noProof="0" dirty="0" err="1">
                <a:ln>
                  <a:noFill/>
                </a:ln>
                <a:solidFill>
                  <a:prstClr val="black"/>
                </a:solidFill>
                <a:effectLst>
                  <a:outerShdw blurRad="38100" dist="38100" dir="2700000" algn="tl">
                    <a:srgbClr val="000000">
                      <a:alpha val="43137"/>
                    </a:srgbClr>
                  </a:outerShdw>
                </a:effectLst>
                <a:uLnTx/>
                <a:uFillTx/>
                <a:latin typeface="Cambria" pitchFamily="18" charset="0"/>
                <a:ea typeface="Cambria" pitchFamily="18" charset="0"/>
                <a:cs typeface="+mj-cs"/>
              </a:rPr>
              <a:t>với</a:t>
            </a:r>
            <a:r>
              <a:rPr kumimoji="0" lang="en-US" sz="3600" b="0" i="1" u="none" strike="noStrike" kern="0" cap="none" spc="0" normalizeH="0" baseline="0" noProof="0" dirty="0">
                <a:ln>
                  <a:noFill/>
                </a:ln>
                <a:solidFill>
                  <a:prstClr val="black"/>
                </a:solidFill>
                <a:effectLst>
                  <a:outerShdw blurRad="38100" dist="38100" dir="2700000" algn="tl">
                    <a:srgbClr val="000000">
                      <a:alpha val="43137"/>
                    </a:srgbClr>
                  </a:outerShdw>
                </a:effectLst>
                <a:uLnTx/>
                <a:uFillTx/>
                <a:latin typeface="Cambria" pitchFamily="18" charset="0"/>
                <a:ea typeface="Cambria" pitchFamily="18" charset="0"/>
                <a:cs typeface="+mj-cs"/>
              </a:rPr>
              <a:t> </a:t>
            </a:r>
            <a:r>
              <a:rPr kumimoji="0" lang="en-US" sz="3600" b="0" i="1" u="none" strike="noStrike" kern="0" cap="none" spc="0" normalizeH="0" baseline="0" noProof="0" dirty="0" err="1">
                <a:ln>
                  <a:noFill/>
                </a:ln>
                <a:solidFill>
                  <a:prstClr val="black"/>
                </a:solidFill>
                <a:effectLst>
                  <a:outerShdw blurRad="38100" dist="38100" dir="2700000" algn="tl">
                    <a:srgbClr val="000000">
                      <a:alpha val="43137"/>
                    </a:srgbClr>
                  </a:outerShdw>
                </a:effectLst>
                <a:uLnTx/>
                <a:uFillTx/>
                <a:latin typeface="Cambria" pitchFamily="18" charset="0"/>
                <a:ea typeface="Cambria" pitchFamily="18" charset="0"/>
                <a:cs typeface="+mj-cs"/>
              </a:rPr>
              <a:t>bản</a:t>
            </a:r>
            <a:r>
              <a:rPr kumimoji="0" lang="en-US" sz="3600" b="0" i="1" u="none" strike="noStrike" kern="0" cap="none" spc="0" normalizeH="0" baseline="0" noProof="0" dirty="0">
                <a:ln>
                  <a:noFill/>
                </a:ln>
                <a:solidFill>
                  <a:prstClr val="black"/>
                </a:solidFill>
                <a:effectLst>
                  <a:outerShdw blurRad="38100" dist="38100" dir="2700000" algn="tl">
                    <a:srgbClr val="000000">
                      <a:alpha val="43137"/>
                    </a:srgbClr>
                  </a:outerShdw>
                </a:effectLst>
                <a:uLnTx/>
                <a:uFillTx/>
                <a:latin typeface="Cambria" pitchFamily="18" charset="0"/>
                <a:ea typeface="Cambria" pitchFamily="18" charset="0"/>
                <a:cs typeface="+mj-cs"/>
              </a:rPr>
              <a:t> </a:t>
            </a:r>
            <a:r>
              <a:rPr kumimoji="0" lang="en-US" sz="3600" b="0" i="1" u="none" strike="noStrike" kern="0" cap="none" spc="0" normalizeH="0" baseline="0" noProof="0" dirty="0" err="1">
                <a:ln>
                  <a:noFill/>
                </a:ln>
                <a:solidFill>
                  <a:prstClr val="black"/>
                </a:solidFill>
                <a:effectLst>
                  <a:outerShdw blurRad="38100" dist="38100" dir="2700000" algn="tl">
                    <a:srgbClr val="000000">
                      <a:alpha val="43137"/>
                    </a:srgbClr>
                  </a:outerShdw>
                </a:effectLst>
                <a:uLnTx/>
                <a:uFillTx/>
                <a:latin typeface="Cambria" pitchFamily="18" charset="0"/>
                <a:ea typeface="Cambria" pitchFamily="18" charset="0"/>
                <a:cs typeface="+mj-cs"/>
              </a:rPr>
              <a:t>thân</a:t>
            </a:r>
            <a:r>
              <a:rPr kumimoji="0" lang="en-US" sz="3600" b="0" i="1" u="none" strike="noStrike" kern="0" cap="none" spc="0" normalizeH="0" baseline="0" noProof="0" dirty="0">
                <a:ln>
                  <a:noFill/>
                </a:ln>
                <a:solidFill>
                  <a:prstClr val="black"/>
                </a:solidFill>
                <a:effectLst>
                  <a:outerShdw blurRad="38100" dist="38100" dir="2700000" algn="tl">
                    <a:srgbClr val="000000">
                      <a:alpha val="43137"/>
                    </a:srgbClr>
                  </a:outerShdw>
                </a:effectLst>
                <a:uLnTx/>
                <a:uFillTx/>
                <a:latin typeface="Cambria" pitchFamily="18" charset="0"/>
                <a:ea typeface="Cambria" pitchFamily="18" charset="0"/>
                <a:cs typeface="+mj-cs"/>
              </a:rPr>
              <a:t>, </a:t>
            </a:r>
            <a:r>
              <a:rPr kumimoji="0" lang="en-US" sz="3600" b="0" i="1" u="none" strike="noStrike" kern="0" cap="none" spc="0" normalizeH="0" baseline="0" noProof="0" dirty="0" err="1">
                <a:ln>
                  <a:noFill/>
                </a:ln>
                <a:solidFill>
                  <a:prstClr val="black"/>
                </a:solidFill>
                <a:effectLst>
                  <a:outerShdw blurRad="38100" dist="38100" dir="2700000" algn="tl">
                    <a:srgbClr val="000000">
                      <a:alpha val="43137"/>
                    </a:srgbClr>
                  </a:outerShdw>
                </a:effectLst>
                <a:uLnTx/>
                <a:uFillTx/>
                <a:latin typeface="Cambria" pitchFamily="18" charset="0"/>
                <a:ea typeface="Cambria" pitchFamily="18" charset="0"/>
                <a:cs typeface="+mj-cs"/>
              </a:rPr>
              <a:t>gia</a:t>
            </a:r>
            <a:r>
              <a:rPr kumimoji="0" lang="en-US" sz="3600" b="0" i="1" u="none" strike="noStrike" kern="0" cap="none" spc="0" normalizeH="0" baseline="0" noProof="0" dirty="0">
                <a:ln>
                  <a:noFill/>
                </a:ln>
                <a:solidFill>
                  <a:prstClr val="black"/>
                </a:solidFill>
                <a:effectLst>
                  <a:outerShdw blurRad="38100" dist="38100" dir="2700000" algn="tl">
                    <a:srgbClr val="000000">
                      <a:alpha val="43137"/>
                    </a:srgbClr>
                  </a:outerShdw>
                </a:effectLst>
                <a:uLnTx/>
                <a:uFillTx/>
                <a:latin typeface="Cambria" pitchFamily="18" charset="0"/>
                <a:ea typeface="Cambria" pitchFamily="18" charset="0"/>
                <a:cs typeface="+mj-cs"/>
              </a:rPr>
              <a:t> </a:t>
            </a:r>
            <a:r>
              <a:rPr kumimoji="0" lang="en-US" sz="3600" b="0" i="1" u="none" strike="noStrike" kern="0" cap="none" spc="0" normalizeH="0" baseline="0" noProof="0" dirty="0" err="1">
                <a:ln>
                  <a:noFill/>
                </a:ln>
                <a:solidFill>
                  <a:prstClr val="black"/>
                </a:solidFill>
                <a:effectLst>
                  <a:outerShdw blurRad="38100" dist="38100" dir="2700000" algn="tl">
                    <a:srgbClr val="000000">
                      <a:alpha val="43137"/>
                    </a:srgbClr>
                  </a:outerShdw>
                </a:effectLst>
                <a:uLnTx/>
                <a:uFillTx/>
                <a:latin typeface="Cambria" pitchFamily="18" charset="0"/>
                <a:ea typeface="Cambria" pitchFamily="18" charset="0"/>
                <a:cs typeface="+mj-cs"/>
              </a:rPr>
              <a:t>đình</a:t>
            </a:r>
            <a:r>
              <a:rPr kumimoji="0" lang="en-US" sz="3600" b="0" i="1" u="none" strike="noStrike" kern="0" cap="none" spc="0" normalizeH="0" baseline="0" noProof="0" dirty="0">
                <a:ln>
                  <a:noFill/>
                </a:ln>
                <a:solidFill>
                  <a:prstClr val="black"/>
                </a:solidFill>
                <a:effectLst>
                  <a:outerShdw blurRad="38100" dist="38100" dir="2700000" algn="tl">
                    <a:srgbClr val="000000">
                      <a:alpha val="43137"/>
                    </a:srgbClr>
                  </a:outerShdw>
                </a:effectLst>
                <a:uLnTx/>
                <a:uFillTx/>
                <a:latin typeface="Cambria" pitchFamily="18" charset="0"/>
                <a:ea typeface="Cambria" pitchFamily="18" charset="0"/>
                <a:cs typeface="+mj-cs"/>
              </a:rPr>
              <a:t> </a:t>
            </a:r>
            <a:r>
              <a:rPr kumimoji="0" lang="en-US" sz="3600" b="0" i="1" u="none" strike="noStrike" kern="0" cap="none" spc="0" normalizeH="0" baseline="0" noProof="0" dirty="0" err="1">
                <a:ln>
                  <a:noFill/>
                </a:ln>
                <a:solidFill>
                  <a:prstClr val="black"/>
                </a:solidFill>
                <a:effectLst>
                  <a:outerShdw blurRad="38100" dist="38100" dir="2700000" algn="tl">
                    <a:srgbClr val="000000">
                      <a:alpha val="43137"/>
                    </a:srgbClr>
                  </a:outerShdw>
                </a:effectLst>
                <a:uLnTx/>
                <a:uFillTx/>
                <a:latin typeface="Cambria" pitchFamily="18" charset="0"/>
                <a:ea typeface="Cambria" pitchFamily="18" charset="0"/>
                <a:cs typeface="+mj-cs"/>
              </a:rPr>
              <a:t>và</a:t>
            </a:r>
            <a:r>
              <a:rPr kumimoji="0" lang="en-US" sz="3600" b="0" i="1" u="none" strike="noStrike" kern="0" cap="none" spc="0" normalizeH="0" baseline="0" noProof="0" dirty="0">
                <a:ln>
                  <a:noFill/>
                </a:ln>
                <a:solidFill>
                  <a:prstClr val="black"/>
                </a:solidFill>
                <a:effectLst>
                  <a:outerShdw blurRad="38100" dist="38100" dir="2700000" algn="tl">
                    <a:srgbClr val="000000">
                      <a:alpha val="43137"/>
                    </a:srgbClr>
                  </a:outerShdw>
                </a:effectLst>
                <a:uLnTx/>
                <a:uFillTx/>
                <a:latin typeface="Cambria" pitchFamily="18" charset="0"/>
                <a:ea typeface="Cambria" pitchFamily="18" charset="0"/>
                <a:cs typeface="+mj-cs"/>
              </a:rPr>
              <a:t> </a:t>
            </a:r>
            <a:r>
              <a:rPr kumimoji="0" lang="en-US" sz="3600" b="0" i="1" u="none" strike="noStrike" kern="0" cap="none" spc="0" normalizeH="0" baseline="0" noProof="0" dirty="0" err="1">
                <a:ln>
                  <a:noFill/>
                </a:ln>
                <a:solidFill>
                  <a:prstClr val="black"/>
                </a:solidFill>
                <a:effectLst>
                  <a:outerShdw blurRad="38100" dist="38100" dir="2700000" algn="tl">
                    <a:srgbClr val="000000">
                      <a:alpha val="43137"/>
                    </a:srgbClr>
                  </a:outerShdw>
                </a:effectLst>
                <a:uLnTx/>
                <a:uFillTx/>
                <a:latin typeface="Cambria" pitchFamily="18" charset="0"/>
                <a:ea typeface="Cambria" pitchFamily="18" charset="0"/>
                <a:cs typeface="+mj-cs"/>
              </a:rPr>
              <a:t>xã</a:t>
            </a:r>
            <a:r>
              <a:rPr kumimoji="0" lang="en-US" sz="3600" b="0" i="1" u="none" strike="noStrike" kern="0" cap="none" spc="0" normalizeH="0" baseline="0" noProof="0" dirty="0">
                <a:ln>
                  <a:noFill/>
                </a:ln>
                <a:solidFill>
                  <a:prstClr val="black"/>
                </a:solidFill>
                <a:effectLst>
                  <a:outerShdw blurRad="38100" dist="38100" dir="2700000" algn="tl">
                    <a:srgbClr val="000000">
                      <a:alpha val="43137"/>
                    </a:srgbClr>
                  </a:outerShdw>
                </a:effectLst>
                <a:uLnTx/>
                <a:uFillTx/>
                <a:latin typeface="Cambria" pitchFamily="18" charset="0"/>
                <a:ea typeface="Cambria" pitchFamily="18" charset="0"/>
                <a:cs typeface="+mj-cs"/>
              </a:rPr>
              <a:t> </a:t>
            </a:r>
            <a:r>
              <a:rPr kumimoji="0" lang="en-US" sz="3600" b="0" i="1" u="none" strike="noStrike" kern="0" cap="none" spc="0" normalizeH="0" baseline="0" noProof="0" dirty="0" err="1">
                <a:ln>
                  <a:noFill/>
                </a:ln>
                <a:solidFill>
                  <a:prstClr val="black"/>
                </a:solidFill>
                <a:effectLst>
                  <a:outerShdw blurRad="38100" dist="38100" dir="2700000" algn="tl">
                    <a:srgbClr val="000000">
                      <a:alpha val="43137"/>
                    </a:srgbClr>
                  </a:outerShdw>
                </a:effectLst>
                <a:uLnTx/>
                <a:uFillTx/>
                <a:latin typeface="Cambria" pitchFamily="18" charset="0"/>
                <a:ea typeface="Cambria" pitchFamily="18" charset="0"/>
                <a:cs typeface="+mj-cs"/>
              </a:rPr>
              <a:t>hội</a:t>
            </a:r>
            <a:r>
              <a:rPr kumimoji="0" lang="en-US" sz="3600" b="0" i="1" u="none" strike="noStrike" kern="0" cap="none" spc="0" normalizeH="0" baseline="0" noProof="0" dirty="0">
                <a:ln>
                  <a:noFill/>
                </a:ln>
                <a:solidFill>
                  <a:prstClr val="black"/>
                </a:solidFill>
                <a:effectLst>
                  <a:outerShdw blurRad="38100" dist="38100" dir="2700000" algn="tl">
                    <a:srgbClr val="000000">
                      <a:alpha val="43137"/>
                    </a:srgbClr>
                  </a:outerShdw>
                </a:effectLst>
                <a:uLnTx/>
                <a:uFillTx/>
                <a:latin typeface="Cambria" pitchFamily="18" charset="0"/>
                <a:ea typeface="Cambria" pitchFamily="18" charset="0"/>
                <a:cs typeface="+mj-cs"/>
              </a:rPr>
              <a:t> </a:t>
            </a:r>
            <a:r>
              <a:rPr kumimoji="0" lang="en-US" sz="3600" b="0" i="1" u="none" strike="noStrike" kern="0" cap="none" spc="0" normalizeH="0" baseline="0" noProof="0" dirty="0" err="1">
                <a:ln>
                  <a:noFill/>
                </a:ln>
                <a:solidFill>
                  <a:prstClr val="black"/>
                </a:solidFill>
                <a:effectLst>
                  <a:outerShdw blurRad="38100" dist="38100" dir="2700000" algn="tl">
                    <a:srgbClr val="000000">
                      <a:alpha val="43137"/>
                    </a:srgbClr>
                  </a:outerShdw>
                </a:effectLst>
                <a:uLnTx/>
                <a:uFillTx/>
                <a:latin typeface="Cambria" pitchFamily="18" charset="0"/>
                <a:ea typeface="Cambria" pitchFamily="18" charset="0"/>
                <a:cs typeface="+mj-cs"/>
              </a:rPr>
              <a:t>ngày</a:t>
            </a:r>
            <a:r>
              <a:rPr kumimoji="0" lang="en-US" sz="3600" b="0" i="1" u="none" strike="noStrike" kern="0" cap="none" spc="0" normalizeH="0" baseline="0" noProof="0" dirty="0">
                <a:ln>
                  <a:noFill/>
                </a:ln>
                <a:solidFill>
                  <a:prstClr val="black"/>
                </a:solidFill>
                <a:effectLst>
                  <a:outerShdw blurRad="38100" dist="38100" dir="2700000" algn="tl">
                    <a:srgbClr val="000000">
                      <a:alpha val="43137"/>
                    </a:srgbClr>
                  </a:outerShdw>
                </a:effectLst>
                <a:uLnTx/>
                <a:uFillTx/>
                <a:latin typeface="Cambria" pitchFamily="18" charset="0"/>
                <a:ea typeface="Cambria" pitchFamily="18" charset="0"/>
                <a:cs typeface="+mj-cs"/>
              </a:rPr>
              <a:t> nay?</a:t>
            </a:r>
            <a:endParaRPr kumimoji="0" lang="vi-VN" sz="3600" b="0" i="1" u="none" strike="noStrike" kern="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Cambria" pitchFamily="18" charset="0"/>
              <a:ea typeface="Cambria" pitchFamily="18" charset="0"/>
            </a:endParaRPr>
          </a:p>
        </p:txBody>
      </p:sp>
    </p:spTree>
    <p:extLst>
      <p:ext uri="{BB962C8B-B14F-4D97-AF65-F5344CB8AC3E}">
        <p14:creationId xmlns="" xmlns:p14="http://schemas.microsoft.com/office/powerpoint/2010/main" val="1889758621"/>
      </p:ext>
    </p:extLst>
  </p:cSld>
  <p:clrMapOvr>
    <a:masterClrMapping/>
  </p:clrMapOvr>
  <p:transition advTm="20163">
    <p:random/>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图片 3075" descr="5"/>
          <p:cNvPicPr>
            <a:picLocks noChangeAspect="1"/>
          </p:cNvPicPr>
          <p:nvPr/>
        </p:nvPicPr>
        <p:blipFill>
          <a:blip r:embed="rId3"/>
          <a:stretch>
            <a:fillRect/>
          </a:stretch>
        </p:blipFill>
        <p:spPr>
          <a:xfrm>
            <a:off x="309095" y="197627"/>
            <a:ext cx="11552348" cy="6535149"/>
          </a:xfrm>
          <a:prstGeom prst="rect">
            <a:avLst/>
          </a:prstGeom>
          <a:noFill/>
          <a:ln w="9525">
            <a:noFill/>
          </a:ln>
        </p:spPr>
      </p:pic>
      <p:sp>
        <p:nvSpPr>
          <p:cNvPr id="3" name="Rounded Rectangle 2"/>
          <p:cNvSpPr/>
          <p:nvPr/>
        </p:nvSpPr>
        <p:spPr>
          <a:xfrm>
            <a:off x="1545466" y="1250031"/>
            <a:ext cx="9942489" cy="3528812"/>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spcCol="0" rtlCol="0" anchor="ctr"/>
          <a:lstStyle/>
          <a:p>
            <a:r>
              <a:rPr lang="vi-VN" sz="2800" dirty="0">
                <a:solidFill>
                  <a:schemeClr val="tx1"/>
                </a:solidFill>
                <a:latin typeface="Cambria" pitchFamily="18" charset="0"/>
                <a:ea typeface="Cambria" pitchFamily="18" charset="0"/>
              </a:rPr>
              <a:t>	Lao động giúp con người tạo ra sản phẩm vật chất, tinh thần nuôi sống bản thân, gia đình, góp phần xây dựng xã hội phát triển. Nó giúp con người làm chủ bản thân, làm chủ cuộc sống của chính mình, nó đem đến cho con người niềm vui, tìm thấy được ý nghĩa thực sự của cuộc sống.</a:t>
            </a:r>
            <a:r>
              <a:rPr lang="vi-VN" sz="2800" dirty="0">
                <a:solidFill>
                  <a:schemeClr val="tx1"/>
                </a:solidFill>
              </a:rPr>
              <a:t/>
            </a:r>
            <a:br>
              <a:rPr lang="vi-VN" sz="2800" dirty="0">
                <a:solidFill>
                  <a:schemeClr val="tx1"/>
                </a:solidFill>
              </a:rPr>
            </a:br>
            <a:endParaRPr lang="vi-VN" sz="2800" b="1" dirty="0">
              <a:ln w="1905"/>
              <a:solidFill>
                <a:schemeClr val="tx1"/>
              </a:solidFill>
              <a:effectLst>
                <a:outerShdw blurRad="38100" dist="38100" dir="2700000" algn="tl">
                  <a:srgbClr val="000000">
                    <a:alpha val="43137"/>
                  </a:srgbClr>
                </a:outerShdw>
              </a:effectLst>
              <a:latin typeface="Cambria" pitchFamily="18" charset="0"/>
              <a:ea typeface="Cambria" pitchFamily="18" charset="0"/>
            </a:endParaRPr>
          </a:p>
        </p:txBody>
      </p:sp>
      <p:pic>
        <p:nvPicPr>
          <p:cNvPr id="1026" name="Picture 2"/>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8802240" y="3595940"/>
            <a:ext cx="3389760" cy="358867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1056742" y="487312"/>
            <a:ext cx="1516257" cy="76651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4108018215"/>
      </p:ext>
    </p:extLst>
  </p:cSld>
  <p:clrMapOvr>
    <a:masterClrMapping/>
  </p:clrMapOvr>
  <p:transition advTm="21547">
    <p:random/>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 xmlns:a16="http://schemas.microsoft.com/office/drawing/2014/main" id="{24D407BA-7178-4C37-B9A4-4CFE4C7729CE}"/>
              </a:ext>
            </a:extLst>
          </p:cNvPr>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0" y="0"/>
            <a:ext cx="12192000" cy="6858000"/>
          </a:xfrm>
          <a:prstGeom prst="rect">
            <a:avLst/>
          </a:prstGeom>
        </p:spPr>
      </p:pic>
      <p:sp>
        <p:nvSpPr>
          <p:cNvPr id="9" name="矩形 8">
            <a:extLst>
              <a:ext uri="{FF2B5EF4-FFF2-40B4-BE49-F238E27FC236}">
                <a16:creationId xmlns="" xmlns:a16="http://schemas.microsoft.com/office/drawing/2014/main" id="{2BA0DE53-E98D-4841-8B5D-2DB416491887}"/>
              </a:ext>
            </a:extLst>
          </p:cNvPr>
          <p:cNvSpPr/>
          <p:nvPr/>
        </p:nvSpPr>
        <p:spPr>
          <a:xfrm flipH="1">
            <a:off x="354014" y="342900"/>
            <a:ext cx="11482388" cy="6173786"/>
          </a:xfrm>
          <a:prstGeom prst="rect">
            <a:avLst/>
          </a:prstGeom>
          <a:noFill/>
          <a:ln>
            <a:solidFill>
              <a:srgbClr val="2B80A5"/>
            </a:solidFill>
          </a:ln>
        </p:spPr>
        <p:style>
          <a:lnRef idx="2">
            <a:schemeClr val="accent1">
              <a:shade val="50000"/>
            </a:schemeClr>
          </a:lnRef>
          <a:fillRef idx="1">
            <a:schemeClr val="accent1"/>
          </a:fillRef>
          <a:effectRef idx="0">
            <a:schemeClr val="accent1"/>
          </a:effectRef>
          <a:fontRef idx="minor">
            <a:schemeClr val="lt1"/>
          </a:fontRef>
        </p:style>
        <p:txBody>
          <a:bodyPr lIns="91378" tIns="45687" rIns="91378" bIns="45687" rtlCol="0" anchor="ctr"/>
          <a:lstStyle/>
          <a:p>
            <a:pPr algn="ctr"/>
            <a:endParaRPr lang="zh-CN" altLang="en-US" dirty="0"/>
          </a:p>
        </p:txBody>
      </p:sp>
      <p:sp>
        <p:nvSpPr>
          <p:cNvPr id="19" name="Title 1"/>
          <p:cNvSpPr txBox="1">
            <a:spLocks/>
          </p:cNvSpPr>
          <p:nvPr/>
        </p:nvSpPr>
        <p:spPr>
          <a:xfrm>
            <a:off x="1687134" y="1650370"/>
            <a:ext cx="8126569" cy="2012323"/>
          </a:xfrm>
          <a:prstGeom prst="rect">
            <a:avLst/>
          </a:prstGeom>
        </p:spPr>
        <p:txBody>
          <a:bodyPr vert="horz" lIns="91376" tIns="45685" rIns="91376" bIns="45685" numCol="1" rtlCol="0" anchor="b">
            <a:prstTxWarp prst="textPlain">
              <a:avLst>
                <a:gd name="adj" fmla="val 50268"/>
              </a:avLst>
            </a:prstTxWarp>
            <a:normAutofit/>
          </a:bodyPr>
          <a:lstStyle>
            <a:lvl1pPr marL="0" indent="0" algn="ctr" defTabSz="914400" rtl="0" eaLnBrk="1" latinLnBrk="0" hangingPunct="1">
              <a:lnSpc>
                <a:spcPct val="90000"/>
              </a:lnSpc>
              <a:spcBef>
                <a:spcPct val="0"/>
              </a:spcBef>
              <a:buFont typeface="Arial" pitchFamily="34" charset="0"/>
              <a:buNone/>
              <a:defRPr lang="vi-VN" sz="6600" kern="1200">
                <a:solidFill>
                  <a:schemeClr val="tx1"/>
                </a:solidFill>
                <a:latin typeface="+mj-lt"/>
                <a:ea typeface="+mj-ea"/>
                <a:cs typeface="+mj-cs"/>
              </a:defRPr>
            </a:lvl1pPr>
          </a:lstStyle>
          <a:p>
            <a:pPr defTabSz="913776"/>
            <a:r>
              <a:rPr lang="en-US" sz="3200" b="1" dirty="0">
                <a:ln w="12700">
                  <a:solidFill>
                    <a:srgbClr val="404040">
                      <a:satMod val="155000"/>
                    </a:srgbClr>
                  </a:solidFill>
                  <a:prstDash val="solid"/>
                </a:ln>
                <a:solidFill>
                  <a:schemeClr val="tx2">
                    <a:lumMod val="60000"/>
                    <a:lumOff val="40000"/>
                  </a:schemeClr>
                </a:solidFill>
                <a:effectLst>
                  <a:outerShdw blurRad="41275" dist="20320" dir="1800000" algn="tl" rotWithShape="0">
                    <a:srgbClr val="000000">
                      <a:alpha val="40000"/>
                    </a:srgbClr>
                  </a:outerShdw>
                </a:effectLst>
                <a:latin typeface="Cambria"/>
              </a:rPr>
              <a:t>CHÀO TẠM BIỆT CÁC EM</a:t>
            </a:r>
            <a:endParaRPr lang="en-US" sz="3200" dirty="0">
              <a:solidFill>
                <a:schemeClr val="tx2">
                  <a:lumMod val="60000"/>
                  <a:lumOff val="40000"/>
                </a:schemeClr>
              </a:solidFill>
              <a:latin typeface="Cambria"/>
            </a:endParaRPr>
          </a:p>
        </p:txBody>
      </p:sp>
      <p:sp>
        <p:nvSpPr>
          <p:cNvPr id="20" name="Subtitle 2"/>
          <p:cNvSpPr txBox="1">
            <a:spLocks/>
          </p:cNvSpPr>
          <p:nvPr/>
        </p:nvSpPr>
        <p:spPr>
          <a:xfrm>
            <a:off x="2951569" y="3658460"/>
            <a:ext cx="7171227" cy="1329678"/>
          </a:xfrm>
          <a:prstGeom prst="rect">
            <a:avLst/>
          </a:prstGeom>
        </p:spPr>
        <p:txBody>
          <a:bodyPr vert="horz" lIns="91376" tIns="45685" rIns="91376" bIns="45685" rtlCol="0">
            <a:normAutofit fontScale="77500" lnSpcReduction="20000"/>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lgn="ctr" defTabSz="914400" rtl="0" eaLnBrk="1" latinLnBrk="0" hangingPunct="1">
              <a:lnSpc>
                <a:spcPct val="100000"/>
              </a:lnSpc>
              <a:spcBef>
                <a:spcPts val="0"/>
              </a:spcBef>
              <a:buClr>
                <a:schemeClr val="tx1">
                  <a:lumMod val="75000"/>
                  <a:lumOff val="25000"/>
                </a:schemeClr>
              </a:buClr>
              <a:buSzPct val="100000"/>
              <a:buFont typeface="Arial" pitchFamily="34" charset="0"/>
              <a:buNone/>
              <a:defRPr lang="vi-VN" sz="4800" kern="1200" cap="none" baseline="0">
                <a:solidFill>
                  <a:schemeClr val="tx1">
                    <a:lumMod val="75000"/>
                    <a:lumOff val="25000"/>
                  </a:schemeClr>
                </a:solidFill>
                <a:latin typeface="+mn-lt"/>
                <a:ea typeface="+mn-ea"/>
                <a:cs typeface="+mn-cs"/>
              </a:defRPr>
            </a:lvl1pPr>
            <a:lvl2pPr marL="457200" indent="0" algn="ctr" defTabSz="914400" rtl="0" eaLnBrk="1" latinLnBrk="0" hangingPunct="1">
              <a:lnSpc>
                <a:spcPct val="100000"/>
              </a:lnSpc>
              <a:spcBef>
                <a:spcPts val="1000"/>
              </a:spcBef>
              <a:buClr>
                <a:schemeClr val="tx1">
                  <a:lumMod val="75000"/>
                  <a:lumOff val="25000"/>
                </a:schemeClr>
              </a:buClr>
              <a:buSzPct val="100000"/>
              <a:buFont typeface="Arial" pitchFamily="34" charset="0"/>
              <a:buNone/>
              <a:defRPr lang="vi-VN" sz="2800" kern="1200">
                <a:solidFill>
                  <a:schemeClr val="tx1"/>
                </a:solidFill>
                <a:latin typeface="+mn-lt"/>
                <a:ea typeface="+mn-ea"/>
                <a:cs typeface="+mn-cs"/>
              </a:defRPr>
            </a:lvl2pPr>
            <a:lvl3pPr marL="914400" indent="0" algn="ctr" defTabSz="914400" rtl="0" eaLnBrk="1" latinLnBrk="0" hangingPunct="1">
              <a:lnSpc>
                <a:spcPct val="100000"/>
              </a:lnSpc>
              <a:spcBef>
                <a:spcPts val="800"/>
              </a:spcBef>
              <a:buClr>
                <a:schemeClr val="tx1">
                  <a:lumMod val="75000"/>
                  <a:lumOff val="25000"/>
                </a:schemeClr>
              </a:buClr>
              <a:buSzPct val="100000"/>
              <a:buFont typeface="Arial" pitchFamily="34" charset="0"/>
              <a:buNone/>
              <a:defRPr lang="vi-VN" sz="2400" kern="1200">
                <a:solidFill>
                  <a:schemeClr val="tx1"/>
                </a:solidFill>
                <a:latin typeface="+mn-lt"/>
                <a:ea typeface="+mn-ea"/>
                <a:cs typeface="+mn-cs"/>
              </a:defRPr>
            </a:lvl3pPr>
            <a:lvl4pPr marL="1371600" indent="0" algn="ctr" defTabSz="914400" rtl="0" eaLnBrk="1" latinLnBrk="0" hangingPunct="1">
              <a:lnSpc>
                <a:spcPct val="100000"/>
              </a:lnSpc>
              <a:spcBef>
                <a:spcPts val="800"/>
              </a:spcBef>
              <a:buClr>
                <a:schemeClr val="tx1">
                  <a:lumMod val="75000"/>
                  <a:lumOff val="25000"/>
                </a:schemeClr>
              </a:buClr>
              <a:buSzPct val="100000"/>
              <a:buFont typeface="Arial" pitchFamily="34" charset="0"/>
              <a:buNone/>
              <a:defRPr lang="vi-VN" sz="2000" kern="1200">
                <a:solidFill>
                  <a:schemeClr val="tx1"/>
                </a:solidFill>
                <a:latin typeface="+mn-lt"/>
                <a:ea typeface="+mn-ea"/>
                <a:cs typeface="+mn-cs"/>
              </a:defRPr>
            </a:lvl4pPr>
            <a:lvl5pPr marL="1828800" indent="0" algn="ctr" defTabSz="914400" rtl="0" eaLnBrk="1" latinLnBrk="0" hangingPunct="1">
              <a:lnSpc>
                <a:spcPct val="100000"/>
              </a:lnSpc>
              <a:spcBef>
                <a:spcPts val="800"/>
              </a:spcBef>
              <a:buClr>
                <a:schemeClr val="tx1">
                  <a:lumMod val="75000"/>
                  <a:lumOff val="25000"/>
                </a:schemeClr>
              </a:buClr>
              <a:buSzPct val="100000"/>
              <a:buFont typeface="Arial" pitchFamily="34" charset="0"/>
              <a:buNone/>
              <a:defRPr lang="vi-VN" sz="2000" kern="1200">
                <a:solidFill>
                  <a:schemeClr val="tx1"/>
                </a:solidFill>
                <a:latin typeface="+mn-lt"/>
                <a:ea typeface="+mn-ea"/>
                <a:cs typeface="+mn-cs"/>
              </a:defRPr>
            </a:lvl5pPr>
            <a:lvl6pPr marL="2286000" indent="0" algn="ctr" defTabSz="914400" rtl="0" eaLnBrk="1" latinLnBrk="0" hangingPunct="1">
              <a:lnSpc>
                <a:spcPct val="90000"/>
              </a:lnSpc>
              <a:spcBef>
                <a:spcPts val="800"/>
              </a:spcBef>
              <a:buSzPct val="80000"/>
              <a:buFont typeface="Arial" pitchFamily="34" charset="0"/>
              <a:buNone/>
              <a:defRPr lang="vi-VN" sz="2000" kern="1200">
                <a:solidFill>
                  <a:schemeClr val="tx1"/>
                </a:solidFill>
                <a:latin typeface="+mn-lt"/>
                <a:ea typeface="+mn-ea"/>
                <a:cs typeface="+mn-cs"/>
              </a:defRPr>
            </a:lvl6pPr>
            <a:lvl7pPr marL="2743200" indent="0" algn="ctr" defTabSz="914400" rtl="0" eaLnBrk="1" latinLnBrk="0" hangingPunct="1">
              <a:lnSpc>
                <a:spcPct val="90000"/>
              </a:lnSpc>
              <a:spcBef>
                <a:spcPts val="800"/>
              </a:spcBef>
              <a:buSzPct val="80000"/>
              <a:buFont typeface="Arial" pitchFamily="34" charset="0"/>
              <a:buNone/>
              <a:defRPr lang="vi-VN" sz="2000" kern="1200" baseline="0">
                <a:solidFill>
                  <a:schemeClr val="tx1"/>
                </a:solidFill>
                <a:latin typeface="+mn-lt"/>
                <a:ea typeface="+mn-ea"/>
                <a:cs typeface="+mn-cs"/>
              </a:defRPr>
            </a:lvl7pPr>
            <a:lvl8pPr marL="3200400" indent="0" algn="ctr" defTabSz="914400" rtl="0" eaLnBrk="1" latinLnBrk="0" hangingPunct="1">
              <a:lnSpc>
                <a:spcPct val="90000"/>
              </a:lnSpc>
              <a:spcBef>
                <a:spcPts val="800"/>
              </a:spcBef>
              <a:buSzPct val="80000"/>
              <a:buFont typeface="Arial" pitchFamily="34" charset="0"/>
              <a:buNone/>
              <a:defRPr lang="vi-VN" sz="2000" kern="1200" baseline="0">
                <a:solidFill>
                  <a:schemeClr val="tx1"/>
                </a:solidFill>
                <a:latin typeface="+mn-lt"/>
                <a:ea typeface="+mn-ea"/>
                <a:cs typeface="+mn-cs"/>
              </a:defRPr>
            </a:lvl8pPr>
            <a:lvl9pPr marL="3657600" indent="0" algn="ctr" defTabSz="914400" rtl="0" eaLnBrk="1" latinLnBrk="0" hangingPunct="1">
              <a:lnSpc>
                <a:spcPct val="90000"/>
              </a:lnSpc>
              <a:spcBef>
                <a:spcPts val="800"/>
              </a:spcBef>
              <a:buSzPct val="80000"/>
              <a:buFont typeface="Arial" pitchFamily="34" charset="0"/>
              <a:buNone/>
              <a:defRPr lang="vi-VN" sz="2000" kern="1200" baseline="0">
                <a:solidFill>
                  <a:schemeClr val="tx1"/>
                </a:solidFill>
                <a:latin typeface="+mn-lt"/>
                <a:ea typeface="+mn-ea"/>
                <a:cs typeface="+mn-cs"/>
              </a:defRPr>
            </a:lvl9pPr>
          </a:lstStyle>
          <a:p>
            <a:pPr defTabSz="913776">
              <a:buClr>
                <a:sysClr val="windowText" lastClr="000000">
                  <a:lumMod val="75000"/>
                  <a:lumOff val="25000"/>
                </a:sysClr>
              </a:buClr>
            </a:pPr>
            <a:r>
              <a:rPr lang="en-US" sz="6500" b="1" spc="51"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mbria"/>
              </a:rPr>
              <a:t>CHÚC CÁC EM HỌC VUI</a:t>
            </a:r>
          </a:p>
        </p:txBody>
      </p:sp>
    </p:spTree>
    <p:custDataLst>
      <p:tags r:id="rId1"/>
    </p:custDataLst>
    <p:extLst>
      <p:ext uri="{BB962C8B-B14F-4D97-AF65-F5344CB8AC3E}">
        <p14:creationId xmlns="" xmlns:p14="http://schemas.microsoft.com/office/powerpoint/2010/main" val="1072068855"/>
      </p:ext>
    </p:extLst>
  </p:cSld>
  <p:clrMapOvr>
    <a:masterClrMapping/>
  </p:clrMapOvr>
  <mc:AlternateContent xmlns:mc="http://schemas.openxmlformats.org/markup-compatibility/2006">
    <mc:Choice xmlns="" xmlns:p14="http://schemas.microsoft.com/office/powerpoint/2010/main" Requires="p14">
      <p:transition p14:dur="10" advTm="9628">
        <p:push dir="u"/>
      </p:transition>
    </mc:Choice>
    <mc:Fallback>
      <p:transition advTm="9628">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750"/>
                                        <p:tgtEl>
                                          <p:spTgt spid="8"/>
                                        </p:tgtEl>
                                      </p:cBhvr>
                                    </p:animEffect>
                                  </p:childTnLst>
                                </p:cTn>
                              </p:par>
                            </p:childTnLst>
                          </p:cTn>
                        </p:par>
                        <p:par>
                          <p:cTn id="8" fill="hold">
                            <p:stCondLst>
                              <p:cond delay="750"/>
                            </p:stCondLst>
                            <p:childTnLst>
                              <p:par>
                                <p:cTn id="9" presetID="53" presetClass="entr" presetSubtype="16"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750" fill="hold"/>
                                        <p:tgtEl>
                                          <p:spTgt spid="9"/>
                                        </p:tgtEl>
                                        <p:attrNameLst>
                                          <p:attrName>ppt_w</p:attrName>
                                        </p:attrNameLst>
                                      </p:cBhvr>
                                      <p:tavLst>
                                        <p:tav tm="0">
                                          <p:val>
                                            <p:fltVal val="0"/>
                                          </p:val>
                                        </p:tav>
                                        <p:tav tm="100000">
                                          <p:val>
                                            <p:strVal val="#ppt_w"/>
                                          </p:val>
                                        </p:tav>
                                      </p:tavLst>
                                    </p:anim>
                                    <p:anim calcmode="lin" valueType="num">
                                      <p:cBhvr>
                                        <p:cTn id="12" dur="750" fill="hold"/>
                                        <p:tgtEl>
                                          <p:spTgt spid="9"/>
                                        </p:tgtEl>
                                        <p:attrNameLst>
                                          <p:attrName>ppt_h</p:attrName>
                                        </p:attrNameLst>
                                      </p:cBhvr>
                                      <p:tavLst>
                                        <p:tav tm="0">
                                          <p:val>
                                            <p:fltVal val="0"/>
                                          </p:val>
                                        </p:tav>
                                        <p:tav tm="100000">
                                          <p:val>
                                            <p:strVal val="#ppt_h"/>
                                          </p:val>
                                        </p:tav>
                                      </p:tavLst>
                                    </p:anim>
                                    <p:animEffect transition="in" filter="fade">
                                      <p:cBhvr>
                                        <p:cTn id="13" dur="75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fltVal val="0"/>
                                          </p:val>
                                        </p:tav>
                                        <p:tav tm="100000">
                                          <p:val>
                                            <p:strVal val="#ppt_w"/>
                                          </p:val>
                                        </p:tav>
                                      </p:tavLst>
                                    </p:anim>
                                    <p:anim calcmode="lin" valueType="num">
                                      <p:cBhvr>
                                        <p:cTn id="19" dur="500" fill="hold"/>
                                        <p:tgtEl>
                                          <p:spTgt spid="19"/>
                                        </p:tgtEl>
                                        <p:attrNameLst>
                                          <p:attrName>ppt_h</p:attrName>
                                        </p:attrNameLst>
                                      </p:cBhvr>
                                      <p:tavLst>
                                        <p:tav tm="0">
                                          <p:val>
                                            <p:fltVal val="0"/>
                                          </p:val>
                                        </p:tav>
                                        <p:tav tm="100000">
                                          <p:val>
                                            <p:strVal val="#ppt_h"/>
                                          </p:val>
                                        </p:tav>
                                      </p:tavLst>
                                    </p:anim>
                                    <p:animEffect transition="in" filter="fade">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1000"/>
                                        <p:tgtEl>
                                          <p:spTgt spid="20"/>
                                        </p:tgtEl>
                                      </p:cBhvr>
                                    </p:animEffect>
                                    <p:anim calcmode="lin" valueType="num">
                                      <p:cBhvr>
                                        <p:cTn id="26" dur="1000" fill="hold"/>
                                        <p:tgtEl>
                                          <p:spTgt spid="20"/>
                                        </p:tgtEl>
                                        <p:attrNameLst>
                                          <p:attrName>ppt_x</p:attrName>
                                        </p:attrNameLst>
                                      </p:cBhvr>
                                      <p:tavLst>
                                        <p:tav tm="0">
                                          <p:val>
                                            <p:strVal val="#ppt_x"/>
                                          </p:val>
                                        </p:tav>
                                        <p:tav tm="100000">
                                          <p:val>
                                            <p:strVal val="#ppt_x"/>
                                          </p:val>
                                        </p:tav>
                                      </p:tavLst>
                                    </p:anim>
                                    <p:anim calcmode="lin" valueType="num">
                                      <p:cBhvr>
                                        <p:cTn id="27"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9" grpId="0"/>
      <p:bldP spid="2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uhoi1"/>
          <p:cNvSpPr/>
          <p:nvPr/>
        </p:nvSpPr>
        <p:spPr>
          <a:xfrm>
            <a:off x="1016000" y="1072166"/>
            <a:ext cx="10058400" cy="1889975"/>
          </a:xfrm>
          <a:prstGeom prst="roundRect">
            <a:avLst>
              <a:gd name="adj" fmla="val 9286"/>
            </a:avLst>
          </a:prstGeom>
        </p:spPr>
        <p:style>
          <a:lnRef idx="1">
            <a:schemeClr val="accent5"/>
          </a:lnRef>
          <a:fillRef idx="2">
            <a:schemeClr val="accent5"/>
          </a:fillRef>
          <a:effectRef idx="1">
            <a:schemeClr val="accent5"/>
          </a:effectRef>
          <a:fontRef idx="minor">
            <a:schemeClr val="dk1"/>
          </a:fontRef>
        </p:style>
        <p:txBody>
          <a:bodyPr rtlCol="0" anchor="ctr"/>
          <a:lstStyle/>
          <a:p>
            <a:pPr algn="ctr" defTabSz="914400"/>
            <a:endParaRPr lang="vi-VN" sz="2800" b="1" dirty="0">
              <a:solidFill>
                <a:prstClr val="black"/>
              </a:solidFill>
              <a:latin typeface="Times New Roman" pitchFamily="18" charset="0"/>
              <a:cs typeface="Times New Roman" pitchFamily="18" charset="0"/>
            </a:endParaRPr>
          </a:p>
          <a:p>
            <a:pPr algn="ctr" defTabSz="914400"/>
            <a:endParaRPr lang="vi-VN" sz="2800" b="1" dirty="0">
              <a:solidFill>
                <a:prstClr val="black"/>
              </a:solidFill>
              <a:latin typeface="Times New Roman" pitchFamily="18" charset="0"/>
              <a:cs typeface="Times New Roman" pitchFamily="18" charset="0"/>
            </a:endParaRPr>
          </a:p>
          <a:p>
            <a:pPr algn="ctr" defTabSz="914400"/>
            <a:endParaRPr lang="vi-VN" sz="2800" b="1" dirty="0">
              <a:solidFill>
                <a:prstClr val="black"/>
              </a:solidFill>
              <a:latin typeface="Times New Roman" pitchFamily="18" charset="0"/>
              <a:cs typeface="Times New Roman" pitchFamily="18" charset="0"/>
            </a:endParaRPr>
          </a:p>
          <a:p>
            <a:pPr algn="ctr" defTabSz="914400"/>
            <a:r>
              <a:rPr lang="vi-VN" sz="2800" b="1" dirty="0">
                <a:solidFill>
                  <a:prstClr val="black"/>
                </a:solidFill>
                <a:latin typeface="Times New Roman" pitchFamily="18" charset="0"/>
                <a:cs typeface="Times New Roman" pitchFamily="18" charset="0"/>
              </a:rPr>
              <a:t>Câu 2: Nội dung nào sau đây không phản ánh đúng đặc điểm của người tinh khôn?</a:t>
            </a:r>
          </a:p>
          <a:p>
            <a:pPr algn="ctr" defTabSz="914400"/>
            <a:endParaRPr lang="vi-VN" sz="2800" b="1" dirty="0">
              <a:solidFill>
                <a:prstClr val="black"/>
              </a:solidFill>
              <a:latin typeface="Times New Roman" pitchFamily="18" charset="0"/>
              <a:cs typeface="Times New Roman" pitchFamily="18" charset="0"/>
            </a:endParaRPr>
          </a:p>
          <a:p>
            <a:pPr algn="ctr" defTabSz="914400"/>
            <a:endParaRPr lang="vi-VN" sz="2800" b="1" dirty="0">
              <a:solidFill>
                <a:prstClr val="black"/>
              </a:solidFill>
              <a:latin typeface="Times New Roman" pitchFamily="18" charset="0"/>
              <a:cs typeface="Times New Roman" pitchFamily="18" charset="0"/>
            </a:endParaRPr>
          </a:p>
          <a:p>
            <a:pPr algn="ctr" defTabSz="914400"/>
            <a:endParaRPr lang="vi-VN" sz="2800" b="1" dirty="0">
              <a:solidFill>
                <a:prstClr val="black"/>
              </a:solidFill>
              <a:latin typeface="Times New Roman" pitchFamily="18" charset="0"/>
              <a:cs typeface="Times New Roman" pitchFamily="18" charset="0"/>
            </a:endParaRPr>
          </a:p>
        </p:txBody>
      </p:sp>
      <p:sp>
        <p:nvSpPr>
          <p:cNvPr id="49" name="dapan a"/>
          <p:cNvSpPr/>
          <p:nvPr/>
        </p:nvSpPr>
        <p:spPr>
          <a:xfrm>
            <a:off x="1016000" y="3962400"/>
            <a:ext cx="4978400" cy="1066800"/>
          </a:xfrm>
          <a:prstGeom prst="roundRect">
            <a:avLst>
              <a:gd name="adj" fmla="val 9286"/>
            </a:avLst>
          </a:prstGeom>
        </p:spPr>
        <p:style>
          <a:lnRef idx="1">
            <a:schemeClr val="accent5"/>
          </a:lnRef>
          <a:fillRef idx="2">
            <a:schemeClr val="accent5"/>
          </a:fillRef>
          <a:effectRef idx="1">
            <a:schemeClr val="accent5"/>
          </a:effectRef>
          <a:fontRef idx="minor">
            <a:schemeClr val="dk1"/>
          </a:fontRef>
        </p:style>
        <p:txBody>
          <a:bodyPr rtlCol="0" anchor="ctr"/>
          <a:lstStyle/>
          <a:p>
            <a:pPr defTabSz="914400"/>
            <a:r>
              <a:rPr lang="vi-VN" sz="2000" b="1" dirty="0">
                <a:solidFill>
                  <a:prstClr val="black"/>
                </a:solidFill>
                <a:latin typeface="Times New Roman" pitchFamily="18" charset="0"/>
                <a:cs typeface="Times New Roman" pitchFamily="18" charset="0"/>
              </a:rPr>
              <a:t>A. Biết trồng trọt chăn nuôi</a:t>
            </a:r>
          </a:p>
        </p:txBody>
      </p:sp>
      <p:sp>
        <p:nvSpPr>
          <p:cNvPr id="50" name="dapan d"/>
          <p:cNvSpPr/>
          <p:nvPr/>
        </p:nvSpPr>
        <p:spPr>
          <a:xfrm>
            <a:off x="6197600" y="5181600"/>
            <a:ext cx="4978400" cy="1066800"/>
          </a:xfrm>
          <a:prstGeom prst="roundRect">
            <a:avLst>
              <a:gd name="adj" fmla="val 9286"/>
            </a:avLst>
          </a:prstGeom>
        </p:spPr>
        <p:style>
          <a:lnRef idx="1">
            <a:schemeClr val="accent5"/>
          </a:lnRef>
          <a:fillRef idx="2">
            <a:schemeClr val="accent5"/>
          </a:fillRef>
          <a:effectRef idx="1">
            <a:schemeClr val="accent5"/>
          </a:effectRef>
          <a:fontRef idx="minor">
            <a:schemeClr val="dk1"/>
          </a:fontRef>
        </p:style>
        <p:txBody>
          <a:bodyPr rtlCol="0" anchor="ctr"/>
          <a:lstStyle/>
          <a:p>
            <a:pPr defTabSz="914400"/>
            <a:r>
              <a:rPr lang="en-US" sz="2000" b="1" dirty="0">
                <a:solidFill>
                  <a:prstClr val="black"/>
                </a:solidFill>
                <a:latin typeface="Times New Roman" pitchFamily="18" charset="0"/>
                <a:cs typeface="Times New Roman" pitchFamily="18" charset="0"/>
              </a:rPr>
              <a:t>D. </a:t>
            </a:r>
            <a:r>
              <a:rPr lang="en-US" sz="2000" b="1" dirty="0" err="1">
                <a:solidFill>
                  <a:prstClr val="black"/>
                </a:solidFill>
                <a:latin typeface="Times New Roman" pitchFamily="18" charset="0"/>
                <a:cs typeface="Times New Roman" pitchFamily="18" charset="0"/>
              </a:rPr>
              <a:t>Sống</a:t>
            </a:r>
            <a:r>
              <a:rPr lang="en-US" sz="2000" b="1" dirty="0">
                <a:solidFill>
                  <a:prstClr val="black"/>
                </a:solidFill>
                <a:latin typeface="Times New Roman" pitchFamily="18" charset="0"/>
                <a:cs typeface="Times New Roman" pitchFamily="18" charset="0"/>
              </a:rPr>
              <a:t> </a:t>
            </a:r>
            <a:r>
              <a:rPr lang="en-US" sz="2000" b="1" dirty="0" err="1">
                <a:solidFill>
                  <a:prstClr val="black"/>
                </a:solidFill>
                <a:latin typeface="Times New Roman" pitchFamily="18" charset="0"/>
                <a:cs typeface="Times New Roman" pitchFamily="18" charset="0"/>
              </a:rPr>
              <a:t>thành</a:t>
            </a:r>
            <a:r>
              <a:rPr lang="en-US" sz="2000" b="1" dirty="0">
                <a:solidFill>
                  <a:prstClr val="black"/>
                </a:solidFill>
                <a:latin typeface="Times New Roman" pitchFamily="18" charset="0"/>
                <a:cs typeface="Times New Roman" pitchFamily="18" charset="0"/>
              </a:rPr>
              <a:t> </a:t>
            </a:r>
            <a:r>
              <a:rPr lang="en-US" sz="2000" b="1" dirty="0" err="1">
                <a:solidFill>
                  <a:prstClr val="black"/>
                </a:solidFill>
                <a:latin typeface="Times New Roman" pitchFamily="18" charset="0"/>
                <a:cs typeface="Times New Roman" pitchFamily="18" charset="0"/>
              </a:rPr>
              <a:t>bầy</a:t>
            </a:r>
            <a:endParaRPr lang="en-US" sz="2000" b="1" dirty="0">
              <a:solidFill>
                <a:prstClr val="black"/>
              </a:solidFill>
              <a:latin typeface="Times New Roman" pitchFamily="18" charset="0"/>
              <a:cs typeface="Times New Roman" pitchFamily="18" charset="0"/>
            </a:endParaRPr>
          </a:p>
        </p:txBody>
      </p:sp>
      <p:sp>
        <p:nvSpPr>
          <p:cNvPr id="51" name="dapan c"/>
          <p:cNvSpPr/>
          <p:nvPr/>
        </p:nvSpPr>
        <p:spPr>
          <a:xfrm>
            <a:off x="1016000" y="5181600"/>
            <a:ext cx="4978400" cy="1066800"/>
          </a:xfrm>
          <a:prstGeom prst="roundRect">
            <a:avLst>
              <a:gd name="adj" fmla="val 9286"/>
            </a:avLst>
          </a:prstGeom>
        </p:spPr>
        <p:style>
          <a:lnRef idx="1">
            <a:schemeClr val="accent5"/>
          </a:lnRef>
          <a:fillRef idx="2">
            <a:schemeClr val="accent5"/>
          </a:fillRef>
          <a:effectRef idx="1">
            <a:schemeClr val="accent5"/>
          </a:effectRef>
          <a:fontRef idx="minor">
            <a:schemeClr val="dk1"/>
          </a:fontRef>
        </p:style>
        <p:txBody>
          <a:bodyPr rtlCol="0" anchor="ctr"/>
          <a:lstStyle/>
          <a:p>
            <a:pPr defTabSz="914400"/>
            <a:r>
              <a:rPr lang="pt-BR" sz="2000" b="1" dirty="0">
                <a:solidFill>
                  <a:prstClr val="black"/>
                </a:solidFill>
                <a:latin typeface="Times New Roman" pitchFamily="18" charset="0"/>
                <a:cs typeface="Times New Roman" pitchFamily="18" charset="0"/>
              </a:rPr>
              <a:t>C. Thể tích não phát triển</a:t>
            </a:r>
          </a:p>
        </p:txBody>
      </p:sp>
      <p:sp>
        <p:nvSpPr>
          <p:cNvPr id="52" name="dapan b"/>
          <p:cNvSpPr/>
          <p:nvPr/>
        </p:nvSpPr>
        <p:spPr>
          <a:xfrm>
            <a:off x="6197600" y="3962400"/>
            <a:ext cx="4978400" cy="1066800"/>
          </a:xfrm>
          <a:prstGeom prst="roundRect">
            <a:avLst>
              <a:gd name="adj" fmla="val 9286"/>
            </a:avLst>
          </a:prstGeom>
        </p:spPr>
        <p:style>
          <a:lnRef idx="1">
            <a:schemeClr val="accent5"/>
          </a:lnRef>
          <a:fillRef idx="2">
            <a:schemeClr val="accent5"/>
          </a:fillRef>
          <a:effectRef idx="1">
            <a:schemeClr val="accent5"/>
          </a:effectRef>
          <a:fontRef idx="minor">
            <a:schemeClr val="dk1"/>
          </a:fontRef>
        </p:style>
        <p:txBody>
          <a:bodyPr rtlCol="0" anchor="ctr"/>
          <a:lstStyle/>
          <a:p>
            <a:pPr lvl="0" defTabSz="914400"/>
            <a:r>
              <a:rPr lang="vi-VN" sz="2000" b="1" dirty="0">
                <a:solidFill>
                  <a:prstClr val="black"/>
                </a:solidFill>
                <a:latin typeface="Times New Roman" pitchFamily="18" charset="0"/>
                <a:cs typeface="Times New Roman" pitchFamily="18" charset="0"/>
              </a:rPr>
              <a:t>B. Đứng thẳng hoàn toàn.</a:t>
            </a:r>
          </a:p>
        </p:txBody>
      </p:sp>
      <p:sp>
        <p:nvSpPr>
          <p:cNvPr id="53" name="Cloud Callout 52"/>
          <p:cNvSpPr/>
          <p:nvPr/>
        </p:nvSpPr>
        <p:spPr>
          <a:xfrm>
            <a:off x="9550400" y="4495800"/>
            <a:ext cx="2641600" cy="838200"/>
          </a:xfrm>
          <a:prstGeom prst="cloudCallout">
            <a:avLst>
              <a:gd name="adj1" fmla="val -55527"/>
              <a:gd name="adj2" fmla="val 92024"/>
            </a:avLst>
          </a:prstGeom>
        </p:spPr>
        <p:style>
          <a:lnRef idx="1">
            <a:schemeClr val="accent3"/>
          </a:lnRef>
          <a:fillRef idx="2">
            <a:schemeClr val="accent3"/>
          </a:fillRef>
          <a:effectRef idx="1">
            <a:schemeClr val="accent3"/>
          </a:effectRef>
          <a:fontRef idx="minor">
            <a:schemeClr val="dk1"/>
          </a:fontRef>
        </p:style>
        <p:txBody>
          <a:bodyPr rtlCol="0" anchor="ctr"/>
          <a:lstStyle/>
          <a:p>
            <a:pPr algn="ctr" defTabSz="914400"/>
            <a:r>
              <a:rPr lang="en-US" b="1" dirty="0" err="1">
                <a:solidFill>
                  <a:prstClr val="black"/>
                </a:solidFill>
                <a:latin typeface="Times New Roman" pitchFamily="18" charset="0"/>
                <a:cs typeface="Times New Roman" pitchFamily="18" charset="0"/>
              </a:rPr>
              <a:t>Đúng</a:t>
            </a:r>
            <a:r>
              <a:rPr lang="en-US" b="1" dirty="0">
                <a:solidFill>
                  <a:prstClr val="black"/>
                </a:solidFill>
                <a:latin typeface="Times New Roman" pitchFamily="18" charset="0"/>
                <a:cs typeface="Times New Roman" pitchFamily="18" charset="0"/>
              </a:rPr>
              <a:t> </a:t>
            </a:r>
            <a:r>
              <a:rPr lang="en-US" b="1" dirty="0" err="1">
                <a:solidFill>
                  <a:prstClr val="black"/>
                </a:solidFill>
                <a:latin typeface="Times New Roman" pitchFamily="18" charset="0"/>
                <a:cs typeface="Times New Roman" pitchFamily="18" charset="0"/>
              </a:rPr>
              <a:t>rồi</a:t>
            </a:r>
            <a:r>
              <a:rPr lang="en-US" b="1" dirty="0">
                <a:solidFill>
                  <a:prstClr val="black"/>
                </a:solidFill>
                <a:latin typeface="Times New Roman" pitchFamily="18" charset="0"/>
                <a:cs typeface="Times New Roman" pitchFamily="18" charset="0"/>
              </a:rPr>
              <a:t> !</a:t>
            </a:r>
          </a:p>
        </p:txBody>
      </p:sp>
      <p:sp>
        <p:nvSpPr>
          <p:cNvPr id="55" name="Cloud Callout 54"/>
          <p:cNvSpPr/>
          <p:nvPr/>
        </p:nvSpPr>
        <p:spPr>
          <a:xfrm>
            <a:off x="9245600" y="2743200"/>
            <a:ext cx="2641600" cy="838200"/>
          </a:xfrm>
          <a:prstGeom prst="cloudCallout">
            <a:avLst>
              <a:gd name="adj1" fmla="val -55527"/>
              <a:gd name="adj2" fmla="val 92024"/>
            </a:avLst>
          </a:prstGeom>
        </p:spPr>
        <p:style>
          <a:lnRef idx="1">
            <a:schemeClr val="accent2"/>
          </a:lnRef>
          <a:fillRef idx="2">
            <a:schemeClr val="accent2"/>
          </a:fillRef>
          <a:effectRef idx="1">
            <a:schemeClr val="accent2"/>
          </a:effectRef>
          <a:fontRef idx="minor">
            <a:schemeClr val="dk1"/>
          </a:fontRef>
        </p:style>
        <p:txBody>
          <a:bodyPr rtlCol="0" anchor="ctr"/>
          <a:lstStyle/>
          <a:p>
            <a:pPr algn="ctr" defTabSz="914400"/>
            <a:r>
              <a:rPr lang="en-US" b="1" dirty="0" err="1">
                <a:solidFill>
                  <a:prstClr val="black"/>
                </a:solidFill>
                <a:latin typeface="Times New Roman" pitchFamily="18" charset="0"/>
                <a:cs typeface="Times New Roman" pitchFamily="18" charset="0"/>
              </a:rPr>
              <a:t>Sai</a:t>
            </a:r>
            <a:r>
              <a:rPr lang="en-US" b="1" dirty="0">
                <a:solidFill>
                  <a:prstClr val="black"/>
                </a:solidFill>
                <a:latin typeface="Times New Roman" pitchFamily="18" charset="0"/>
                <a:cs typeface="Times New Roman" pitchFamily="18" charset="0"/>
              </a:rPr>
              <a:t> </a:t>
            </a:r>
            <a:r>
              <a:rPr lang="en-US" b="1" dirty="0" err="1">
                <a:solidFill>
                  <a:prstClr val="black"/>
                </a:solidFill>
                <a:latin typeface="Times New Roman" pitchFamily="18" charset="0"/>
                <a:cs typeface="Times New Roman" pitchFamily="18" charset="0"/>
              </a:rPr>
              <a:t>rồi</a:t>
            </a:r>
            <a:r>
              <a:rPr lang="en-US" b="1" dirty="0">
                <a:solidFill>
                  <a:prstClr val="black"/>
                </a:solidFill>
                <a:latin typeface="Times New Roman" pitchFamily="18" charset="0"/>
                <a:cs typeface="Times New Roman" pitchFamily="18" charset="0"/>
              </a:rPr>
              <a:t> !</a:t>
            </a:r>
          </a:p>
        </p:txBody>
      </p:sp>
      <p:sp>
        <p:nvSpPr>
          <p:cNvPr id="56" name="Cloud Callout 55"/>
          <p:cNvSpPr/>
          <p:nvPr/>
        </p:nvSpPr>
        <p:spPr>
          <a:xfrm>
            <a:off x="4165600" y="4800600"/>
            <a:ext cx="2641600" cy="838200"/>
          </a:xfrm>
          <a:prstGeom prst="cloudCallout">
            <a:avLst>
              <a:gd name="adj1" fmla="val -55527"/>
              <a:gd name="adj2" fmla="val 92024"/>
            </a:avLst>
          </a:prstGeom>
        </p:spPr>
        <p:style>
          <a:lnRef idx="1">
            <a:schemeClr val="accent2"/>
          </a:lnRef>
          <a:fillRef idx="2">
            <a:schemeClr val="accent2"/>
          </a:fillRef>
          <a:effectRef idx="1">
            <a:schemeClr val="accent2"/>
          </a:effectRef>
          <a:fontRef idx="minor">
            <a:schemeClr val="dk1"/>
          </a:fontRef>
        </p:style>
        <p:txBody>
          <a:bodyPr rtlCol="0" anchor="ctr"/>
          <a:lstStyle/>
          <a:p>
            <a:pPr algn="ctr" defTabSz="914400"/>
            <a:r>
              <a:rPr lang="en-US" b="1" dirty="0" err="1">
                <a:solidFill>
                  <a:prstClr val="black"/>
                </a:solidFill>
                <a:latin typeface="Times New Roman" pitchFamily="18" charset="0"/>
                <a:cs typeface="Times New Roman" pitchFamily="18" charset="0"/>
              </a:rPr>
              <a:t>Sai</a:t>
            </a:r>
            <a:r>
              <a:rPr lang="en-US" b="1" dirty="0">
                <a:solidFill>
                  <a:prstClr val="black"/>
                </a:solidFill>
                <a:latin typeface="Times New Roman" pitchFamily="18" charset="0"/>
                <a:cs typeface="Times New Roman" pitchFamily="18" charset="0"/>
              </a:rPr>
              <a:t> </a:t>
            </a:r>
            <a:r>
              <a:rPr lang="en-US" b="1" dirty="0" err="1">
                <a:solidFill>
                  <a:prstClr val="black"/>
                </a:solidFill>
                <a:latin typeface="Times New Roman" pitchFamily="18" charset="0"/>
                <a:cs typeface="Times New Roman" pitchFamily="18" charset="0"/>
              </a:rPr>
              <a:t>rồi</a:t>
            </a:r>
            <a:r>
              <a:rPr lang="en-US" b="1" dirty="0">
                <a:solidFill>
                  <a:prstClr val="black"/>
                </a:solidFill>
                <a:latin typeface="Times New Roman" pitchFamily="18" charset="0"/>
                <a:cs typeface="Times New Roman" pitchFamily="18" charset="0"/>
              </a:rPr>
              <a:t> !</a:t>
            </a:r>
          </a:p>
        </p:txBody>
      </p:sp>
      <p:sp>
        <p:nvSpPr>
          <p:cNvPr id="57" name="Cloud Callout 56"/>
          <p:cNvSpPr/>
          <p:nvPr/>
        </p:nvSpPr>
        <p:spPr>
          <a:xfrm>
            <a:off x="4267200" y="2667000"/>
            <a:ext cx="2641600" cy="838200"/>
          </a:xfrm>
          <a:prstGeom prst="cloudCallout">
            <a:avLst>
              <a:gd name="adj1" fmla="val -55527"/>
              <a:gd name="adj2" fmla="val 92024"/>
            </a:avLst>
          </a:prstGeom>
        </p:spPr>
        <p:style>
          <a:lnRef idx="1">
            <a:schemeClr val="accent2"/>
          </a:lnRef>
          <a:fillRef idx="2">
            <a:schemeClr val="accent2"/>
          </a:fillRef>
          <a:effectRef idx="1">
            <a:schemeClr val="accent2"/>
          </a:effectRef>
          <a:fontRef idx="minor">
            <a:schemeClr val="dk1"/>
          </a:fontRef>
        </p:style>
        <p:txBody>
          <a:bodyPr rtlCol="0" anchor="ctr"/>
          <a:lstStyle/>
          <a:p>
            <a:pPr algn="ctr" defTabSz="914400"/>
            <a:r>
              <a:rPr lang="en-US" b="1" dirty="0" err="1">
                <a:solidFill>
                  <a:prstClr val="black"/>
                </a:solidFill>
                <a:latin typeface="Times New Roman" pitchFamily="18" charset="0"/>
                <a:cs typeface="Times New Roman" pitchFamily="18" charset="0"/>
              </a:rPr>
              <a:t>Sai</a:t>
            </a:r>
            <a:r>
              <a:rPr lang="en-US" b="1" dirty="0">
                <a:solidFill>
                  <a:prstClr val="black"/>
                </a:solidFill>
                <a:latin typeface="Times New Roman" pitchFamily="18" charset="0"/>
                <a:cs typeface="Times New Roman" pitchFamily="18" charset="0"/>
              </a:rPr>
              <a:t> </a:t>
            </a:r>
            <a:r>
              <a:rPr lang="en-US" b="1" dirty="0" err="1">
                <a:solidFill>
                  <a:prstClr val="black"/>
                </a:solidFill>
                <a:latin typeface="Times New Roman" pitchFamily="18" charset="0"/>
                <a:cs typeface="Times New Roman" pitchFamily="18" charset="0"/>
              </a:rPr>
              <a:t>rồi</a:t>
            </a:r>
            <a:r>
              <a:rPr lang="en-US" b="1" dirty="0">
                <a:solidFill>
                  <a:prstClr val="black"/>
                </a:solidFill>
                <a:latin typeface="Times New Roman" pitchFamily="18" charset="0"/>
                <a:cs typeface="Times New Roman" pitchFamily="18" charset="0"/>
              </a:rPr>
              <a:t> !</a:t>
            </a:r>
          </a:p>
        </p:txBody>
      </p:sp>
    </p:spTree>
    <p:extLst>
      <p:ext uri="{BB962C8B-B14F-4D97-AF65-F5344CB8AC3E}">
        <p14:creationId xmlns="" xmlns:p14="http://schemas.microsoft.com/office/powerpoint/2010/main" val="4138822024"/>
      </p:ext>
    </p:extLst>
  </p:cSld>
  <p:clrMapOvr>
    <a:masterClrMapping/>
  </p:clrMapOvr>
  <mc:AlternateContent xmlns:mc="http://schemas.openxmlformats.org/markup-compatibility/2006">
    <mc:Choice xmlns="" xmlns:p14="http://schemas.microsoft.com/office/powerpoint/2010/main" Requires="p14">
      <p:transition spd="slow" p14:dur="2000" advTm="18795"/>
    </mc:Choice>
    <mc:Fallback>
      <p:transition spd="slow" advTm="18795"/>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9"/>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remove" nodeType="clickEffect">
                                  <p:stCondLst>
                                    <p:cond delay="0"/>
                                  </p:stCondLst>
                                  <p:childTnLst>
                                    <p:animClr clrSpc="rgb" dir="cw">
                                      <p:cBhvr>
                                        <p:cTn id="6" dur="2000" fill="hold"/>
                                        <p:tgtEl>
                                          <p:spTgt spid="49"/>
                                        </p:tgtEl>
                                        <p:attrNameLst>
                                          <p:attrName>fillcolor</p:attrName>
                                        </p:attrNameLst>
                                      </p:cBhvr>
                                      <p:to>
                                        <a:srgbClr val="FD2323"/>
                                      </p:to>
                                    </p:animClr>
                                    <p:set>
                                      <p:cBhvr>
                                        <p:cTn id="7" dur="2000" fill="hold"/>
                                        <p:tgtEl>
                                          <p:spTgt spid="49"/>
                                        </p:tgtEl>
                                        <p:attrNameLst>
                                          <p:attrName>fill.type</p:attrName>
                                        </p:attrNameLst>
                                      </p:cBhvr>
                                      <p:to>
                                        <p:strVal val="solid"/>
                                      </p:to>
                                    </p:set>
                                    <p:set>
                                      <p:cBhvr>
                                        <p:cTn id="8" dur="2000" fill="hold"/>
                                        <p:tgtEl>
                                          <p:spTgt spid="49"/>
                                        </p:tgtEl>
                                        <p:attrNameLst>
                                          <p:attrName>fill.on</p:attrName>
                                        </p:attrNameLst>
                                      </p:cBhvr>
                                      <p:to>
                                        <p:strVal val="true"/>
                                      </p:to>
                                    </p:set>
                                  </p:childTnLst>
                                </p:cTn>
                              </p:par>
                              <p:par>
                                <p:cTn id="9" presetID="45" presetClass="entr" presetSubtype="0" fill="hold" nodeType="withEffect">
                                  <p:stCondLst>
                                    <p:cond delay="0"/>
                                  </p:stCondLst>
                                  <p:iterate type="lt">
                                    <p:tmPct val="10000"/>
                                  </p:iterate>
                                  <p:childTnLst>
                                    <p:set>
                                      <p:cBhvr>
                                        <p:cTn id="10" dur="1" fill="hold">
                                          <p:stCondLst>
                                            <p:cond delay="0"/>
                                          </p:stCondLst>
                                        </p:cTn>
                                        <p:tgtEl>
                                          <p:spTgt spid="57"/>
                                        </p:tgtEl>
                                        <p:attrNameLst>
                                          <p:attrName>style.visibility</p:attrName>
                                        </p:attrNameLst>
                                      </p:cBhvr>
                                      <p:to>
                                        <p:strVal val="visible"/>
                                      </p:to>
                                    </p:set>
                                    <p:animEffect transition="in" filter="fade">
                                      <p:cBhvr>
                                        <p:cTn id="11" dur="500"/>
                                        <p:tgtEl>
                                          <p:spTgt spid="57"/>
                                        </p:tgtEl>
                                      </p:cBhvr>
                                    </p:animEffect>
                                    <p:anim calcmode="lin" valueType="num">
                                      <p:cBhvr>
                                        <p:cTn id="12" dur="500" fill="hold"/>
                                        <p:tgtEl>
                                          <p:spTgt spid="57"/>
                                        </p:tgtEl>
                                        <p:attrNameLst>
                                          <p:attrName>ppt_w</p:attrName>
                                        </p:attrNameLst>
                                      </p:cBhvr>
                                      <p:tavLst>
                                        <p:tav tm="0" fmla="#ppt_w*sin(2.5*pi*$)">
                                          <p:val>
                                            <p:fltVal val="0"/>
                                          </p:val>
                                        </p:tav>
                                        <p:tav tm="100000">
                                          <p:val>
                                            <p:fltVal val="1"/>
                                          </p:val>
                                        </p:tav>
                                      </p:tavLst>
                                    </p:anim>
                                    <p:anim calcmode="lin" valueType="num">
                                      <p:cBhvr>
                                        <p:cTn id="13" dur="500" fill="hold"/>
                                        <p:tgtEl>
                                          <p:spTgt spid="57"/>
                                        </p:tgtEl>
                                        <p:attrNameLst>
                                          <p:attrName>ppt_h</p:attrName>
                                        </p:attrNameLst>
                                      </p:cBhvr>
                                      <p:tavLst>
                                        <p:tav tm="0">
                                          <p:val>
                                            <p:strVal val="#ppt_h"/>
                                          </p:val>
                                        </p:tav>
                                        <p:tav tm="100000">
                                          <p:val>
                                            <p:strVal val="#ppt_h"/>
                                          </p:val>
                                        </p:tav>
                                      </p:tavLst>
                                    </p:anim>
                                  </p:childTnLst>
                                </p:cTn>
                              </p:par>
                            </p:childTnLst>
                          </p:cTn>
                        </p:par>
                        <p:par>
                          <p:cTn id="14" fill="hold">
                            <p:stCondLst>
                              <p:cond delay="2000"/>
                            </p:stCondLst>
                            <p:childTnLst>
                              <p:par>
                                <p:cTn id="15" presetID="25" presetClass="exit" presetSubtype="0" fill="hold" nodeType="afterEffect">
                                  <p:stCondLst>
                                    <p:cond delay="0"/>
                                  </p:stCondLst>
                                  <p:iterate type="lt">
                                    <p:tmPct val="0"/>
                                  </p:iterate>
                                  <p:childTnLst>
                                    <p:animEffect transition="out" filter="fade">
                                      <p:cBhvr>
                                        <p:cTn id="16" dur="2000" accel="50000">
                                          <p:stCondLst>
                                            <p:cond delay="0"/>
                                          </p:stCondLst>
                                        </p:cTn>
                                        <p:tgtEl>
                                          <p:spTgt spid="57"/>
                                        </p:tgtEl>
                                      </p:cBhvr>
                                    </p:animEffect>
                                    <p:anim calcmode="lin" valueType="num">
                                      <p:cBhvr>
                                        <p:cTn id="17" dur="1000" accel="50000">
                                          <p:stCondLst>
                                            <p:cond delay="0"/>
                                          </p:stCondLst>
                                        </p:cTn>
                                        <p:tgtEl>
                                          <p:spTgt spid="57"/>
                                        </p:tgtEl>
                                        <p:attrNameLst>
                                          <p:attrName>ppt_y</p:attrName>
                                        </p:attrNameLst>
                                      </p:cBhvr>
                                      <p:tavLst>
                                        <p:tav tm="0">
                                          <p:val>
                                            <p:strVal val="ppt_y"/>
                                          </p:val>
                                        </p:tav>
                                        <p:tav tm="100000">
                                          <p:val>
                                            <p:strVal val="ppt_y+.1"/>
                                          </p:val>
                                        </p:tav>
                                      </p:tavLst>
                                    </p:anim>
                                    <p:anim calcmode="lin" valueType="num">
                                      <p:cBhvr>
                                        <p:cTn id="18" dur="1000" decel="50000">
                                          <p:stCondLst>
                                            <p:cond delay="1000"/>
                                          </p:stCondLst>
                                        </p:cTn>
                                        <p:tgtEl>
                                          <p:spTgt spid="57"/>
                                        </p:tgtEl>
                                        <p:attrNameLst>
                                          <p:attrName>ppt_y</p:attrName>
                                        </p:attrNameLst>
                                      </p:cBhvr>
                                      <p:tavLst>
                                        <p:tav tm="0">
                                          <p:val>
                                            <p:strVal val="ppt_y"/>
                                          </p:val>
                                        </p:tav>
                                        <p:tav tm="100000">
                                          <p:val>
                                            <p:strVal val="ppt_y-.1"/>
                                          </p:val>
                                        </p:tav>
                                      </p:tavLst>
                                    </p:anim>
                                    <p:anim calcmode="lin" valueType="num">
                                      <p:cBhvr>
                                        <p:cTn id="19" dur="1000" accel="50000">
                                          <p:stCondLst>
                                            <p:cond delay="1000"/>
                                          </p:stCondLst>
                                        </p:cTn>
                                        <p:tgtEl>
                                          <p:spTgt spid="57"/>
                                        </p:tgtEl>
                                        <p:attrNameLst>
                                          <p:attrName>ppt_x</p:attrName>
                                        </p:attrNameLst>
                                      </p:cBhvr>
                                      <p:tavLst>
                                        <p:tav tm="0">
                                          <p:val>
                                            <p:strVal val="ppt_x"/>
                                          </p:val>
                                        </p:tav>
                                        <p:tav tm="100000">
                                          <p:val>
                                            <p:strVal val="ppt_x+.4"/>
                                          </p:val>
                                        </p:tav>
                                      </p:tavLst>
                                    </p:anim>
                                    <p:anim calcmode="lin" valueType="num">
                                      <p:cBhvr>
                                        <p:cTn id="20" dur="2000"/>
                                        <p:tgtEl>
                                          <p:spTgt spid="57"/>
                                        </p:tgtEl>
                                        <p:attrNameLst>
                                          <p:attrName>ppt_h</p:attrName>
                                        </p:attrNameLst>
                                      </p:cBhvr>
                                      <p:tavLst>
                                        <p:tav tm="0">
                                          <p:val>
                                            <p:strVal val="ppt_h"/>
                                          </p:val>
                                        </p:tav>
                                        <p:tav tm="100000">
                                          <p:val>
                                            <p:strVal val="ppt_h"/>
                                          </p:val>
                                        </p:tav>
                                      </p:tavLst>
                                    </p:anim>
                                    <p:anim calcmode="lin" valueType="num">
                                      <p:cBhvr>
                                        <p:cTn id="21" dur="1000" accel="50000">
                                          <p:stCondLst>
                                            <p:cond delay="0"/>
                                          </p:stCondLst>
                                        </p:cTn>
                                        <p:tgtEl>
                                          <p:spTgt spid="57"/>
                                        </p:tgtEl>
                                        <p:attrNameLst>
                                          <p:attrName>ppt_w</p:attrName>
                                        </p:attrNameLst>
                                      </p:cBhvr>
                                      <p:tavLst>
                                        <p:tav tm="0">
                                          <p:val>
                                            <p:strVal val="ppt_w"/>
                                          </p:val>
                                        </p:tav>
                                        <p:tav tm="100000">
                                          <p:val>
                                            <p:strVal val="ppt_w*.05"/>
                                          </p:val>
                                        </p:tav>
                                      </p:tavLst>
                                    </p:anim>
                                    <p:anim calcmode="lin" valueType="num">
                                      <p:cBhvr>
                                        <p:cTn id="22" dur="1000" decel="50000">
                                          <p:stCondLst>
                                            <p:cond delay="1000"/>
                                          </p:stCondLst>
                                        </p:cTn>
                                        <p:tgtEl>
                                          <p:spTgt spid="57"/>
                                        </p:tgtEl>
                                        <p:attrNameLst>
                                          <p:attrName>ppt_w</p:attrName>
                                        </p:attrNameLst>
                                      </p:cBhvr>
                                      <p:tavLst>
                                        <p:tav tm="0">
                                          <p:val>
                                            <p:strVal val="ppt_w"/>
                                          </p:val>
                                        </p:tav>
                                        <p:tav tm="100000">
                                          <p:val>
                                            <p:strVal val="ppt_w/.05"/>
                                          </p:val>
                                        </p:tav>
                                      </p:tavLst>
                                    </p:anim>
                                    <p:anim calcmode="lin" valueType="num">
                                      <p:cBhvr>
                                        <p:cTn id="23" dur="1000" accel="50000">
                                          <p:stCondLst>
                                            <p:cond delay="1000"/>
                                          </p:stCondLst>
                                        </p:cTn>
                                        <p:tgtEl>
                                          <p:spTgt spid="57"/>
                                        </p:tgtEl>
                                        <p:attrNameLst>
                                          <p:attrName>style.rotation</p:attrName>
                                        </p:attrNameLst>
                                      </p:cBhvr>
                                      <p:tavLst>
                                        <p:tav tm="0">
                                          <p:val>
                                            <p:fltVal val="0"/>
                                          </p:val>
                                        </p:tav>
                                        <p:tav tm="100000">
                                          <p:val>
                                            <p:fltVal val="-90"/>
                                          </p:val>
                                        </p:tav>
                                      </p:tavLst>
                                    </p:anim>
                                    <p:set>
                                      <p:cBhvr>
                                        <p:cTn id="24" dur="1" fill="hold">
                                          <p:stCondLst>
                                            <p:cond delay="1999"/>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49"/>
                  </p:tgtEl>
                </p:cond>
              </p:nextCondLst>
            </p:seq>
            <p:seq concurrent="1" nextAc="seek">
              <p:cTn id="25" restart="whenNotActive" fill="hold" evtFilter="cancelBubble" nodeType="interactiveSeq">
                <p:stCondLst>
                  <p:cond evt="onClick" delay="0">
                    <p:tgtEl>
                      <p:spTgt spid="5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remove" nodeType="withEffect">
                                  <p:stCondLst>
                                    <p:cond delay="0"/>
                                  </p:stCondLst>
                                  <p:childTnLst>
                                    <p:animClr clrSpc="rgb" dir="cw">
                                      <p:cBhvr>
                                        <p:cTn id="29" dur="2000" fill="hold"/>
                                        <p:tgtEl>
                                          <p:spTgt spid="52"/>
                                        </p:tgtEl>
                                        <p:attrNameLst>
                                          <p:attrName>fillcolor</p:attrName>
                                        </p:attrNameLst>
                                      </p:cBhvr>
                                      <p:to>
                                        <a:srgbClr val="FF0000"/>
                                      </p:to>
                                    </p:animClr>
                                    <p:set>
                                      <p:cBhvr>
                                        <p:cTn id="30" dur="2000" fill="hold"/>
                                        <p:tgtEl>
                                          <p:spTgt spid="52"/>
                                        </p:tgtEl>
                                        <p:attrNameLst>
                                          <p:attrName>fill.type</p:attrName>
                                        </p:attrNameLst>
                                      </p:cBhvr>
                                      <p:to>
                                        <p:strVal val="solid"/>
                                      </p:to>
                                    </p:set>
                                    <p:set>
                                      <p:cBhvr>
                                        <p:cTn id="31" dur="2000" fill="hold"/>
                                        <p:tgtEl>
                                          <p:spTgt spid="52"/>
                                        </p:tgtEl>
                                        <p:attrNameLst>
                                          <p:attrName>fill.on</p:attrName>
                                        </p:attrNameLst>
                                      </p:cBhvr>
                                      <p:to>
                                        <p:strVal val="true"/>
                                      </p:to>
                                    </p:set>
                                  </p:childTnLst>
                                </p:cTn>
                              </p:par>
                              <p:par>
                                <p:cTn id="32" presetID="45" presetClass="entr" presetSubtype="0" fill="hold" nodeType="withEffect">
                                  <p:stCondLst>
                                    <p:cond delay="0"/>
                                  </p:stCondLst>
                                  <p:iterate type="lt">
                                    <p:tmPct val="10000"/>
                                  </p:iterate>
                                  <p:childTnLst>
                                    <p:set>
                                      <p:cBhvr>
                                        <p:cTn id="33" dur="1" fill="hold">
                                          <p:stCondLst>
                                            <p:cond delay="0"/>
                                          </p:stCondLst>
                                        </p:cTn>
                                        <p:tgtEl>
                                          <p:spTgt spid="55"/>
                                        </p:tgtEl>
                                        <p:attrNameLst>
                                          <p:attrName>style.visibility</p:attrName>
                                        </p:attrNameLst>
                                      </p:cBhvr>
                                      <p:to>
                                        <p:strVal val="visible"/>
                                      </p:to>
                                    </p:set>
                                    <p:animEffect transition="in" filter="fade">
                                      <p:cBhvr>
                                        <p:cTn id="34" dur="500"/>
                                        <p:tgtEl>
                                          <p:spTgt spid="55"/>
                                        </p:tgtEl>
                                      </p:cBhvr>
                                    </p:animEffect>
                                    <p:anim calcmode="lin" valueType="num">
                                      <p:cBhvr>
                                        <p:cTn id="35" dur="500" fill="hold"/>
                                        <p:tgtEl>
                                          <p:spTgt spid="55"/>
                                        </p:tgtEl>
                                        <p:attrNameLst>
                                          <p:attrName>ppt_w</p:attrName>
                                        </p:attrNameLst>
                                      </p:cBhvr>
                                      <p:tavLst>
                                        <p:tav tm="0" fmla="#ppt_w*sin(2.5*pi*$)">
                                          <p:val>
                                            <p:fltVal val="0"/>
                                          </p:val>
                                        </p:tav>
                                        <p:tav tm="100000">
                                          <p:val>
                                            <p:fltVal val="1"/>
                                          </p:val>
                                        </p:tav>
                                      </p:tavLst>
                                    </p:anim>
                                    <p:anim calcmode="lin" valueType="num">
                                      <p:cBhvr>
                                        <p:cTn id="36" dur="500" fill="hold"/>
                                        <p:tgtEl>
                                          <p:spTgt spid="55"/>
                                        </p:tgtEl>
                                        <p:attrNameLst>
                                          <p:attrName>ppt_h</p:attrName>
                                        </p:attrNameLst>
                                      </p:cBhvr>
                                      <p:tavLst>
                                        <p:tav tm="0">
                                          <p:val>
                                            <p:strVal val="#ppt_h"/>
                                          </p:val>
                                        </p:tav>
                                        <p:tav tm="100000">
                                          <p:val>
                                            <p:strVal val="#ppt_h"/>
                                          </p:val>
                                        </p:tav>
                                      </p:tavLst>
                                    </p:anim>
                                  </p:childTnLst>
                                </p:cTn>
                              </p:par>
                            </p:childTnLst>
                          </p:cTn>
                        </p:par>
                        <p:par>
                          <p:cTn id="37" fill="hold">
                            <p:stCondLst>
                              <p:cond delay="2000"/>
                            </p:stCondLst>
                            <p:childTnLst>
                              <p:par>
                                <p:cTn id="38" presetID="25" presetClass="exit" presetSubtype="0" fill="hold" nodeType="afterEffect">
                                  <p:stCondLst>
                                    <p:cond delay="0"/>
                                  </p:stCondLst>
                                  <p:iterate type="lt">
                                    <p:tmPct val="0"/>
                                  </p:iterate>
                                  <p:childTnLst>
                                    <p:animEffect transition="out" filter="fade">
                                      <p:cBhvr>
                                        <p:cTn id="39" dur="2000" accel="50000">
                                          <p:stCondLst>
                                            <p:cond delay="0"/>
                                          </p:stCondLst>
                                        </p:cTn>
                                        <p:tgtEl>
                                          <p:spTgt spid="55"/>
                                        </p:tgtEl>
                                      </p:cBhvr>
                                    </p:animEffect>
                                    <p:anim calcmode="lin" valueType="num">
                                      <p:cBhvr>
                                        <p:cTn id="40" dur="1000" accel="50000">
                                          <p:stCondLst>
                                            <p:cond delay="0"/>
                                          </p:stCondLst>
                                        </p:cTn>
                                        <p:tgtEl>
                                          <p:spTgt spid="55"/>
                                        </p:tgtEl>
                                        <p:attrNameLst>
                                          <p:attrName>ppt_y</p:attrName>
                                        </p:attrNameLst>
                                      </p:cBhvr>
                                      <p:tavLst>
                                        <p:tav tm="0">
                                          <p:val>
                                            <p:strVal val="ppt_y"/>
                                          </p:val>
                                        </p:tav>
                                        <p:tav tm="100000">
                                          <p:val>
                                            <p:strVal val="ppt_y+.1"/>
                                          </p:val>
                                        </p:tav>
                                      </p:tavLst>
                                    </p:anim>
                                    <p:anim calcmode="lin" valueType="num">
                                      <p:cBhvr>
                                        <p:cTn id="41" dur="1000" decel="50000">
                                          <p:stCondLst>
                                            <p:cond delay="1000"/>
                                          </p:stCondLst>
                                        </p:cTn>
                                        <p:tgtEl>
                                          <p:spTgt spid="55"/>
                                        </p:tgtEl>
                                        <p:attrNameLst>
                                          <p:attrName>ppt_y</p:attrName>
                                        </p:attrNameLst>
                                      </p:cBhvr>
                                      <p:tavLst>
                                        <p:tav tm="0">
                                          <p:val>
                                            <p:strVal val="ppt_y"/>
                                          </p:val>
                                        </p:tav>
                                        <p:tav tm="100000">
                                          <p:val>
                                            <p:strVal val="ppt_y-.1"/>
                                          </p:val>
                                        </p:tav>
                                      </p:tavLst>
                                    </p:anim>
                                    <p:anim calcmode="lin" valueType="num">
                                      <p:cBhvr>
                                        <p:cTn id="42" dur="1000" accel="50000">
                                          <p:stCondLst>
                                            <p:cond delay="1000"/>
                                          </p:stCondLst>
                                        </p:cTn>
                                        <p:tgtEl>
                                          <p:spTgt spid="55"/>
                                        </p:tgtEl>
                                        <p:attrNameLst>
                                          <p:attrName>ppt_x</p:attrName>
                                        </p:attrNameLst>
                                      </p:cBhvr>
                                      <p:tavLst>
                                        <p:tav tm="0">
                                          <p:val>
                                            <p:strVal val="ppt_x"/>
                                          </p:val>
                                        </p:tav>
                                        <p:tav tm="100000">
                                          <p:val>
                                            <p:strVal val="ppt_x+.4"/>
                                          </p:val>
                                        </p:tav>
                                      </p:tavLst>
                                    </p:anim>
                                    <p:anim calcmode="lin" valueType="num">
                                      <p:cBhvr>
                                        <p:cTn id="43" dur="2000"/>
                                        <p:tgtEl>
                                          <p:spTgt spid="55"/>
                                        </p:tgtEl>
                                        <p:attrNameLst>
                                          <p:attrName>ppt_h</p:attrName>
                                        </p:attrNameLst>
                                      </p:cBhvr>
                                      <p:tavLst>
                                        <p:tav tm="0">
                                          <p:val>
                                            <p:strVal val="ppt_h"/>
                                          </p:val>
                                        </p:tav>
                                        <p:tav tm="100000">
                                          <p:val>
                                            <p:strVal val="ppt_h"/>
                                          </p:val>
                                        </p:tav>
                                      </p:tavLst>
                                    </p:anim>
                                    <p:anim calcmode="lin" valueType="num">
                                      <p:cBhvr>
                                        <p:cTn id="44" dur="1000" accel="50000">
                                          <p:stCondLst>
                                            <p:cond delay="0"/>
                                          </p:stCondLst>
                                        </p:cTn>
                                        <p:tgtEl>
                                          <p:spTgt spid="55"/>
                                        </p:tgtEl>
                                        <p:attrNameLst>
                                          <p:attrName>ppt_w</p:attrName>
                                        </p:attrNameLst>
                                      </p:cBhvr>
                                      <p:tavLst>
                                        <p:tav tm="0">
                                          <p:val>
                                            <p:strVal val="ppt_w"/>
                                          </p:val>
                                        </p:tav>
                                        <p:tav tm="100000">
                                          <p:val>
                                            <p:strVal val="ppt_w*.05"/>
                                          </p:val>
                                        </p:tav>
                                      </p:tavLst>
                                    </p:anim>
                                    <p:anim calcmode="lin" valueType="num">
                                      <p:cBhvr>
                                        <p:cTn id="45" dur="1000" decel="50000">
                                          <p:stCondLst>
                                            <p:cond delay="1000"/>
                                          </p:stCondLst>
                                        </p:cTn>
                                        <p:tgtEl>
                                          <p:spTgt spid="55"/>
                                        </p:tgtEl>
                                        <p:attrNameLst>
                                          <p:attrName>ppt_w</p:attrName>
                                        </p:attrNameLst>
                                      </p:cBhvr>
                                      <p:tavLst>
                                        <p:tav tm="0">
                                          <p:val>
                                            <p:strVal val="ppt_w"/>
                                          </p:val>
                                        </p:tav>
                                        <p:tav tm="100000">
                                          <p:val>
                                            <p:strVal val="ppt_w/.05"/>
                                          </p:val>
                                        </p:tav>
                                      </p:tavLst>
                                    </p:anim>
                                    <p:anim calcmode="lin" valueType="num">
                                      <p:cBhvr>
                                        <p:cTn id="46" dur="1000" accel="50000">
                                          <p:stCondLst>
                                            <p:cond delay="1000"/>
                                          </p:stCondLst>
                                        </p:cTn>
                                        <p:tgtEl>
                                          <p:spTgt spid="55"/>
                                        </p:tgtEl>
                                        <p:attrNameLst>
                                          <p:attrName>style.rotation</p:attrName>
                                        </p:attrNameLst>
                                      </p:cBhvr>
                                      <p:tavLst>
                                        <p:tav tm="0">
                                          <p:val>
                                            <p:fltVal val="0"/>
                                          </p:val>
                                        </p:tav>
                                        <p:tav tm="100000">
                                          <p:val>
                                            <p:fltVal val="-90"/>
                                          </p:val>
                                        </p:tav>
                                      </p:tavLst>
                                    </p:anim>
                                    <p:set>
                                      <p:cBhvr>
                                        <p:cTn id="47" dur="1" fill="hold">
                                          <p:stCondLst>
                                            <p:cond delay="19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48" restart="whenNotActive" fill="hold" evtFilter="cancelBubble" nodeType="interactiveSeq">
                <p:stCondLst>
                  <p:cond evt="onClick" delay="0">
                    <p:tgtEl>
                      <p:spTgt spid="51"/>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remove" nodeType="clickEffect">
                                  <p:stCondLst>
                                    <p:cond delay="0"/>
                                  </p:stCondLst>
                                  <p:childTnLst>
                                    <p:animClr clrSpc="rgb" dir="cw">
                                      <p:cBhvr>
                                        <p:cTn id="52" dur="2000" fill="hold"/>
                                        <p:tgtEl>
                                          <p:spTgt spid="51"/>
                                        </p:tgtEl>
                                        <p:attrNameLst>
                                          <p:attrName>fillcolor</p:attrName>
                                        </p:attrNameLst>
                                      </p:cBhvr>
                                      <p:to>
                                        <a:srgbClr val="FF0000"/>
                                      </p:to>
                                    </p:animClr>
                                    <p:set>
                                      <p:cBhvr>
                                        <p:cTn id="53" dur="2000" fill="hold"/>
                                        <p:tgtEl>
                                          <p:spTgt spid="51"/>
                                        </p:tgtEl>
                                        <p:attrNameLst>
                                          <p:attrName>fill.type</p:attrName>
                                        </p:attrNameLst>
                                      </p:cBhvr>
                                      <p:to>
                                        <p:strVal val="solid"/>
                                      </p:to>
                                    </p:set>
                                    <p:set>
                                      <p:cBhvr>
                                        <p:cTn id="54" dur="2000" fill="hold"/>
                                        <p:tgtEl>
                                          <p:spTgt spid="51"/>
                                        </p:tgtEl>
                                        <p:attrNameLst>
                                          <p:attrName>fill.on</p:attrName>
                                        </p:attrNameLst>
                                      </p:cBhvr>
                                      <p:to>
                                        <p:strVal val="true"/>
                                      </p:to>
                                    </p:set>
                                  </p:childTnLst>
                                </p:cTn>
                              </p:par>
                              <p:par>
                                <p:cTn id="55" presetID="16" presetClass="entr" presetSubtype="26" fill="hold" grpId="0" nodeType="withEffect">
                                  <p:stCondLst>
                                    <p:cond delay="0"/>
                                  </p:stCondLst>
                                  <p:childTnLst>
                                    <p:set>
                                      <p:cBhvr>
                                        <p:cTn id="56" dur="1" fill="hold">
                                          <p:stCondLst>
                                            <p:cond delay="0"/>
                                          </p:stCondLst>
                                        </p:cTn>
                                        <p:tgtEl>
                                          <p:spTgt spid="56"/>
                                        </p:tgtEl>
                                        <p:attrNameLst>
                                          <p:attrName>style.visibility</p:attrName>
                                        </p:attrNameLst>
                                      </p:cBhvr>
                                      <p:to>
                                        <p:strVal val="visible"/>
                                      </p:to>
                                    </p:set>
                                    <p:animEffect transition="in" filter="barn(inHorizontal)">
                                      <p:cBhvr>
                                        <p:cTn id="57" dur="500"/>
                                        <p:tgtEl>
                                          <p:spTgt spid="56"/>
                                        </p:tgtEl>
                                      </p:cBhvr>
                                    </p:animEffect>
                                  </p:childTnLst>
                                </p:cTn>
                              </p:par>
                            </p:childTnLst>
                          </p:cTn>
                        </p:par>
                        <p:par>
                          <p:cTn id="58" fill="hold">
                            <p:stCondLst>
                              <p:cond delay="2000"/>
                            </p:stCondLst>
                            <p:childTnLst>
                              <p:par>
                                <p:cTn id="59" presetID="10" presetClass="exit" presetSubtype="0" fill="hold" grpId="1" nodeType="afterEffect">
                                  <p:stCondLst>
                                    <p:cond delay="0"/>
                                  </p:stCondLst>
                                  <p:childTnLst>
                                    <p:animEffect transition="out" filter="fade">
                                      <p:cBhvr>
                                        <p:cTn id="60" dur="2000"/>
                                        <p:tgtEl>
                                          <p:spTgt spid="56"/>
                                        </p:tgtEl>
                                      </p:cBhvr>
                                    </p:animEffect>
                                    <p:set>
                                      <p:cBhvr>
                                        <p:cTn id="61" dur="1" fill="hold">
                                          <p:stCondLst>
                                            <p:cond delay="19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62" restart="whenNotActive" fill="hold" evtFilter="cancelBubble" nodeType="interactiveSeq">
                <p:stCondLst>
                  <p:cond evt="onClick" delay="0">
                    <p:tgtEl>
                      <p:spTgt spid="50"/>
                    </p:tgtEl>
                  </p:cond>
                </p:stCondLst>
                <p:endSync evt="end" delay="0">
                  <p:rtn val="all"/>
                </p:endSync>
                <p:childTnLst>
                  <p:par>
                    <p:cTn id="63" fill="hold">
                      <p:stCondLst>
                        <p:cond delay="0"/>
                      </p:stCondLst>
                      <p:childTnLst>
                        <p:par>
                          <p:cTn id="64" fill="hold">
                            <p:stCondLst>
                              <p:cond delay="0"/>
                            </p:stCondLst>
                            <p:childTnLst>
                              <p:par>
                                <p:cTn id="65" presetID="1" presetClass="emph" presetSubtype="2" fill="remove" nodeType="clickEffect">
                                  <p:stCondLst>
                                    <p:cond delay="0"/>
                                  </p:stCondLst>
                                  <p:childTnLst>
                                    <p:animClr clrSpc="rgb" dir="cw">
                                      <p:cBhvr>
                                        <p:cTn id="66" dur="2000" fill="hold"/>
                                        <p:tgtEl>
                                          <p:spTgt spid="50"/>
                                        </p:tgtEl>
                                        <p:attrNameLst>
                                          <p:attrName>fillcolor</p:attrName>
                                        </p:attrNameLst>
                                      </p:cBhvr>
                                      <p:to>
                                        <a:srgbClr val="00FF00"/>
                                      </p:to>
                                    </p:animClr>
                                    <p:set>
                                      <p:cBhvr>
                                        <p:cTn id="67" dur="2000" fill="hold"/>
                                        <p:tgtEl>
                                          <p:spTgt spid="50"/>
                                        </p:tgtEl>
                                        <p:attrNameLst>
                                          <p:attrName>fill.type</p:attrName>
                                        </p:attrNameLst>
                                      </p:cBhvr>
                                      <p:to>
                                        <p:strVal val="solid"/>
                                      </p:to>
                                    </p:set>
                                    <p:set>
                                      <p:cBhvr>
                                        <p:cTn id="68" dur="2000" fill="hold"/>
                                        <p:tgtEl>
                                          <p:spTgt spid="50"/>
                                        </p:tgtEl>
                                        <p:attrNameLst>
                                          <p:attrName>fill.on</p:attrName>
                                        </p:attrNameLst>
                                      </p:cBhvr>
                                      <p:to>
                                        <p:strVal val="true"/>
                                      </p:to>
                                    </p:set>
                                  </p:childTnLst>
                                </p:cTn>
                              </p:par>
                              <p:par>
                                <p:cTn id="69" presetID="45" presetClass="entr" presetSubtype="0" fill="hold" grpId="0" nodeType="withEffect">
                                  <p:stCondLst>
                                    <p:cond delay="0"/>
                                  </p:stCondLst>
                                  <p:iterate type="lt">
                                    <p:tmPct val="10000"/>
                                  </p:iterate>
                                  <p:childTnLst>
                                    <p:set>
                                      <p:cBhvr>
                                        <p:cTn id="70" dur="1" fill="hold">
                                          <p:stCondLst>
                                            <p:cond delay="0"/>
                                          </p:stCondLst>
                                        </p:cTn>
                                        <p:tgtEl>
                                          <p:spTgt spid="53"/>
                                        </p:tgtEl>
                                        <p:attrNameLst>
                                          <p:attrName>style.visibility</p:attrName>
                                        </p:attrNameLst>
                                      </p:cBhvr>
                                      <p:to>
                                        <p:strVal val="visible"/>
                                      </p:to>
                                    </p:set>
                                    <p:animEffect transition="in" filter="fade">
                                      <p:cBhvr>
                                        <p:cTn id="71" dur="500"/>
                                        <p:tgtEl>
                                          <p:spTgt spid="53"/>
                                        </p:tgtEl>
                                      </p:cBhvr>
                                    </p:animEffect>
                                    <p:anim calcmode="lin" valueType="num">
                                      <p:cBhvr>
                                        <p:cTn id="72" dur="500" fill="hold"/>
                                        <p:tgtEl>
                                          <p:spTgt spid="53"/>
                                        </p:tgtEl>
                                        <p:attrNameLst>
                                          <p:attrName>ppt_w</p:attrName>
                                        </p:attrNameLst>
                                      </p:cBhvr>
                                      <p:tavLst>
                                        <p:tav tm="0" fmla="#ppt_w*sin(2.5*pi*$)">
                                          <p:val>
                                            <p:fltVal val="0"/>
                                          </p:val>
                                        </p:tav>
                                        <p:tav tm="100000">
                                          <p:val>
                                            <p:fltVal val="1"/>
                                          </p:val>
                                        </p:tav>
                                      </p:tavLst>
                                    </p:anim>
                                    <p:anim calcmode="lin" valueType="num">
                                      <p:cBhvr>
                                        <p:cTn id="73" dur="500" fill="hold"/>
                                        <p:tgtEl>
                                          <p:spTgt spid="53"/>
                                        </p:tgtEl>
                                        <p:attrNameLst>
                                          <p:attrName>ppt_h</p:attrName>
                                        </p:attrNameLst>
                                      </p:cBhvr>
                                      <p:tavLst>
                                        <p:tav tm="0">
                                          <p:val>
                                            <p:strVal val="#ppt_h"/>
                                          </p:val>
                                        </p:tav>
                                        <p:tav tm="100000">
                                          <p:val>
                                            <p:strVal val="#ppt_h"/>
                                          </p:val>
                                        </p:tav>
                                      </p:tavLst>
                                    </p:anim>
                                  </p:childTnLst>
                                </p:cTn>
                              </p:par>
                            </p:childTnLst>
                          </p:cTn>
                        </p:par>
                        <p:par>
                          <p:cTn id="74" fill="hold">
                            <p:stCondLst>
                              <p:cond delay="2000"/>
                            </p:stCondLst>
                            <p:childTnLst>
                              <p:par>
                                <p:cTn id="75" presetID="29" presetClass="exit" presetSubtype="0" fill="hold" nodeType="afterEffect">
                                  <p:stCondLst>
                                    <p:cond delay="0"/>
                                  </p:stCondLst>
                                  <p:iterate type="lt">
                                    <p:tmPct val="0"/>
                                  </p:iterate>
                                  <p:childTnLst>
                                    <p:anim calcmode="lin" valueType="num">
                                      <p:cBhvr>
                                        <p:cTn id="76" dur="2000"/>
                                        <p:tgtEl>
                                          <p:spTgt spid="53"/>
                                        </p:tgtEl>
                                        <p:attrNameLst>
                                          <p:attrName>ppt_x</p:attrName>
                                        </p:attrNameLst>
                                      </p:cBhvr>
                                      <p:tavLst>
                                        <p:tav tm="0">
                                          <p:val>
                                            <p:strVal val="ppt_x"/>
                                          </p:val>
                                        </p:tav>
                                        <p:tav tm="100000">
                                          <p:val>
                                            <p:strVal val="ppt_x-.2"/>
                                          </p:val>
                                        </p:tav>
                                      </p:tavLst>
                                    </p:anim>
                                    <p:anim calcmode="lin" valueType="num">
                                      <p:cBhvr>
                                        <p:cTn id="77" dur="2000"/>
                                        <p:tgtEl>
                                          <p:spTgt spid="53"/>
                                        </p:tgtEl>
                                        <p:attrNameLst>
                                          <p:attrName>ppt_y</p:attrName>
                                        </p:attrNameLst>
                                      </p:cBhvr>
                                      <p:tavLst>
                                        <p:tav tm="0">
                                          <p:val>
                                            <p:strVal val="ppt_y"/>
                                          </p:val>
                                        </p:tav>
                                        <p:tav tm="100000">
                                          <p:val>
                                            <p:strVal val="ppt_y"/>
                                          </p:val>
                                        </p:tav>
                                      </p:tavLst>
                                    </p:anim>
                                    <p:animEffect transition="out" filter="fade">
                                      <p:cBhvr>
                                        <p:cTn id="78" dur="2000"/>
                                        <p:tgtEl>
                                          <p:spTgt spid="53"/>
                                        </p:tgtEl>
                                      </p:cBhvr>
                                    </p:animEffect>
                                    <p:set>
                                      <p:cBhvr>
                                        <p:cTn id="79" dur="1" fill="hold">
                                          <p:stCondLst>
                                            <p:cond delay="19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0"/>
                  </p:tgtEl>
                </p:cond>
              </p:nextCondLst>
            </p:seq>
          </p:childTnLst>
        </p:cTn>
      </p:par>
    </p:tnLst>
    <p:bldLst>
      <p:bldP spid="53" grpId="0" animBg="1"/>
      <p:bldP spid="56" grpId="0" animBg="1"/>
      <p:bldP spid="56" grpId="1" animBg="1"/>
    </p:bldLst>
  </p:timing>
  <p:extLst>
    <p:ext uri="{E180D4A7-C9FB-4DFB-919C-405C955672EB}">
      <p14:showEvtLst xmlns="" xmlns:p14="http://schemas.microsoft.com/office/powerpoint/2010/main">
        <p14:triggerEvt type="onClick" time="13534" objId="50"/>
      </p14:showEvt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uhoi1"/>
          <p:cNvSpPr/>
          <p:nvPr/>
        </p:nvSpPr>
        <p:spPr>
          <a:xfrm>
            <a:off x="1016000" y="685800"/>
            <a:ext cx="10058400" cy="2057400"/>
          </a:xfrm>
          <a:prstGeom prst="roundRect">
            <a:avLst>
              <a:gd name="adj" fmla="val 9286"/>
            </a:avLst>
          </a:prstGeom>
        </p:spPr>
        <p:style>
          <a:lnRef idx="1">
            <a:schemeClr val="accent5"/>
          </a:lnRef>
          <a:fillRef idx="2">
            <a:schemeClr val="accent5"/>
          </a:fillRef>
          <a:effectRef idx="1">
            <a:schemeClr val="accent5"/>
          </a:effectRef>
          <a:fontRef idx="minor">
            <a:schemeClr val="dk1"/>
          </a:fontRef>
        </p:style>
        <p:txBody>
          <a:bodyPr rtlCol="0" anchor="ctr"/>
          <a:lstStyle/>
          <a:p>
            <a:pPr algn="ctr" defTabSz="914400"/>
            <a:endParaRPr lang="en-US" sz="2800" b="1" dirty="0">
              <a:solidFill>
                <a:prstClr val="black"/>
              </a:solidFill>
              <a:latin typeface="Times New Roman" pitchFamily="18" charset="0"/>
              <a:cs typeface="Times New Roman" pitchFamily="18" charset="0"/>
            </a:endParaRPr>
          </a:p>
          <a:p>
            <a:pPr algn="ctr" defTabSz="914400"/>
            <a:endParaRPr lang="en-US" sz="2800" b="1" dirty="0">
              <a:solidFill>
                <a:prstClr val="black"/>
              </a:solidFill>
              <a:latin typeface="Times New Roman" pitchFamily="18" charset="0"/>
              <a:cs typeface="Times New Roman" pitchFamily="18" charset="0"/>
            </a:endParaRPr>
          </a:p>
          <a:p>
            <a:pPr algn="ctr" defTabSz="914400"/>
            <a:r>
              <a:rPr lang="en-US" sz="2800" b="1" dirty="0" err="1">
                <a:solidFill>
                  <a:prstClr val="black"/>
                </a:solidFill>
                <a:latin typeface="Times New Roman" pitchFamily="18" charset="0"/>
                <a:cs typeface="Times New Roman" pitchFamily="18" charset="0"/>
              </a:rPr>
              <a:t>Câu</a:t>
            </a:r>
            <a:r>
              <a:rPr lang="en-US" sz="2800" b="1" dirty="0">
                <a:solidFill>
                  <a:prstClr val="black"/>
                </a:solidFill>
                <a:latin typeface="Times New Roman" pitchFamily="18" charset="0"/>
                <a:cs typeface="Times New Roman" pitchFamily="18" charset="0"/>
              </a:rPr>
              <a:t> 3.</a:t>
            </a:r>
            <a:r>
              <a:rPr lang="vi-VN" sz="2800" b="1" dirty="0">
                <a:solidFill>
                  <a:prstClr val="black"/>
                </a:solidFill>
                <a:latin typeface="Times New Roman" pitchFamily="18" charset="0"/>
                <a:cs typeface="Times New Roman" pitchFamily="18" charset="0"/>
              </a:rPr>
              <a:t> Những dấu tích của người tối cổ được tìm thấy ở khu vực nào của Việt Nam?</a:t>
            </a:r>
          </a:p>
          <a:p>
            <a:pPr algn="ctr" defTabSz="914400"/>
            <a:endParaRPr lang="vi-VN" sz="2800" b="1" dirty="0">
              <a:solidFill>
                <a:prstClr val="black"/>
              </a:solidFill>
              <a:latin typeface="Times New Roman" pitchFamily="18" charset="0"/>
              <a:cs typeface="Times New Roman" pitchFamily="18" charset="0"/>
            </a:endParaRPr>
          </a:p>
          <a:p>
            <a:pPr algn="ctr" defTabSz="914400"/>
            <a:endParaRPr lang="vi-VN" sz="2800" b="1" dirty="0">
              <a:solidFill>
                <a:prstClr val="black"/>
              </a:solidFill>
              <a:latin typeface="Times New Roman" pitchFamily="18" charset="0"/>
              <a:cs typeface="Times New Roman" pitchFamily="18" charset="0"/>
            </a:endParaRPr>
          </a:p>
        </p:txBody>
      </p:sp>
      <p:sp>
        <p:nvSpPr>
          <p:cNvPr id="49" name="dapan a"/>
          <p:cNvSpPr/>
          <p:nvPr/>
        </p:nvSpPr>
        <p:spPr>
          <a:xfrm>
            <a:off x="1016000" y="3962400"/>
            <a:ext cx="4978400" cy="1066800"/>
          </a:xfrm>
          <a:prstGeom prst="roundRect">
            <a:avLst>
              <a:gd name="adj" fmla="val 9286"/>
            </a:avLst>
          </a:prstGeom>
        </p:spPr>
        <p:style>
          <a:lnRef idx="1">
            <a:schemeClr val="accent5"/>
          </a:lnRef>
          <a:fillRef idx="2">
            <a:schemeClr val="accent5"/>
          </a:fillRef>
          <a:effectRef idx="1">
            <a:schemeClr val="accent5"/>
          </a:effectRef>
          <a:fontRef idx="minor">
            <a:schemeClr val="dk1"/>
          </a:fontRef>
        </p:style>
        <p:txBody>
          <a:bodyPr rtlCol="0" anchor="ctr"/>
          <a:lstStyle/>
          <a:p>
            <a:pPr defTabSz="914400"/>
            <a:r>
              <a:rPr lang="en-US" sz="2000" b="1" dirty="0">
                <a:solidFill>
                  <a:prstClr val="black"/>
                </a:solidFill>
                <a:latin typeface="Times New Roman" pitchFamily="18" charset="0"/>
                <a:cs typeface="Times New Roman" pitchFamily="18" charset="0"/>
              </a:rPr>
              <a:t>A. </a:t>
            </a:r>
            <a:r>
              <a:rPr lang="en-US" sz="2000" b="1" dirty="0" err="1">
                <a:solidFill>
                  <a:prstClr val="black"/>
                </a:solidFill>
                <a:latin typeface="Times New Roman" pitchFamily="18" charset="0"/>
                <a:cs typeface="Times New Roman" pitchFamily="18" charset="0"/>
              </a:rPr>
              <a:t>Đồng</a:t>
            </a:r>
            <a:r>
              <a:rPr lang="en-US" sz="2000" b="1" dirty="0">
                <a:solidFill>
                  <a:prstClr val="black"/>
                </a:solidFill>
                <a:latin typeface="Times New Roman" pitchFamily="18" charset="0"/>
                <a:cs typeface="Times New Roman" pitchFamily="18" charset="0"/>
              </a:rPr>
              <a:t> </a:t>
            </a:r>
            <a:r>
              <a:rPr lang="en-US" sz="2000" b="1" dirty="0" err="1">
                <a:solidFill>
                  <a:prstClr val="black"/>
                </a:solidFill>
                <a:latin typeface="Times New Roman" pitchFamily="18" charset="0"/>
                <a:cs typeface="Times New Roman" pitchFamily="18" charset="0"/>
              </a:rPr>
              <a:t>bằng</a:t>
            </a:r>
            <a:r>
              <a:rPr lang="en-US" sz="2000" b="1" dirty="0">
                <a:solidFill>
                  <a:prstClr val="black"/>
                </a:solidFill>
                <a:latin typeface="Times New Roman" pitchFamily="18" charset="0"/>
                <a:cs typeface="Times New Roman" pitchFamily="18" charset="0"/>
              </a:rPr>
              <a:t> </a:t>
            </a:r>
            <a:r>
              <a:rPr lang="en-US" sz="2000" b="1" dirty="0" err="1">
                <a:solidFill>
                  <a:prstClr val="black"/>
                </a:solidFill>
                <a:latin typeface="Times New Roman" pitchFamily="18" charset="0"/>
                <a:cs typeface="Times New Roman" pitchFamily="18" charset="0"/>
              </a:rPr>
              <a:t>sông</a:t>
            </a:r>
            <a:r>
              <a:rPr lang="en-US" sz="2000" b="1" dirty="0">
                <a:solidFill>
                  <a:prstClr val="black"/>
                </a:solidFill>
                <a:latin typeface="Times New Roman" pitchFamily="18" charset="0"/>
                <a:cs typeface="Times New Roman" pitchFamily="18" charset="0"/>
              </a:rPr>
              <a:t> </a:t>
            </a:r>
            <a:r>
              <a:rPr lang="en-US" sz="2000" b="1" dirty="0" err="1">
                <a:solidFill>
                  <a:prstClr val="black"/>
                </a:solidFill>
                <a:latin typeface="Times New Roman" pitchFamily="18" charset="0"/>
                <a:cs typeface="Times New Roman" pitchFamily="18" charset="0"/>
              </a:rPr>
              <a:t>Hồng</a:t>
            </a:r>
            <a:endParaRPr lang="en-US" sz="2000" b="1" dirty="0">
              <a:solidFill>
                <a:prstClr val="black"/>
              </a:solidFill>
              <a:latin typeface="Times New Roman" pitchFamily="18" charset="0"/>
              <a:cs typeface="Times New Roman" pitchFamily="18" charset="0"/>
            </a:endParaRPr>
          </a:p>
          <a:p>
            <a:pPr defTabSz="914400"/>
            <a:endParaRPr lang="en-US" sz="2000" b="1" dirty="0">
              <a:solidFill>
                <a:prstClr val="black"/>
              </a:solidFill>
              <a:latin typeface="Times New Roman" pitchFamily="18" charset="0"/>
              <a:cs typeface="Times New Roman" pitchFamily="18" charset="0"/>
            </a:endParaRPr>
          </a:p>
        </p:txBody>
      </p:sp>
      <p:sp>
        <p:nvSpPr>
          <p:cNvPr id="50" name="dapan d"/>
          <p:cNvSpPr/>
          <p:nvPr/>
        </p:nvSpPr>
        <p:spPr>
          <a:xfrm>
            <a:off x="6197600" y="5181600"/>
            <a:ext cx="4978400" cy="1066800"/>
          </a:xfrm>
          <a:prstGeom prst="roundRect">
            <a:avLst>
              <a:gd name="adj" fmla="val 9286"/>
            </a:avLst>
          </a:prstGeom>
        </p:spPr>
        <p:style>
          <a:lnRef idx="1">
            <a:schemeClr val="accent5"/>
          </a:lnRef>
          <a:fillRef idx="2">
            <a:schemeClr val="accent5"/>
          </a:fillRef>
          <a:effectRef idx="1">
            <a:schemeClr val="accent5"/>
          </a:effectRef>
          <a:fontRef idx="minor">
            <a:schemeClr val="dk1"/>
          </a:fontRef>
        </p:style>
        <p:txBody>
          <a:bodyPr rtlCol="0" anchor="ctr"/>
          <a:lstStyle/>
          <a:p>
            <a:pPr defTabSz="914400"/>
            <a:r>
              <a:rPr lang="en-US" sz="2000" b="1" dirty="0">
                <a:solidFill>
                  <a:prstClr val="black"/>
                </a:solidFill>
                <a:latin typeface="Times New Roman" pitchFamily="18" charset="0"/>
                <a:cs typeface="Times New Roman" pitchFamily="18" charset="0"/>
              </a:rPr>
              <a:t>D. </a:t>
            </a:r>
            <a:r>
              <a:rPr lang="en-US" sz="2000" b="1" dirty="0" err="1">
                <a:solidFill>
                  <a:prstClr val="black"/>
                </a:solidFill>
                <a:latin typeface="Times New Roman" pitchFamily="18" charset="0"/>
                <a:cs typeface="Times New Roman" pitchFamily="18" charset="0"/>
              </a:rPr>
              <a:t>Quảng</a:t>
            </a:r>
            <a:r>
              <a:rPr lang="en-US" sz="2000" b="1" dirty="0">
                <a:solidFill>
                  <a:prstClr val="black"/>
                </a:solidFill>
                <a:latin typeface="Times New Roman" pitchFamily="18" charset="0"/>
                <a:cs typeface="Times New Roman" pitchFamily="18" charset="0"/>
              </a:rPr>
              <a:t> Nam, </a:t>
            </a:r>
            <a:r>
              <a:rPr lang="en-US" sz="2000" b="1" dirty="0" err="1">
                <a:solidFill>
                  <a:prstClr val="black"/>
                </a:solidFill>
                <a:latin typeface="Times New Roman" pitchFamily="18" charset="0"/>
                <a:cs typeface="Times New Roman" pitchFamily="18" charset="0"/>
              </a:rPr>
              <a:t>Quảng</a:t>
            </a:r>
            <a:r>
              <a:rPr lang="en-US" sz="2000" b="1" dirty="0">
                <a:solidFill>
                  <a:prstClr val="black"/>
                </a:solidFill>
                <a:latin typeface="Times New Roman" pitchFamily="18" charset="0"/>
                <a:cs typeface="Times New Roman" pitchFamily="18" charset="0"/>
              </a:rPr>
              <a:t> </a:t>
            </a:r>
            <a:r>
              <a:rPr lang="en-US" sz="2000" b="1" dirty="0" err="1">
                <a:solidFill>
                  <a:prstClr val="black"/>
                </a:solidFill>
                <a:latin typeface="Times New Roman" pitchFamily="18" charset="0"/>
                <a:cs typeface="Times New Roman" pitchFamily="18" charset="0"/>
              </a:rPr>
              <a:t>Ngãi</a:t>
            </a:r>
            <a:endParaRPr lang="en-US" sz="2000" b="1" dirty="0">
              <a:solidFill>
                <a:prstClr val="black"/>
              </a:solidFill>
              <a:latin typeface="Times New Roman" pitchFamily="18" charset="0"/>
              <a:cs typeface="Times New Roman" pitchFamily="18" charset="0"/>
            </a:endParaRPr>
          </a:p>
        </p:txBody>
      </p:sp>
      <p:sp>
        <p:nvSpPr>
          <p:cNvPr id="51" name="dapan c"/>
          <p:cNvSpPr/>
          <p:nvPr/>
        </p:nvSpPr>
        <p:spPr>
          <a:xfrm>
            <a:off x="1016000" y="5181600"/>
            <a:ext cx="4978400" cy="1066800"/>
          </a:xfrm>
          <a:prstGeom prst="roundRect">
            <a:avLst>
              <a:gd name="adj" fmla="val 9286"/>
            </a:avLst>
          </a:prstGeom>
        </p:spPr>
        <p:style>
          <a:lnRef idx="1">
            <a:schemeClr val="accent5"/>
          </a:lnRef>
          <a:fillRef idx="2">
            <a:schemeClr val="accent5"/>
          </a:fillRef>
          <a:effectRef idx="1">
            <a:schemeClr val="accent5"/>
          </a:effectRef>
          <a:fontRef idx="minor">
            <a:schemeClr val="dk1"/>
          </a:fontRef>
        </p:style>
        <p:txBody>
          <a:bodyPr rtlCol="0" anchor="ctr"/>
          <a:lstStyle/>
          <a:p>
            <a:pPr defTabSz="914400"/>
            <a:r>
              <a:rPr lang="en-US" sz="2000" b="1" dirty="0">
                <a:solidFill>
                  <a:prstClr val="black"/>
                </a:solidFill>
                <a:latin typeface="Times New Roman" pitchFamily="18" charset="0"/>
                <a:cs typeface="Times New Roman" pitchFamily="18" charset="0"/>
              </a:rPr>
              <a:t>C. </a:t>
            </a:r>
            <a:r>
              <a:rPr lang="en-US" sz="2000" b="1" dirty="0" err="1">
                <a:solidFill>
                  <a:prstClr val="black"/>
                </a:solidFill>
                <a:latin typeface="Times New Roman" pitchFamily="18" charset="0"/>
                <a:cs typeface="Times New Roman" pitchFamily="18" charset="0"/>
              </a:rPr>
              <a:t>Lạng</a:t>
            </a:r>
            <a:r>
              <a:rPr lang="en-US" sz="2000" b="1" dirty="0">
                <a:solidFill>
                  <a:prstClr val="black"/>
                </a:solidFill>
                <a:latin typeface="Times New Roman" pitchFamily="18" charset="0"/>
                <a:cs typeface="Times New Roman" pitchFamily="18" charset="0"/>
              </a:rPr>
              <a:t> </a:t>
            </a:r>
            <a:r>
              <a:rPr lang="en-US" sz="2000" b="1" dirty="0" err="1">
                <a:solidFill>
                  <a:prstClr val="black"/>
                </a:solidFill>
                <a:latin typeface="Times New Roman" pitchFamily="18" charset="0"/>
                <a:cs typeface="Times New Roman" pitchFamily="18" charset="0"/>
              </a:rPr>
              <a:t>Sơn</a:t>
            </a:r>
            <a:r>
              <a:rPr lang="en-US" sz="2000" b="1" dirty="0">
                <a:solidFill>
                  <a:prstClr val="black"/>
                </a:solidFill>
                <a:latin typeface="Times New Roman" pitchFamily="18" charset="0"/>
                <a:cs typeface="Times New Roman" pitchFamily="18" charset="0"/>
              </a:rPr>
              <a:t>, </a:t>
            </a:r>
            <a:r>
              <a:rPr lang="en-US" sz="2000" b="1" dirty="0" err="1">
                <a:solidFill>
                  <a:prstClr val="black"/>
                </a:solidFill>
                <a:latin typeface="Times New Roman" pitchFamily="18" charset="0"/>
                <a:cs typeface="Times New Roman" pitchFamily="18" charset="0"/>
              </a:rPr>
              <a:t>Thanh</a:t>
            </a:r>
            <a:r>
              <a:rPr lang="en-US" sz="2000" b="1" dirty="0">
                <a:solidFill>
                  <a:prstClr val="black"/>
                </a:solidFill>
                <a:latin typeface="Times New Roman" pitchFamily="18" charset="0"/>
                <a:cs typeface="Times New Roman" pitchFamily="18" charset="0"/>
              </a:rPr>
              <a:t> </a:t>
            </a:r>
            <a:r>
              <a:rPr lang="en-US" sz="2000" b="1" dirty="0" err="1">
                <a:solidFill>
                  <a:prstClr val="black"/>
                </a:solidFill>
                <a:latin typeface="Times New Roman" pitchFamily="18" charset="0"/>
                <a:cs typeface="Times New Roman" pitchFamily="18" charset="0"/>
              </a:rPr>
              <a:t>Hóa</a:t>
            </a:r>
            <a:endParaRPr lang="en-US" sz="2000" b="1" dirty="0">
              <a:solidFill>
                <a:prstClr val="black"/>
              </a:solidFill>
              <a:latin typeface="Times New Roman" pitchFamily="18" charset="0"/>
              <a:cs typeface="Times New Roman" pitchFamily="18" charset="0"/>
            </a:endParaRPr>
          </a:p>
        </p:txBody>
      </p:sp>
      <p:sp>
        <p:nvSpPr>
          <p:cNvPr id="52" name="dapan b"/>
          <p:cNvSpPr/>
          <p:nvPr/>
        </p:nvSpPr>
        <p:spPr>
          <a:xfrm>
            <a:off x="6197600" y="3962400"/>
            <a:ext cx="4978400" cy="1066800"/>
          </a:xfrm>
          <a:prstGeom prst="roundRect">
            <a:avLst>
              <a:gd name="adj" fmla="val 9286"/>
            </a:avLst>
          </a:prstGeom>
        </p:spPr>
        <p:style>
          <a:lnRef idx="1">
            <a:schemeClr val="accent5"/>
          </a:lnRef>
          <a:fillRef idx="2">
            <a:schemeClr val="accent5"/>
          </a:fillRef>
          <a:effectRef idx="1">
            <a:schemeClr val="accent5"/>
          </a:effectRef>
          <a:fontRef idx="minor">
            <a:schemeClr val="dk1"/>
          </a:fontRef>
        </p:style>
        <p:txBody>
          <a:bodyPr rtlCol="0" anchor="ctr"/>
          <a:lstStyle/>
          <a:p>
            <a:pPr defTabSz="914400"/>
            <a:r>
              <a:rPr lang="en-US" sz="2000" b="1" dirty="0">
                <a:solidFill>
                  <a:prstClr val="black"/>
                </a:solidFill>
                <a:latin typeface="Times New Roman" pitchFamily="18" charset="0"/>
                <a:cs typeface="Times New Roman" pitchFamily="18" charset="0"/>
              </a:rPr>
              <a:t>B. </a:t>
            </a:r>
            <a:r>
              <a:rPr lang="en-US" sz="2000" b="1" dirty="0" err="1">
                <a:solidFill>
                  <a:prstClr val="black"/>
                </a:solidFill>
                <a:latin typeface="Times New Roman" pitchFamily="18" charset="0"/>
                <a:cs typeface="Times New Roman" pitchFamily="18" charset="0"/>
              </a:rPr>
              <a:t>Hòa</a:t>
            </a:r>
            <a:r>
              <a:rPr lang="en-US" sz="2000" b="1" dirty="0">
                <a:solidFill>
                  <a:prstClr val="black"/>
                </a:solidFill>
                <a:latin typeface="Times New Roman" pitchFamily="18" charset="0"/>
                <a:cs typeface="Times New Roman" pitchFamily="18" charset="0"/>
              </a:rPr>
              <a:t> </a:t>
            </a:r>
            <a:r>
              <a:rPr lang="en-US" sz="2000" b="1" dirty="0" err="1">
                <a:solidFill>
                  <a:prstClr val="black"/>
                </a:solidFill>
                <a:latin typeface="Times New Roman" pitchFamily="18" charset="0"/>
                <a:cs typeface="Times New Roman" pitchFamily="18" charset="0"/>
              </a:rPr>
              <a:t>Bình</a:t>
            </a:r>
            <a:r>
              <a:rPr lang="en-US" sz="2000" b="1" dirty="0">
                <a:solidFill>
                  <a:prstClr val="black"/>
                </a:solidFill>
                <a:latin typeface="Times New Roman" pitchFamily="18" charset="0"/>
                <a:cs typeface="Times New Roman" pitchFamily="18" charset="0"/>
              </a:rPr>
              <a:t>, Lai </a:t>
            </a:r>
            <a:r>
              <a:rPr lang="en-US" sz="2000" b="1" dirty="0" err="1">
                <a:solidFill>
                  <a:prstClr val="black"/>
                </a:solidFill>
                <a:latin typeface="Times New Roman" pitchFamily="18" charset="0"/>
                <a:cs typeface="Times New Roman" pitchFamily="18" charset="0"/>
              </a:rPr>
              <a:t>Châu</a:t>
            </a:r>
            <a:endParaRPr lang="en-US" sz="2000" b="1" dirty="0">
              <a:solidFill>
                <a:prstClr val="black"/>
              </a:solidFill>
              <a:latin typeface="Times New Roman" pitchFamily="18" charset="0"/>
              <a:cs typeface="Times New Roman" pitchFamily="18" charset="0"/>
            </a:endParaRPr>
          </a:p>
        </p:txBody>
      </p:sp>
      <p:sp>
        <p:nvSpPr>
          <p:cNvPr id="53" name="Cloud Callout 52"/>
          <p:cNvSpPr/>
          <p:nvPr/>
        </p:nvSpPr>
        <p:spPr>
          <a:xfrm>
            <a:off x="4064000" y="4648200"/>
            <a:ext cx="2641600" cy="838200"/>
          </a:xfrm>
          <a:prstGeom prst="cloudCallout">
            <a:avLst>
              <a:gd name="adj1" fmla="val -55527"/>
              <a:gd name="adj2" fmla="val 92024"/>
            </a:avLst>
          </a:prstGeom>
        </p:spPr>
        <p:style>
          <a:lnRef idx="1">
            <a:schemeClr val="accent3"/>
          </a:lnRef>
          <a:fillRef idx="2">
            <a:schemeClr val="accent3"/>
          </a:fillRef>
          <a:effectRef idx="1">
            <a:schemeClr val="accent3"/>
          </a:effectRef>
          <a:fontRef idx="minor">
            <a:schemeClr val="dk1"/>
          </a:fontRef>
        </p:style>
        <p:txBody>
          <a:bodyPr rtlCol="0" anchor="ctr"/>
          <a:lstStyle/>
          <a:p>
            <a:pPr algn="ctr" defTabSz="914400"/>
            <a:r>
              <a:rPr lang="en-US" b="1" dirty="0" err="1">
                <a:solidFill>
                  <a:prstClr val="black"/>
                </a:solidFill>
                <a:latin typeface="Times New Roman" pitchFamily="18" charset="0"/>
                <a:cs typeface="Times New Roman" pitchFamily="18" charset="0"/>
              </a:rPr>
              <a:t>Đúng</a:t>
            </a:r>
            <a:r>
              <a:rPr lang="en-US" b="1" dirty="0">
                <a:solidFill>
                  <a:prstClr val="black"/>
                </a:solidFill>
                <a:latin typeface="Times New Roman" pitchFamily="18" charset="0"/>
                <a:cs typeface="Times New Roman" pitchFamily="18" charset="0"/>
              </a:rPr>
              <a:t> </a:t>
            </a:r>
            <a:r>
              <a:rPr lang="en-US" b="1" dirty="0" err="1">
                <a:solidFill>
                  <a:prstClr val="black"/>
                </a:solidFill>
                <a:latin typeface="Times New Roman" pitchFamily="18" charset="0"/>
                <a:cs typeface="Times New Roman" pitchFamily="18" charset="0"/>
              </a:rPr>
              <a:t>rồi</a:t>
            </a:r>
            <a:r>
              <a:rPr lang="en-US" b="1" dirty="0">
                <a:solidFill>
                  <a:prstClr val="black"/>
                </a:solidFill>
                <a:latin typeface="Times New Roman" pitchFamily="18" charset="0"/>
                <a:cs typeface="Times New Roman" pitchFamily="18" charset="0"/>
              </a:rPr>
              <a:t> !</a:t>
            </a:r>
          </a:p>
        </p:txBody>
      </p:sp>
      <p:sp>
        <p:nvSpPr>
          <p:cNvPr id="55" name="Cloud Callout 54"/>
          <p:cNvSpPr/>
          <p:nvPr/>
        </p:nvSpPr>
        <p:spPr>
          <a:xfrm>
            <a:off x="9245600" y="2743200"/>
            <a:ext cx="2641600" cy="838200"/>
          </a:xfrm>
          <a:prstGeom prst="cloudCallout">
            <a:avLst>
              <a:gd name="adj1" fmla="val -55527"/>
              <a:gd name="adj2" fmla="val 92024"/>
            </a:avLst>
          </a:prstGeom>
        </p:spPr>
        <p:style>
          <a:lnRef idx="1">
            <a:schemeClr val="accent2"/>
          </a:lnRef>
          <a:fillRef idx="2">
            <a:schemeClr val="accent2"/>
          </a:fillRef>
          <a:effectRef idx="1">
            <a:schemeClr val="accent2"/>
          </a:effectRef>
          <a:fontRef idx="minor">
            <a:schemeClr val="dk1"/>
          </a:fontRef>
        </p:style>
        <p:txBody>
          <a:bodyPr rtlCol="0" anchor="ctr"/>
          <a:lstStyle/>
          <a:p>
            <a:pPr algn="ctr" defTabSz="914400"/>
            <a:r>
              <a:rPr lang="en-US" b="1" dirty="0" err="1">
                <a:solidFill>
                  <a:prstClr val="black"/>
                </a:solidFill>
                <a:latin typeface="Times New Roman" pitchFamily="18" charset="0"/>
                <a:cs typeface="Times New Roman" pitchFamily="18" charset="0"/>
              </a:rPr>
              <a:t>Sai</a:t>
            </a:r>
            <a:r>
              <a:rPr lang="en-US" b="1" dirty="0">
                <a:solidFill>
                  <a:prstClr val="black"/>
                </a:solidFill>
                <a:latin typeface="Times New Roman" pitchFamily="18" charset="0"/>
                <a:cs typeface="Times New Roman" pitchFamily="18" charset="0"/>
              </a:rPr>
              <a:t> </a:t>
            </a:r>
            <a:r>
              <a:rPr lang="en-US" b="1" dirty="0" err="1">
                <a:solidFill>
                  <a:prstClr val="black"/>
                </a:solidFill>
                <a:latin typeface="Times New Roman" pitchFamily="18" charset="0"/>
                <a:cs typeface="Times New Roman" pitchFamily="18" charset="0"/>
              </a:rPr>
              <a:t>rồi</a:t>
            </a:r>
            <a:r>
              <a:rPr lang="en-US" b="1" dirty="0">
                <a:solidFill>
                  <a:prstClr val="black"/>
                </a:solidFill>
                <a:latin typeface="Times New Roman" pitchFamily="18" charset="0"/>
                <a:cs typeface="Times New Roman" pitchFamily="18" charset="0"/>
              </a:rPr>
              <a:t> !</a:t>
            </a:r>
          </a:p>
        </p:txBody>
      </p:sp>
      <p:sp>
        <p:nvSpPr>
          <p:cNvPr id="56" name="Cloud Callout 55"/>
          <p:cNvSpPr/>
          <p:nvPr/>
        </p:nvSpPr>
        <p:spPr>
          <a:xfrm>
            <a:off x="9144000" y="4648200"/>
            <a:ext cx="2641600" cy="838200"/>
          </a:xfrm>
          <a:prstGeom prst="cloudCallout">
            <a:avLst>
              <a:gd name="adj1" fmla="val -55527"/>
              <a:gd name="adj2" fmla="val 92024"/>
            </a:avLst>
          </a:prstGeom>
        </p:spPr>
        <p:style>
          <a:lnRef idx="1">
            <a:schemeClr val="accent2"/>
          </a:lnRef>
          <a:fillRef idx="2">
            <a:schemeClr val="accent2"/>
          </a:fillRef>
          <a:effectRef idx="1">
            <a:schemeClr val="accent2"/>
          </a:effectRef>
          <a:fontRef idx="minor">
            <a:schemeClr val="dk1"/>
          </a:fontRef>
        </p:style>
        <p:txBody>
          <a:bodyPr rtlCol="0" anchor="ctr"/>
          <a:lstStyle/>
          <a:p>
            <a:pPr algn="ctr" defTabSz="914400"/>
            <a:r>
              <a:rPr lang="en-US" b="1" dirty="0" err="1">
                <a:solidFill>
                  <a:prstClr val="black"/>
                </a:solidFill>
                <a:latin typeface="Times New Roman" pitchFamily="18" charset="0"/>
                <a:cs typeface="Times New Roman" pitchFamily="18" charset="0"/>
              </a:rPr>
              <a:t>Sai</a:t>
            </a:r>
            <a:r>
              <a:rPr lang="en-US" b="1" dirty="0">
                <a:solidFill>
                  <a:prstClr val="black"/>
                </a:solidFill>
                <a:latin typeface="Times New Roman" pitchFamily="18" charset="0"/>
                <a:cs typeface="Times New Roman" pitchFamily="18" charset="0"/>
              </a:rPr>
              <a:t> </a:t>
            </a:r>
            <a:r>
              <a:rPr lang="en-US" b="1" dirty="0" err="1">
                <a:solidFill>
                  <a:prstClr val="black"/>
                </a:solidFill>
                <a:latin typeface="Times New Roman" pitchFamily="18" charset="0"/>
                <a:cs typeface="Times New Roman" pitchFamily="18" charset="0"/>
              </a:rPr>
              <a:t>rồi</a:t>
            </a:r>
            <a:r>
              <a:rPr lang="en-US" b="1" dirty="0">
                <a:solidFill>
                  <a:prstClr val="black"/>
                </a:solidFill>
                <a:latin typeface="Times New Roman" pitchFamily="18" charset="0"/>
                <a:cs typeface="Times New Roman" pitchFamily="18" charset="0"/>
              </a:rPr>
              <a:t> !</a:t>
            </a:r>
          </a:p>
        </p:txBody>
      </p:sp>
      <p:sp>
        <p:nvSpPr>
          <p:cNvPr id="57" name="Cloud Callout 56"/>
          <p:cNvSpPr/>
          <p:nvPr/>
        </p:nvSpPr>
        <p:spPr>
          <a:xfrm>
            <a:off x="4267200" y="2667000"/>
            <a:ext cx="2641600" cy="838200"/>
          </a:xfrm>
          <a:prstGeom prst="cloudCallout">
            <a:avLst>
              <a:gd name="adj1" fmla="val -55527"/>
              <a:gd name="adj2" fmla="val 92024"/>
            </a:avLst>
          </a:prstGeom>
        </p:spPr>
        <p:style>
          <a:lnRef idx="1">
            <a:schemeClr val="accent2"/>
          </a:lnRef>
          <a:fillRef idx="2">
            <a:schemeClr val="accent2"/>
          </a:fillRef>
          <a:effectRef idx="1">
            <a:schemeClr val="accent2"/>
          </a:effectRef>
          <a:fontRef idx="minor">
            <a:schemeClr val="dk1"/>
          </a:fontRef>
        </p:style>
        <p:txBody>
          <a:bodyPr rtlCol="0" anchor="ctr"/>
          <a:lstStyle/>
          <a:p>
            <a:pPr algn="ctr" defTabSz="914400"/>
            <a:r>
              <a:rPr lang="en-US" b="1" dirty="0" err="1">
                <a:solidFill>
                  <a:prstClr val="black"/>
                </a:solidFill>
                <a:latin typeface="Times New Roman" pitchFamily="18" charset="0"/>
                <a:cs typeface="Times New Roman" pitchFamily="18" charset="0"/>
              </a:rPr>
              <a:t>Sai</a:t>
            </a:r>
            <a:r>
              <a:rPr lang="en-US" b="1" dirty="0">
                <a:solidFill>
                  <a:prstClr val="black"/>
                </a:solidFill>
                <a:latin typeface="Times New Roman" pitchFamily="18" charset="0"/>
                <a:cs typeface="Times New Roman" pitchFamily="18" charset="0"/>
              </a:rPr>
              <a:t> </a:t>
            </a:r>
            <a:r>
              <a:rPr lang="en-US" b="1" dirty="0" err="1">
                <a:solidFill>
                  <a:prstClr val="black"/>
                </a:solidFill>
                <a:latin typeface="Times New Roman" pitchFamily="18" charset="0"/>
                <a:cs typeface="Times New Roman" pitchFamily="18" charset="0"/>
              </a:rPr>
              <a:t>rồi</a:t>
            </a:r>
            <a:r>
              <a:rPr lang="en-US" b="1" dirty="0">
                <a:solidFill>
                  <a:prstClr val="black"/>
                </a:solidFill>
                <a:latin typeface="Times New Roman" pitchFamily="18" charset="0"/>
                <a:cs typeface="Times New Roman" pitchFamily="18" charset="0"/>
              </a:rPr>
              <a:t> !</a:t>
            </a:r>
          </a:p>
        </p:txBody>
      </p:sp>
    </p:spTree>
    <p:extLst>
      <p:ext uri="{BB962C8B-B14F-4D97-AF65-F5344CB8AC3E}">
        <p14:creationId xmlns="" xmlns:p14="http://schemas.microsoft.com/office/powerpoint/2010/main" val="2889726246"/>
      </p:ext>
    </p:extLst>
  </p:cSld>
  <p:clrMapOvr>
    <a:masterClrMapping/>
  </p:clrMapOvr>
  <mc:AlternateContent xmlns:mc="http://schemas.openxmlformats.org/markup-compatibility/2006">
    <mc:Choice xmlns="" xmlns:p14="http://schemas.microsoft.com/office/powerpoint/2010/main" Requires="p14">
      <p:transition spd="slow" p14:dur="2000" advTm="18582"/>
    </mc:Choice>
    <mc:Fallback>
      <p:transition spd="slow" advTm="18582"/>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9"/>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remove" nodeType="clickEffect">
                                  <p:stCondLst>
                                    <p:cond delay="0"/>
                                  </p:stCondLst>
                                  <p:childTnLst>
                                    <p:animClr clrSpc="rgb" dir="cw">
                                      <p:cBhvr>
                                        <p:cTn id="6" dur="2000" fill="hold"/>
                                        <p:tgtEl>
                                          <p:spTgt spid="49"/>
                                        </p:tgtEl>
                                        <p:attrNameLst>
                                          <p:attrName>fillcolor</p:attrName>
                                        </p:attrNameLst>
                                      </p:cBhvr>
                                      <p:to>
                                        <a:srgbClr val="FD2323"/>
                                      </p:to>
                                    </p:animClr>
                                    <p:set>
                                      <p:cBhvr>
                                        <p:cTn id="7" dur="2000" fill="hold"/>
                                        <p:tgtEl>
                                          <p:spTgt spid="49"/>
                                        </p:tgtEl>
                                        <p:attrNameLst>
                                          <p:attrName>fill.type</p:attrName>
                                        </p:attrNameLst>
                                      </p:cBhvr>
                                      <p:to>
                                        <p:strVal val="solid"/>
                                      </p:to>
                                    </p:set>
                                    <p:set>
                                      <p:cBhvr>
                                        <p:cTn id="8" dur="2000" fill="hold"/>
                                        <p:tgtEl>
                                          <p:spTgt spid="49"/>
                                        </p:tgtEl>
                                        <p:attrNameLst>
                                          <p:attrName>fill.on</p:attrName>
                                        </p:attrNameLst>
                                      </p:cBhvr>
                                      <p:to>
                                        <p:strVal val="true"/>
                                      </p:to>
                                    </p:set>
                                  </p:childTnLst>
                                </p:cTn>
                              </p:par>
                              <p:par>
                                <p:cTn id="9" presetID="45" presetClass="entr" presetSubtype="0" fill="hold" nodeType="withEffect">
                                  <p:stCondLst>
                                    <p:cond delay="0"/>
                                  </p:stCondLst>
                                  <p:iterate type="lt">
                                    <p:tmPct val="10000"/>
                                  </p:iterate>
                                  <p:childTnLst>
                                    <p:set>
                                      <p:cBhvr>
                                        <p:cTn id="10" dur="1" fill="hold">
                                          <p:stCondLst>
                                            <p:cond delay="0"/>
                                          </p:stCondLst>
                                        </p:cTn>
                                        <p:tgtEl>
                                          <p:spTgt spid="57"/>
                                        </p:tgtEl>
                                        <p:attrNameLst>
                                          <p:attrName>style.visibility</p:attrName>
                                        </p:attrNameLst>
                                      </p:cBhvr>
                                      <p:to>
                                        <p:strVal val="visible"/>
                                      </p:to>
                                    </p:set>
                                    <p:animEffect transition="in" filter="fade">
                                      <p:cBhvr>
                                        <p:cTn id="11" dur="500"/>
                                        <p:tgtEl>
                                          <p:spTgt spid="57"/>
                                        </p:tgtEl>
                                      </p:cBhvr>
                                    </p:animEffect>
                                    <p:anim calcmode="lin" valueType="num">
                                      <p:cBhvr>
                                        <p:cTn id="12" dur="500" fill="hold"/>
                                        <p:tgtEl>
                                          <p:spTgt spid="57"/>
                                        </p:tgtEl>
                                        <p:attrNameLst>
                                          <p:attrName>ppt_w</p:attrName>
                                        </p:attrNameLst>
                                      </p:cBhvr>
                                      <p:tavLst>
                                        <p:tav tm="0" fmla="#ppt_w*sin(2.5*pi*$)">
                                          <p:val>
                                            <p:fltVal val="0"/>
                                          </p:val>
                                        </p:tav>
                                        <p:tav tm="100000">
                                          <p:val>
                                            <p:fltVal val="1"/>
                                          </p:val>
                                        </p:tav>
                                      </p:tavLst>
                                    </p:anim>
                                    <p:anim calcmode="lin" valueType="num">
                                      <p:cBhvr>
                                        <p:cTn id="13" dur="500" fill="hold"/>
                                        <p:tgtEl>
                                          <p:spTgt spid="57"/>
                                        </p:tgtEl>
                                        <p:attrNameLst>
                                          <p:attrName>ppt_h</p:attrName>
                                        </p:attrNameLst>
                                      </p:cBhvr>
                                      <p:tavLst>
                                        <p:tav tm="0">
                                          <p:val>
                                            <p:strVal val="#ppt_h"/>
                                          </p:val>
                                        </p:tav>
                                        <p:tav tm="100000">
                                          <p:val>
                                            <p:strVal val="#ppt_h"/>
                                          </p:val>
                                        </p:tav>
                                      </p:tavLst>
                                    </p:anim>
                                  </p:childTnLst>
                                </p:cTn>
                              </p:par>
                            </p:childTnLst>
                          </p:cTn>
                        </p:par>
                        <p:par>
                          <p:cTn id="14" fill="hold">
                            <p:stCondLst>
                              <p:cond delay="2000"/>
                            </p:stCondLst>
                            <p:childTnLst>
                              <p:par>
                                <p:cTn id="15" presetID="25" presetClass="exit" presetSubtype="0" fill="hold" nodeType="afterEffect">
                                  <p:stCondLst>
                                    <p:cond delay="0"/>
                                  </p:stCondLst>
                                  <p:iterate type="lt">
                                    <p:tmPct val="0"/>
                                  </p:iterate>
                                  <p:childTnLst>
                                    <p:animEffect transition="out" filter="fade">
                                      <p:cBhvr>
                                        <p:cTn id="16" dur="2000" accel="50000">
                                          <p:stCondLst>
                                            <p:cond delay="0"/>
                                          </p:stCondLst>
                                        </p:cTn>
                                        <p:tgtEl>
                                          <p:spTgt spid="57"/>
                                        </p:tgtEl>
                                      </p:cBhvr>
                                    </p:animEffect>
                                    <p:anim calcmode="lin" valueType="num">
                                      <p:cBhvr>
                                        <p:cTn id="17" dur="1000" accel="50000">
                                          <p:stCondLst>
                                            <p:cond delay="0"/>
                                          </p:stCondLst>
                                        </p:cTn>
                                        <p:tgtEl>
                                          <p:spTgt spid="57"/>
                                        </p:tgtEl>
                                        <p:attrNameLst>
                                          <p:attrName>ppt_y</p:attrName>
                                        </p:attrNameLst>
                                      </p:cBhvr>
                                      <p:tavLst>
                                        <p:tav tm="0">
                                          <p:val>
                                            <p:strVal val="ppt_y"/>
                                          </p:val>
                                        </p:tav>
                                        <p:tav tm="100000">
                                          <p:val>
                                            <p:strVal val="ppt_y+.1"/>
                                          </p:val>
                                        </p:tav>
                                      </p:tavLst>
                                    </p:anim>
                                    <p:anim calcmode="lin" valueType="num">
                                      <p:cBhvr>
                                        <p:cTn id="18" dur="1000" decel="50000">
                                          <p:stCondLst>
                                            <p:cond delay="1000"/>
                                          </p:stCondLst>
                                        </p:cTn>
                                        <p:tgtEl>
                                          <p:spTgt spid="57"/>
                                        </p:tgtEl>
                                        <p:attrNameLst>
                                          <p:attrName>ppt_y</p:attrName>
                                        </p:attrNameLst>
                                      </p:cBhvr>
                                      <p:tavLst>
                                        <p:tav tm="0">
                                          <p:val>
                                            <p:strVal val="ppt_y"/>
                                          </p:val>
                                        </p:tav>
                                        <p:tav tm="100000">
                                          <p:val>
                                            <p:strVal val="ppt_y-.1"/>
                                          </p:val>
                                        </p:tav>
                                      </p:tavLst>
                                    </p:anim>
                                    <p:anim calcmode="lin" valueType="num">
                                      <p:cBhvr>
                                        <p:cTn id="19" dur="1000" accel="50000">
                                          <p:stCondLst>
                                            <p:cond delay="1000"/>
                                          </p:stCondLst>
                                        </p:cTn>
                                        <p:tgtEl>
                                          <p:spTgt spid="57"/>
                                        </p:tgtEl>
                                        <p:attrNameLst>
                                          <p:attrName>ppt_x</p:attrName>
                                        </p:attrNameLst>
                                      </p:cBhvr>
                                      <p:tavLst>
                                        <p:tav tm="0">
                                          <p:val>
                                            <p:strVal val="ppt_x"/>
                                          </p:val>
                                        </p:tav>
                                        <p:tav tm="100000">
                                          <p:val>
                                            <p:strVal val="ppt_x+.4"/>
                                          </p:val>
                                        </p:tav>
                                      </p:tavLst>
                                    </p:anim>
                                    <p:anim calcmode="lin" valueType="num">
                                      <p:cBhvr>
                                        <p:cTn id="20" dur="2000"/>
                                        <p:tgtEl>
                                          <p:spTgt spid="57"/>
                                        </p:tgtEl>
                                        <p:attrNameLst>
                                          <p:attrName>ppt_h</p:attrName>
                                        </p:attrNameLst>
                                      </p:cBhvr>
                                      <p:tavLst>
                                        <p:tav tm="0">
                                          <p:val>
                                            <p:strVal val="ppt_h"/>
                                          </p:val>
                                        </p:tav>
                                        <p:tav tm="100000">
                                          <p:val>
                                            <p:strVal val="ppt_h"/>
                                          </p:val>
                                        </p:tav>
                                      </p:tavLst>
                                    </p:anim>
                                    <p:anim calcmode="lin" valueType="num">
                                      <p:cBhvr>
                                        <p:cTn id="21" dur="1000" accel="50000">
                                          <p:stCondLst>
                                            <p:cond delay="0"/>
                                          </p:stCondLst>
                                        </p:cTn>
                                        <p:tgtEl>
                                          <p:spTgt spid="57"/>
                                        </p:tgtEl>
                                        <p:attrNameLst>
                                          <p:attrName>ppt_w</p:attrName>
                                        </p:attrNameLst>
                                      </p:cBhvr>
                                      <p:tavLst>
                                        <p:tav tm="0">
                                          <p:val>
                                            <p:strVal val="ppt_w"/>
                                          </p:val>
                                        </p:tav>
                                        <p:tav tm="100000">
                                          <p:val>
                                            <p:strVal val="ppt_w*.05"/>
                                          </p:val>
                                        </p:tav>
                                      </p:tavLst>
                                    </p:anim>
                                    <p:anim calcmode="lin" valueType="num">
                                      <p:cBhvr>
                                        <p:cTn id="22" dur="1000" decel="50000">
                                          <p:stCondLst>
                                            <p:cond delay="1000"/>
                                          </p:stCondLst>
                                        </p:cTn>
                                        <p:tgtEl>
                                          <p:spTgt spid="57"/>
                                        </p:tgtEl>
                                        <p:attrNameLst>
                                          <p:attrName>ppt_w</p:attrName>
                                        </p:attrNameLst>
                                      </p:cBhvr>
                                      <p:tavLst>
                                        <p:tav tm="0">
                                          <p:val>
                                            <p:strVal val="ppt_w"/>
                                          </p:val>
                                        </p:tav>
                                        <p:tav tm="100000">
                                          <p:val>
                                            <p:strVal val="ppt_w/.05"/>
                                          </p:val>
                                        </p:tav>
                                      </p:tavLst>
                                    </p:anim>
                                    <p:anim calcmode="lin" valueType="num">
                                      <p:cBhvr>
                                        <p:cTn id="23" dur="1000" accel="50000">
                                          <p:stCondLst>
                                            <p:cond delay="1000"/>
                                          </p:stCondLst>
                                        </p:cTn>
                                        <p:tgtEl>
                                          <p:spTgt spid="57"/>
                                        </p:tgtEl>
                                        <p:attrNameLst>
                                          <p:attrName>style.rotation</p:attrName>
                                        </p:attrNameLst>
                                      </p:cBhvr>
                                      <p:tavLst>
                                        <p:tav tm="0">
                                          <p:val>
                                            <p:fltVal val="0"/>
                                          </p:val>
                                        </p:tav>
                                        <p:tav tm="100000">
                                          <p:val>
                                            <p:fltVal val="-90"/>
                                          </p:val>
                                        </p:tav>
                                      </p:tavLst>
                                    </p:anim>
                                    <p:set>
                                      <p:cBhvr>
                                        <p:cTn id="24" dur="1" fill="hold">
                                          <p:stCondLst>
                                            <p:cond delay="1999"/>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49"/>
                  </p:tgtEl>
                </p:cond>
              </p:nextCondLst>
            </p:seq>
            <p:seq concurrent="1" nextAc="seek">
              <p:cTn id="25" restart="whenNotActive" fill="hold" evtFilter="cancelBubble" nodeType="interactiveSeq">
                <p:stCondLst>
                  <p:cond evt="onClick" delay="0">
                    <p:tgtEl>
                      <p:spTgt spid="5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remove" nodeType="withEffect">
                                  <p:stCondLst>
                                    <p:cond delay="0"/>
                                  </p:stCondLst>
                                  <p:childTnLst>
                                    <p:animClr clrSpc="rgb" dir="cw">
                                      <p:cBhvr>
                                        <p:cTn id="29" dur="2000" fill="hold"/>
                                        <p:tgtEl>
                                          <p:spTgt spid="52"/>
                                        </p:tgtEl>
                                        <p:attrNameLst>
                                          <p:attrName>fillcolor</p:attrName>
                                        </p:attrNameLst>
                                      </p:cBhvr>
                                      <p:to>
                                        <a:srgbClr val="FF0000"/>
                                      </p:to>
                                    </p:animClr>
                                    <p:set>
                                      <p:cBhvr>
                                        <p:cTn id="30" dur="2000" fill="hold"/>
                                        <p:tgtEl>
                                          <p:spTgt spid="52"/>
                                        </p:tgtEl>
                                        <p:attrNameLst>
                                          <p:attrName>fill.type</p:attrName>
                                        </p:attrNameLst>
                                      </p:cBhvr>
                                      <p:to>
                                        <p:strVal val="solid"/>
                                      </p:to>
                                    </p:set>
                                    <p:set>
                                      <p:cBhvr>
                                        <p:cTn id="31" dur="2000" fill="hold"/>
                                        <p:tgtEl>
                                          <p:spTgt spid="52"/>
                                        </p:tgtEl>
                                        <p:attrNameLst>
                                          <p:attrName>fill.on</p:attrName>
                                        </p:attrNameLst>
                                      </p:cBhvr>
                                      <p:to>
                                        <p:strVal val="true"/>
                                      </p:to>
                                    </p:set>
                                  </p:childTnLst>
                                </p:cTn>
                              </p:par>
                              <p:par>
                                <p:cTn id="32" presetID="45" presetClass="entr" presetSubtype="0" fill="hold" nodeType="withEffect">
                                  <p:stCondLst>
                                    <p:cond delay="0"/>
                                  </p:stCondLst>
                                  <p:iterate type="lt">
                                    <p:tmPct val="10000"/>
                                  </p:iterate>
                                  <p:childTnLst>
                                    <p:set>
                                      <p:cBhvr>
                                        <p:cTn id="33" dur="1" fill="hold">
                                          <p:stCondLst>
                                            <p:cond delay="0"/>
                                          </p:stCondLst>
                                        </p:cTn>
                                        <p:tgtEl>
                                          <p:spTgt spid="55"/>
                                        </p:tgtEl>
                                        <p:attrNameLst>
                                          <p:attrName>style.visibility</p:attrName>
                                        </p:attrNameLst>
                                      </p:cBhvr>
                                      <p:to>
                                        <p:strVal val="visible"/>
                                      </p:to>
                                    </p:set>
                                    <p:animEffect transition="in" filter="fade">
                                      <p:cBhvr>
                                        <p:cTn id="34" dur="500"/>
                                        <p:tgtEl>
                                          <p:spTgt spid="55"/>
                                        </p:tgtEl>
                                      </p:cBhvr>
                                    </p:animEffect>
                                    <p:anim calcmode="lin" valueType="num">
                                      <p:cBhvr>
                                        <p:cTn id="35" dur="500" fill="hold"/>
                                        <p:tgtEl>
                                          <p:spTgt spid="55"/>
                                        </p:tgtEl>
                                        <p:attrNameLst>
                                          <p:attrName>ppt_w</p:attrName>
                                        </p:attrNameLst>
                                      </p:cBhvr>
                                      <p:tavLst>
                                        <p:tav tm="0" fmla="#ppt_w*sin(2.5*pi*$)">
                                          <p:val>
                                            <p:fltVal val="0"/>
                                          </p:val>
                                        </p:tav>
                                        <p:tav tm="100000">
                                          <p:val>
                                            <p:fltVal val="1"/>
                                          </p:val>
                                        </p:tav>
                                      </p:tavLst>
                                    </p:anim>
                                    <p:anim calcmode="lin" valueType="num">
                                      <p:cBhvr>
                                        <p:cTn id="36" dur="500" fill="hold"/>
                                        <p:tgtEl>
                                          <p:spTgt spid="55"/>
                                        </p:tgtEl>
                                        <p:attrNameLst>
                                          <p:attrName>ppt_h</p:attrName>
                                        </p:attrNameLst>
                                      </p:cBhvr>
                                      <p:tavLst>
                                        <p:tav tm="0">
                                          <p:val>
                                            <p:strVal val="#ppt_h"/>
                                          </p:val>
                                        </p:tav>
                                        <p:tav tm="100000">
                                          <p:val>
                                            <p:strVal val="#ppt_h"/>
                                          </p:val>
                                        </p:tav>
                                      </p:tavLst>
                                    </p:anim>
                                  </p:childTnLst>
                                </p:cTn>
                              </p:par>
                            </p:childTnLst>
                          </p:cTn>
                        </p:par>
                        <p:par>
                          <p:cTn id="37" fill="hold">
                            <p:stCondLst>
                              <p:cond delay="2000"/>
                            </p:stCondLst>
                            <p:childTnLst>
                              <p:par>
                                <p:cTn id="38" presetID="25" presetClass="exit" presetSubtype="0" fill="hold" nodeType="afterEffect">
                                  <p:stCondLst>
                                    <p:cond delay="0"/>
                                  </p:stCondLst>
                                  <p:iterate type="lt">
                                    <p:tmPct val="0"/>
                                  </p:iterate>
                                  <p:childTnLst>
                                    <p:animEffect transition="out" filter="fade">
                                      <p:cBhvr>
                                        <p:cTn id="39" dur="2000" accel="50000">
                                          <p:stCondLst>
                                            <p:cond delay="0"/>
                                          </p:stCondLst>
                                        </p:cTn>
                                        <p:tgtEl>
                                          <p:spTgt spid="55"/>
                                        </p:tgtEl>
                                      </p:cBhvr>
                                    </p:animEffect>
                                    <p:anim calcmode="lin" valueType="num">
                                      <p:cBhvr>
                                        <p:cTn id="40" dur="1000" accel="50000">
                                          <p:stCondLst>
                                            <p:cond delay="0"/>
                                          </p:stCondLst>
                                        </p:cTn>
                                        <p:tgtEl>
                                          <p:spTgt spid="55"/>
                                        </p:tgtEl>
                                        <p:attrNameLst>
                                          <p:attrName>ppt_y</p:attrName>
                                        </p:attrNameLst>
                                      </p:cBhvr>
                                      <p:tavLst>
                                        <p:tav tm="0">
                                          <p:val>
                                            <p:strVal val="ppt_y"/>
                                          </p:val>
                                        </p:tav>
                                        <p:tav tm="100000">
                                          <p:val>
                                            <p:strVal val="ppt_y+.1"/>
                                          </p:val>
                                        </p:tav>
                                      </p:tavLst>
                                    </p:anim>
                                    <p:anim calcmode="lin" valueType="num">
                                      <p:cBhvr>
                                        <p:cTn id="41" dur="1000" decel="50000">
                                          <p:stCondLst>
                                            <p:cond delay="1000"/>
                                          </p:stCondLst>
                                        </p:cTn>
                                        <p:tgtEl>
                                          <p:spTgt spid="55"/>
                                        </p:tgtEl>
                                        <p:attrNameLst>
                                          <p:attrName>ppt_y</p:attrName>
                                        </p:attrNameLst>
                                      </p:cBhvr>
                                      <p:tavLst>
                                        <p:tav tm="0">
                                          <p:val>
                                            <p:strVal val="ppt_y"/>
                                          </p:val>
                                        </p:tav>
                                        <p:tav tm="100000">
                                          <p:val>
                                            <p:strVal val="ppt_y-.1"/>
                                          </p:val>
                                        </p:tav>
                                      </p:tavLst>
                                    </p:anim>
                                    <p:anim calcmode="lin" valueType="num">
                                      <p:cBhvr>
                                        <p:cTn id="42" dur="1000" accel="50000">
                                          <p:stCondLst>
                                            <p:cond delay="1000"/>
                                          </p:stCondLst>
                                        </p:cTn>
                                        <p:tgtEl>
                                          <p:spTgt spid="55"/>
                                        </p:tgtEl>
                                        <p:attrNameLst>
                                          <p:attrName>ppt_x</p:attrName>
                                        </p:attrNameLst>
                                      </p:cBhvr>
                                      <p:tavLst>
                                        <p:tav tm="0">
                                          <p:val>
                                            <p:strVal val="ppt_x"/>
                                          </p:val>
                                        </p:tav>
                                        <p:tav tm="100000">
                                          <p:val>
                                            <p:strVal val="ppt_x+.4"/>
                                          </p:val>
                                        </p:tav>
                                      </p:tavLst>
                                    </p:anim>
                                    <p:anim calcmode="lin" valueType="num">
                                      <p:cBhvr>
                                        <p:cTn id="43" dur="2000"/>
                                        <p:tgtEl>
                                          <p:spTgt spid="55"/>
                                        </p:tgtEl>
                                        <p:attrNameLst>
                                          <p:attrName>ppt_h</p:attrName>
                                        </p:attrNameLst>
                                      </p:cBhvr>
                                      <p:tavLst>
                                        <p:tav tm="0">
                                          <p:val>
                                            <p:strVal val="ppt_h"/>
                                          </p:val>
                                        </p:tav>
                                        <p:tav tm="100000">
                                          <p:val>
                                            <p:strVal val="ppt_h"/>
                                          </p:val>
                                        </p:tav>
                                      </p:tavLst>
                                    </p:anim>
                                    <p:anim calcmode="lin" valueType="num">
                                      <p:cBhvr>
                                        <p:cTn id="44" dur="1000" accel="50000">
                                          <p:stCondLst>
                                            <p:cond delay="0"/>
                                          </p:stCondLst>
                                        </p:cTn>
                                        <p:tgtEl>
                                          <p:spTgt spid="55"/>
                                        </p:tgtEl>
                                        <p:attrNameLst>
                                          <p:attrName>ppt_w</p:attrName>
                                        </p:attrNameLst>
                                      </p:cBhvr>
                                      <p:tavLst>
                                        <p:tav tm="0">
                                          <p:val>
                                            <p:strVal val="ppt_w"/>
                                          </p:val>
                                        </p:tav>
                                        <p:tav tm="100000">
                                          <p:val>
                                            <p:strVal val="ppt_w*.05"/>
                                          </p:val>
                                        </p:tav>
                                      </p:tavLst>
                                    </p:anim>
                                    <p:anim calcmode="lin" valueType="num">
                                      <p:cBhvr>
                                        <p:cTn id="45" dur="1000" decel="50000">
                                          <p:stCondLst>
                                            <p:cond delay="1000"/>
                                          </p:stCondLst>
                                        </p:cTn>
                                        <p:tgtEl>
                                          <p:spTgt spid="55"/>
                                        </p:tgtEl>
                                        <p:attrNameLst>
                                          <p:attrName>ppt_w</p:attrName>
                                        </p:attrNameLst>
                                      </p:cBhvr>
                                      <p:tavLst>
                                        <p:tav tm="0">
                                          <p:val>
                                            <p:strVal val="ppt_w"/>
                                          </p:val>
                                        </p:tav>
                                        <p:tav tm="100000">
                                          <p:val>
                                            <p:strVal val="ppt_w/.05"/>
                                          </p:val>
                                        </p:tav>
                                      </p:tavLst>
                                    </p:anim>
                                    <p:anim calcmode="lin" valueType="num">
                                      <p:cBhvr>
                                        <p:cTn id="46" dur="1000" accel="50000">
                                          <p:stCondLst>
                                            <p:cond delay="1000"/>
                                          </p:stCondLst>
                                        </p:cTn>
                                        <p:tgtEl>
                                          <p:spTgt spid="55"/>
                                        </p:tgtEl>
                                        <p:attrNameLst>
                                          <p:attrName>style.rotation</p:attrName>
                                        </p:attrNameLst>
                                      </p:cBhvr>
                                      <p:tavLst>
                                        <p:tav tm="0">
                                          <p:val>
                                            <p:fltVal val="0"/>
                                          </p:val>
                                        </p:tav>
                                        <p:tav tm="100000">
                                          <p:val>
                                            <p:fltVal val="-90"/>
                                          </p:val>
                                        </p:tav>
                                      </p:tavLst>
                                    </p:anim>
                                    <p:set>
                                      <p:cBhvr>
                                        <p:cTn id="47" dur="1" fill="hold">
                                          <p:stCondLst>
                                            <p:cond delay="19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48" restart="whenNotActive" fill="hold" evtFilter="cancelBubble" nodeType="interactiveSeq">
                <p:stCondLst>
                  <p:cond evt="onClick" delay="0">
                    <p:tgtEl>
                      <p:spTgt spid="51"/>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remove" nodeType="clickEffect">
                                  <p:stCondLst>
                                    <p:cond delay="0"/>
                                  </p:stCondLst>
                                  <p:childTnLst>
                                    <p:animClr clrSpc="rgb" dir="cw">
                                      <p:cBhvr>
                                        <p:cTn id="52" dur="2000" fill="hold"/>
                                        <p:tgtEl>
                                          <p:spTgt spid="51"/>
                                        </p:tgtEl>
                                        <p:attrNameLst>
                                          <p:attrName>fillcolor</p:attrName>
                                        </p:attrNameLst>
                                      </p:cBhvr>
                                      <p:to>
                                        <a:srgbClr val="00FF00"/>
                                      </p:to>
                                    </p:animClr>
                                    <p:set>
                                      <p:cBhvr>
                                        <p:cTn id="53" dur="2000" fill="hold"/>
                                        <p:tgtEl>
                                          <p:spTgt spid="51"/>
                                        </p:tgtEl>
                                        <p:attrNameLst>
                                          <p:attrName>fill.type</p:attrName>
                                        </p:attrNameLst>
                                      </p:cBhvr>
                                      <p:to>
                                        <p:strVal val="solid"/>
                                      </p:to>
                                    </p:set>
                                    <p:set>
                                      <p:cBhvr>
                                        <p:cTn id="54" dur="2000" fill="hold"/>
                                        <p:tgtEl>
                                          <p:spTgt spid="51"/>
                                        </p:tgtEl>
                                        <p:attrNameLst>
                                          <p:attrName>fill.on</p:attrName>
                                        </p:attrNameLst>
                                      </p:cBhvr>
                                      <p:to>
                                        <p:strVal val="true"/>
                                      </p:to>
                                    </p:set>
                                  </p:childTnLst>
                                </p:cTn>
                              </p:par>
                              <p:par>
                                <p:cTn id="55" presetID="45" presetClass="entr" presetSubtype="0" fill="hold" grpId="0" nodeType="withEffect">
                                  <p:stCondLst>
                                    <p:cond delay="0"/>
                                  </p:stCondLst>
                                  <p:iterate type="lt">
                                    <p:tmPct val="10000"/>
                                  </p:iterate>
                                  <p:childTnLst>
                                    <p:set>
                                      <p:cBhvr>
                                        <p:cTn id="56" dur="1" fill="hold">
                                          <p:stCondLst>
                                            <p:cond delay="0"/>
                                          </p:stCondLst>
                                        </p:cTn>
                                        <p:tgtEl>
                                          <p:spTgt spid="53"/>
                                        </p:tgtEl>
                                        <p:attrNameLst>
                                          <p:attrName>style.visibility</p:attrName>
                                        </p:attrNameLst>
                                      </p:cBhvr>
                                      <p:to>
                                        <p:strVal val="visible"/>
                                      </p:to>
                                    </p:set>
                                    <p:animEffect transition="in" filter="fade">
                                      <p:cBhvr>
                                        <p:cTn id="57" dur="500"/>
                                        <p:tgtEl>
                                          <p:spTgt spid="53"/>
                                        </p:tgtEl>
                                      </p:cBhvr>
                                    </p:animEffect>
                                    <p:anim calcmode="lin" valueType="num">
                                      <p:cBhvr>
                                        <p:cTn id="58" dur="500" fill="hold"/>
                                        <p:tgtEl>
                                          <p:spTgt spid="53"/>
                                        </p:tgtEl>
                                        <p:attrNameLst>
                                          <p:attrName>ppt_w</p:attrName>
                                        </p:attrNameLst>
                                      </p:cBhvr>
                                      <p:tavLst>
                                        <p:tav tm="0" fmla="#ppt_w*sin(2.5*pi*$)">
                                          <p:val>
                                            <p:fltVal val="0"/>
                                          </p:val>
                                        </p:tav>
                                        <p:tav tm="100000">
                                          <p:val>
                                            <p:fltVal val="1"/>
                                          </p:val>
                                        </p:tav>
                                      </p:tavLst>
                                    </p:anim>
                                    <p:anim calcmode="lin" valueType="num">
                                      <p:cBhvr>
                                        <p:cTn id="59" dur="500" fill="hold"/>
                                        <p:tgtEl>
                                          <p:spTgt spid="53"/>
                                        </p:tgtEl>
                                        <p:attrNameLst>
                                          <p:attrName>ppt_h</p:attrName>
                                        </p:attrNameLst>
                                      </p:cBhvr>
                                      <p:tavLst>
                                        <p:tav tm="0">
                                          <p:val>
                                            <p:strVal val="#ppt_h"/>
                                          </p:val>
                                        </p:tav>
                                        <p:tav tm="100000">
                                          <p:val>
                                            <p:strVal val="#ppt_h"/>
                                          </p:val>
                                        </p:tav>
                                      </p:tavLst>
                                    </p:anim>
                                  </p:childTnLst>
                                </p:cTn>
                              </p:par>
                            </p:childTnLst>
                          </p:cTn>
                        </p:par>
                        <p:par>
                          <p:cTn id="60" fill="hold">
                            <p:stCondLst>
                              <p:cond delay="2000"/>
                            </p:stCondLst>
                            <p:childTnLst>
                              <p:par>
                                <p:cTn id="61" presetID="29" presetClass="exit" presetSubtype="0" fill="hold" nodeType="afterEffect">
                                  <p:stCondLst>
                                    <p:cond delay="0"/>
                                  </p:stCondLst>
                                  <p:iterate type="lt">
                                    <p:tmPct val="0"/>
                                  </p:iterate>
                                  <p:childTnLst>
                                    <p:anim calcmode="lin" valueType="num">
                                      <p:cBhvr>
                                        <p:cTn id="62" dur="2000"/>
                                        <p:tgtEl>
                                          <p:spTgt spid="53"/>
                                        </p:tgtEl>
                                        <p:attrNameLst>
                                          <p:attrName>ppt_x</p:attrName>
                                        </p:attrNameLst>
                                      </p:cBhvr>
                                      <p:tavLst>
                                        <p:tav tm="0">
                                          <p:val>
                                            <p:strVal val="ppt_x"/>
                                          </p:val>
                                        </p:tav>
                                        <p:tav tm="100000">
                                          <p:val>
                                            <p:strVal val="ppt_x-.2"/>
                                          </p:val>
                                        </p:tav>
                                      </p:tavLst>
                                    </p:anim>
                                    <p:anim calcmode="lin" valueType="num">
                                      <p:cBhvr>
                                        <p:cTn id="63" dur="2000"/>
                                        <p:tgtEl>
                                          <p:spTgt spid="53"/>
                                        </p:tgtEl>
                                        <p:attrNameLst>
                                          <p:attrName>ppt_y</p:attrName>
                                        </p:attrNameLst>
                                      </p:cBhvr>
                                      <p:tavLst>
                                        <p:tav tm="0">
                                          <p:val>
                                            <p:strVal val="ppt_y"/>
                                          </p:val>
                                        </p:tav>
                                        <p:tav tm="100000">
                                          <p:val>
                                            <p:strVal val="ppt_y"/>
                                          </p:val>
                                        </p:tav>
                                      </p:tavLst>
                                    </p:anim>
                                    <p:animEffect transition="out" filter="fade">
                                      <p:cBhvr>
                                        <p:cTn id="64" dur="2000"/>
                                        <p:tgtEl>
                                          <p:spTgt spid="53"/>
                                        </p:tgtEl>
                                      </p:cBhvr>
                                    </p:animEffect>
                                    <p:set>
                                      <p:cBhvr>
                                        <p:cTn id="65" dur="1" fill="hold">
                                          <p:stCondLst>
                                            <p:cond delay="19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66" restart="whenNotActive" fill="hold" evtFilter="cancelBubble" nodeType="interactiveSeq">
                <p:stCondLst>
                  <p:cond evt="onClick" delay="0">
                    <p:tgtEl>
                      <p:spTgt spid="50"/>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remove" nodeType="clickEffect">
                                  <p:stCondLst>
                                    <p:cond delay="0"/>
                                  </p:stCondLst>
                                  <p:childTnLst>
                                    <p:animClr clrSpc="rgb" dir="cw">
                                      <p:cBhvr>
                                        <p:cTn id="70" dur="2000" fill="hold"/>
                                        <p:tgtEl>
                                          <p:spTgt spid="50"/>
                                        </p:tgtEl>
                                        <p:attrNameLst>
                                          <p:attrName>fillcolor</p:attrName>
                                        </p:attrNameLst>
                                      </p:cBhvr>
                                      <p:to>
                                        <a:srgbClr val="FD2323"/>
                                      </p:to>
                                    </p:animClr>
                                    <p:set>
                                      <p:cBhvr>
                                        <p:cTn id="71" dur="2000" fill="hold"/>
                                        <p:tgtEl>
                                          <p:spTgt spid="50"/>
                                        </p:tgtEl>
                                        <p:attrNameLst>
                                          <p:attrName>fill.type</p:attrName>
                                        </p:attrNameLst>
                                      </p:cBhvr>
                                      <p:to>
                                        <p:strVal val="solid"/>
                                      </p:to>
                                    </p:set>
                                    <p:set>
                                      <p:cBhvr>
                                        <p:cTn id="72" dur="2000" fill="hold"/>
                                        <p:tgtEl>
                                          <p:spTgt spid="50"/>
                                        </p:tgtEl>
                                        <p:attrNameLst>
                                          <p:attrName>fill.on</p:attrName>
                                        </p:attrNameLst>
                                      </p:cBhvr>
                                      <p:to>
                                        <p:strVal val="true"/>
                                      </p:to>
                                    </p:set>
                                  </p:childTnLst>
                                </p:cTn>
                              </p:par>
                              <p:par>
                                <p:cTn id="73" presetID="16" presetClass="entr" presetSubtype="26" fill="hold" grpId="0" nodeType="withEffect">
                                  <p:stCondLst>
                                    <p:cond delay="0"/>
                                  </p:stCondLst>
                                  <p:childTnLst>
                                    <p:set>
                                      <p:cBhvr>
                                        <p:cTn id="74" dur="1" fill="hold">
                                          <p:stCondLst>
                                            <p:cond delay="0"/>
                                          </p:stCondLst>
                                        </p:cTn>
                                        <p:tgtEl>
                                          <p:spTgt spid="56"/>
                                        </p:tgtEl>
                                        <p:attrNameLst>
                                          <p:attrName>style.visibility</p:attrName>
                                        </p:attrNameLst>
                                      </p:cBhvr>
                                      <p:to>
                                        <p:strVal val="visible"/>
                                      </p:to>
                                    </p:set>
                                    <p:animEffect transition="in" filter="barn(inHorizontal)">
                                      <p:cBhvr>
                                        <p:cTn id="75" dur="500"/>
                                        <p:tgtEl>
                                          <p:spTgt spid="56"/>
                                        </p:tgtEl>
                                      </p:cBhvr>
                                    </p:animEffect>
                                  </p:childTnLst>
                                </p:cTn>
                              </p:par>
                            </p:childTnLst>
                          </p:cTn>
                        </p:par>
                        <p:par>
                          <p:cTn id="76" fill="hold">
                            <p:stCondLst>
                              <p:cond delay="2000"/>
                            </p:stCondLst>
                            <p:childTnLst>
                              <p:par>
                                <p:cTn id="77" presetID="10" presetClass="exit" presetSubtype="0" fill="hold" grpId="1" nodeType="afterEffect">
                                  <p:stCondLst>
                                    <p:cond delay="0"/>
                                  </p:stCondLst>
                                  <p:childTnLst>
                                    <p:animEffect transition="out" filter="fade">
                                      <p:cBhvr>
                                        <p:cTn id="78" dur="2000"/>
                                        <p:tgtEl>
                                          <p:spTgt spid="56"/>
                                        </p:tgtEl>
                                      </p:cBhvr>
                                    </p:animEffect>
                                    <p:set>
                                      <p:cBhvr>
                                        <p:cTn id="79" dur="1" fill="hold">
                                          <p:stCondLst>
                                            <p:cond delay="19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0"/>
                  </p:tgtEl>
                </p:cond>
              </p:nextCondLst>
            </p:seq>
          </p:childTnLst>
        </p:cTn>
      </p:par>
    </p:tnLst>
    <p:bldLst>
      <p:bldP spid="53" grpId="0" animBg="1"/>
      <p:bldP spid="56" grpId="0" animBg="1"/>
      <p:bldP spid="56" grpId="1" animBg="1"/>
    </p:bldLst>
  </p:timing>
  <p:extLst>
    <p:ext uri="{E180D4A7-C9FB-4DFB-919C-405C955672EB}">
      <p14:showEvtLst xmlns="" xmlns:p14="http://schemas.microsoft.com/office/powerpoint/2010/main">
        <p14:triggerEvt type="onClick" time="14187" objId="51"/>
      </p14:showEvt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uhoi1"/>
          <p:cNvSpPr/>
          <p:nvPr/>
        </p:nvSpPr>
        <p:spPr>
          <a:xfrm>
            <a:off x="1016000" y="895082"/>
            <a:ext cx="10058400" cy="1851338"/>
          </a:xfrm>
          <a:prstGeom prst="roundRect">
            <a:avLst>
              <a:gd name="adj" fmla="val 9286"/>
            </a:avLst>
          </a:prstGeom>
        </p:spPr>
        <p:style>
          <a:lnRef idx="1">
            <a:schemeClr val="accent5"/>
          </a:lnRef>
          <a:fillRef idx="2">
            <a:schemeClr val="accent5"/>
          </a:fillRef>
          <a:effectRef idx="1">
            <a:schemeClr val="accent5"/>
          </a:effectRef>
          <a:fontRef idx="minor">
            <a:schemeClr val="dk1"/>
          </a:fontRef>
        </p:style>
        <p:txBody>
          <a:bodyPr rtlCol="0" anchor="ctr"/>
          <a:lstStyle/>
          <a:p>
            <a:pPr algn="ctr" defTabSz="914400"/>
            <a:endParaRPr lang="vi-VN" sz="2800" b="1" dirty="0">
              <a:solidFill>
                <a:prstClr val="black"/>
              </a:solidFill>
              <a:latin typeface="Times New Roman" pitchFamily="18" charset="0"/>
              <a:cs typeface="Times New Roman" pitchFamily="18" charset="0"/>
            </a:endParaRPr>
          </a:p>
          <a:p>
            <a:pPr algn="ctr" defTabSz="914400"/>
            <a:endParaRPr lang="vi-VN" sz="2800" b="1" dirty="0">
              <a:solidFill>
                <a:prstClr val="black"/>
              </a:solidFill>
              <a:latin typeface="Times New Roman" pitchFamily="18" charset="0"/>
              <a:cs typeface="Times New Roman" pitchFamily="18" charset="0"/>
            </a:endParaRPr>
          </a:p>
          <a:p>
            <a:pPr algn="ctr" defTabSz="914400"/>
            <a:r>
              <a:rPr lang="vi-VN" sz="2800" b="1" dirty="0">
                <a:solidFill>
                  <a:prstClr val="black"/>
                </a:solidFill>
                <a:latin typeface="Times New Roman" pitchFamily="18" charset="0"/>
                <a:cs typeface="Times New Roman" pitchFamily="18" charset="0"/>
              </a:rPr>
              <a:t>Câu 4: Sản phẩm dư thừa tạo ra trong xã hội nguyên thủy được phân chia như thế nào?</a:t>
            </a:r>
          </a:p>
          <a:p>
            <a:pPr algn="ctr" defTabSz="914400"/>
            <a:endParaRPr lang="vi-VN" sz="2800" b="1" dirty="0">
              <a:solidFill>
                <a:prstClr val="black"/>
              </a:solidFill>
              <a:latin typeface="Times New Roman" pitchFamily="18" charset="0"/>
              <a:cs typeface="Times New Roman" pitchFamily="18" charset="0"/>
            </a:endParaRPr>
          </a:p>
          <a:p>
            <a:pPr algn="ctr" defTabSz="914400"/>
            <a:endParaRPr lang="vi-VN" sz="2800" b="1" dirty="0">
              <a:solidFill>
                <a:prstClr val="black"/>
              </a:solidFill>
              <a:latin typeface="Times New Roman" pitchFamily="18" charset="0"/>
              <a:cs typeface="Times New Roman" pitchFamily="18" charset="0"/>
            </a:endParaRPr>
          </a:p>
        </p:txBody>
      </p:sp>
      <p:sp>
        <p:nvSpPr>
          <p:cNvPr id="49" name="dapan a"/>
          <p:cNvSpPr/>
          <p:nvPr/>
        </p:nvSpPr>
        <p:spPr>
          <a:xfrm>
            <a:off x="1016000" y="3962400"/>
            <a:ext cx="4978400" cy="1066800"/>
          </a:xfrm>
          <a:prstGeom prst="roundRect">
            <a:avLst>
              <a:gd name="adj" fmla="val 9286"/>
            </a:avLst>
          </a:prstGeom>
        </p:spPr>
        <p:style>
          <a:lnRef idx="1">
            <a:schemeClr val="accent5"/>
          </a:lnRef>
          <a:fillRef idx="2">
            <a:schemeClr val="accent5"/>
          </a:fillRef>
          <a:effectRef idx="1">
            <a:schemeClr val="accent5"/>
          </a:effectRef>
          <a:fontRef idx="minor">
            <a:schemeClr val="dk1"/>
          </a:fontRef>
        </p:style>
        <p:txBody>
          <a:bodyPr rtlCol="0" anchor="ctr"/>
          <a:lstStyle/>
          <a:p>
            <a:pPr defTabSz="914400"/>
            <a:r>
              <a:rPr lang="vi-VN" sz="2000" b="1" dirty="0">
                <a:solidFill>
                  <a:prstClr val="black"/>
                </a:solidFill>
                <a:latin typeface="Times New Roman" pitchFamily="18" charset="0"/>
                <a:cs typeface="Times New Roman" pitchFamily="18" charset="0"/>
              </a:rPr>
              <a:t>A. Người đứng đầu thị tộc chiếm giữ.</a:t>
            </a:r>
          </a:p>
        </p:txBody>
      </p:sp>
      <p:sp>
        <p:nvSpPr>
          <p:cNvPr id="50" name="dapan d"/>
          <p:cNvSpPr/>
          <p:nvPr/>
        </p:nvSpPr>
        <p:spPr>
          <a:xfrm>
            <a:off x="6197600" y="5181600"/>
            <a:ext cx="4978400" cy="1066800"/>
          </a:xfrm>
          <a:prstGeom prst="roundRect">
            <a:avLst>
              <a:gd name="adj" fmla="val 9286"/>
            </a:avLst>
          </a:prstGeom>
        </p:spPr>
        <p:style>
          <a:lnRef idx="1">
            <a:schemeClr val="accent5"/>
          </a:lnRef>
          <a:fillRef idx="2">
            <a:schemeClr val="accent5"/>
          </a:fillRef>
          <a:effectRef idx="1">
            <a:schemeClr val="accent5"/>
          </a:effectRef>
          <a:fontRef idx="minor">
            <a:schemeClr val="dk1"/>
          </a:fontRef>
        </p:style>
        <p:txBody>
          <a:bodyPr rtlCol="0" anchor="ctr"/>
          <a:lstStyle/>
          <a:p>
            <a:pPr defTabSz="914400"/>
            <a:r>
              <a:rPr lang="vi-VN" sz="2000" b="1" dirty="0">
                <a:solidFill>
                  <a:prstClr val="black"/>
                </a:solidFill>
                <a:latin typeface="Times New Roman" pitchFamily="18" charset="0"/>
                <a:cs typeface="Times New Roman" pitchFamily="18" charset="0"/>
              </a:rPr>
              <a:t>D. Dừng sản xuất để tiêu thụ hết sản phẩm thừa</a:t>
            </a:r>
          </a:p>
        </p:txBody>
      </p:sp>
      <p:sp>
        <p:nvSpPr>
          <p:cNvPr id="51" name="dapan c"/>
          <p:cNvSpPr/>
          <p:nvPr/>
        </p:nvSpPr>
        <p:spPr>
          <a:xfrm>
            <a:off x="1016000" y="5181600"/>
            <a:ext cx="4978400" cy="1066800"/>
          </a:xfrm>
          <a:prstGeom prst="roundRect">
            <a:avLst>
              <a:gd name="adj" fmla="val 9286"/>
            </a:avLst>
          </a:prstGeom>
        </p:spPr>
        <p:style>
          <a:lnRef idx="1">
            <a:schemeClr val="accent5"/>
          </a:lnRef>
          <a:fillRef idx="2">
            <a:schemeClr val="accent5"/>
          </a:fillRef>
          <a:effectRef idx="1">
            <a:schemeClr val="accent5"/>
          </a:effectRef>
          <a:fontRef idx="minor">
            <a:schemeClr val="dk1"/>
          </a:fontRef>
        </p:style>
        <p:txBody>
          <a:bodyPr rtlCol="0" anchor="ctr"/>
          <a:lstStyle/>
          <a:p>
            <a:pPr defTabSz="914400"/>
            <a:r>
              <a:rPr lang="vi-VN" sz="2000" b="1" dirty="0">
                <a:solidFill>
                  <a:prstClr val="black"/>
                </a:solidFill>
                <a:latin typeface="Times New Roman" pitchFamily="18" charset="0"/>
                <a:cs typeface="Times New Roman" pitchFamily="18" charset="0"/>
              </a:rPr>
              <a:t>C. Chia đều sản phẩm dư thừa cho mọi người.</a:t>
            </a:r>
          </a:p>
        </p:txBody>
      </p:sp>
      <p:sp>
        <p:nvSpPr>
          <p:cNvPr id="52" name="dapan b"/>
          <p:cNvSpPr/>
          <p:nvPr/>
        </p:nvSpPr>
        <p:spPr>
          <a:xfrm>
            <a:off x="6197600" y="3962400"/>
            <a:ext cx="4978400" cy="1066800"/>
          </a:xfrm>
          <a:prstGeom prst="roundRect">
            <a:avLst>
              <a:gd name="adj" fmla="val 9286"/>
            </a:avLst>
          </a:prstGeom>
        </p:spPr>
        <p:style>
          <a:lnRef idx="1">
            <a:schemeClr val="accent5"/>
          </a:lnRef>
          <a:fillRef idx="2">
            <a:schemeClr val="accent5"/>
          </a:fillRef>
          <a:effectRef idx="1">
            <a:schemeClr val="accent5"/>
          </a:effectRef>
          <a:fontRef idx="minor">
            <a:schemeClr val="dk1"/>
          </a:fontRef>
        </p:style>
        <p:txBody>
          <a:bodyPr rtlCol="0" anchor="ctr"/>
          <a:lstStyle/>
          <a:p>
            <a:pPr defTabSz="914400"/>
            <a:r>
              <a:rPr lang="vi-VN" sz="2000" b="1" dirty="0">
                <a:solidFill>
                  <a:prstClr val="black"/>
                </a:solidFill>
                <a:latin typeface="Times New Roman" pitchFamily="18" charset="0"/>
                <a:cs typeface="Times New Roman" pitchFamily="18" charset="0"/>
              </a:rPr>
              <a:t>B. Vứt bỏ hết những sản phẩm dư thừa.</a:t>
            </a:r>
          </a:p>
        </p:txBody>
      </p:sp>
      <p:sp>
        <p:nvSpPr>
          <p:cNvPr id="53" name="Cloud Callout 52"/>
          <p:cNvSpPr/>
          <p:nvPr/>
        </p:nvSpPr>
        <p:spPr>
          <a:xfrm>
            <a:off x="4064000" y="4648200"/>
            <a:ext cx="2641600" cy="838200"/>
          </a:xfrm>
          <a:prstGeom prst="cloudCallout">
            <a:avLst>
              <a:gd name="adj1" fmla="val -55527"/>
              <a:gd name="adj2" fmla="val 92024"/>
            </a:avLst>
          </a:prstGeom>
        </p:spPr>
        <p:style>
          <a:lnRef idx="1">
            <a:schemeClr val="accent3"/>
          </a:lnRef>
          <a:fillRef idx="2">
            <a:schemeClr val="accent3"/>
          </a:fillRef>
          <a:effectRef idx="1">
            <a:schemeClr val="accent3"/>
          </a:effectRef>
          <a:fontRef idx="minor">
            <a:schemeClr val="dk1"/>
          </a:fontRef>
        </p:style>
        <p:txBody>
          <a:bodyPr rtlCol="0" anchor="ctr"/>
          <a:lstStyle/>
          <a:p>
            <a:pPr algn="ctr" defTabSz="914400"/>
            <a:r>
              <a:rPr lang="en-US" b="1" dirty="0" err="1">
                <a:solidFill>
                  <a:prstClr val="black"/>
                </a:solidFill>
                <a:latin typeface="Times New Roman" pitchFamily="18" charset="0"/>
                <a:cs typeface="Times New Roman" pitchFamily="18" charset="0"/>
              </a:rPr>
              <a:t>Đúng</a:t>
            </a:r>
            <a:r>
              <a:rPr lang="en-US" b="1" dirty="0">
                <a:solidFill>
                  <a:prstClr val="black"/>
                </a:solidFill>
                <a:latin typeface="Times New Roman" pitchFamily="18" charset="0"/>
                <a:cs typeface="Times New Roman" pitchFamily="18" charset="0"/>
              </a:rPr>
              <a:t> </a:t>
            </a:r>
            <a:r>
              <a:rPr lang="en-US" b="1" dirty="0" err="1">
                <a:solidFill>
                  <a:prstClr val="black"/>
                </a:solidFill>
                <a:latin typeface="Times New Roman" pitchFamily="18" charset="0"/>
                <a:cs typeface="Times New Roman" pitchFamily="18" charset="0"/>
              </a:rPr>
              <a:t>rồi</a:t>
            </a:r>
            <a:r>
              <a:rPr lang="en-US" b="1" dirty="0">
                <a:solidFill>
                  <a:prstClr val="black"/>
                </a:solidFill>
                <a:latin typeface="Times New Roman" pitchFamily="18" charset="0"/>
                <a:cs typeface="Times New Roman" pitchFamily="18" charset="0"/>
              </a:rPr>
              <a:t> !</a:t>
            </a:r>
          </a:p>
        </p:txBody>
      </p:sp>
      <p:sp>
        <p:nvSpPr>
          <p:cNvPr id="55" name="Cloud Callout 54"/>
          <p:cNvSpPr/>
          <p:nvPr/>
        </p:nvSpPr>
        <p:spPr>
          <a:xfrm>
            <a:off x="9245600" y="2743200"/>
            <a:ext cx="2641600" cy="838200"/>
          </a:xfrm>
          <a:prstGeom prst="cloudCallout">
            <a:avLst>
              <a:gd name="adj1" fmla="val -55527"/>
              <a:gd name="adj2" fmla="val 92024"/>
            </a:avLst>
          </a:prstGeom>
        </p:spPr>
        <p:style>
          <a:lnRef idx="1">
            <a:schemeClr val="accent2"/>
          </a:lnRef>
          <a:fillRef idx="2">
            <a:schemeClr val="accent2"/>
          </a:fillRef>
          <a:effectRef idx="1">
            <a:schemeClr val="accent2"/>
          </a:effectRef>
          <a:fontRef idx="minor">
            <a:schemeClr val="dk1"/>
          </a:fontRef>
        </p:style>
        <p:txBody>
          <a:bodyPr rtlCol="0" anchor="ctr"/>
          <a:lstStyle/>
          <a:p>
            <a:pPr algn="ctr" defTabSz="914400"/>
            <a:r>
              <a:rPr lang="en-US" b="1" dirty="0" err="1">
                <a:solidFill>
                  <a:prstClr val="black"/>
                </a:solidFill>
                <a:latin typeface="Times New Roman" pitchFamily="18" charset="0"/>
                <a:cs typeface="Times New Roman" pitchFamily="18" charset="0"/>
              </a:rPr>
              <a:t>Sai</a:t>
            </a:r>
            <a:r>
              <a:rPr lang="en-US" b="1" dirty="0">
                <a:solidFill>
                  <a:prstClr val="black"/>
                </a:solidFill>
                <a:latin typeface="Times New Roman" pitchFamily="18" charset="0"/>
                <a:cs typeface="Times New Roman" pitchFamily="18" charset="0"/>
              </a:rPr>
              <a:t> </a:t>
            </a:r>
            <a:r>
              <a:rPr lang="en-US" b="1" dirty="0" err="1">
                <a:solidFill>
                  <a:prstClr val="black"/>
                </a:solidFill>
                <a:latin typeface="Times New Roman" pitchFamily="18" charset="0"/>
                <a:cs typeface="Times New Roman" pitchFamily="18" charset="0"/>
              </a:rPr>
              <a:t>rồi</a:t>
            </a:r>
            <a:r>
              <a:rPr lang="en-US" b="1" dirty="0">
                <a:solidFill>
                  <a:prstClr val="black"/>
                </a:solidFill>
                <a:latin typeface="Times New Roman" pitchFamily="18" charset="0"/>
                <a:cs typeface="Times New Roman" pitchFamily="18" charset="0"/>
              </a:rPr>
              <a:t> !</a:t>
            </a:r>
          </a:p>
        </p:txBody>
      </p:sp>
      <p:sp>
        <p:nvSpPr>
          <p:cNvPr id="56" name="Cloud Callout 55"/>
          <p:cNvSpPr/>
          <p:nvPr/>
        </p:nvSpPr>
        <p:spPr>
          <a:xfrm>
            <a:off x="9144000" y="4648200"/>
            <a:ext cx="2641600" cy="838200"/>
          </a:xfrm>
          <a:prstGeom prst="cloudCallout">
            <a:avLst>
              <a:gd name="adj1" fmla="val -55527"/>
              <a:gd name="adj2" fmla="val 92024"/>
            </a:avLst>
          </a:prstGeom>
        </p:spPr>
        <p:style>
          <a:lnRef idx="1">
            <a:schemeClr val="accent2"/>
          </a:lnRef>
          <a:fillRef idx="2">
            <a:schemeClr val="accent2"/>
          </a:fillRef>
          <a:effectRef idx="1">
            <a:schemeClr val="accent2"/>
          </a:effectRef>
          <a:fontRef idx="minor">
            <a:schemeClr val="dk1"/>
          </a:fontRef>
        </p:style>
        <p:txBody>
          <a:bodyPr rtlCol="0" anchor="ctr"/>
          <a:lstStyle/>
          <a:p>
            <a:pPr algn="ctr" defTabSz="914400"/>
            <a:r>
              <a:rPr lang="en-US" b="1" dirty="0" err="1">
                <a:solidFill>
                  <a:prstClr val="black"/>
                </a:solidFill>
                <a:latin typeface="Times New Roman" pitchFamily="18" charset="0"/>
                <a:cs typeface="Times New Roman" pitchFamily="18" charset="0"/>
              </a:rPr>
              <a:t>Sai</a:t>
            </a:r>
            <a:r>
              <a:rPr lang="en-US" b="1" dirty="0">
                <a:solidFill>
                  <a:prstClr val="black"/>
                </a:solidFill>
                <a:latin typeface="Times New Roman" pitchFamily="18" charset="0"/>
                <a:cs typeface="Times New Roman" pitchFamily="18" charset="0"/>
              </a:rPr>
              <a:t> </a:t>
            </a:r>
            <a:r>
              <a:rPr lang="en-US" b="1" dirty="0" err="1">
                <a:solidFill>
                  <a:prstClr val="black"/>
                </a:solidFill>
                <a:latin typeface="Times New Roman" pitchFamily="18" charset="0"/>
                <a:cs typeface="Times New Roman" pitchFamily="18" charset="0"/>
              </a:rPr>
              <a:t>rồi</a:t>
            </a:r>
            <a:r>
              <a:rPr lang="en-US" b="1" dirty="0">
                <a:solidFill>
                  <a:prstClr val="black"/>
                </a:solidFill>
                <a:latin typeface="Times New Roman" pitchFamily="18" charset="0"/>
                <a:cs typeface="Times New Roman" pitchFamily="18" charset="0"/>
              </a:rPr>
              <a:t> !</a:t>
            </a:r>
          </a:p>
        </p:txBody>
      </p:sp>
      <p:sp>
        <p:nvSpPr>
          <p:cNvPr id="57" name="Cloud Callout 56"/>
          <p:cNvSpPr/>
          <p:nvPr/>
        </p:nvSpPr>
        <p:spPr>
          <a:xfrm>
            <a:off x="4267200" y="2667000"/>
            <a:ext cx="2641600" cy="838200"/>
          </a:xfrm>
          <a:prstGeom prst="cloudCallout">
            <a:avLst>
              <a:gd name="adj1" fmla="val -55527"/>
              <a:gd name="adj2" fmla="val 92024"/>
            </a:avLst>
          </a:prstGeom>
        </p:spPr>
        <p:style>
          <a:lnRef idx="1">
            <a:schemeClr val="accent2"/>
          </a:lnRef>
          <a:fillRef idx="2">
            <a:schemeClr val="accent2"/>
          </a:fillRef>
          <a:effectRef idx="1">
            <a:schemeClr val="accent2"/>
          </a:effectRef>
          <a:fontRef idx="minor">
            <a:schemeClr val="dk1"/>
          </a:fontRef>
        </p:style>
        <p:txBody>
          <a:bodyPr rtlCol="0" anchor="ctr"/>
          <a:lstStyle/>
          <a:p>
            <a:pPr algn="ctr" defTabSz="914400"/>
            <a:r>
              <a:rPr lang="en-US" b="1" dirty="0" err="1">
                <a:solidFill>
                  <a:prstClr val="black"/>
                </a:solidFill>
                <a:latin typeface="Times New Roman" pitchFamily="18" charset="0"/>
                <a:cs typeface="Times New Roman" pitchFamily="18" charset="0"/>
              </a:rPr>
              <a:t>Sai</a:t>
            </a:r>
            <a:r>
              <a:rPr lang="en-US" b="1" dirty="0">
                <a:solidFill>
                  <a:prstClr val="black"/>
                </a:solidFill>
                <a:latin typeface="Times New Roman" pitchFamily="18" charset="0"/>
                <a:cs typeface="Times New Roman" pitchFamily="18" charset="0"/>
              </a:rPr>
              <a:t> </a:t>
            </a:r>
            <a:r>
              <a:rPr lang="en-US" b="1" dirty="0" err="1">
                <a:solidFill>
                  <a:prstClr val="black"/>
                </a:solidFill>
                <a:latin typeface="Times New Roman" pitchFamily="18" charset="0"/>
                <a:cs typeface="Times New Roman" pitchFamily="18" charset="0"/>
              </a:rPr>
              <a:t>rồi</a:t>
            </a:r>
            <a:r>
              <a:rPr lang="en-US" b="1" dirty="0">
                <a:solidFill>
                  <a:prstClr val="black"/>
                </a:solidFill>
                <a:latin typeface="Times New Roman" pitchFamily="18" charset="0"/>
                <a:cs typeface="Times New Roman" pitchFamily="18" charset="0"/>
              </a:rPr>
              <a:t> !</a:t>
            </a:r>
          </a:p>
        </p:txBody>
      </p:sp>
    </p:spTree>
    <p:extLst>
      <p:ext uri="{BB962C8B-B14F-4D97-AF65-F5344CB8AC3E}">
        <p14:creationId xmlns="" xmlns:p14="http://schemas.microsoft.com/office/powerpoint/2010/main" val="198190521"/>
      </p:ext>
    </p:extLst>
  </p:cSld>
  <p:clrMapOvr>
    <a:masterClrMapping/>
  </p:clrMapOvr>
  <mc:AlternateContent xmlns:mc="http://schemas.openxmlformats.org/markup-compatibility/2006">
    <mc:Choice xmlns="" xmlns:p14="http://schemas.microsoft.com/office/powerpoint/2010/main" Requires="p14">
      <p:transition spd="slow" p14:dur="2000" advTm="21377"/>
    </mc:Choice>
    <mc:Fallback>
      <p:transition spd="slow" advTm="21377"/>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9"/>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remove" nodeType="clickEffect">
                                  <p:stCondLst>
                                    <p:cond delay="0"/>
                                  </p:stCondLst>
                                  <p:childTnLst>
                                    <p:animClr clrSpc="rgb" dir="cw">
                                      <p:cBhvr>
                                        <p:cTn id="6" dur="2000" fill="hold"/>
                                        <p:tgtEl>
                                          <p:spTgt spid="49"/>
                                        </p:tgtEl>
                                        <p:attrNameLst>
                                          <p:attrName>fillcolor</p:attrName>
                                        </p:attrNameLst>
                                      </p:cBhvr>
                                      <p:to>
                                        <a:srgbClr val="FD2323"/>
                                      </p:to>
                                    </p:animClr>
                                    <p:set>
                                      <p:cBhvr>
                                        <p:cTn id="7" dur="2000" fill="hold"/>
                                        <p:tgtEl>
                                          <p:spTgt spid="49"/>
                                        </p:tgtEl>
                                        <p:attrNameLst>
                                          <p:attrName>fill.type</p:attrName>
                                        </p:attrNameLst>
                                      </p:cBhvr>
                                      <p:to>
                                        <p:strVal val="solid"/>
                                      </p:to>
                                    </p:set>
                                    <p:set>
                                      <p:cBhvr>
                                        <p:cTn id="8" dur="2000" fill="hold"/>
                                        <p:tgtEl>
                                          <p:spTgt spid="49"/>
                                        </p:tgtEl>
                                        <p:attrNameLst>
                                          <p:attrName>fill.on</p:attrName>
                                        </p:attrNameLst>
                                      </p:cBhvr>
                                      <p:to>
                                        <p:strVal val="true"/>
                                      </p:to>
                                    </p:set>
                                  </p:childTnLst>
                                </p:cTn>
                              </p:par>
                              <p:par>
                                <p:cTn id="9" presetID="45" presetClass="entr" presetSubtype="0" fill="hold" nodeType="withEffect">
                                  <p:stCondLst>
                                    <p:cond delay="0"/>
                                  </p:stCondLst>
                                  <p:iterate type="lt">
                                    <p:tmPct val="10000"/>
                                  </p:iterate>
                                  <p:childTnLst>
                                    <p:set>
                                      <p:cBhvr>
                                        <p:cTn id="10" dur="1" fill="hold">
                                          <p:stCondLst>
                                            <p:cond delay="0"/>
                                          </p:stCondLst>
                                        </p:cTn>
                                        <p:tgtEl>
                                          <p:spTgt spid="57"/>
                                        </p:tgtEl>
                                        <p:attrNameLst>
                                          <p:attrName>style.visibility</p:attrName>
                                        </p:attrNameLst>
                                      </p:cBhvr>
                                      <p:to>
                                        <p:strVal val="visible"/>
                                      </p:to>
                                    </p:set>
                                    <p:animEffect transition="in" filter="fade">
                                      <p:cBhvr>
                                        <p:cTn id="11" dur="500"/>
                                        <p:tgtEl>
                                          <p:spTgt spid="57"/>
                                        </p:tgtEl>
                                      </p:cBhvr>
                                    </p:animEffect>
                                    <p:anim calcmode="lin" valueType="num">
                                      <p:cBhvr>
                                        <p:cTn id="12" dur="500" fill="hold"/>
                                        <p:tgtEl>
                                          <p:spTgt spid="57"/>
                                        </p:tgtEl>
                                        <p:attrNameLst>
                                          <p:attrName>ppt_w</p:attrName>
                                        </p:attrNameLst>
                                      </p:cBhvr>
                                      <p:tavLst>
                                        <p:tav tm="0" fmla="#ppt_w*sin(2.5*pi*$)">
                                          <p:val>
                                            <p:fltVal val="0"/>
                                          </p:val>
                                        </p:tav>
                                        <p:tav tm="100000">
                                          <p:val>
                                            <p:fltVal val="1"/>
                                          </p:val>
                                        </p:tav>
                                      </p:tavLst>
                                    </p:anim>
                                    <p:anim calcmode="lin" valueType="num">
                                      <p:cBhvr>
                                        <p:cTn id="13" dur="500" fill="hold"/>
                                        <p:tgtEl>
                                          <p:spTgt spid="57"/>
                                        </p:tgtEl>
                                        <p:attrNameLst>
                                          <p:attrName>ppt_h</p:attrName>
                                        </p:attrNameLst>
                                      </p:cBhvr>
                                      <p:tavLst>
                                        <p:tav tm="0">
                                          <p:val>
                                            <p:strVal val="#ppt_h"/>
                                          </p:val>
                                        </p:tav>
                                        <p:tav tm="100000">
                                          <p:val>
                                            <p:strVal val="#ppt_h"/>
                                          </p:val>
                                        </p:tav>
                                      </p:tavLst>
                                    </p:anim>
                                  </p:childTnLst>
                                </p:cTn>
                              </p:par>
                            </p:childTnLst>
                          </p:cTn>
                        </p:par>
                        <p:par>
                          <p:cTn id="14" fill="hold">
                            <p:stCondLst>
                              <p:cond delay="2000"/>
                            </p:stCondLst>
                            <p:childTnLst>
                              <p:par>
                                <p:cTn id="15" presetID="25" presetClass="exit" presetSubtype="0" fill="hold" nodeType="afterEffect">
                                  <p:stCondLst>
                                    <p:cond delay="0"/>
                                  </p:stCondLst>
                                  <p:iterate type="lt">
                                    <p:tmPct val="0"/>
                                  </p:iterate>
                                  <p:childTnLst>
                                    <p:animEffect transition="out" filter="fade">
                                      <p:cBhvr>
                                        <p:cTn id="16" dur="2000" accel="50000">
                                          <p:stCondLst>
                                            <p:cond delay="0"/>
                                          </p:stCondLst>
                                        </p:cTn>
                                        <p:tgtEl>
                                          <p:spTgt spid="57"/>
                                        </p:tgtEl>
                                      </p:cBhvr>
                                    </p:animEffect>
                                    <p:anim calcmode="lin" valueType="num">
                                      <p:cBhvr>
                                        <p:cTn id="17" dur="1000" accel="50000">
                                          <p:stCondLst>
                                            <p:cond delay="0"/>
                                          </p:stCondLst>
                                        </p:cTn>
                                        <p:tgtEl>
                                          <p:spTgt spid="57"/>
                                        </p:tgtEl>
                                        <p:attrNameLst>
                                          <p:attrName>ppt_y</p:attrName>
                                        </p:attrNameLst>
                                      </p:cBhvr>
                                      <p:tavLst>
                                        <p:tav tm="0">
                                          <p:val>
                                            <p:strVal val="ppt_y"/>
                                          </p:val>
                                        </p:tav>
                                        <p:tav tm="100000">
                                          <p:val>
                                            <p:strVal val="ppt_y+.1"/>
                                          </p:val>
                                        </p:tav>
                                      </p:tavLst>
                                    </p:anim>
                                    <p:anim calcmode="lin" valueType="num">
                                      <p:cBhvr>
                                        <p:cTn id="18" dur="1000" decel="50000">
                                          <p:stCondLst>
                                            <p:cond delay="1000"/>
                                          </p:stCondLst>
                                        </p:cTn>
                                        <p:tgtEl>
                                          <p:spTgt spid="57"/>
                                        </p:tgtEl>
                                        <p:attrNameLst>
                                          <p:attrName>ppt_y</p:attrName>
                                        </p:attrNameLst>
                                      </p:cBhvr>
                                      <p:tavLst>
                                        <p:tav tm="0">
                                          <p:val>
                                            <p:strVal val="ppt_y"/>
                                          </p:val>
                                        </p:tav>
                                        <p:tav tm="100000">
                                          <p:val>
                                            <p:strVal val="ppt_y-.1"/>
                                          </p:val>
                                        </p:tav>
                                      </p:tavLst>
                                    </p:anim>
                                    <p:anim calcmode="lin" valueType="num">
                                      <p:cBhvr>
                                        <p:cTn id="19" dur="1000" accel="50000">
                                          <p:stCondLst>
                                            <p:cond delay="1000"/>
                                          </p:stCondLst>
                                        </p:cTn>
                                        <p:tgtEl>
                                          <p:spTgt spid="57"/>
                                        </p:tgtEl>
                                        <p:attrNameLst>
                                          <p:attrName>ppt_x</p:attrName>
                                        </p:attrNameLst>
                                      </p:cBhvr>
                                      <p:tavLst>
                                        <p:tav tm="0">
                                          <p:val>
                                            <p:strVal val="ppt_x"/>
                                          </p:val>
                                        </p:tav>
                                        <p:tav tm="100000">
                                          <p:val>
                                            <p:strVal val="ppt_x+.4"/>
                                          </p:val>
                                        </p:tav>
                                      </p:tavLst>
                                    </p:anim>
                                    <p:anim calcmode="lin" valueType="num">
                                      <p:cBhvr>
                                        <p:cTn id="20" dur="2000"/>
                                        <p:tgtEl>
                                          <p:spTgt spid="57"/>
                                        </p:tgtEl>
                                        <p:attrNameLst>
                                          <p:attrName>ppt_h</p:attrName>
                                        </p:attrNameLst>
                                      </p:cBhvr>
                                      <p:tavLst>
                                        <p:tav tm="0">
                                          <p:val>
                                            <p:strVal val="ppt_h"/>
                                          </p:val>
                                        </p:tav>
                                        <p:tav tm="100000">
                                          <p:val>
                                            <p:strVal val="ppt_h"/>
                                          </p:val>
                                        </p:tav>
                                      </p:tavLst>
                                    </p:anim>
                                    <p:anim calcmode="lin" valueType="num">
                                      <p:cBhvr>
                                        <p:cTn id="21" dur="1000" accel="50000">
                                          <p:stCondLst>
                                            <p:cond delay="0"/>
                                          </p:stCondLst>
                                        </p:cTn>
                                        <p:tgtEl>
                                          <p:spTgt spid="57"/>
                                        </p:tgtEl>
                                        <p:attrNameLst>
                                          <p:attrName>ppt_w</p:attrName>
                                        </p:attrNameLst>
                                      </p:cBhvr>
                                      <p:tavLst>
                                        <p:tav tm="0">
                                          <p:val>
                                            <p:strVal val="ppt_w"/>
                                          </p:val>
                                        </p:tav>
                                        <p:tav tm="100000">
                                          <p:val>
                                            <p:strVal val="ppt_w*.05"/>
                                          </p:val>
                                        </p:tav>
                                      </p:tavLst>
                                    </p:anim>
                                    <p:anim calcmode="lin" valueType="num">
                                      <p:cBhvr>
                                        <p:cTn id="22" dur="1000" decel="50000">
                                          <p:stCondLst>
                                            <p:cond delay="1000"/>
                                          </p:stCondLst>
                                        </p:cTn>
                                        <p:tgtEl>
                                          <p:spTgt spid="57"/>
                                        </p:tgtEl>
                                        <p:attrNameLst>
                                          <p:attrName>ppt_w</p:attrName>
                                        </p:attrNameLst>
                                      </p:cBhvr>
                                      <p:tavLst>
                                        <p:tav tm="0">
                                          <p:val>
                                            <p:strVal val="ppt_w"/>
                                          </p:val>
                                        </p:tav>
                                        <p:tav tm="100000">
                                          <p:val>
                                            <p:strVal val="ppt_w/.05"/>
                                          </p:val>
                                        </p:tav>
                                      </p:tavLst>
                                    </p:anim>
                                    <p:anim calcmode="lin" valueType="num">
                                      <p:cBhvr>
                                        <p:cTn id="23" dur="1000" accel="50000">
                                          <p:stCondLst>
                                            <p:cond delay="1000"/>
                                          </p:stCondLst>
                                        </p:cTn>
                                        <p:tgtEl>
                                          <p:spTgt spid="57"/>
                                        </p:tgtEl>
                                        <p:attrNameLst>
                                          <p:attrName>style.rotation</p:attrName>
                                        </p:attrNameLst>
                                      </p:cBhvr>
                                      <p:tavLst>
                                        <p:tav tm="0">
                                          <p:val>
                                            <p:fltVal val="0"/>
                                          </p:val>
                                        </p:tav>
                                        <p:tav tm="100000">
                                          <p:val>
                                            <p:fltVal val="-90"/>
                                          </p:val>
                                        </p:tav>
                                      </p:tavLst>
                                    </p:anim>
                                    <p:set>
                                      <p:cBhvr>
                                        <p:cTn id="24" dur="1" fill="hold">
                                          <p:stCondLst>
                                            <p:cond delay="1999"/>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49"/>
                  </p:tgtEl>
                </p:cond>
              </p:nextCondLst>
            </p:seq>
            <p:seq concurrent="1" nextAc="seek">
              <p:cTn id="25" restart="whenNotActive" fill="hold" evtFilter="cancelBubble" nodeType="interactiveSeq">
                <p:stCondLst>
                  <p:cond evt="onClick" delay="0">
                    <p:tgtEl>
                      <p:spTgt spid="5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remove" nodeType="withEffect">
                                  <p:stCondLst>
                                    <p:cond delay="0"/>
                                  </p:stCondLst>
                                  <p:childTnLst>
                                    <p:animClr clrSpc="rgb" dir="cw">
                                      <p:cBhvr>
                                        <p:cTn id="29" dur="2000" fill="hold"/>
                                        <p:tgtEl>
                                          <p:spTgt spid="52"/>
                                        </p:tgtEl>
                                        <p:attrNameLst>
                                          <p:attrName>fillcolor</p:attrName>
                                        </p:attrNameLst>
                                      </p:cBhvr>
                                      <p:to>
                                        <a:srgbClr val="FF0000"/>
                                      </p:to>
                                    </p:animClr>
                                    <p:set>
                                      <p:cBhvr>
                                        <p:cTn id="30" dur="2000" fill="hold"/>
                                        <p:tgtEl>
                                          <p:spTgt spid="52"/>
                                        </p:tgtEl>
                                        <p:attrNameLst>
                                          <p:attrName>fill.type</p:attrName>
                                        </p:attrNameLst>
                                      </p:cBhvr>
                                      <p:to>
                                        <p:strVal val="solid"/>
                                      </p:to>
                                    </p:set>
                                    <p:set>
                                      <p:cBhvr>
                                        <p:cTn id="31" dur="2000" fill="hold"/>
                                        <p:tgtEl>
                                          <p:spTgt spid="52"/>
                                        </p:tgtEl>
                                        <p:attrNameLst>
                                          <p:attrName>fill.on</p:attrName>
                                        </p:attrNameLst>
                                      </p:cBhvr>
                                      <p:to>
                                        <p:strVal val="true"/>
                                      </p:to>
                                    </p:set>
                                  </p:childTnLst>
                                </p:cTn>
                              </p:par>
                              <p:par>
                                <p:cTn id="32" presetID="45" presetClass="entr" presetSubtype="0" fill="hold" nodeType="withEffect">
                                  <p:stCondLst>
                                    <p:cond delay="0"/>
                                  </p:stCondLst>
                                  <p:iterate type="lt">
                                    <p:tmPct val="10000"/>
                                  </p:iterate>
                                  <p:childTnLst>
                                    <p:set>
                                      <p:cBhvr>
                                        <p:cTn id="33" dur="1" fill="hold">
                                          <p:stCondLst>
                                            <p:cond delay="0"/>
                                          </p:stCondLst>
                                        </p:cTn>
                                        <p:tgtEl>
                                          <p:spTgt spid="55"/>
                                        </p:tgtEl>
                                        <p:attrNameLst>
                                          <p:attrName>style.visibility</p:attrName>
                                        </p:attrNameLst>
                                      </p:cBhvr>
                                      <p:to>
                                        <p:strVal val="visible"/>
                                      </p:to>
                                    </p:set>
                                    <p:animEffect transition="in" filter="fade">
                                      <p:cBhvr>
                                        <p:cTn id="34" dur="500"/>
                                        <p:tgtEl>
                                          <p:spTgt spid="55"/>
                                        </p:tgtEl>
                                      </p:cBhvr>
                                    </p:animEffect>
                                    <p:anim calcmode="lin" valueType="num">
                                      <p:cBhvr>
                                        <p:cTn id="35" dur="500" fill="hold"/>
                                        <p:tgtEl>
                                          <p:spTgt spid="55"/>
                                        </p:tgtEl>
                                        <p:attrNameLst>
                                          <p:attrName>ppt_w</p:attrName>
                                        </p:attrNameLst>
                                      </p:cBhvr>
                                      <p:tavLst>
                                        <p:tav tm="0" fmla="#ppt_w*sin(2.5*pi*$)">
                                          <p:val>
                                            <p:fltVal val="0"/>
                                          </p:val>
                                        </p:tav>
                                        <p:tav tm="100000">
                                          <p:val>
                                            <p:fltVal val="1"/>
                                          </p:val>
                                        </p:tav>
                                      </p:tavLst>
                                    </p:anim>
                                    <p:anim calcmode="lin" valueType="num">
                                      <p:cBhvr>
                                        <p:cTn id="36" dur="500" fill="hold"/>
                                        <p:tgtEl>
                                          <p:spTgt spid="55"/>
                                        </p:tgtEl>
                                        <p:attrNameLst>
                                          <p:attrName>ppt_h</p:attrName>
                                        </p:attrNameLst>
                                      </p:cBhvr>
                                      <p:tavLst>
                                        <p:tav tm="0">
                                          <p:val>
                                            <p:strVal val="#ppt_h"/>
                                          </p:val>
                                        </p:tav>
                                        <p:tav tm="100000">
                                          <p:val>
                                            <p:strVal val="#ppt_h"/>
                                          </p:val>
                                        </p:tav>
                                      </p:tavLst>
                                    </p:anim>
                                  </p:childTnLst>
                                </p:cTn>
                              </p:par>
                            </p:childTnLst>
                          </p:cTn>
                        </p:par>
                        <p:par>
                          <p:cTn id="37" fill="hold">
                            <p:stCondLst>
                              <p:cond delay="2000"/>
                            </p:stCondLst>
                            <p:childTnLst>
                              <p:par>
                                <p:cTn id="38" presetID="25" presetClass="exit" presetSubtype="0" fill="hold" nodeType="afterEffect">
                                  <p:stCondLst>
                                    <p:cond delay="0"/>
                                  </p:stCondLst>
                                  <p:iterate type="lt">
                                    <p:tmPct val="0"/>
                                  </p:iterate>
                                  <p:childTnLst>
                                    <p:animEffect transition="out" filter="fade">
                                      <p:cBhvr>
                                        <p:cTn id="39" dur="2000" accel="50000">
                                          <p:stCondLst>
                                            <p:cond delay="0"/>
                                          </p:stCondLst>
                                        </p:cTn>
                                        <p:tgtEl>
                                          <p:spTgt spid="55"/>
                                        </p:tgtEl>
                                      </p:cBhvr>
                                    </p:animEffect>
                                    <p:anim calcmode="lin" valueType="num">
                                      <p:cBhvr>
                                        <p:cTn id="40" dur="1000" accel="50000">
                                          <p:stCondLst>
                                            <p:cond delay="0"/>
                                          </p:stCondLst>
                                        </p:cTn>
                                        <p:tgtEl>
                                          <p:spTgt spid="55"/>
                                        </p:tgtEl>
                                        <p:attrNameLst>
                                          <p:attrName>ppt_y</p:attrName>
                                        </p:attrNameLst>
                                      </p:cBhvr>
                                      <p:tavLst>
                                        <p:tav tm="0">
                                          <p:val>
                                            <p:strVal val="ppt_y"/>
                                          </p:val>
                                        </p:tav>
                                        <p:tav tm="100000">
                                          <p:val>
                                            <p:strVal val="ppt_y+.1"/>
                                          </p:val>
                                        </p:tav>
                                      </p:tavLst>
                                    </p:anim>
                                    <p:anim calcmode="lin" valueType="num">
                                      <p:cBhvr>
                                        <p:cTn id="41" dur="1000" decel="50000">
                                          <p:stCondLst>
                                            <p:cond delay="1000"/>
                                          </p:stCondLst>
                                        </p:cTn>
                                        <p:tgtEl>
                                          <p:spTgt spid="55"/>
                                        </p:tgtEl>
                                        <p:attrNameLst>
                                          <p:attrName>ppt_y</p:attrName>
                                        </p:attrNameLst>
                                      </p:cBhvr>
                                      <p:tavLst>
                                        <p:tav tm="0">
                                          <p:val>
                                            <p:strVal val="ppt_y"/>
                                          </p:val>
                                        </p:tav>
                                        <p:tav tm="100000">
                                          <p:val>
                                            <p:strVal val="ppt_y-.1"/>
                                          </p:val>
                                        </p:tav>
                                      </p:tavLst>
                                    </p:anim>
                                    <p:anim calcmode="lin" valueType="num">
                                      <p:cBhvr>
                                        <p:cTn id="42" dur="1000" accel="50000">
                                          <p:stCondLst>
                                            <p:cond delay="1000"/>
                                          </p:stCondLst>
                                        </p:cTn>
                                        <p:tgtEl>
                                          <p:spTgt spid="55"/>
                                        </p:tgtEl>
                                        <p:attrNameLst>
                                          <p:attrName>ppt_x</p:attrName>
                                        </p:attrNameLst>
                                      </p:cBhvr>
                                      <p:tavLst>
                                        <p:tav tm="0">
                                          <p:val>
                                            <p:strVal val="ppt_x"/>
                                          </p:val>
                                        </p:tav>
                                        <p:tav tm="100000">
                                          <p:val>
                                            <p:strVal val="ppt_x+.4"/>
                                          </p:val>
                                        </p:tav>
                                      </p:tavLst>
                                    </p:anim>
                                    <p:anim calcmode="lin" valueType="num">
                                      <p:cBhvr>
                                        <p:cTn id="43" dur="2000"/>
                                        <p:tgtEl>
                                          <p:spTgt spid="55"/>
                                        </p:tgtEl>
                                        <p:attrNameLst>
                                          <p:attrName>ppt_h</p:attrName>
                                        </p:attrNameLst>
                                      </p:cBhvr>
                                      <p:tavLst>
                                        <p:tav tm="0">
                                          <p:val>
                                            <p:strVal val="ppt_h"/>
                                          </p:val>
                                        </p:tav>
                                        <p:tav tm="100000">
                                          <p:val>
                                            <p:strVal val="ppt_h"/>
                                          </p:val>
                                        </p:tav>
                                      </p:tavLst>
                                    </p:anim>
                                    <p:anim calcmode="lin" valueType="num">
                                      <p:cBhvr>
                                        <p:cTn id="44" dur="1000" accel="50000">
                                          <p:stCondLst>
                                            <p:cond delay="0"/>
                                          </p:stCondLst>
                                        </p:cTn>
                                        <p:tgtEl>
                                          <p:spTgt spid="55"/>
                                        </p:tgtEl>
                                        <p:attrNameLst>
                                          <p:attrName>ppt_w</p:attrName>
                                        </p:attrNameLst>
                                      </p:cBhvr>
                                      <p:tavLst>
                                        <p:tav tm="0">
                                          <p:val>
                                            <p:strVal val="ppt_w"/>
                                          </p:val>
                                        </p:tav>
                                        <p:tav tm="100000">
                                          <p:val>
                                            <p:strVal val="ppt_w*.05"/>
                                          </p:val>
                                        </p:tav>
                                      </p:tavLst>
                                    </p:anim>
                                    <p:anim calcmode="lin" valueType="num">
                                      <p:cBhvr>
                                        <p:cTn id="45" dur="1000" decel="50000">
                                          <p:stCondLst>
                                            <p:cond delay="1000"/>
                                          </p:stCondLst>
                                        </p:cTn>
                                        <p:tgtEl>
                                          <p:spTgt spid="55"/>
                                        </p:tgtEl>
                                        <p:attrNameLst>
                                          <p:attrName>ppt_w</p:attrName>
                                        </p:attrNameLst>
                                      </p:cBhvr>
                                      <p:tavLst>
                                        <p:tav tm="0">
                                          <p:val>
                                            <p:strVal val="ppt_w"/>
                                          </p:val>
                                        </p:tav>
                                        <p:tav tm="100000">
                                          <p:val>
                                            <p:strVal val="ppt_w/.05"/>
                                          </p:val>
                                        </p:tav>
                                      </p:tavLst>
                                    </p:anim>
                                    <p:anim calcmode="lin" valueType="num">
                                      <p:cBhvr>
                                        <p:cTn id="46" dur="1000" accel="50000">
                                          <p:stCondLst>
                                            <p:cond delay="1000"/>
                                          </p:stCondLst>
                                        </p:cTn>
                                        <p:tgtEl>
                                          <p:spTgt spid="55"/>
                                        </p:tgtEl>
                                        <p:attrNameLst>
                                          <p:attrName>style.rotation</p:attrName>
                                        </p:attrNameLst>
                                      </p:cBhvr>
                                      <p:tavLst>
                                        <p:tav tm="0">
                                          <p:val>
                                            <p:fltVal val="0"/>
                                          </p:val>
                                        </p:tav>
                                        <p:tav tm="100000">
                                          <p:val>
                                            <p:fltVal val="-90"/>
                                          </p:val>
                                        </p:tav>
                                      </p:tavLst>
                                    </p:anim>
                                    <p:set>
                                      <p:cBhvr>
                                        <p:cTn id="47" dur="1" fill="hold">
                                          <p:stCondLst>
                                            <p:cond delay="19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48" restart="whenNotActive" fill="hold" evtFilter="cancelBubble" nodeType="interactiveSeq">
                <p:stCondLst>
                  <p:cond evt="onClick" delay="0">
                    <p:tgtEl>
                      <p:spTgt spid="51"/>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remove" nodeType="clickEffect">
                                  <p:stCondLst>
                                    <p:cond delay="0"/>
                                  </p:stCondLst>
                                  <p:childTnLst>
                                    <p:animClr clrSpc="rgb" dir="cw">
                                      <p:cBhvr>
                                        <p:cTn id="52" dur="2000" fill="hold"/>
                                        <p:tgtEl>
                                          <p:spTgt spid="51"/>
                                        </p:tgtEl>
                                        <p:attrNameLst>
                                          <p:attrName>fillcolor</p:attrName>
                                        </p:attrNameLst>
                                      </p:cBhvr>
                                      <p:to>
                                        <a:srgbClr val="00FF00"/>
                                      </p:to>
                                    </p:animClr>
                                    <p:set>
                                      <p:cBhvr>
                                        <p:cTn id="53" dur="2000" fill="hold"/>
                                        <p:tgtEl>
                                          <p:spTgt spid="51"/>
                                        </p:tgtEl>
                                        <p:attrNameLst>
                                          <p:attrName>fill.type</p:attrName>
                                        </p:attrNameLst>
                                      </p:cBhvr>
                                      <p:to>
                                        <p:strVal val="solid"/>
                                      </p:to>
                                    </p:set>
                                    <p:set>
                                      <p:cBhvr>
                                        <p:cTn id="54" dur="2000" fill="hold"/>
                                        <p:tgtEl>
                                          <p:spTgt spid="51"/>
                                        </p:tgtEl>
                                        <p:attrNameLst>
                                          <p:attrName>fill.on</p:attrName>
                                        </p:attrNameLst>
                                      </p:cBhvr>
                                      <p:to>
                                        <p:strVal val="true"/>
                                      </p:to>
                                    </p:set>
                                  </p:childTnLst>
                                </p:cTn>
                              </p:par>
                              <p:par>
                                <p:cTn id="55" presetID="45" presetClass="entr" presetSubtype="0" fill="hold" grpId="0" nodeType="withEffect">
                                  <p:stCondLst>
                                    <p:cond delay="0"/>
                                  </p:stCondLst>
                                  <p:iterate type="lt">
                                    <p:tmPct val="10000"/>
                                  </p:iterate>
                                  <p:childTnLst>
                                    <p:set>
                                      <p:cBhvr>
                                        <p:cTn id="56" dur="1" fill="hold">
                                          <p:stCondLst>
                                            <p:cond delay="0"/>
                                          </p:stCondLst>
                                        </p:cTn>
                                        <p:tgtEl>
                                          <p:spTgt spid="53"/>
                                        </p:tgtEl>
                                        <p:attrNameLst>
                                          <p:attrName>style.visibility</p:attrName>
                                        </p:attrNameLst>
                                      </p:cBhvr>
                                      <p:to>
                                        <p:strVal val="visible"/>
                                      </p:to>
                                    </p:set>
                                    <p:animEffect transition="in" filter="fade">
                                      <p:cBhvr>
                                        <p:cTn id="57" dur="500"/>
                                        <p:tgtEl>
                                          <p:spTgt spid="53"/>
                                        </p:tgtEl>
                                      </p:cBhvr>
                                    </p:animEffect>
                                    <p:anim calcmode="lin" valueType="num">
                                      <p:cBhvr>
                                        <p:cTn id="58" dur="500" fill="hold"/>
                                        <p:tgtEl>
                                          <p:spTgt spid="53"/>
                                        </p:tgtEl>
                                        <p:attrNameLst>
                                          <p:attrName>ppt_w</p:attrName>
                                        </p:attrNameLst>
                                      </p:cBhvr>
                                      <p:tavLst>
                                        <p:tav tm="0" fmla="#ppt_w*sin(2.5*pi*$)">
                                          <p:val>
                                            <p:fltVal val="0"/>
                                          </p:val>
                                        </p:tav>
                                        <p:tav tm="100000">
                                          <p:val>
                                            <p:fltVal val="1"/>
                                          </p:val>
                                        </p:tav>
                                      </p:tavLst>
                                    </p:anim>
                                    <p:anim calcmode="lin" valueType="num">
                                      <p:cBhvr>
                                        <p:cTn id="59" dur="500" fill="hold"/>
                                        <p:tgtEl>
                                          <p:spTgt spid="53"/>
                                        </p:tgtEl>
                                        <p:attrNameLst>
                                          <p:attrName>ppt_h</p:attrName>
                                        </p:attrNameLst>
                                      </p:cBhvr>
                                      <p:tavLst>
                                        <p:tav tm="0">
                                          <p:val>
                                            <p:strVal val="#ppt_h"/>
                                          </p:val>
                                        </p:tav>
                                        <p:tav tm="100000">
                                          <p:val>
                                            <p:strVal val="#ppt_h"/>
                                          </p:val>
                                        </p:tav>
                                      </p:tavLst>
                                    </p:anim>
                                  </p:childTnLst>
                                </p:cTn>
                              </p:par>
                            </p:childTnLst>
                          </p:cTn>
                        </p:par>
                        <p:par>
                          <p:cTn id="60" fill="hold">
                            <p:stCondLst>
                              <p:cond delay="2000"/>
                            </p:stCondLst>
                            <p:childTnLst>
                              <p:par>
                                <p:cTn id="61" presetID="29" presetClass="exit" presetSubtype="0" fill="hold" nodeType="afterEffect">
                                  <p:stCondLst>
                                    <p:cond delay="0"/>
                                  </p:stCondLst>
                                  <p:iterate type="lt">
                                    <p:tmPct val="0"/>
                                  </p:iterate>
                                  <p:childTnLst>
                                    <p:anim calcmode="lin" valueType="num">
                                      <p:cBhvr>
                                        <p:cTn id="62" dur="2000"/>
                                        <p:tgtEl>
                                          <p:spTgt spid="53"/>
                                        </p:tgtEl>
                                        <p:attrNameLst>
                                          <p:attrName>ppt_x</p:attrName>
                                        </p:attrNameLst>
                                      </p:cBhvr>
                                      <p:tavLst>
                                        <p:tav tm="0">
                                          <p:val>
                                            <p:strVal val="ppt_x"/>
                                          </p:val>
                                        </p:tav>
                                        <p:tav tm="100000">
                                          <p:val>
                                            <p:strVal val="ppt_x-.2"/>
                                          </p:val>
                                        </p:tav>
                                      </p:tavLst>
                                    </p:anim>
                                    <p:anim calcmode="lin" valueType="num">
                                      <p:cBhvr>
                                        <p:cTn id="63" dur="2000"/>
                                        <p:tgtEl>
                                          <p:spTgt spid="53"/>
                                        </p:tgtEl>
                                        <p:attrNameLst>
                                          <p:attrName>ppt_y</p:attrName>
                                        </p:attrNameLst>
                                      </p:cBhvr>
                                      <p:tavLst>
                                        <p:tav tm="0">
                                          <p:val>
                                            <p:strVal val="ppt_y"/>
                                          </p:val>
                                        </p:tav>
                                        <p:tav tm="100000">
                                          <p:val>
                                            <p:strVal val="ppt_y"/>
                                          </p:val>
                                        </p:tav>
                                      </p:tavLst>
                                    </p:anim>
                                    <p:animEffect transition="out" filter="fade">
                                      <p:cBhvr>
                                        <p:cTn id="64" dur="2000"/>
                                        <p:tgtEl>
                                          <p:spTgt spid="53"/>
                                        </p:tgtEl>
                                      </p:cBhvr>
                                    </p:animEffect>
                                    <p:set>
                                      <p:cBhvr>
                                        <p:cTn id="65" dur="1" fill="hold">
                                          <p:stCondLst>
                                            <p:cond delay="19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66" restart="whenNotActive" fill="hold" evtFilter="cancelBubble" nodeType="interactiveSeq">
                <p:stCondLst>
                  <p:cond evt="onClick" delay="0">
                    <p:tgtEl>
                      <p:spTgt spid="50"/>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remove" nodeType="clickEffect">
                                  <p:stCondLst>
                                    <p:cond delay="0"/>
                                  </p:stCondLst>
                                  <p:childTnLst>
                                    <p:animClr clrSpc="rgb" dir="cw">
                                      <p:cBhvr>
                                        <p:cTn id="70" dur="2000" fill="hold"/>
                                        <p:tgtEl>
                                          <p:spTgt spid="50"/>
                                        </p:tgtEl>
                                        <p:attrNameLst>
                                          <p:attrName>fillcolor</p:attrName>
                                        </p:attrNameLst>
                                      </p:cBhvr>
                                      <p:to>
                                        <a:srgbClr val="FD2323"/>
                                      </p:to>
                                    </p:animClr>
                                    <p:set>
                                      <p:cBhvr>
                                        <p:cTn id="71" dur="2000" fill="hold"/>
                                        <p:tgtEl>
                                          <p:spTgt spid="50"/>
                                        </p:tgtEl>
                                        <p:attrNameLst>
                                          <p:attrName>fill.type</p:attrName>
                                        </p:attrNameLst>
                                      </p:cBhvr>
                                      <p:to>
                                        <p:strVal val="solid"/>
                                      </p:to>
                                    </p:set>
                                    <p:set>
                                      <p:cBhvr>
                                        <p:cTn id="72" dur="2000" fill="hold"/>
                                        <p:tgtEl>
                                          <p:spTgt spid="50"/>
                                        </p:tgtEl>
                                        <p:attrNameLst>
                                          <p:attrName>fill.on</p:attrName>
                                        </p:attrNameLst>
                                      </p:cBhvr>
                                      <p:to>
                                        <p:strVal val="true"/>
                                      </p:to>
                                    </p:set>
                                  </p:childTnLst>
                                </p:cTn>
                              </p:par>
                              <p:par>
                                <p:cTn id="73" presetID="16" presetClass="entr" presetSubtype="26" fill="hold" grpId="0" nodeType="withEffect">
                                  <p:stCondLst>
                                    <p:cond delay="0"/>
                                  </p:stCondLst>
                                  <p:childTnLst>
                                    <p:set>
                                      <p:cBhvr>
                                        <p:cTn id="74" dur="1" fill="hold">
                                          <p:stCondLst>
                                            <p:cond delay="0"/>
                                          </p:stCondLst>
                                        </p:cTn>
                                        <p:tgtEl>
                                          <p:spTgt spid="56"/>
                                        </p:tgtEl>
                                        <p:attrNameLst>
                                          <p:attrName>style.visibility</p:attrName>
                                        </p:attrNameLst>
                                      </p:cBhvr>
                                      <p:to>
                                        <p:strVal val="visible"/>
                                      </p:to>
                                    </p:set>
                                    <p:animEffect transition="in" filter="barn(inHorizontal)">
                                      <p:cBhvr>
                                        <p:cTn id="75" dur="500"/>
                                        <p:tgtEl>
                                          <p:spTgt spid="56"/>
                                        </p:tgtEl>
                                      </p:cBhvr>
                                    </p:animEffect>
                                  </p:childTnLst>
                                </p:cTn>
                              </p:par>
                            </p:childTnLst>
                          </p:cTn>
                        </p:par>
                        <p:par>
                          <p:cTn id="76" fill="hold">
                            <p:stCondLst>
                              <p:cond delay="2000"/>
                            </p:stCondLst>
                            <p:childTnLst>
                              <p:par>
                                <p:cTn id="77" presetID="10" presetClass="exit" presetSubtype="0" fill="hold" grpId="1" nodeType="afterEffect">
                                  <p:stCondLst>
                                    <p:cond delay="0"/>
                                  </p:stCondLst>
                                  <p:childTnLst>
                                    <p:animEffect transition="out" filter="fade">
                                      <p:cBhvr>
                                        <p:cTn id="78" dur="2000"/>
                                        <p:tgtEl>
                                          <p:spTgt spid="56"/>
                                        </p:tgtEl>
                                      </p:cBhvr>
                                    </p:animEffect>
                                    <p:set>
                                      <p:cBhvr>
                                        <p:cTn id="79" dur="1" fill="hold">
                                          <p:stCondLst>
                                            <p:cond delay="19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0"/>
                  </p:tgtEl>
                </p:cond>
              </p:nextCondLst>
            </p:seq>
          </p:childTnLst>
        </p:cTn>
      </p:par>
    </p:tnLst>
    <p:bldLst>
      <p:bldP spid="53" grpId="0" animBg="1"/>
      <p:bldP spid="56" grpId="0" animBg="1"/>
      <p:bldP spid="56" grpId="1" animBg="1"/>
    </p:bldLst>
  </p:timing>
  <p:extLst>
    <p:ext uri="{E180D4A7-C9FB-4DFB-919C-405C955672EB}">
      <p14:showEvtLst xmlns="" xmlns:p14="http://schemas.microsoft.com/office/powerpoint/2010/main">
        <p14:triggerEvt type="onClick" time="16413" objId="51"/>
      </p14:showEvt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3" cstate="print">
            <a:extLst>
              <a:ext uri="{28A0092B-C50C-407E-A947-70E740481C1C}">
                <a14:useLocalDpi xmlns="" xmlns:a14="http://schemas.microsoft.com/office/drawing/2010/main" val="0"/>
              </a:ext>
            </a:extLst>
          </a:blip>
          <a:stretch>
            <a:fillRect/>
          </a:stretch>
        </p:blipFill>
        <p:spPr>
          <a:xfrm>
            <a:off x="513330" y="331876"/>
            <a:ext cx="5088985" cy="2797691"/>
          </a:xfrm>
          <a:prstGeom prst="rect">
            <a:avLst/>
          </a:prstGeom>
        </p:spPr>
      </p:pic>
      <p:pic>
        <p:nvPicPr>
          <p:cNvPr id="5" name="Picture 4"/>
          <p:cNvPicPr/>
          <p:nvPr/>
        </p:nvPicPr>
        <p:blipFill>
          <a:blip r:embed="rId4">
            <a:extLst>
              <a:ext uri="{28A0092B-C50C-407E-A947-70E740481C1C}">
                <a14:useLocalDpi xmlns="" xmlns:a14="http://schemas.microsoft.com/office/drawing/2010/main" val="0"/>
              </a:ext>
            </a:extLst>
          </a:blip>
          <a:stretch>
            <a:fillRect/>
          </a:stretch>
        </p:blipFill>
        <p:spPr>
          <a:xfrm>
            <a:off x="6566241" y="331876"/>
            <a:ext cx="4921720" cy="2797691"/>
          </a:xfrm>
          <a:prstGeom prst="rect">
            <a:avLst/>
          </a:prstGeom>
        </p:spPr>
      </p:pic>
      <p:pic>
        <p:nvPicPr>
          <p:cNvPr id="7" name="Picture 6"/>
          <p:cNvPicPr/>
          <p:nvPr/>
        </p:nvPicPr>
        <p:blipFill>
          <a:blip r:embed="rId5" cstate="print">
            <a:extLst>
              <a:ext uri="{28A0092B-C50C-407E-A947-70E740481C1C}">
                <a14:useLocalDpi xmlns="" xmlns:a14="http://schemas.microsoft.com/office/drawing/2010/main" val="0"/>
              </a:ext>
            </a:extLst>
          </a:blip>
          <a:stretch>
            <a:fillRect/>
          </a:stretch>
        </p:blipFill>
        <p:spPr>
          <a:xfrm>
            <a:off x="6527604" y="3429003"/>
            <a:ext cx="4921720" cy="3200401"/>
          </a:xfrm>
          <a:prstGeom prst="rect">
            <a:avLst/>
          </a:prstGeom>
        </p:spPr>
      </p:pic>
      <p:sp>
        <p:nvSpPr>
          <p:cNvPr id="11" name="Flowchart: Process 10"/>
          <p:cNvSpPr/>
          <p:nvPr/>
        </p:nvSpPr>
        <p:spPr>
          <a:xfrm>
            <a:off x="6014436" y="331892"/>
            <a:ext cx="57955" cy="6068925"/>
          </a:xfrm>
          <a:prstGeom prst="flowChartProcess">
            <a:avLst/>
          </a:prstGeom>
        </p:spPr>
        <p:style>
          <a:lnRef idx="2">
            <a:schemeClr val="accent4">
              <a:shade val="50000"/>
            </a:schemeClr>
          </a:lnRef>
          <a:fillRef idx="1">
            <a:schemeClr val="accent4"/>
          </a:fillRef>
          <a:effectRef idx="0">
            <a:schemeClr val="accent4"/>
          </a:effectRef>
          <a:fontRef idx="minor">
            <a:schemeClr val="lt1"/>
          </a:fontRef>
        </p:style>
        <p:txBody>
          <a:bodyPr lIns="91378" tIns="45687" rIns="91378" bIns="45687" rtlCol="0" anchor="ctr"/>
          <a:lstStyle/>
          <a:p>
            <a:pPr algn="ctr"/>
            <a:endParaRPr lang="vi-VN"/>
          </a:p>
        </p:txBody>
      </p:sp>
      <p:pic>
        <p:nvPicPr>
          <p:cNvPr id="2050" name="Picture 2"/>
          <p:cNvPicPr>
            <a:picLocks noChangeAspect="1" noChangeArrowheads="1"/>
          </p:cNvPicPr>
          <p:nvPr/>
        </p:nvPicPr>
        <p:blipFill>
          <a:blip r:embed="rId6">
            <a:extLst>
              <a:ext uri="{28A0092B-C50C-407E-A947-70E740481C1C}">
                <a14:useLocalDpi xmlns="" xmlns:a14="http://schemas.microsoft.com/office/drawing/2010/main" val="0"/>
              </a:ext>
            </a:extLst>
          </a:blip>
          <a:srcRect/>
          <a:stretch>
            <a:fillRect/>
          </a:stretch>
        </p:blipFill>
        <p:spPr bwMode="auto">
          <a:xfrm>
            <a:off x="513330" y="3429006"/>
            <a:ext cx="5088985" cy="320040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 xmlns:p14="http://schemas.microsoft.com/office/powerpoint/2010/main" val="3874305825"/>
      </p:ext>
    </p:extLst>
  </p:cSld>
  <p:clrMapOvr>
    <a:masterClrMapping/>
  </p:clrMapOvr>
  <mc:AlternateContent xmlns:mc="http://schemas.openxmlformats.org/markup-compatibility/2006">
    <mc:Choice xmlns="" xmlns:p14="http://schemas.microsoft.com/office/powerpoint/2010/main" Requires="p14">
      <p:transition p14:dur="10" advTm="12761">
        <p:push dir="u"/>
      </p:transition>
    </mc:Choice>
    <mc:Fallback>
      <p:transition advTm="12761">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1000"/>
                                        <p:tgtEl>
                                          <p:spTgt spid="2050"/>
                                        </p:tgtEl>
                                      </p:cBhvr>
                                    </p:animEffect>
                                    <p:anim calcmode="lin" valueType="num">
                                      <p:cBhvr>
                                        <p:cTn id="13" dur="1000" fill="hold"/>
                                        <p:tgtEl>
                                          <p:spTgt spid="2050"/>
                                        </p:tgtEl>
                                        <p:attrNameLst>
                                          <p:attrName>ppt_x</p:attrName>
                                        </p:attrNameLst>
                                      </p:cBhvr>
                                      <p:tavLst>
                                        <p:tav tm="0">
                                          <p:val>
                                            <p:strVal val="#ppt_x"/>
                                          </p:val>
                                        </p:tav>
                                        <p:tav tm="100000">
                                          <p:val>
                                            <p:strVal val="#ppt_x"/>
                                          </p:val>
                                        </p:tav>
                                      </p:tavLst>
                                    </p:anim>
                                    <p:anim calcmode="lin" valueType="num">
                                      <p:cBhvr>
                                        <p:cTn id="14"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785612" y="1918969"/>
            <a:ext cx="10766739" cy="4507605"/>
          </a:xfrm>
        </p:spPr>
        <p:txBody>
          <a:bodyPr>
            <a:normAutofit/>
          </a:bodyPr>
          <a:lstStyle/>
          <a:p>
            <a:pPr algn="just"/>
            <a:r>
              <a:rPr lang="vi-VN" sz="3200" i="1" dirty="0">
                <a:solidFill>
                  <a:srgbClr val="FF0000"/>
                </a:solidFill>
                <a:effectLst>
                  <a:outerShdw blurRad="38100" dist="38100" dir="2700000" algn="tl">
                    <a:srgbClr val="000000">
                      <a:alpha val="43137"/>
                    </a:srgbClr>
                  </a:outerShdw>
                </a:effectLst>
                <a:latin typeface="Cambria" pitchFamily="18" charset="0"/>
                <a:ea typeface="Cambria" pitchFamily="18" charset="0"/>
              </a:rPr>
              <a:t>	Nếu cuộc sống hiện đại biến mất, không có điện, không có ti vi, không có phương tiện để di chuyển,...em sẽ sinh sống như thế nào? Đời sống của em lúc này có giống với đời sống của người nguyên thủy hay không?</a:t>
            </a:r>
          </a:p>
          <a:p>
            <a:pPr algn="just"/>
            <a:r>
              <a:rPr lang="vi-VN" sz="3200" dirty="0">
                <a:latin typeface="Cambria" pitchFamily="18" charset="0"/>
                <a:ea typeface="Cambria" pitchFamily="18" charset="0"/>
              </a:rPr>
              <a:t>	=&gt; </a:t>
            </a:r>
            <a:r>
              <a:rPr lang="nl-NL" sz="3200" dirty="0">
                <a:latin typeface="Cambria" pitchFamily="18" charset="0"/>
                <a:ea typeface="Cambria" pitchFamily="18" charset="0"/>
              </a:rPr>
              <a:t>Đời sống gần như trở về thời nguyên thủy, phải dựa vào những gì mình có như không có điện thì chỉ có thể dựa vào lửa để sinh hoạt vào ban đêm, không có phương tiện đi lại phải dựa vào đôi chân,...</a:t>
            </a:r>
            <a:endParaRPr lang="vi-VN" sz="3200" dirty="0">
              <a:latin typeface="Cambria" pitchFamily="18" charset="0"/>
              <a:ea typeface="Cambria" pitchFamily="18" charset="0"/>
            </a:endParaRPr>
          </a:p>
          <a:p>
            <a:pPr algn="just"/>
            <a:endParaRPr lang="vi-VN" sz="3600" dirty="0">
              <a:latin typeface="Cambria" pitchFamily="18" charset="0"/>
              <a:ea typeface="Cambria" pitchFamily="18" charset="0"/>
            </a:endParaRPr>
          </a:p>
          <a:p>
            <a:endParaRPr lang="vi-VN" dirty="0"/>
          </a:p>
        </p:txBody>
      </p:sp>
      <p:sp>
        <p:nvSpPr>
          <p:cNvPr id="2" name="Rounded Rectangle 1"/>
          <p:cNvSpPr/>
          <p:nvPr/>
        </p:nvSpPr>
        <p:spPr>
          <a:xfrm>
            <a:off x="2318212" y="412138"/>
            <a:ext cx="7637173" cy="1275009"/>
          </a:xfrm>
          <a:prstGeom prst="roundRect">
            <a:avLst/>
          </a:prstGeom>
        </p:spPr>
        <p:style>
          <a:lnRef idx="2">
            <a:schemeClr val="accent1"/>
          </a:lnRef>
          <a:fillRef idx="1">
            <a:schemeClr val="lt1"/>
          </a:fillRef>
          <a:effectRef idx="0">
            <a:schemeClr val="accent1"/>
          </a:effectRef>
          <a:fontRef idx="minor">
            <a:schemeClr val="dk1"/>
          </a:fontRef>
        </p:style>
        <p:txBody>
          <a:bodyPr lIns="91378" tIns="45687" rIns="91378" bIns="45687" rtlCol="0" anchor="ctr"/>
          <a:lstStyle/>
          <a:p>
            <a:pPr algn="ctr"/>
            <a:r>
              <a:rPr lang="vi-VN" sz="4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itchFamily="18" charset="0"/>
                <a:ea typeface="Cambria" pitchFamily="18" charset="0"/>
              </a:rPr>
              <a:t>HOẠT ĐỘNG KHỞI ĐỘNG</a:t>
            </a:r>
          </a:p>
        </p:txBody>
      </p:sp>
    </p:spTree>
    <p:custDataLst>
      <p:tags r:id="rId1"/>
    </p:custDataLst>
    <p:extLst>
      <p:ext uri="{BB962C8B-B14F-4D97-AF65-F5344CB8AC3E}">
        <p14:creationId xmlns="" xmlns:p14="http://schemas.microsoft.com/office/powerpoint/2010/main" val="445637460"/>
      </p:ext>
    </p:extLst>
  </p:cSld>
  <p:clrMapOvr>
    <a:masterClrMapping/>
  </p:clrMapOvr>
  <mc:AlternateContent xmlns:mc="http://schemas.openxmlformats.org/markup-compatibility/2006">
    <mc:Choice xmlns="" xmlns:p14="http://schemas.microsoft.com/office/powerpoint/2010/main" Requires="p14">
      <p:transition p14:dur="10" advTm="43551">
        <p:push dir="u"/>
      </p:transition>
    </mc:Choice>
    <mc:Fallback>
      <p:transition advTm="43551">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barn(inVertical)">
                                      <p:cBhvr>
                                        <p:cTn id="21"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a:extLst>
              <a:ext uri="{28A0092B-C50C-407E-A947-70E740481C1C}">
                <a14:useLocalDpi xmlns="" xmlns:a14="http://schemas.microsoft.com/office/drawing/2010/main" val="0"/>
              </a:ext>
            </a:extLst>
          </a:blip>
          <a:srcRect l="9390" t="19980" r="7714" b="61021"/>
          <a:stretch/>
        </p:blipFill>
        <p:spPr bwMode="auto">
          <a:xfrm>
            <a:off x="12" y="1581506"/>
            <a:ext cx="12191987" cy="512409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433875" y="319690"/>
            <a:ext cx="10028335" cy="1261817"/>
          </a:xfrm>
          <a:prstGeom prst="rect">
            <a:avLst/>
          </a:prstGeom>
        </p:spPr>
        <p:txBody>
          <a:bodyPr wrap="square" lIns="91378" tIns="45687" rIns="91378" bIns="45687">
            <a:spAutoFit/>
          </a:bodyPr>
          <a:lstStyle/>
          <a:p>
            <a:r>
              <a:rPr lang="en-US" sz="3200" b="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itchFamily="18" charset="0"/>
                <a:ea typeface="Cambria" pitchFamily="18" charset="0"/>
              </a:rPr>
              <a:t>Tuần</a:t>
            </a:r>
            <a:r>
              <a:rPr lang="en-US" sz="3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itchFamily="18" charset="0"/>
                <a:ea typeface="Cambria" pitchFamily="18" charset="0"/>
              </a:rPr>
              <a:t> </a:t>
            </a:r>
            <a:r>
              <a:rPr lang="en-US" sz="32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itchFamily="18" charset="0"/>
                <a:ea typeface="Cambria" pitchFamily="18" charset="0"/>
              </a:rPr>
              <a:t>5- </a:t>
            </a:r>
            <a:r>
              <a:rPr lang="en-US" sz="3200" b="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itchFamily="18" charset="0"/>
                <a:ea typeface="Cambria" pitchFamily="18" charset="0"/>
              </a:rPr>
              <a:t>Tiết</a:t>
            </a:r>
            <a:r>
              <a:rPr lang="en-US" sz="3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itchFamily="18" charset="0"/>
                <a:ea typeface="Cambria" pitchFamily="18" charset="0"/>
              </a:rPr>
              <a:t> </a:t>
            </a:r>
            <a:r>
              <a:rPr lang="en-US" sz="32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itchFamily="18" charset="0"/>
                <a:ea typeface="Cambria" pitchFamily="18" charset="0"/>
              </a:rPr>
              <a:t>6:</a:t>
            </a:r>
            <a:endParaRPr lang="en-US" sz="3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itchFamily="18" charset="0"/>
              <a:ea typeface="Cambria" pitchFamily="18" charset="0"/>
            </a:endParaRPr>
          </a:p>
          <a:p>
            <a:pPr algn="ctr"/>
            <a:r>
              <a:rPr lang="en-US" sz="4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itchFamily="18" charset="0"/>
                <a:ea typeface="Cambria" pitchFamily="18" charset="0"/>
              </a:rPr>
              <a:t>BÀI 4: XÃ HỘI NGUYÊN THỦY (TIẾT 1)</a:t>
            </a:r>
            <a:endParaRPr lang="vi-VN" sz="4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Tree>
    <p:custDataLst>
      <p:tags r:id="rId1"/>
    </p:custDataLst>
    <p:extLst>
      <p:ext uri="{BB962C8B-B14F-4D97-AF65-F5344CB8AC3E}">
        <p14:creationId xmlns="" xmlns:p14="http://schemas.microsoft.com/office/powerpoint/2010/main" val="1155479581"/>
      </p:ext>
    </p:extLst>
  </p:cSld>
  <p:clrMapOvr>
    <a:masterClrMapping/>
  </p:clrMapOvr>
  <mc:AlternateContent xmlns:mc="http://schemas.openxmlformats.org/markup-compatibility/2006">
    <mc:Choice xmlns="" xmlns:p14="http://schemas.microsoft.com/office/powerpoint/2010/main" Requires="p14">
      <p:transition p14:dur="10" advTm="53087">
        <p:push dir="u"/>
      </p:transition>
    </mc:Choice>
    <mc:Fallback>
      <p:transition advTm="53087">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026"/>
                                        </p:tgtEl>
                                        <p:attrNameLst>
                                          <p:attrName>style.visibility</p:attrName>
                                        </p:attrNameLst>
                                      </p:cBhvr>
                                      <p:to>
                                        <p:strVal val="visible"/>
                                      </p:to>
                                    </p:set>
                                    <p:anim calcmode="lin" valueType="num">
                                      <p:cBhvr>
                                        <p:cTn id="14" dur="500" fill="hold"/>
                                        <p:tgtEl>
                                          <p:spTgt spid="1026"/>
                                        </p:tgtEl>
                                        <p:attrNameLst>
                                          <p:attrName>ppt_w</p:attrName>
                                        </p:attrNameLst>
                                      </p:cBhvr>
                                      <p:tavLst>
                                        <p:tav tm="0">
                                          <p:val>
                                            <p:fltVal val="0"/>
                                          </p:val>
                                        </p:tav>
                                        <p:tav tm="100000">
                                          <p:val>
                                            <p:strVal val="#ppt_w"/>
                                          </p:val>
                                        </p:tav>
                                      </p:tavLst>
                                    </p:anim>
                                    <p:anim calcmode="lin" valueType="num">
                                      <p:cBhvr>
                                        <p:cTn id="15" dur="500" fill="hold"/>
                                        <p:tgtEl>
                                          <p:spTgt spid="1026"/>
                                        </p:tgtEl>
                                        <p:attrNameLst>
                                          <p:attrName>ppt_h</p:attrName>
                                        </p:attrNameLst>
                                      </p:cBhvr>
                                      <p:tavLst>
                                        <p:tav tm="0">
                                          <p:val>
                                            <p:fltVal val="0"/>
                                          </p:val>
                                        </p:tav>
                                        <p:tav tm="100000">
                                          <p:val>
                                            <p:strVal val="#ppt_h"/>
                                          </p:val>
                                        </p:tav>
                                      </p:tavLst>
                                    </p:anim>
                                    <p:animEffect transition="in" filter="fade">
                                      <p:cBhvr>
                                        <p:cTn id="16"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ags/tag10.xml><?xml version="1.0" encoding="utf-8"?>
<p:tagLst xmlns:a="http://schemas.openxmlformats.org/drawingml/2006/main" xmlns:r="http://schemas.openxmlformats.org/officeDocument/2006/relationships" xmlns:p="http://schemas.openxmlformats.org/presentationml/2006/main">
  <p:tag name="TIMING" val="|1|1.1"/>
</p:tagLst>
</file>

<file path=ppt/tags/tag11.xml><?xml version="1.0" encoding="utf-8"?>
<p:tagLst xmlns:a="http://schemas.openxmlformats.org/drawingml/2006/main" xmlns:r="http://schemas.openxmlformats.org/officeDocument/2006/relationships" xmlns:p="http://schemas.openxmlformats.org/presentationml/2006/main">
  <p:tag name="TIMING" val="|1.2|4.5|20"/>
</p:tagLst>
</file>

<file path=ppt/tags/tag12.xml><?xml version="1.0" encoding="utf-8"?>
<p:tagLst xmlns:a="http://schemas.openxmlformats.org/drawingml/2006/main" xmlns:r="http://schemas.openxmlformats.org/officeDocument/2006/relationships" xmlns:p="http://schemas.openxmlformats.org/presentationml/2006/main">
  <p:tag name="TIMING" val="|2.3|30"/>
</p:tagLst>
</file>

<file path=ppt/tags/tag13.xml><?xml version="1.0" encoding="utf-8"?>
<p:tagLst xmlns:a="http://schemas.openxmlformats.org/drawingml/2006/main" xmlns:r="http://schemas.openxmlformats.org/officeDocument/2006/relationships" xmlns:p="http://schemas.openxmlformats.org/presentationml/2006/main">
  <p:tag name="TIMING" val="|6.2"/>
</p:tagLst>
</file>

<file path=ppt/tags/tag14.xml><?xml version="1.0" encoding="utf-8"?>
<p:tagLst xmlns:a="http://schemas.openxmlformats.org/drawingml/2006/main" xmlns:r="http://schemas.openxmlformats.org/officeDocument/2006/relationships" xmlns:p="http://schemas.openxmlformats.org/presentationml/2006/main">
  <p:tag name="TIMING" val="|0.9|7.5|12.3"/>
</p:tagLst>
</file>

<file path=ppt/tags/tag15.xml><?xml version="1.0" encoding="utf-8"?>
<p:tagLst xmlns:a="http://schemas.openxmlformats.org/drawingml/2006/main" xmlns:r="http://schemas.openxmlformats.org/officeDocument/2006/relationships" xmlns:p="http://schemas.openxmlformats.org/presentationml/2006/main">
  <p:tag name="TIMING" val="|1.1|4.6"/>
</p:tagLst>
</file>

<file path=ppt/tags/tag2.xml><?xml version="1.0" encoding="utf-8"?>
<p:tagLst xmlns:a="http://schemas.openxmlformats.org/drawingml/2006/main" xmlns:r="http://schemas.openxmlformats.org/officeDocument/2006/relationships" xmlns:p="http://schemas.openxmlformats.org/presentationml/2006/main">
  <p:tag name="TIMING" val="|1.3|3.8"/>
</p:tagLst>
</file>

<file path=ppt/tags/tag3.xml><?xml version="1.0" encoding="utf-8"?>
<p:tagLst xmlns:a="http://schemas.openxmlformats.org/drawingml/2006/main" xmlns:r="http://schemas.openxmlformats.org/officeDocument/2006/relationships" xmlns:p="http://schemas.openxmlformats.org/presentationml/2006/main">
  <p:tag name="TIMING" val="|7.1|1.6"/>
</p:tagLst>
</file>

<file path=ppt/tags/tag4.xml><?xml version="1.0" encoding="utf-8"?>
<p:tagLst xmlns:a="http://schemas.openxmlformats.org/drawingml/2006/main" xmlns:r="http://schemas.openxmlformats.org/officeDocument/2006/relationships" xmlns:p="http://schemas.openxmlformats.org/presentationml/2006/main">
  <p:tag name="TIMING" val="|0.2|1.1|25.2"/>
</p:tagLst>
</file>

<file path=ppt/tags/tag5.xml><?xml version="1.0" encoding="utf-8"?>
<p:tagLst xmlns:a="http://schemas.openxmlformats.org/drawingml/2006/main" xmlns:r="http://schemas.openxmlformats.org/officeDocument/2006/relationships" xmlns:p="http://schemas.openxmlformats.org/presentationml/2006/main">
  <p:tag name="TIMING" val="|0.6|11.1"/>
</p:tagLst>
</file>

<file path=ppt/tags/tag6.xml><?xml version="1.0" encoding="utf-8"?>
<p:tagLst xmlns:a="http://schemas.openxmlformats.org/drawingml/2006/main" xmlns:r="http://schemas.openxmlformats.org/officeDocument/2006/relationships" xmlns:p="http://schemas.openxmlformats.org/presentationml/2006/main">
  <p:tag name="TIMING" val="|1.4|1.8|3.4|3.5|2.1|3.6|2.7|7.7|1.1|2.7"/>
</p:tagLst>
</file>

<file path=ppt/tags/tag7.xml><?xml version="1.0" encoding="utf-8"?>
<p:tagLst xmlns:a="http://schemas.openxmlformats.org/drawingml/2006/main" xmlns:r="http://schemas.openxmlformats.org/officeDocument/2006/relationships" xmlns:p="http://schemas.openxmlformats.org/presentationml/2006/main">
  <p:tag name="TIMING" val="|1|1.8|3.4"/>
</p:tagLst>
</file>

<file path=ppt/tags/tag8.xml><?xml version="1.0" encoding="utf-8"?>
<p:tagLst xmlns:a="http://schemas.openxmlformats.org/drawingml/2006/main" xmlns:r="http://schemas.openxmlformats.org/officeDocument/2006/relationships" xmlns:p="http://schemas.openxmlformats.org/presentationml/2006/main">
  <p:tag name="TIMING" val="|3.4|1"/>
</p:tagLst>
</file>

<file path=ppt/tags/tag9.xml><?xml version="1.0" encoding="utf-8"?>
<p:tagLst xmlns:a="http://schemas.openxmlformats.org/drawingml/2006/main" xmlns:r="http://schemas.openxmlformats.org/officeDocument/2006/relationships" xmlns:p="http://schemas.openxmlformats.org/presentationml/2006/main">
  <p:tag name="TIMING" val="|7.4|0.9"/>
</p:tagLst>
</file>

<file path=ppt/theme/theme1.xml><?xml version="1.0" encoding="utf-8"?>
<a:theme xmlns:a="http://schemas.openxmlformats.org/drawingml/2006/main" name="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默认设计模板">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默认设计模板">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默认设计模板">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默认设计模板">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默认设计模板">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2659</TotalTime>
  <Words>1430</Words>
  <Application>Microsoft Office PowerPoint</Application>
  <PresentationFormat>Custom</PresentationFormat>
  <Paragraphs>182</Paragraphs>
  <Slides>34</Slides>
  <Notes>14</Notes>
  <HiddenSlides>0</HiddenSlides>
  <MMClips>0</MMClips>
  <ScaleCrop>false</ScaleCrop>
  <HeadingPairs>
    <vt:vector size="4" baseType="variant">
      <vt:variant>
        <vt:lpstr>Theme</vt:lpstr>
      </vt:variant>
      <vt:variant>
        <vt:i4>8</vt:i4>
      </vt:variant>
      <vt:variant>
        <vt:lpstr>Slide Titles</vt:lpstr>
      </vt:variant>
      <vt:variant>
        <vt:i4>34</vt:i4>
      </vt:variant>
    </vt:vector>
  </HeadingPairs>
  <TitlesOfParts>
    <vt:vector size="42" baseType="lpstr">
      <vt:lpstr>千图网拥有20W+精美PPT模板 更多PPT模板下载至：www.58pic.com/office/ppt​​</vt:lpstr>
      <vt:lpstr>默认设计模板</vt:lpstr>
      <vt:lpstr>1_默认设计模板</vt:lpstr>
      <vt:lpstr>2_默认设计模板</vt:lpstr>
      <vt:lpstr>3_默认设计模板</vt:lpstr>
      <vt:lpstr>4_默认设计模板</vt:lpstr>
      <vt:lpstr>Office Theme</vt:lpstr>
      <vt:lpstr>1_Office Theme</vt:lpstr>
      <vt:lpstr>Slide 1</vt:lpstr>
      <vt:lpstr>Slide 2</vt:lpstr>
      <vt:lpstr>Slide 3</vt:lpstr>
      <vt:lpstr>Slide 4</vt:lpstr>
      <vt:lpstr>Slide 5</vt:lpstr>
      <vt:lpstr>Slide 6</vt:lpstr>
      <vt:lpstr>Slide 7</vt:lpstr>
      <vt:lpstr>Slide 8</vt:lpstr>
      <vt:lpstr>Slide 9</vt:lpstr>
      <vt:lpstr>NỘI DUNG BÀI HỌC</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优品PPT</dc:creator>
  <dc:description>http://www.ypppt.com/</dc:description>
  <cp:lastModifiedBy>Pham Quoc Hung</cp:lastModifiedBy>
  <cp:revision>337</cp:revision>
  <dcterms:created xsi:type="dcterms:W3CDTF">2018-02-23T07:21:57Z</dcterms:created>
  <dcterms:modified xsi:type="dcterms:W3CDTF">2024-10-09T00:17:57Z</dcterms:modified>
</cp:coreProperties>
</file>