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microsoft.com/office/2007/relationships/media" Target="../media/media1.wma"/><Relationship Id="rId26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gif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slide" Target="slide13.xml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.xml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43.wm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xmlns="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09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xmlns="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xmlns="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xmlns="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xmlns="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xmlns="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xmlns="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xmlns="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xmlns="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xmlns="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xmlns="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xmlns="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xmlns="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xmlns="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xmlns="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xmlns="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xmlns="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xmlns="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xmlns="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xmlns="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xmlns="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xmlns="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xmlns="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xmlns="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xmlns="" id="{DBA9378F-F58D-41EE-9BA0-5122B1C08D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xmlns="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xmlns="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xmlns="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A0FBA6-9890-1EE5-BDA5-5A3A4FD74475}"/>
              </a:ext>
            </a:extLst>
          </p:cNvPr>
          <p:cNvSpPr txBox="1"/>
          <p:nvPr/>
        </p:nvSpPr>
        <p:spPr>
          <a:xfrm>
            <a:off x="268945" y="2036988"/>
            <a:ext cx="597945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a cuối thế kỉ V, các tộc người Giéc- man xâm chiếm tiêu diệt đế quốc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 Thành lập nhiều vương quốc mới.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Xã hội: chia làm 2 giai cấp: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	+  Lãnh chúa phong kiến.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	+ Nông nô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=&gt; Xã hội phong kiến ở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 Âu hình thành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1600" b="1" i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Những vùng đất đai rộng lớn mà các quý tộc chiếm đoạt được gọi là lãnh địa phong kiến.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Kinh tế lãnh địa mang tính tự cấp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 Trong đó nông nghiệp đóng vai trò chủ đạo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8005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82102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14766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 smtClean="0"/>
              <a:t>4. </a:t>
            </a:r>
            <a:r>
              <a:rPr lang="en-US" b="1" dirty="0" err="1" smtClean="0"/>
              <a:t>Sự</a:t>
            </a:r>
            <a:r>
              <a:rPr lang="en-US" b="1" dirty="0" smtClean="0"/>
              <a:t> </a:t>
            </a:r>
            <a:r>
              <a:rPr lang="en-US" b="1" dirty="0" err="1" smtClean="0"/>
              <a:t>xuất</a:t>
            </a:r>
            <a:r>
              <a:rPr lang="en-US" b="1" dirty="0" smtClean="0"/>
              <a:t> </a:t>
            </a:r>
            <a:r>
              <a:rPr lang="en-US" b="1" dirty="0" err="1" smtClean="0"/>
              <a:t>hiện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thị</a:t>
            </a:r>
            <a:r>
              <a:rPr lang="en-US" b="1" dirty="0" smtClean="0"/>
              <a:t> </a:t>
            </a:r>
            <a:r>
              <a:rPr lang="en-US" b="1" dirty="0" err="1" smtClean="0"/>
              <a:t>trung</a:t>
            </a:r>
            <a:r>
              <a:rPr lang="en-US" b="1" dirty="0" smtClean="0"/>
              <a:t> </a:t>
            </a:r>
            <a:r>
              <a:rPr lang="en-US" b="1" dirty="0" err="1" smtClean="0"/>
              <a:t>đại</a:t>
            </a:r>
            <a:r>
              <a:rPr lang="en-US" b="1" dirty="0" smtClean="0"/>
              <a:t>.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Cuối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kỉ</a:t>
            </a:r>
            <a:r>
              <a:rPr lang="en-US" dirty="0" smtClean="0"/>
              <a:t> XI,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,  </a:t>
            </a:r>
            <a:r>
              <a:rPr lang="en-US" dirty="0" err="1" smtClean="0"/>
              <a:t>thợ</a:t>
            </a:r>
            <a:r>
              <a:rPr lang="en-US" dirty="0" smtClean="0"/>
              <a:t> </a:t>
            </a: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đem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hoá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nơi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trao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→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trấn</a:t>
            </a:r>
            <a:r>
              <a:rPr lang="en-US" dirty="0" smtClean="0"/>
              <a:t> →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(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phố</a:t>
            </a:r>
            <a:r>
              <a:rPr lang="en-US" dirty="0" smtClean="0"/>
              <a:t>).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 </a:t>
            </a:r>
          </a:p>
          <a:p>
            <a:pPr lvl="0"/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endParaRPr lang="en-US" dirty="0" smtClean="0"/>
          </a:p>
          <a:p>
            <a:r>
              <a:rPr lang="en-US" b="1" dirty="0" smtClean="0"/>
              <a:t>+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kinh</a:t>
            </a:r>
            <a:r>
              <a:rPr lang="en-US" b="1" dirty="0" smtClean="0"/>
              <a:t> </a:t>
            </a:r>
            <a:r>
              <a:rPr lang="en-US" b="1" dirty="0" err="1" smtClean="0"/>
              <a:t>tế</a:t>
            </a:r>
            <a:r>
              <a:rPr lang="en-US" b="1" dirty="0" smtClean="0"/>
              <a:t>: </a:t>
            </a:r>
            <a:r>
              <a:rPr lang="en-US" dirty="0" err="1" smtClean="0"/>
              <a:t>Phá</a:t>
            </a:r>
            <a:r>
              <a:rPr lang="en-US" dirty="0" smtClean="0"/>
              <a:t> </a:t>
            </a:r>
            <a:r>
              <a:rPr lang="en-US" dirty="0" err="1" smtClean="0"/>
              <a:t>vỡ</a:t>
            </a:r>
            <a:r>
              <a:rPr lang="en-US" dirty="0" smtClean="0"/>
              <a:t> </a:t>
            </a:r>
            <a:r>
              <a:rPr lang="en-US" dirty="0" err="1" smtClean="0"/>
              <a:t>kinh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lãnh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, t</a:t>
            </a:r>
            <a:r>
              <a:rPr lang="vi-VN" dirty="0" smtClean="0"/>
              <a:t>ạo điều kiện cho sự hình thành và phát triển của kinh tế hàng hoá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+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chính</a:t>
            </a:r>
            <a:r>
              <a:rPr lang="en-US" b="1" dirty="0" smtClean="0"/>
              <a:t> </a:t>
            </a:r>
            <a:r>
              <a:rPr lang="en-US" b="1" dirty="0" err="1" smtClean="0"/>
              <a:t>trị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Góp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xóa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phong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quyền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lãnh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.</a:t>
            </a:r>
          </a:p>
          <a:p>
            <a:r>
              <a:rPr lang="en-US" dirty="0" smtClean="0"/>
              <a:t>+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văn</a:t>
            </a:r>
            <a:r>
              <a:rPr lang="en-US" b="1" dirty="0" smtClean="0"/>
              <a:t> </a:t>
            </a:r>
            <a:r>
              <a:rPr lang="en-US" b="1" dirty="0" err="1" smtClean="0"/>
              <a:t>hóa</a:t>
            </a:r>
            <a:r>
              <a:rPr lang="en-US" dirty="0" smtClean="0"/>
              <a:t>: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tri </a:t>
            </a:r>
            <a:r>
              <a:rPr lang="en-US" dirty="0" err="1" smtClean="0"/>
              <a:t>thức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43000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26864" y="17747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9CFB5E-8EFB-990E-B022-AFCBE756EFC8}"/>
              </a:ext>
            </a:extLst>
          </p:cNvPr>
          <p:cNvSpPr txBox="1"/>
          <p:nvPr/>
        </p:nvSpPr>
        <p:spPr>
          <a:xfrm>
            <a:off x="126864" y="2144221"/>
            <a:ext cx="5825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5F109B-FCC1-794F-091C-2D91FD09A46C}"/>
              </a:ext>
            </a:extLst>
          </p:cNvPr>
          <p:cNvSpPr txBox="1"/>
          <p:nvPr/>
        </p:nvSpPr>
        <p:spPr>
          <a:xfrm>
            <a:off x="89238" y="26476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1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4.Thành</a:t>
            </a:r>
            <a:r>
              <a:rPr lang="en-US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682B16-CC44-16E6-C138-CF5EFCF16E3C}"/>
              </a:ext>
            </a:extLst>
          </p:cNvPr>
          <p:cNvSpPr txBox="1"/>
          <p:nvPr/>
        </p:nvSpPr>
        <p:spPr>
          <a:xfrm>
            <a:off x="169889" y="3051786"/>
            <a:ext cx="58987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tầng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dân</a:t>
            </a:r>
            <a:endParaRPr lang="en-US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xmlns="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xmlns="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xmlns="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xmlns="" val="504880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xmlns="" val="523222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870</Words>
  <Application>Microsoft Office PowerPoint</Application>
  <PresentationFormat>Custom</PresentationFormat>
  <Paragraphs>105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Pham Quoc Hung</cp:lastModifiedBy>
  <cp:revision>15</cp:revision>
  <dcterms:created xsi:type="dcterms:W3CDTF">2022-06-19T11:40:22Z</dcterms:created>
  <dcterms:modified xsi:type="dcterms:W3CDTF">2024-11-28T03:02:42Z</dcterms:modified>
</cp:coreProperties>
</file>