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audio2.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304" r:id="rId3"/>
    <p:sldId id="372" r:id="rId4"/>
    <p:sldId id="397" r:id="rId5"/>
    <p:sldId id="371" r:id="rId6"/>
    <p:sldId id="343" r:id="rId7"/>
    <p:sldId id="346" r:id="rId8"/>
    <p:sldId id="349" r:id="rId9"/>
    <p:sldId id="342" r:id="rId10"/>
    <p:sldId id="324" r:id="rId11"/>
    <p:sldId id="369" r:id="rId12"/>
    <p:sldId id="370" r:id="rId13"/>
    <p:sldId id="327" r:id="rId14"/>
    <p:sldId id="326" r:id="rId15"/>
    <p:sldId id="345" r:id="rId16"/>
    <p:sldId id="329" r:id="rId17"/>
    <p:sldId id="268" r:id="rId18"/>
    <p:sldId id="376" r:id="rId19"/>
    <p:sldId id="398" r:id="rId20"/>
    <p:sldId id="352" r:id="rId21"/>
    <p:sldId id="379" r:id="rId22"/>
    <p:sldId id="399" r:id="rId23"/>
    <p:sldId id="383" r:id="rId24"/>
    <p:sldId id="384" r:id="rId25"/>
    <p:sldId id="381" r:id="rId26"/>
    <p:sldId id="392" r:id="rId27"/>
    <p:sldId id="353" r:id="rId28"/>
    <p:sldId id="322" r:id="rId29"/>
    <p:sldId id="386" r:id="rId30"/>
    <p:sldId id="387" r:id="rId31"/>
    <p:sldId id="393" r:id="rId32"/>
    <p:sldId id="394" r:id="rId33"/>
    <p:sldId id="395" r:id="rId34"/>
    <p:sldId id="385" r:id="rId35"/>
    <p:sldId id="303" r:id="rId36"/>
    <p:sldId id="355" r:id="rId37"/>
    <p:sldId id="356" r:id="rId38"/>
    <p:sldId id="357" r:id="rId39"/>
    <p:sldId id="367" r:id="rId40"/>
    <p:sldId id="368" r:id="rId41"/>
    <p:sldId id="365" r:id="rId42"/>
    <p:sldId id="332" r:id="rId43"/>
    <p:sldId id="330" r:id="rId44"/>
    <p:sldId id="331" r:id="rId45"/>
    <p:sldId id="377" r:id="rId46"/>
    <p:sldId id="344" r:id="rId47"/>
    <p:sldId id="317" r:id="rId4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4"/>
    <a:srgbClr val="008000"/>
    <a:srgbClr val="1403F7"/>
    <a:srgbClr val="6A2D97"/>
    <a:srgbClr val="00642D"/>
    <a:srgbClr val="35F2F7"/>
    <a:srgbClr val="11F2F7"/>
    <a:srgbClr val="009A46"/>
    <a:srgbClr val="ABF7E3"/>
    <a:srgbClr val="79F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93" autoAdjust="0"/>
    <p:restoredTop sz="94600" autoAdjust="0"/>
  </p:normalViewPr>
  <p:slideViewPr>
    <p:cSldViewPr>
      <p:cViewPr varScale="1">
        <p:scale>
          <a:sx n="104" d="100"/>
          <a:sy n="104" d="100"/>
        </p:scale>
        <p:origin x="590" y="77"/>
      </p:cViewPr>
      <p:guideLst>
        <p:guide orient="horz" pos="1620"/>
        <p:guide pos="2880"/>
      </p:guideLst>
    </p:cSldViewPr>
  </p:slideViewPr>
  <p:outlineViewPr>
    <p:cViewPr>
      <p:scale>
        <a:sx n="33" d="100"/>
        <a:sy n="33" d="100"/>
      </p:scale>
      <p:origin x="0" y="15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BAE154F-E4B2-4A78-A5B7-A0F83B46AECE}" type="datetimeFigureOut">
              <a:rPr lang="en-US"/>
              <a:pPr>
                <a:defRPr/>
              </a:pPr>
              <a:t>8/1/2024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70D7686-32FE-476C-9062-F986AE009186}" type="slidenum">
              <a:rPr lang="en-US"/>
              <a:pPr>
                <a:defRPr/>
              </a:pPr>
              <a:t>‹#›</a:t>
            </a:fld>
            <a:endParaRPr lang="en-US"/>
          </a:p>
        </p:txBody>
      </p:sp>
    </p:spTree>
    <p:extLst>
      <p:ext uri="{BB962C8B-B14F-4D97-AF65-F5344CB8AC3E}">
        <p14:creationId xmlns:p14="http://schemas.microsoft.com/office/powerpoint/2010/main" val="3981476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a:defRPr/>
            </a:pPr>
            <a:fld id="{970D7686-32FE-476C-9062-F986AE009186}" type="slidenum">
              <a:rPr lang="en-US" smtClean="0"/>
              <a:pPr>
                <a:defRPr/>
              </a:pPr>
              <a:t>2</a:t>
            </a:fld>
            <a:endParaRPr lang="en-US"/>
          </a:p>
        </p:txBody>
      </p:sp>
    </p:spTree>
    <p:extLst>
      <p:ext uri="{BB962C8B-B14F-4D97-AF65-F5344CB8AC3E}">
        <p14:creationId xmlns:p14="http://schemas.microsoft.com/office/powerpoint/2010/main" val="1946942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0D7686-32FE-476C-9062-F986AE009186}" type="slidenum">
              <a:rPr lang="en-US" smtClean="0"/>
              <a:pPr>
                <a:defRPr/>
              </a:pPr>
              <a:t>12</a:t>
            </a:fld>
            <a:endParaRPr lang="en-US"/>
          </a:p>
        </p:txBody>
      </p:sp>
    </p:spTree>
    <p:extLst>
      <p:ext uri="{BB962C8B-B14F-4D97-AF65-F5344CB8AC3E}">
        <p14:creationId xmlns:p14="http://schemas.microsoft.com/office/powerpoint/2010/main" val="101489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Grp="1" noRot="1" noChangeAspect="1" noChangeArrowheads="1"/>
          </p:cNvSpPr>
          <p:nvPr>
            <p:ph type="sldImg"/>
          </p:nvPr>
        </p:nvSpPr>
        <p:spPr bwMode="auto">
          <a:xfrm>
            <a:off x="-17002125" y="-11796713"/>
            <a:ext cx="22204363" cy="12490451"/>
          </a:xfrm>
          <a:solidFill>
            <a:srgbClr val="FFFFFF"/>
          </a:solidFill>
          <a:ln>
            <a:solidFill>
              <a:srgbClr val="000000"/>
            </a:solidFill>
            <a:miter lim="800000"/>
            <a:headEnd/>
            <a:tailEnd/>
          </a:ln>
        </p:spPr>
      </p:sp>
      <p:sp>
        <p:nvSpPr>
          <p:cNvPr id="31747" name="Text Box 2"/>
          <p:cNvSpPr txBox="1">
            <a:spLocks noChangeArrowheads="1"/>
          </p:cNvSpPr>
          <p:nvPr/>
        </p:nvSpPr>
        <p:spPr bwMode="auto">
          <a:xfrm>
            <a:off x="685800" y="4343400"/>
            <a:ext cx="5483225" cy="4111625"/>
          </a:xfrm>
          <a:prstGeom prst="rect">
            <a:avLst/>
          </a:prstGeom>
          <a:noFill/>
          <a:ln w="9525">
            <a:noFill/>
            <a:round/>
            <a:headEnd/>
            <a:tailEnd/>
          </a:ln>
        </p:spPr>
        <p:txBody>
          <a:bodyPr wrap="none" anchor="ctr"/>
          <a:lstStyle/>
          <a:p>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a:spLocks noGrp="1" noRot="1" noChangeAspect="1" noChangeArrowheads="1"/>
          </p:cNvSpPr>
          <p:nvPr>
            <p:ph type="sldImg"/>
          </p:nvPr>
        </p:nvSpPr>
        <p:spPr bwMode="auto">
          <a:xfrm>
            <a:off x="-17002125" y="-11796713"/>
            <a:ext cx="22204363" cy="12490451"/>
          </a:xfrm>
          <a:solidFill>
            <a:srgbClr val="FFFFFF"/>
          </a:solidFill>
          <a:ln>
            <a:solidFill>
              <a:srgbClr val="000000"/>
            </a:solidFill>
            <a:miter lim="800000"/>
            <a:headEnd/>
            <a:tailEnd/>
          </a:ln>
        </p:spPr>
      </p:sp>
      <p:sp>
        <p:nvSpPr>
          <p:cNvPr id="40963" name="Text Box 2"/>
          <p:cNvSpPr txBox="1">
            <a:spLocks noChangeArrowheads="1"/>
          </p:cNvSpPr>
          <p:nvPr/>
        </p:nvSpPr>
        <p:spPr bwMode="auto">
          <a:xfrm>
            <a:off x="685800" y="4343400"/>
            <a:ext cx="5483225" cy="4111625"/>
          </a:xfrm>
          <a:prstGeom prst="rect">
            <a:avLst/>
          </a:prstGeom>
          <a:noFill/>
          <a:ln w="9525">
            <a:noFill/>
            <a:round/>
            <a:headEnd/>
            <a:tailEnd/>
          </a:ln>
        </p:spPr>
        <p:txBody>
          <a:bodyPr wrap="none" anchor="ctr"/>
          <a:lstStyle/>
          <a:p>
            <a:endParaRPr lang="en-US">
              <a:latin typeface="Calibri" pitchFamily="34" charset="0"/>
            </a:endParaRPr>
          </a:p>
        </p:txBody>
      </p:sp>
      <p:sp>
        <p:nvSpPr>
          <p:cNvPr id="2" name="Notes Placeholder 1"/>
          <p:cNvSpPr>
            <a:spLocks noGrp="1"/>
          </p:cNvSpPr>
          <p:nvPr>
            <p:ph type="body" idx="1"/>
          </p:nvPr>
        </p:nvSpPr>
        <p:spPr/>
        <p:txBody>
          <a:bodyPr/>
          <a:lstStyle/>
          <a:p>
            <a:endParaRPr lang="vi-V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p:cNvSpPr>
          <p:nvPr>
            <p:ph type="sldImg"/>
          </p:nvPr>
        </p:nvSpPr>
        <p:spPr bwMode="auto">
          <a:xfrm>
            <a:off x="-17002125" y="-11796713"/>
            <a:ext cx="22204363" cy="12490451"/>
          </a:xfrm>
          <a:solidFill>
            <a:srgbClr val="FFFFFF"/>
          </a:solidFill>
          <a:ln>
            <a:solidFill>
              <a:srgbClr val="000000"/>
            </a:solidFill>
            <a:miter lim="800000"/>
            <a:headEnd/>
            <a:tailEnd/>
          </a:ln>
        </p:spPr>
      </p:sp>
      <p:sp>
        <p:nvSpPr>
          <p:cNvPr id="48131" name="Text Box 2"/>
          <p:cNvSpPr txBox="1">
            <a:spLocks noChangeArrowheads="1"/>
          </p:cNvSpPr>
          <p:nvPr/>
        </p:nvSpPr>
        <p:spPr bwMode="auto">
          <a:xfrm>
            <a:off x="685800" y="4343400"/>
            <a:ext cx="5483225" cy="4111625"/>
          </a:xfrm>
          <a:prstGeom prst="rect">
            <a:avLst/>
          </a:prstGeom>
          <a:noFill/>
          <a:ln w="9525">
            <a:noFill/>
            <a:round/>
            <a:headEnd/>
            <a:tailEnd/>
          </a:ln>
        </p:spPr>
        <p:txBody>
          <a:bodyPr wrap="none" anchor="ctr"/>
          <a:lstStyle/>
          <a:p>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p:cNvSpPr>
          <p:nvPr>
            <p:ph type="sldImg"/>
          </p:nvPr>
        </p:nvSpPr>
        <p:spPr bwMode="auto">
          <a:xfrm>
            <a:off x="-17002125" y="-11796713"/>
            <a:ext cx="22204363" cy="12490451"/>
          </a:xfrm>
          <a:solidFill>
            <a:srgbClr val="FFFFFF"/>
          </a:solidFill>
          <a:ln>
            <a:solidFill>
              <a:srgbClr val="000000"/>
            </a:solidFill>
            <a:miter lim="800000"/>
            <a:headEnd/>
            <a:tailEnd/>
          </a:ln>
        </p:spPr>
      </p:sp>
      <p:sp>
        <p:nvSpPr>
          <p:cNvPr id="48131" name="Text Box 2"/>
          <p:cNvSpPr txBox="1">
            <a:spLocks noChangeArrowheads="1"/>
          </p:cNvSpPr>
          <p:nvPr/>
        </p:nvSpPr>
        <p:spPr bwMode="auto">
          <a:xfrm>
            <a:off x="685800" y="4343400"/>
            <a:ext cx="5483225" cy="4111625"/>
          </a:xfrm>
          <a:prstGeom prst="rect">
            <a:avLst/>
          </a:prstGeom>
          <a:noFill/>
          <a:ln w="9525">
            <a:noFill/>
            <a:round/>
            <a:headEnd/>
            <a:tailEnd/>
          </a:ln>
        </p:spPr>
        <p:txBody>
          <a:bodyPr wrap="none" anchor="ctr"/>
          <a:lstStyle/>
          <a:p>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p:cNvSpPr>
          <p:nvPr>
            <p:ph type="sldImg"/>
          </p:nvPr>
        </p:nvSpPr>
        <p:spPr bwMode="auto">
          <a:xfrm>
            <a:off x="-17002125" y="-11796713"/>
            <a:ext cx="22204363" cy="12490451"/>
          </a:xfrm>
          <a:solidFill>
            <a:srgbClr val="FFFFFF"/>
          </a:solidFill>
          <a:ln>
            <a:solidFill>
              <a:srgbClr val="000000"/>
            </a:solidFill>
            <a:miter lim="800000"/>
            <a:headEnd/>
            <a:tailEnd/>
          </a:ln>
        </p:spPr>
      </p:sp>
      <p:sp>
        <p:nvSpPr>
          <p:cNvPr id="48131" name="Text Box 2"/>
          <p:cNvSpPr txBox="1">
            <a:spLocks noChangeArrowheads="1"/>
          </p:cNvSpPr>
          <p:nvPr/>
        </p:nvSpPr>
        <p:spPr bwMode="auto">
          <a:xfrm>
            <a:off x="685800" y="4343400"/>
            <a:ext cx="5483225" cy="4111625"/>
          </a:xfrm>
          <a:prstGeom prst="rect">
            <a:avLst/>
          </a:prstGeom>
          <a:noFill/>
          <a:ln w="9525">
            <a:noFill/>
            <a:round/>
            <a:headEnd/>
            <a:tailEnd/>
          </a:ln>
        </p:spPr>
        <p:txBody>
          <a:bodyPr wrap="none" anchor="ctr"/>
          <a:lstStyle/>
          <a:p>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3A297DA-387E-46C4-BF9F-C7FE4D968C67}" type="datetimeFigureOut">
              <a:rPr lang="en-US"/>
              <a:pPr>
                <a:defRPr/>
              </a:pPr>
              <a:t>8/1/2024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6E31B9-7E03-4009-AFF4-3B1B0419904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C58B41-376C-4A99-A7CA-1B147A1FA06E}" type="datetimeFigureOut">
              <a:rPr lang="en-US"/>
              <a:pPr>
                <a:defRPr/>
              </a:pPr>
              <a:t>8/1/2024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1EA277-B755-43D1-8C1F-61A6940B958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6C3D4B-A9D4-4953-8D2B-6E47A4CE38DC}" type="datetimeFigureOut">
              <a:rPr lang="en-US"/>
              <a:pPr>
                <a:defRPr/>
              </a:pPr>
              <a:t>8/1/2024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9ADC24-8401-4213-9092-7CE3B7C43D4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287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51435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95250" y="2571750"/>
            <a:ext cx="51435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400050"/>
            <a:ext cx="5105400" cy="2151126"/>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2654898"/>
            <a:ext cx="5114778" cy="825936"/>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4918459"/>
            <a:ext cx="2002464" cy="170177"/>
          </a:xfrm>
        </p:spPr>
        <p:txBody>
          <a:bodyPr/>
          <a:lstStyle>
            <a:lvl1pPr>
              <a:defRPr lang="en-US" smtClean="0">
                <a:solidFill>
                  <a:srgbClr val="FFFFFF"/>
                </a:solidFill>
              </a:defRPr>
            </a:lvl1pPr>
            <a:extLst/>
          </a:lstStyle>
          <a:p>
            <a:pPr>
              <a:defRPr/>
            </a:pPr>
            <a:fld id="{13A297DA-387E-46C4-BF9F-C7FE4D968C67}" type="datetimeFigureOut">
              <a:rPr lang="en-US" smtClean="0"/>
              <a:pPr>
                <a:defRPr/>
              </a:pPr>
              <a:t>8/1/2024</a:t>
            </a:fld>
            <a:endParaRPr lang="en-US"/>
          </a:p>
        </p:txBody>
      </p:sp>
      <p:sp>
        <p:nvSpPr>
          <p:cNvPr id="18" name="Footer Placeholder 17"/>
          <p:cNvSpPr>
            <a:spLocks noGrp="1"/>
          </p:cNvSpPr>
          <p:nvPr>
            <p:ph type="ftr" sz="quarter" idx="11"/>
          </p:nvPr>
        </p:nvSpPr>
        <p:spPr>
          <a:xfrm>
            <a:off x="2819400" y="4918460"/>
            <a:ext cx="2927722" cy="171450"/>
          </a:xfrm>
        </p:spPr>
        <p:txBody>
          <a:bodyPr/>
          <a:lstStyle>
            <a:lvl1pPr>
              <a:defRPr lang="en-US" dirty="0">
                <a:solidFill>
                  <a:srgbClr val="FFFFFF"/>
                </a:solidFill>
              </a:defRPr>
            </a:lvl1pPr>
            <a:extLst/>
          </a:lstStyle>
          <a:p>
            <a:pPr>
              <a:defRPr/>
            </a:pPr>
            <a:endParaRPr lang="en-US"/>
          </a:p>
        </p:txBody>
      </p:sp>
      <p:sp>
        <p:nvSpPr>
          <p:cNvPr id="29" name="Slide Number Placeholder 28"/>
          <p:cNvSpPr>
            <a:spLocks noGrp="1"/>
          </p:cNvSpPr>
          <p:nvPr>
            <p:ph type="sldNum" sz="quarter" idx="12"/>
          </p:nvPr>
        </p:nvSpPr>
        <p:spPr>
          <a:xfrm>
            <a:off x="7880884" y="4917186"/>
            <a:ext cx="588336" cy="171450"/>
          </a:xfrm>
        </p:spPr>
        <p:txBody>
          <a:bodyPr/>
          <a:lstStyle>
            <a:lvl1pPr>
              <a:defRPr lang="en-US" smtClean="0">
                <a:solidFill>
                  <a:srgbClr val="FFFFFF"/>
                </a:solidFill>
              </a:defRPr>
            </a:lvl1pPr>
            <a:extLst/>
          </a:lstStyle>
          <a:p>
            <a:pPr>
              <a:defRPr/>
            </a:pPr>
            <a:fld id="{846E31B9-7E03-4009-AFF4-3B1B0419904E}"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53D16F0-4356-4828-9936-FC3D37C6EE9A}" type="datetimeFigureOut">
              <a:rPr lang="en-US" smtClean="0"/>
              <a:pPr>
                <a:defRPr/>
              </a:pPr>
              <a:t>8/1/2024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8C32FC-621E-4B95-AAE4-41313280D2B2}"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116378"/>
            <a:ext cx="6255488" cy="1021556"/>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428751"/>
            <a:ext cx="6255488" cy="557630"/>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4917607"/>
            <a:ext cx="2002464" cy="170177"/>
          </a:xfrm>
        </p:spPr>
        <p:txBody>
          <a:bodyPr bIns="0" anchor="b"/>
          <a:lstStyle>
            <a:lvl1pPr>
              <a:defRPr>
                <a:solidFill>
                  <a:schemeClr val="tx2"/>
                </a:solidFill>
              </a:defRPr>
            </a:lvl1pPr>
            <a:extLst/>
          </a:lstStyle>
          <a:p>
            <a:pPr>
              <a:defRPr/>
            </a:pPr>
            <a:fld id="{0453B731-429E-4910-A3A2-0F82D41ABB31}" type="datetimeFigureOut">
              <a:rPr lang="en-US" smtClean="0"/>
              <a:pPr>
                <a:defRPr/>
              </a:pPr>
              <a:t>8/1/2024</a:t>
            </a:fld>
            <a:endParaRPr lang="en-US"/>
          </a:p>
        </p:txBody>
      </p:sp>
      <p:sp>
        <p:nvSpPr>
          <p:cNvPr id="5" name="Footer Placeholder 4"/>
          <p:cNvSpPr>
            <a:spLocks noGrp="1"/>
          </p:cNvSpPr>
          <p:nvPr>
            <p:ph type="ftr" sz="quarter" idx="11"/>
          </p:nvPr>
        </p:nvSpPr>
        <p:spPr>
          <a:xfrm>
            <a:off x="1735358" y="4917608"/>
            <a:ext cx="2895600" cy="171450"/>
          </a:xfrm>
        </p:spPr>
        <p:txBody>
          <a:bodyPr bIns="0" anchor="b"/>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3952" y="4916334"/>
            <a:ext cx="588336" cy="171450"/>
          </a:xfrm>
        </p:spPr>
        <p:txBody>
          <a:bodyPr/>
          <a:lstStyle/>
          <a:p>
            <a:pPr>
              <a:defRPr/>
            </a:pPr>
            <a:fld id="{6A6A0799-F458-4E11-8838-B035188916D0}"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
            <a:ext cx="7242048"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3520440" cy="3394472"/>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200151"/>
            <a:ext cx="3520440" cy="3394472"/>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80209EDE-0405-4FFD-84DF-7DC43277B3F9}" type="datetimeFigureOut">
              <a:rPr lang="en-US" smtClean="0"/>
              <a:pPr>
                <a:defRPr/>
              </a:pPr>
              <a:t>8/1/2024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81CA57-38F2-41DE-A85F-04CAF540E6F3}"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
            <a:ext cx="7242048" cy="85725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400550"/>
            <a:ext cx="3520440" cy="3429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4400550"/>
            <a:ext cx="3520440" cy="3429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283880"/>
            <a:ext cx="3520440" cy="30861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283880"/>
            <a:ext cx="3520440" cy="30861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1AAFC23B-8A42-473A-B5EF-350EE39D4252}" type="datetimeFigureOut">
              <a:rPr lang="en-US" smtClean="0"/>
              <a:pPr>
                <a:defRPr/>
              </a:pPr>
              <a:t>8/1/2024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66A938-5EDC-42D7-9251-417FD4AF36BC}"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
            <a:ext cx="7242048" cy="85725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0EB4B678-03E2-4DAC-980F-472865F30AC0}" type="datetimeFigureOut">
              <a:rPr lang="en-US" smtClean="0"/>
              <a:pPr>
                <a:defRPr/>
              </a:pPr>
              <a:t>8/1/2024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2A42297-71DB-4502-AE17-E722BD0F1D08}"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fld id="{44022185-F484-40A4-BAD4-94E3A547C946}" type="datetimeFigureOut">
              <a:rPr lang="en-US" smtClean="0"/>
              <a:pPr>
                <a:defRPr/>
              </a:pPr>
              <a:t>8/1/2024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4" name="Slide Number Placeholder 3"/>
          <p:cNvSpPr>
            <a:spLocks noGrp="1"/>
          </p:cNvSpPr>
          <p:nvPr>
            <p:ph type="sldNum" sz="quarter" idx="12"/>
          </p:nvPr>
        </p:nvSpPr>
        <p:spPr/>
        <p:txBody>
          <a:bodyPr/>
          <a:lstStyle/>
          <a:p>
            <a:pPr>
              <a:defRPr/>
            </a:pPr>
            <a:fld id="{99D9CED0-5401-471C-A30A-B0432F2987F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3D16F0-4356-4828-9936-FC3D37C6EE9A}" type="datetimeFigureOut">
              <a:rPr lang="en-US"/>
              <a:pPr>
                <a:defRPr/>
              </a:pPr>
              <a:t>8/1/2024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8C32FC-621E-4B95-AAE4-41313280D2B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5897880" cy="88011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123062"/>
            <a:ext cx="5897880" cy="451884"/>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600200"/>
            <a:ext cx="7239000" cy="3278814"/>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761CBFA7-5AA6-43F6-A368-AA7EFF7D0448}" type="datetimeFigureOut">
              <a:rPr lang="en-US" smtClean="0"/>
              <a:pPr>
                <a:defRPr/>
              </a:pPr>
              <a:t>8/1/2024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C8B6D2-7FA1-4908-BD2B-46940180144C}"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9" y="753501"/>
            <a:ext cx="4319527" cy="323443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7" y="749112"/>
            <a:ext cx="4319527" cy="3234430"/>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857250"/>
            <a:ext cx="3429000" cy="154305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2462726"/>
            <a:ext cx="3429000" cy="144018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pPr>
              <a:defRPr/>
            </a:pPr>
            <a:fld id="{D6EA9F21-0330-4C16-B4F4-B86794395965}" type="datetimeFigureOut">
              <a:rPr lang="en-US" smtClean="0"/>
              <a:pPr>
                <a:defRPr/>
              </a:pPr>
              <a:t>8/1/2024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62C6B5-8248-4C97-802F-1828155DABC4}" type="slidenum">
              <a:rPr lang="en-US" smtClean="0"/>
              <a:pPr>
                <a:defRPr/>
              </a:pPr>
              <a:t>‹#›</a:t>
            </a:fld>
            <a:endParaRPr lang="en-US"/>
          </a:p>
        </p:txBody>
      </p:sp>
      <p:sp>
        <p:nvSpPr>
          <p:cNvPr id="10" name="Picture Placeholder 9"/>
          <p:cNvSpPr>
            <a:spLocks noGrp="1"/>
          </p:cNvSpPr>
          <p:nvPr>
            <p:ph type="pic" idx="1"/>
          </p:nvPr>
        </p:nvSpPr>
        <p:spPr>
          <a:xfrm>
            <a:off x="663682" y="780752"/>
            <a:ext cx="4206240" cy="315468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AC58B41-376C-4A99-A7CA-1B147A1FA06E}" type="datetimeFigureOut">
              <a:rPr lang="en-US" smtClean="0"/>
              <a:pPr>
                <a:defRPr/>
              </a:pPr>
              <a:t>8/1/2024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1EA277-B755-43D1-8C1F-61A6940B9583}"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06217"/>
            <a:ext cx="1524000" cy="4388644"/>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2"/>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4918459"/>
            <a:ext cx="2002464" cy="170177"/>
          </a:xfrm>
        </p:spPr>
        <p:txBody>
          <a:bodyPr/>
          <a:lstStyle/>
          <a:p>
            <a:pPr>
              <a:defRPr/>
            </a:pPr>
            <a:fld id="{496C3D4B-A9D4-4953-8D2B-6E47A4CE38DC}" type="datetimeFigureOut">
              <a:rPr lang="en-US" smtClean="0"/>
              <a:pPr>
                <a:defRPr/>
              </a:pPr>
              <a:t>8/1/2024</a:t>
            </a:fld>
            <a:endParaRPr lang="en-US"/>
          </a:p>
        </p:txBody>
      </p:sp>
      <p:sp>
        <p:nvSpPr>
          <p:cNvPr id="5" name="Footer Placeholder 4"/>
          <p:cNvSpPr>
            <a:spLocks noGrp="1"/>
          </p:cNvSpPr>
          <p:nvPr>
            <p:ph type="ftr" sz="quarter" idx="11"/>
          </p:nvPr>
        </p:nvSpPr>
        <p:spPr>
          <a:xfrm>
            <a:off x="457200" y="4917186"/>
            <a:ext cx="3657600" cy="171450"/>
          </a:xfrm>
        </p:spPr>
        <p:txBody>
          <a:bodyPr/>
          <a:lstStyle/>
          <a:p>
            <a:pPr>
              <a:defRPr/>
            </a:pPr>
            <a:endParaRPr lang="en-US"/>
          </a:p>
        </p:txBody>
      </p:sp>
      <p:sp>
        <p:nvSpPr>
          <p:cNvPr id="6" name="Slide Number Placeholder 5"/>
          <p:cNvSpPr>
            <a:spLocks noGrp="1"/>
          </p:cNvSpPr>
          <p:nvPr>
            <p:ph type="sldNum" sz="quarter" idx="12"/>
          </p:nvPr>
        </p:nvSpPr>
        <p:spPr>
          <a:xfrm>
            <a:off x="6254496" y="4914900"/>
            <a:ext cx="588336" cy="171450"/>
          </a:xfrm>
        </p:spPr>
        <p:txBody>
          <a:bodyPr/>
          <a:lstStyle>
            <a:lvl1pPr>
              <a:defRPr>
                <a:solidFill>
                  <a:schemeClr val="tx2"/>
                </a:solidFill>
              </a:defRPr>
            </a:lvl1pPr>
            <a:extLst/>
          </a:lstStyle>
          <a:p>
            <a:pPr>
              <a:defRPr/>
            </a:pPr>
            <a:fld id="{D29ADC24-8401-4213-9092-7CE3B7C43D4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453B731-429E-4910-A3A2-0F82D41ABB31}" type="datetimeFigureOut">
              <a:rPr lang="en-US"/>
              <a:pPr>
                <a:defRPr/>
              </a:pPr>
              <a:t>8/1/2024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6A0799-F458-4E11-8838-B035188916D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0209EDE-0405-4FFD-84DF-7DC43277B3F9}" type="datetimeFigureOut">
              <a:rPr lang="en-US"/>
              <a:pPr>
                <a:defRPr/>
              </a:pPr>
              <a:t>8/1/2024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81CA57-38F2-41DE-A85F-04CAF540E6F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AAFC23B-8A42-473A-B5EF-350EE39D4252}" type="datetimeFigureOut">
              <a:rPr lang="en-US"/>
              <a:pPr>
                <a:defRPr/>
              </a:pPr>
              <a:t>8/1/2024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66A938-5EDC-42D7-9251-417FD4AF36B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EB4B678-03E2-4DAC-980F-472865F30AC0}" type="datetimeFigureOut">
              <a:rPr lang="en-US"/>
              <a:pPr>
                <a:defRPr/>
              </a:pPr>
              <a:t>8/1/2024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2A42297-71DB-4502-AE17-E722BD0F1D0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022185-F484-40A4-BAD4-94E3A547C946}" type="datetimeFigureOut">
              <a:rPr lang="en-US"/>
              <a:pPr>
                <a:defRPr/>
              </a:pPr>
              <a:t>8/1/2024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9D9CED0-5401-471C-A30A-B0432F2987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61CBFA7-5AA6-43F6-A368-AA7EFF7D0448}" type="datetimeFigureOut">
              <a:rPr lang="en-US"/>
              <a:pPr>
                <a:defRPr/>
              </a:pPr>
              <a:t>8/1/2024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C8B6D2-7FA1-4908-BD2B-46940180144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EA9F21-0330-4C16-B4F4-B86794395965}" type="datetimeFigureOut">
              <a:rPr lang="en-US"/>
              <a:pPr>
                <a:defRPr/>
              </a:pPr>
              <a:t>8/1/2024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62C6B5-8248-4C97-802F-1828155DAB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25CBC1A-B177-48E3-8B8F-B6568FCA0616}" type="datetimeFigureOut">
              <a:rPr lang="en-US"/>
              <a:pPr>
                <a:defRPr/>
              </a:pPr>
              <a:t>8/1/2024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0CCB66F-ED81-4869-835B-D7E0E4DCB7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51435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240030"/>
            <a:ext cx="7239000" cy="85725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207062"/>
            <a:ext cx="7239000" cy="36347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4918459"/>
            <a:ext cx="2002464" cy="170177"/>
          </a:xfrm>
          <a:prstGeom prst="rect">
            <a:avLst/>
          </a:prstGeom>
        </p:spPr>
        <p:txBody>
          <a:bodyPr vert="horz" tIns="0" bIns="0" anchor="b"/>
          <a:lstStyle>
            <a:lvl1pPr algn="l" eaLnBrk="1" latinLnBrk="0" hangingPunct="1">
              <a:defRPr kumimoji="0" sz="1000">
                <a:solidFill>
                  <a:schemeClr val="tx2"/>
                </a:solidFill>
              </a:defRPr>
            </a:lvl1pPr>
            <a:extLst/>
          </a:lstStyle>
          <a:p>
            <a:pPr>
              <a:defRPr/>
            </a:pPr>
            <a:fld id="{A25CBC1A-B177-48E3-8B8F-B6568FCA0616}" type="datetimeFigureOut">
              <a:rPr lang="en-US" smtClean="0"/>
              <a:pPr>
                <a:defRPr/>
              </a:pPr>
              <a:t>8/1/2024</a:t>
            </a:fld>
            <a:endParaRPr lang="en-US"/>
          </a:p>
        </p:txBody>
      </p:sp>
      <p:sp>
        <p:nvSpPr>
          <p:cNvPr id="4" name="Footer Placeholder 3"/>
          <p:cNvSpPr>
            <a:spLocks noGrp="1"/>
          </p:cNvSpPr>
          <p:nvPr>
            <p:ph type="ftr" sz="quarter" idx="3"/>
          </p:nvPr>
        </p:nvSpPr>
        <p:spPr>
          <a:xfrm>
            <a:off x="457200" y="4918460"/>
            <a:ext cx="3657600" cy="17145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6251448" y="4917186"/>
            <a:ext cx="588336" cy="17145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40CCB66F-ED81-4869-835B-D7E0E4DCB76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7" Type="http://schemas.microsoft.com/office/2007/relationships/hdphoto" Target="../media/hdphoto3.wdp"/><Relationship Id="rId2" Type="http://schemas.openxmlformats.org/officeDocument/2006/relationships/image" Target="../media/image22.gif"/><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8.wmf"/><Relationship Id="rId1" Type="http://schemas.openxmlformats.org/officeDocument/2006/relationships/slideLayout" Target="../slideLayouts/slideLayout7.xml"/><Relationship Id="rId6" Type="http://schemas.openxmlformats.org/officeDocument/2006/relationships/image" Target="../media/image28.gif"/><Relationship Id="rId5" Type="http://schemas.microsoft.com/office/2007/relationships/hdphoto" Target="../media/hdphoto4.wdp"/><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jpg"/><Relationship Id="rId7"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jpeg"/><Relationship Id="rId9" Type="http://schemas.openxmlformats.org/officeDocument/2006/relationships/image" Target="../media/image10.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24.gif"/><Relationship Id="rId4" Type="http://schemas.openxmlformats.org/officeDocument/2006/relationships/image" Target="../media/image18.wmf"/></Relationships>
</file>

<file path=ppt/slides/_rels/slide2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40.png"/><Relationship Id="rId3" Type="http://schemas.openxmlformats.org/officeDocument/2006/relationships/audio" Target="../media/audio2.wav"/><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audio" Target="../media/audio3.wav"/><Relationship Id="rId1" Type="http://schemas.openxmlformats.org/officeDocument/2006/relationships/slideLayout" Target="../slideLayouts/slideLayout13.xml"/><Relationship Id="rId6" Type="http://schemas.microsoft.com/office/2007/relationships/hdphoto" Target="../media/hdphoto6.wdp"/><Relationship Id="rId11" Type="http://schemas.openxmlformats.org/officeDocument/2006/relationships/image" Target="../media/image38.png"/><Relationship Id="rId5" Type="http://schemas.openxmlformats.org/officeDocument/2006/relationships/image" Target="../media/image35.png"/><Relationship Id="rId10" Type="http://schemas.microsoft.com/office/2007/relationships/hdphoto" Target="../media/hdphoto8.wdp"/><Relationship Id="rId4" Type="http://schemas.openxmlformats.org/officeDocument/2006/relationships/audio" Target="../media/audio4.wav"/><Relationship Id="rId9" Type="http://schemas.openxmlformats.org/officeDocument/2006/relationships/image" Target="../media/image37.png"/><Relationship Id="rId14" Type="http://schemas.openxmlformats.org/officeDocument/2006/relationships/image" Target="../media/image41.jpeg"/></Relationships>
</file>

<file path=ppt/slides/_rels/slide29.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44.png"/><Relationship Id="rId3" Type="http://schemas.openxmlformats.org/officeDocument/2006/relationships/audio" Target="../media/audio4.wav"/><Relationship Id="rId7" Type="http://schemas.openxmlformats.org/officeDocument/2006/relationships/image" Target="../media/image36.png"/><Relationship Id="rId12" Type="http://schemas.openxmlformats.org/officeDocument/2006/relationships/image" Target="../media/image43.png"/><Relationship Id="rId2" Type="http://schemas.openxmlformats.org/officeDocument/2006/relationships/audio" Target="../media/audio3.wav"/><Relationship Id="rId1" Type="http://schemas.openxmlformats.org/officeDocument/2006/relationships/slideLayout" Target="../slideLayouts/slideLayout13.xml"/><Relationship Id="rId6" Type="http://schemas.microsoft.com/office/2007/relationships/hdphoto" Target="../media/hdphoto6.wdp"/><Relationship Id="rId11" Type="http://schemas.openxmlformats.org/officeDocument/2006/relationships/image" Target="../media/image42.png"/><Relationship Id="rId5" Type="http://schemas.openxmlformats.org/officeDocument/2006/relationships/image" Target="../media/image35.png"/><Relationship Id="rId10" Type="http://schemas.microsoft.com/office/2007/relationships/hdphoto" Target="../media/hdphoto8.wdp"/><Relationship Id="rId4" Type="http://schemas.openxmlformats.org/officeDocument/2006/relationships/audio" Target="../media/audio2.wav"/><Relationship Id="rId9" Type="http://schemas.openxmlformats.org/officeDocument/2006/relationships/image" Target="../media/image37.png"/><Relationship Id="rId1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44.png"/><Relationship Id="rId3" Type="http://schemas.openxmlformats.org/officeDocument/2006/relationships/audio" Target="../media/audio4.wav"/><Relationship Id="rId7" Type="http://schemas.openxmlformats.org/officeDocument/2006/relationships/image" Target="../media/image36.png"/><Relationship Id="rId12" Type="http://schemas.openxmlformats.org/officeDocument/2006/relationships/image" Target="../media/image43.png"/><Relationship Id="rId2" Type="http://schemas.openxmlformats.org/officeDocument/2006/relationships/audio" Target="../media/audio3.wav"/><Relationship Id="rId1" Type="http://schemas.openxmlformats.org/officeDocument/2006/relationships/slideLayout" Target="../slideLayouts/slideLayout13.xml"/><Relationship Id="rId6" Type="http://schemas.microsoft.com/office/2007/relationships/hdphoto" Target="../media/hdphoto6.wdp"/><Relationship Id="rId11" Type="http://schemas.openxmlformats.org/officeDocument/2006/relationships/image" Target="../media/image42.png"/><Relationship Id="rId5" Type="http://schemas.openxmlformats.org/officeDocument/2006/relationships/image" Target="../media/image35.png"/><Relationship Id="rId10" Type="http://schemas.microsoft.com/office/2007/relationships/hdphoto" Target="../media/hdphoto8.wdp"/><Relationship Id="rId4" Type="http://schemas.openxmlformats.org/officeDocument/2006/relationships/audio" Target="../media/audio2.wav"/><Relationship Id="rId9" Type="http://schemas.openxmlformats.org/officeDocument/2006/relationships/image" Target="../media/image37.png"/><Relationship Id="rId14" Type="http://schemas.openxmlformats.org/officeDocument/2006/relationships/image" Target="../media/image45.png"/></Relationships>
</file>

<file path=ppt/slides/_rels/slide31.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40.png"/><Relationship Id="rId3" Type="http://schemas.openxmlformats.org/officeDocument/2006/relationships/audio" Target="../media/audio2.wav"/><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audio" Target="../media/audio3.wav"/><Relationship Id="rId1" Type="http://schemas.openxmlformats.org/officeDocument/2006/relationships/slideLayout" Target="../slideLayouts/slideLayout13.xml"/><Relationship Id="rId6" Type="http://schemas.microsoft.com/office/2007/relationships/hdphoto" Target="../media/hdphoto6.wdp"/><Relationship Id="rId11" Type="http://schemas.openxmlformats.org/officeDocument/2006/relationships/image" Target="../media/image38.png"/><Relationship Id="rId5" Type="http://schemas.openxmlformats.org/officeDocument/2006/relationships/image" Target="../media/image35.png"/><Relationship Id="rId10" Type="http://schemas.microsoft.com/office/2007/relationships/hdphoto" Target="../media/hdphoto8.wdp"/><Relationship Id="rId4" Type="http://schemas.openxmlformats.org/officeDocument/2006/relationships/audio" Target="../media/audio4.wav"/><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40.png"/><Relationship Id="rId3" Type="http://schemas.openxmlformats.org/officeDocument/2006/relationships/audio" Target="../media/audio2.wav"/><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audio" Target="../media/audio3.wav"/><Relationship Id="rId1" Type="http://schemas.openxmlformats.org/officeDocument/2006/relationships/slideLayout" Target="../slideLayouts/slideLayout13.xml"/><Relationship Id="rId6" Type="http://schemas.microsoft.com/office/2007/relationships/hdphoto" Target="../media/hdphoto6.wdp"/><Relationship Id="rId11" Type="http://schemas.openxmlformats.org/officeDocument/2006/relationships/image" Target="../media/image38.png"/><Relationship Id="rId5" Type="http://schemas.openxmlformats.org/officeDocument/2006/relationships/image" Target="../media/image35.png"/><Relationship Id="rId10" Type="http://schemas.microsoft.com/office/2007/relationships/hdphoto" Target="../media/hdphoto8.wdp"/><Relationship Id="rId4" Type="http://schemas.openxmlformats.org/officeDocument/2006/relationships/audio" Target="../media/audio4.wav"/><Relationship Id="rId9"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slide" Target="slide19.xml"/><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50+ Khung Powerpoint đẹp nhất"/>
          <p:cNvPicPr>
            <a:picLocks noChangeAspect="1" noChangeArrowheads="1"/>
          </p:cNvPicPr>
          <p:nvPr/>
        </p:nvPicPr>
        <p:blipFill>
          <a:blip r:embed="rId2"/>
          <a:srcRect/>
          <a:stretch>
            <a:fillRect/>
          </a:stretch>
        </p:blipFill>
        <p:spPr bwMode="auto">
          <a:xfrm>
            <a:off x="-298595" y="0"/>
            <a:ext cx="9421813" cy="5326063"/>
          </a:xfrm>
          <a:prstGeom prst="rect">
            <a:avLst/>
          </a:prstGeom>
          <a:noFill/>
          <a:ln w="9525">
            <a:noFill/>
            <a:miter lim="800000"/>
            <a:headEnd/>
            <a:tailEnd/>
          </a:ln>
        </p:spPr>
      </p:pic>
      <p:sp>
        <p:nvSpPr>
          <p:cNvPr id="7" name="Horizontal Scroll 6"/>
          <p:cNvSpPr>
            <a:spLocks noChangeArrowheads="1"/>
          </p:cNvSpPr>
          <p:nvPr/>
        </p:nvSpPr>
        <p:spPr bwMode="auto">
          <a:xfrm>
            <a:off x="228600" y="1123950"/>
            <a:ext cx="4343400" cy="2438400"/>
          </a:xfrm>
          <a:prstGeom prst="horizontalScroll">
            <a:avLst>
              <a:gd name="adj" fmla="val 12500"/>
            </a:avLst>
          </a:prstGeom>
          <a:solidFill>
            <a:srgbClr val="CCECFF"/>
          </a:solidFill>
          <a:ln w="25400" algn="ctr">
            <a:solidFill>
              <a:srgbClr val="385D8A"/>
            </a:solidFill>
            <a:round/>
            <a:headEnd/>
            <a:tailEnd/>
          </a:ln>
        </p:spPr>
        <p:txBody>
          <a:bodyPr lIns="68580" tIns="34290" rIns="68580" bIns="34290" anchor="ctr"/>
          <a:lstStyle/>
          <a:p>
            <a:pPr algn="ctr"/>
            <a:endParaRPr lang="en-US" sz="2400" b="1" smtClean="0">
              <a:solidFill>
                <a:srgbClr val="FF3300"/>
              </a:solidFill>
              <a:latin typeface="Times New Roman" pitchFamily="18" charset="0"/>
              <a:cs typeface="Times New Roman" pitchFamily="18" charset="0"/>
            </a:endParaRPr>
          </a:p>
          <a:p>
            <a:pPr algn="ctr"/>
            <a:endParaRPr lang="en-US" sz="2400" b="1">
              <a:solidFill>
                <a:srgbClr val="FF3300"/>
              </a:solidFill>
              <a:latin typeface="Times New Roman" pitchFamily="18" charset="0"/>
              <a:cs typeface="Times New Roman" pitchFamily="18" charset="0"/>
            </a:endParaRPr>
          </a:p>
          <a:p>
            <a:pPr algn="ctr"/>
            <a:r>
              <a:rPr lang="en-US" sz="2400" b="1" smtClean="0">
                <a:solidFill>
                  <a:srgbClr val="FF3300"/>
                </a:solidFill>
                <a:latin typeface="Times New Roman" pitchFamily="18" charset="0"/>
                <a:cs typeface="Times New Roman" pitchFamily="18" charset="0"/>
              </a:rPr>
              <a:t>PHÂN </a:t>
            </a:r>
            <a:r>
              <a:rPr lang="en-US" sz="2400" b="1" dirty="0">
                <a:solidFill>
                  <a:srgbClr val="FF3300"/>
                </a:solidFill>
                <a:latin typeface="Times New Roman" pitchFamily="18" charset="0"/>
                <a:cs typeface="Times New Roman" pitchFamily="18" charset="0"/>
              </a:rPr>
              <a:t>MÔN: LỊCH SỬ </a:t>
            </a:r>
          </a:p>
          <a:p>
            <a:pPr algn="ctr"/>
            <a:r>
              <a:rPr lang="en-US" sz="2400" b="1" dirty="0">
                <a:solidFill>
                  <a:srgbClr val="FF3300"/>
                </a:solidFill>
                <a:latin typeface="Times New Roman" pitchFamily="18" charset="0"/>
                <a:cs typeface="Times New Roman" pitchFamily="18" charset="0"/>
              </a:rPr>
              <a:t> </a:t>
            </a:r>
            <a:r>
              <a:rPr lang="vi-VN" sz="2400" b="1">
                <a:solidFill>
                  <a:srgbClr val="FF3300"/>
                </a:solidFill>
                <a:latin typeface="Times New Roman" pitchFamily="18" charset="0"/>
                <a:cs typeface="Times New Roman" pitchFamily="18" charset="0"/>
              </a:rPr>
              <a:t>KHỐI </a:t>
            </a:r>
            <a:r>
              <a:rPr lang="en-US" sz="2400" b="1" smtClean="0">
                <a:solidFill>
                  <a:srgbClr val="FF3300"/>
                </a:solidFill>
                <a:latin typeface="Times New Roman" pitchFamily="18" charset="0"/>
                <a:cs typeface="Times New Roman" pitchFamily="18" charset="0"/>
              </a:rPr>
              <a:t>6</a:t>
            </a:r>
            <a:endParaRPr lang="vi-VN" sz="2400" b="1" dirty="0">
              <a:solidFill>
                <a:srgbClr val="FF3300"/>
              </a:solidFill>
              <a:latin typeface="Times New Roman" pitchFamily="18" charset="0"/>
              <a:cs typeface="Times New Roman" pitchFamily="18" charset="0"/>
            </a:endParaRPr>
          </a:p>
        </p:txBody>
      </p:sp>
      <p:pic>
        <p:nvPicPr>
          <p:cNvPr id="14339" name="Picture 2" descr="D:\Users\Administrator\Desktop\Sach-giao-khoa-lich-su-dia-li-6-chan-troi-sang-tao-500x554.jpg"/>
          <p:cNvPicPr>
            <a:picLocks noChangeAspect="1" noChangeArrowheads="1"/>
          </p:cNvPicPr>
          <p:nvPr/>
        </p:nvPicPr>
        <p:blipFill rotWithShape="1">
          <a:blip r:embed="rId3"/>
          <a:srcRect l="10000" r="10000"/>
          <a:stretch/>
        </p:blipFill>
        <p:spPr bwMode="auto">
          <a:xfrm>
            <a:off x="5131849" y="519628"/>
            <a:ext cx="3021551" cy="4338121"/>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4342" name="Text Box 6"/>
          <p:cNvSpPr txBox="1">
            <a:spLocks noChangeArrowheads="1"/>
          </p:cNvSpPr>
          <p:nvPr/>
        </p:nvSpPr>
        <p:spPr bwMode="auto">
          <a:xfrm>
            <a:off x="712518" y="1581150"/>
            <a:ext cx="3733800" cy="366713"/>
          </a:xfrm>
          <a:prstGeom prst="rect">
            <a:avLst/>
          </a:prstGeom>
          <a:solidFill>
            <a:srgbClr val="CCECFF"/>
          </a:solidFill>
          <a:ln w="9525">
            <a:noFill/>
            <a:miter lim="800000"/>
            <a:headEnd/>
            <a:tailEnd/>
          </a:ln>
          <a:effectLst/>
        </p:spPr>
        <p:txBody>
          <a:bodyPr>
            <a:spAutoFit/>
          </a:bodyPr>
          <a:lstStyle/>
          <a:p>
            <a:pPr>
              <a:spcBef>
                <a:spcPct val="50000"/>
              </a:spcBef>
            </a:pPr>
            <a:r>
              <a:rPr lang="en-US" b="1" dirty="0">
                <a:solidFill>
                  <a:schemeClr val="hlink"/>
                </a:solidFill>
              </a:rPr>
              <a:t>  </a:t>
            </a:r>
            <a:r>
              <a:rPr lang="en-US" b="1" dirty="0">
                <a:solidFill>
                  <a:schemeClr val="hlink"/>
                </a:solidFill>
                <a:latin typeface="Times New Roman" pitchFamily="18" charset="0"/>
                <a:cs typeface="Times New Roman" pitchFamily="18" charset="0"/>
              </a:rPr>
              <a:t>XIN CHÀO CÁC EM ĐẾN VỚI</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4339"/>
                                        </p:tgtEl>
                                      </p:cBhvr>
                                    </p:animEffect>
                                    <p:animScale>
                                      <p:cBhvr>
                                        <p:cTn id="7" dur="1000" autoRev="1" fill="hold"/>
                                        <p:tgtEl>
                                          <p:spTgt spid="143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2"/>
          <a:srcRect/>
          <a:stretch>
            <a:fillRect/>
          </a:stretch>
        </p:blipFill>
        <p:spPr bwMode="auto">
          <a:xfrm>
            <a:off x="85725" y="57150"/>
            <a:ext cx="1066800" cy="685800"/>
          </a:xfrm>
          <a:prstGeom prst="rect">
            <a:avLst/>
          </a:prstGeom>
          <a:noFill/>
          <a:ln w="9525">
            <a:noFill/>
            <a:round/>
            <a:headEnd/>
            <a:tailEnd/>
          </a:ln>
        </p:spPr>
      </p:pic>
      <p:sp>
        <p:nvSpPr>
          <p:cNvPr id="11" name="Horizontal Scroll 10"/>
          <p:cNvSpPr/>
          <p:nvPr/>
        </p:nvSpPr>
        <p:spPr>
          <a:xfrm>
            <a:off x="1457325" y="-57150"/>
            <a:ext cx="7000875" cy="876300"/>
          </a:xfrm>
          <a:prstGeom prst="horizontalScroll">
            <a:avLst/>
          </a:prstGeom>
          <a:solidFill>
            <a:srgbClr val="11F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smtClean="0">
              <a:solidFill>
                <a:srgbClr val="0070C0"/>
              </a:solidFill>
              <a:latin typeface="+mj-lt"/>
            </a:endParaRPr>
          </a:p>
          <a:p>
            <a:pPr algn="ctr">
              <a:spcBef>
                <a:spcPts val="0"/>
              </a:spcBef>
              <a:spcAft>
                <a:spcPts val="1200"/>
              </a:spcAft>
            </a:pPr>
            <a:r>
              <a:rPr lang="vi-VN" sz="4000" b="1" dirty="0" smtClean="0">
                <a:solidFill>
                  <a:srgbClr val="0070C0"/>
                </a:solidFill>
                <a:latin typeface="+mj-lt"/>
              </a:rPr>
              <a:t>Bài </a:t>
            </a:r>
            <a:r>
              <a:rPr lang="vi-VN" sz="4000" b="1" dirty="0">
                <a:solidFill>
                  <a:srgbClr val="0070C0"/>
                </a:solidFill>
                <a:latin typeface="+mj-lt"/>
              </a:rPr>
              <a:t>1: </a:t>
            </a:r>
            <a:r>
              <a:rPr lang="vi-VN" sz="4000" b="1" dirty="0">
                <a:solidFill>
                  <a:srgbClr val="FF0000"/>
                </a:solidFill>
                <a:latin typeface="+mj-lt"/>
                <a:cs typeface="Times New Roman" pitchFamily="18" charset="0"/>
              </a:rPr>
              <a:t>LỊCH SỬ LÀ GÌ </a:t>
            </a:r>
            <a:r>
              <a:rPr lang="en-US" sz="4000" b="1" dirty="0">
                <a:solidFill>
                  <a:srgbClr val="FF0000"/>
                </a:solidFill>
                <a:latin typeface="+mj-lt"/>
                <a:cs typeface="Times New Roman" pitchFamily="18" charset="0"/>
              </a:rPr>
              <a:t>?</a:t>
            </a:r>
          </a:p>
          <a:p>
            <a:pPr algn="ctr"/>
            <a:endParaRPr lang="vi-VN" dirty="0"/>
          </a:p>
        </p:txBody>
      </p:sp>
      <p:sp>
        <p:nvSpPr>
          <p:cNvPr id="12" name="Rectangle 11"/>
          <p:cNvSpPr/>
          <p:nvPr/>
        </p:nvSpPr>
        <p:spPr>
          <a:xfrm>
            <a:off x="85725" y="857248"/>
            <a:ext cx="4760999" cy="419102"/>
          </a:xfrm>
          <a:prstGeom prst="rect">
            <a:avLst/>
          </a:prstGeom>
          <a:solidFill>
            <a:schemeClr val="bg1"/>
          </a:solidFill>
          <a:effectLst>
            <a:innerShdw blurRad="63500" dist="50800" dir="2700000">
              <a:prstClr val="black">
                <a:alpha val="50000"/>
              </a:prstClr>
            </a:innerShdw>
          </a:effectLst>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500" b="1" kern="1200" dirty="0" smtClean="0">
                <a:solidFill>
                  <a:srgbClr val="FF0000"/>
                </a:solidFill>
                <a:latin typeface="Times New Roman" panose="02020603050405020304" pitchFamily="18" charset="0"/>
                <a:cs typeface="Times New Roman" panose="02020603050405020304" pitchFamily="18" charset="0"/>
              </a:rPr>
              <a:t>I. </a:t>
            </a:r>
            <a:r>
              <a:rPr lang="en-US" sz="2500" b="1" dirty="0" smtClean="0">
                <a:solidFill>
                  <a:srgbClr val="FF0000"/>
                </a:solidFill>
                <a:latin typeface="Times New Roman" panose="02020603050405020304" pitchFamily="18" charset="0"/>
                <a:cs typeface="Times New Roman" panose="02020603050405020304" pitchFamily="18" charset="0"/>
              </a:rPr>
              <a:t>LỊCH SỬ VÀ MÔN LỊCH SỬ</a:t>
            </a:r>
            <a:endParaRPr lang="vi-VN" sz="2500" b="1" kern="1200" dirty="0">
              <a:solidFill>
                <a:srgbClr val="FF0000"/>
              </a:solidFill>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1828800" y="1390648"/>
            <a:ext cx="5181600" cy="1112372"/>
            <a:chOff x="1600200" y="1772497"/>
            <a:chExt cx="5181600" cy="1112372"/>
          </a:xfrm>
        </p:grpSpPr>
        <p:sp>
          <p:nvSpPr>
            <p:cNvPr id="16" name="Rectangle 15"/>
            <p:cNvSpPr/>
            <p:nvPr/>
          </p:nvSpPr>
          <p:spPr>
            <a:xfrm>
              <a:off x="1600200" y="1962150"/>
              <a:ext cx="5181600" cy="922719"/>
            </a:xfrm>
            <a:prstGeom prst="rect">
              <a:avLst/>
            </a:prstGeom>
            <a:solidFill>
              <a:schemeClr val="bg1">
                <a:lumMod val="95000"/>
              </a:schemeClr>
            </a:solidFill>
            <a:ln>
              <a:no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Hỏi</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Lịch</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sử</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là</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gì</a:t>
              </a:r>
              <a:r>
                <a:rPr lang="en-US" sz="3500" b="1" dirty="0" smtClean="0">
                  <a:solidFill>
                    <a:srgbClr val="1403F7"/>
                  </a:solidFill>
                  <a:latin typeface="Times New Roman" pitchFamily="18" charset="0"/>
                  <a:cs typeface="Times New Roman" pitchFamily="18" charset="0"/>
                </a:rPr>
                <a:t> ?</a:t>
              </a:r>
              <a:endParaRPr lang="en-US" sz="3500" b="1" dirty="0">
                <a:solidFill>
                  <a:srgbClr val="1403F7"/>
                </a:solidFill>
                <a:latin typeface="Times New Roman" pitchFamily="18" charset="0"/>
                <a:cs typeface="Times New Roman" pitchFamily="18" charset="0"/>
              </a:endParaRPr>
            </a:p>
          </p:txBody>
        </p:sp>
        <p:pic>
          <p:nvPicPr>
            <p:cNvPr id="17" name="Picture 19" descr="question_pop_up_from_box_hg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772497"/>
              <a:ext cx="8382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a:spLocks noChangeArrowheads="1"/>
          </p:cNvSpPr>
          <p:nvPr/>
        </p:nvSpPr>
        <p:spPr bwMode="auto">
          <a:xfrm>
            <a:off x="304800" y="2571750"/>
            <a:ext cx="870881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vi-VN" sz="2800" b="0"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sym typeface="Wingdings"/>
              </a:rPr>
              <a:t> </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Theo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Herodotos</a:t>
            </a:r>
            <a:r>
              <a:rPr lang="en-US" altLang="vi-VN" sz="2600" b="1" dirty="0">
                <a:solidFill>
                  <a:srgbClr val="000000"/>
                </a:solidFill>
                <a:latin typeface="Tim es New Roman"/>
                <a:ea typeface="Calibri" pitchFamily="34" charset="0"/>
                <a:cs typeface="Calibri" pitchFamily="34" charset="0"/>
              </a:rPr>
              <a:t>:</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lịch</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sử</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có</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nghĩa</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là</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điều</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tra</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đến</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thế</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kỷ</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XVII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thấy</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rất</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nhiều</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chữ</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điều</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tra</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truy</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vấn</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nghe</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kể</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rồi</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viết</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ra.</a:t>
            </a:r>
            <a:endParaRPr kumimoji="0" lang="vi-VN" altLang="vi-VN" sz="2600" b="1" i="0" u="none" strike="noStrike" cap="none" normalizeH="0" baseline="0" dirty="0" smtClean="0">
              <a:ln>
                <a:noFill/>
              </a:ln>
              <a:solidFill>
                <a:schemeClr val="tx1"/>
              </a:solidFill>
              <a:effectLst/>
              <a:latin typeface="Tim es New Roman"/>
              <a:cs typeface="Arial" pitchFamily="34" charset="0"/>
            </a:endParaRPr>
          </a:p>
          <a:p>
            <a:pPr lvl="0" algn="just" eaLnBrk="0" hangingPunct="0"/>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lang="en-US" altLang="vi-VN" sz="2600" b="1" dirty="0">
                <a:solidFill>
                  <a:srgbClr val="000000"/>
                </a:solidFill>
                <a:latin typeface="Tim es New Roman"/>
                <a:ea typeface="Calibri" pitchFamily="34" charset="0"/>
                <a:cs typeface="Calibri" pitchFamily="34" charset="0"/>
                <a:sym typeface="Wingdings"/>
              </a:rPr>
              <a:t> </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Theo Barzun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và</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sng" strike="noStrike" cap="none" normalizeH="0" baseline="0" dirty="0" err="1" smtClean="0">
                <a:ln>
                  <a:noFill/>
                </a:ln>
                <a:solidFill>
                  <a:srgbClr val="008080"/>
                </a:solidFill>
                <a:effectLst/>
                <a:latin typeface="Tim es New Roman"/>
                <a:ea typeface="Calibri" pitchFamily="34" charset="0"/>
                <a:cs typeface="Calibri" pitchFamily="34" charset="0"/>
              </a:rPr>
              <a:t>Rothfeld</a:t>
            </a:r>
            <a:r>
              <a:rPr lang="en-US" altLang="vi-VN" sz="2600" b="1" dirty="0">
                <a:solidFill>
                  <a:srgbClr val="000000"/>
                </a:solidFill>
                <a:latin typeface="Tim es New Roman"/>
                <a:ea typeface="Calibri" pitchFamily="34" charset="0"/>
                <a:cs typeface="Calibri" pitchFamily="34" charset="0"/>
              </a:rPr>
              <a:t>:</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lịch</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sử</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là</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chỉ</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các</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biến</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cố</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của</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quá</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khứ</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hay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hiểu</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gọn</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là</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những</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việc</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đã</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làm</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rồi</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đã</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xảy</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ra</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r>
              <a:rPr kumimoji="0" lang="en-US" altLang="vi-VN" sz="2600" b="1" i="0" u="none" strike="noStrike" cap="none" normalizeH="0" baseline="0" dirty="0" err="1" smtClean="0">
                <a:ln>
                  <a:noFill/>
                </a:ln>
                <a:solidFill>
                  <a:srgbClr val="000000"/>
                </a:solidFill>
                <a:effectLst/>
                <a:latin typeface="Tim es New Roman"/>
                <a:ea typeface="Calibri" pitchFamily="34" charset="0"/>
                <a:cs typeface="Calibri" pitchFamily="34" charset="0"/>
              </a:rPr>
              <a:t>rồi</a:t>
            </a:r>
            <a:r>
              <a:rPr kumimoji="0" lang="en-US" altLang="vi-VN" sz="2600" b="1" i="0" u="none" strike="noStrike" cap="none" normalizeH="0" baseline="0" dirty="0" smtClean="0">
                <a:ln>
                  <a:noFill/>
                </a:ln>
                <a:solidFill>
                  <a:srgbClr val="000000"/>
                </a:solidFill>
                <a:effectLst/>
                <a:latin typeface="Tim es New Roman"/>
                <a:ea typeface="Calibri" pitchFamily="34" charset="0"/>
                <a:cs typeface="Calibri" pitchFamily="34" charset="0"/>
              </a:rPr>
              <a:t>”. </a:t>
            </a:r>
            <a:endParaRPr kumimoji="0" lang="en-US" altLang="vi-VN" sz="2600" b="1" i="0" u="none" strike="noStrike" cap="none" normalizeH="0" baseline="0" dirty="0" smtClean="0">
              <a:ln>
                <a:noFill/>
              </a:ln>
              <a:solidFill>
                <a:schemeClr val="tx1"/>
              </a:solidFill>
              <a:effectLst/>
              <a:latin typeface="Tim es New Roman"/>
              <a:cs typeface="Arial" pitchFamily="34" charset="0"/>
            </a:endParaRPr>
          </a:p>
        </p:txBody>
      </p:sp>
      <p:sp>
        <p:nvSpPr>
          <p:cNvPr id="13" name="Rectangle 12"/>
          <p:cNvSpPr/>
          <p:nvPr/>
        </p:nvSpPr>
        <p:spPr>
          <a:xfrm>
            <a:off x="130067" y="3281017"/>
            <a:ext cx="9058275" cy="1708160"/>
          </a:xfrm>
          <a:prstGeom prst="rect">
            <a:avLst/>
          </a:prstGeom>
        </p:spPr>
        <p:txBody>
          <a:bodyPr wrap="square">
            <a:spAutoFit/>
          </a:bodyPr>
          <a:lstStyle/>
          <a:p>
            <a:pPr algn="just"/>
            <a:r>
              <a:rPr lang="vi-VN" sz="3500" b="1">
                <a:latin typeface="Times New Roman" pitchFamily="18" charset="0"/>
                <a:cs typeface="Times New Roman" pitchFamily="18" charset="0"/>
              </a:rPr>
              <a:t>- </a:t>
            </a:r>
            <a:r>
              <a:rPr lang="en-US" sz="3500" b="1" u="sng" smtClean="0">
                <a:solidFill>
                  <a:srgbClr val="00642D"/>
                </a:solidFill>
                <a:latin typeface="Times New Roman" pitchFamily="18" charset="0"/>
                <a:cs typeface="Times New Roman" pitchFamily="18" charset="0"/>
              </a:rPr>
              <a:t>Trả lời</a:t>
            </a:r>
            <a:r>
              <a:rPr lang="en-US" sz="3500" b="1" smtClean="0">
                <a:solidFill>
                  <a:srgbClr val="00642D"/>
                </a:solidFill>
                <a:latin typeface="Times New Roman" pitchFamily="18" charset="0"/>
                <a:cs typeface="Times New Roman" pitchFamily="18" charset="0"/>
              </a:rPr>
              <a:t>:</a:t>
            </a:r>
            <a:r>
              <a:rPr lang="en-US" sz="3500" b="1" smtClean="0">
                <a:latin typeface="Times New Roman" pitchFamily="18" charset="0"/>
                <a:cs typeface="Times New Roman" pitchFamily="18" charset="0"/>
              </a:rPr>
              <a:t> </a:t>
            </a:r>
            <a:r>
              <a:rPr lang="en-US" sz="3500" b="1" err="1">
                <a:latin typeface="Times New Roman" pitchFamily="18" charset="0"/>
                <a:cs typeface="Times New Roman" pitchFamily="18" charset="0"/>
              </a:rPr>
              <a:t>Lịch</a:t>
            </a:r>
            <a:r>
              <a:rPr lang="en-US" sz="3500" b="1">
                <a:latin typeface="Times New Roman" pitchFamily="18" charset="0"/>
                <a:cs typeface="Times New Roman" pitchFamily="18" charset="0"/>
              </a:rPr>
              <a:t> </a:t>
            </a:r>
            <a:r>
              <a:rPr lang="en-US" sz="3500" b="1" smtClean="0">
                <a:latin typeface="Times New Roman" pitchFamily="18" charset="0"/>
                <a:cs typeface="Times New Roman" pitchFamily="18" charset="0"/>
              </a:rPr>
              <a:t>sử là </a:t>
            </a:r>
            <a:r>
              <a:rPr lang="en-US" sz="3500" b="1">
                <a:latin typeface="Times New Roman" pitchFamily="18" charset="0"/>
                <a:cs typeface="Times New Roman" pitchFamily="18" charset="0"/>
              </a:rPr>
              <a:t>những gì </a:t>
            </a:r>
            <a:r>
              <a:rPr lang="en-US" sz="3500" b="1" i="1">
                <a:solidFill>
                  <a:srgbClr val="1403F7"/>
                </a:solidFill>
                <a:latin typeface="Times New Roman" pitchFamily="18" charset="0"/>
                <a:cs typeface="Times New Roman" pitchFamily="18" charset="0"/>
              </a:rPr>
              <a:t>đã xảy ra trong quá khứ</a:t>
            </a:r>
            <a:r>
              <a:rPr lang="en-US" sz="3500" b="1">
                <a:latin typeface="Times New Roman" pitchFamily="18" charset="0"/>
                <a:cs typeface="Times New Roman" pitchFamily="18" charset="0"/>
              </a:rPr>
              <a:t>, bao gồm mọi hoạt động của con người từ khi xuất hiện đến nay.</a:t>
            </a:r>
            <a:endParaRPr lang="en-US" sz="3500" b="1" dirty="0">
              <a:latin typeface="Times New Roman" pitchFamily="18" charset="0"/>
              <a:cs typeface="Times New Roman" pitchFamily="18" charset="0"/>
            </a:endParaRPr>
          </a:p>
        </p:txBody>
      </p:sp>
    </p:spTree>
    <p:extLst>
      <p:ext uri="{BB962C8B-B14F-4D97-AF65-F5344CB8AC3E}">
        <p14:creationId xmlns:p14="http://schemas.microsoft.com/office/powerpoint/2010/main" val="16002763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2000"/>
                                        <p:tgtEl>
                                          <p:spTgt spid="2">
                                            <p:txEl>
                                              <p:pRg st="0" end="0"/>
                                            </p:txEl>
                                          </p:spTgt>
                                        </p:tgtEl>
                                      </p:cBhvr>
                                    </p:animEffect>
                                    <p:anim calcmode="lin" valueType="num">
                                      <p:cBhvr>
                                        <p:cTn id="15"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grpId="0" nodeType="clickEffect">
                                  <p:stCondLst>
                                    <p:cond delay="0"/>
                                  </p:stCondLst>
                                  <p:childTnLst>
                                    <p:animEffect transition="out" filter="randombar(horizontal)">
                                      <p:cBhvr>
                                        <p:cTn id="28" dur="500"/>
                                        <p:tgtEl>
                                          <p:spTgt spid="2">
                                            <p:txEl>
                                              <p:pRg st="0" end="0"/>
                                            </p:txEl>
                                          </p:spTgt>
                                        </p:tgtEl>
                                      </p:cBhvr>
                                    </p:animEffect>
                                    <p:set>
                                      <p:cBhvr>
                                        <p:cTn id="29" dur="1" fill="hold">
                                          <p:stCondLst>
                                            <p:cond delay="499"/>
                                          </p:stCondLst>
                                        </p:cTn>
                                        <p:tgtEl>
                                          <p:spTgt spid="2">
                                            <p:txEl>
                                              <p:pRg st="0" end="0"/>
                                            </p:txEl>
                                          </p:spTgt>
                                        </p:tgtEl>
                                        <p:attrNameLst>
                                          <p:attrName>style.visibility</p:attrName>
                                        </p:attrNameLst>
                                      </p:cBhvr>
                                      <p:to>
                                        <p:strVal val="hidden"/>
                                      </p:to>
                                    </p:set>
                                  </p:childTnLst>
                                </p:cTn>
                              </p:par>
                              <p:par>
                                <p:cTn id="30" presetID="14" presetClass="exit" presetSubtype="10" fill="hold" grpId="0" nodeType="withEffect">
                                  <p:stCondLst>
                                    <p:cond delay="0"/>
                                  </p:stCondLst>
                                  <p:childTnLst>
                                    <p:animEffect transition="out" filter="randombar(horizontal)">
                                      <p:cBhvr>
                                        <p:cTn id="31" dur="500"/>
                                        <p:tgtEl>
                                          <p:spTgt spid="2">
                                            <p:txEl>
                                              <p:pRg st="1" end="1"/>
                                            </p:txEl>
                                          </p:spTgt>
                                        </p:tgtEl>
                                      </p:cBhvr>
                                    </p:animEffect>
                                    <p:set>
                                      <p:cBhvr>
                                        <p:cTn id="32" dur="1" fill="hold">
                                          <p:stCondLst>
                                            <p:cond delay="499"/>
                                          </p:stCondLst>
                                        </p:cTn>
                                        <p:tgtEl>
                                          <p:spTgt spid="2">
                                            <p:txEl>
                                              <p:pRg st="1" end="1"/>
                                            </p:txEl>
                                          </p:spTgt>
                                        </p:tgtEl>
                                        <p:attrNameLst>
                                          <p:attrName>style.visibility</p:attrName>
                                        </p:attrNameLst>
                                      </p:cBhvr>
                                      <p:to>
                                        <p:strVal val="hidden"/>
                                      </p:to>
                                    </p:set>
                                  </p:childTnLst>
                                </p:cTn>
                              </p:par>
                              <p:par>
                                <p:cTn id="33" presetID="22" presetClass="entr" presetSubtype="8" fill="hold" grpId="0" nodeType="with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Effect transition="in" filter="wipe(left)">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5725" y="3257550"/>
            <a:ext cx="9058275" cy="1708160"/>
          </a:xfrm>
          <a:prstGeom prst="rect">
            <a:avLst/>
          </a:prstGeom>
        </p:spPr>
        <p:txBody>
          <a:bodyPr wrap="square">
            <a:spAutoFit/>
          </a:bodyPr>
          <a:lstStyle/>
          <a:p>
            <a:pPr algn="just"/>
            <a:r>
              <a:rPr lang="vi-VN" sz="3500" b="1">
                <a:latin typeface="Times New Roman" pitchFamily="18" charset="0"/>
                <a:cs typeface="Times New Roman" pitchFamily="18" charset="0"/>
              </a:rPr>
              <a:t>- </a:t>
            </a:r>
            <a:r>
              <a:rPr lang="en-US" sz="3500" b="1" u="sng" smtClean="0">
                <a:solidFill>
                  <a:srgbClr val="00642D"/>
                </a:solidFill>
                <a:latin typeface="Times New Roman" pitchFamily="18" charset="0"/>
                <a:cs typeface="Times New Roman" pitchFamily="18" charset="0"/>
              </a:rPr>
              <a:t>Trả lời</a:t>
            </a:r>
            <a:r>
              <a:rPr lang="en-US" sz="3500" b="1" smtClean="0">
                <a:solidFill>
                  <a:srgbClr val="00642D"/>
                </a:solidFill>
                <a:latin typeface="Times New Roman" pitchFamily="18" charset="0"/>
                <a:cs typeface="Times New Roman" pitchFamily="18" charset="0"/>
              </a:rPr>
              <a:t>: </a:t>
            </a:r>
            <a:r>
              <a:rPr lang="en-US" sz="3500" b="1" smtClean="0">
                <a:latin typeface="Times New Roman" pitchFamily="18" charset="0"/>
                <a:cs typeface="Times New Roman" pitchFamily="18" charset="0"/>
              </a:rPr>
              <a:t>môn </a:t>
            </a:r>
            <a:r>
              <a:rPr lang="en-US" sz="3500" b="1" err="1">
                <a:latin typeface="Times New Roman" pitchFamily="18" charset="0"/>
                <a:cs typeface="Times New Roman" pitchFamily="18" charset="0"/>
              </a:rPr>
              <a:t>Lịch</a:t>
            </a:r>
            <a:r>
              <a:rPr lang="en-US" sz="3500" b="1">
                <a:latin typeface="Times New Roman" pitchFamily="18" charset="0"/>
                <a:cs typeface="Times New Roman" pitchFamily="18" charset="0"/>
              </a:rPr>
              <a:t> </a:t>
            </a:r>
            <a:r>
              <a:rPr lang="en-US" sz="3500" b="1" smtClean="0">
                <a:latin typeface="Times New Roman" pitchFamily="18" charset="0"/>
                <a:cs typeface="Times New Roman" pitchFamily="18" charset="0"/>
              </a:rPr>
              <a:t>sử </a:t>
            </a:r>
            <a:r>
              <a:rPr lang="en-US" sz="3500" b="1" err="1">
                <a:latin typeface="Times New Roman" pitchFamily="18" charset="0"/>
                <a:cs typeface="Times New Roman" pitchFamily="18" charset="0"/>
              </a:rPr>
              <a:t>là</a:t>
            </a:r>
            <a:r>
              <a:rPr lang="en-US" sz="3500" b="1">
                <a:latin typeface="Times New Roman" pitchFamily="18" charset="0"/>
                <a:cs typeface="Times New Roman" pitchFamily="18" charset="0"/>
              </a:rPr>
              <a:t> </a:t>
            </a:r>
            <a:r>
              <a:rPr lang="en-US" sz="3500" b="1" smtClean="0">
                <a:latin typeface="Times New Roman" pitchFamily="18" charset="0"/>
                <a:cs typeface="Times New Roman" pitchFamily="18" charset="0"/>
              </a:rPr>
              <a:t>1 môn </a:t>
            </a:r>
            <a:r>
              <a:rPr lang="en-US" sz="3500" b="1" dirty="0" err="1">
                <a:latin typeface="Times New Roman" pitchFamily="18" charset="0"/>
                <a:cs typeface="Times New Roman" pitchFamily="18" charset="0"/>
              </a:rPr>
              <a:t>học</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tìm</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hiểu</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về</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lịch</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sử</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loài</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người</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bao</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gồm</a:t>
            </a:r>
            <a:r>
              <a:rPr lang="en-US" sz="3500" b="1" dirty="0">
                <a:latin typeface="Times New Roman" pitchFamily="18" charset="0"/>
                <a:cs typeface="Times New Roman" pitchFamily="18" charset="0"/>
              </a:rPr>
              <a:t> </a:t>
            </a:r>
            <a:r>
              <a:rPr lang="en-US" sz="3500" b="1" dirty="0" err="1" smtClean="0">
                <a:latin typeface="Times New Roman" pitchFamily="18" charset="0"/>
                <a:cs typeface="Times New Roman" pitchFamily="18" charset="0"/>
              </a:rPr>
              <a:t>những</a:t>
            </a:r>
            <a:r>
              <a:rPr lang="en-US" sz="3500" b="1" dirty="0" smtClean="0">
                <a:latin typeface="Times New Roman" pitchFamily="18" charset="0"/>
                <a:cs typeface="Times New Roman" pitchFamily="18" charset="0"/>
              </a:rPr>
              <a:t> </a:t>
            </a:r>
            <a:r>
              <a:rPr lang="en-US" sz="3500" b="1" dirty="0" err="1">
                <a:latin typeface="Times New Roman" pitchFamily="18" charset="0"/>
                <a:cs typeface="Times New Roman" pitchFamily="18" charset="0"/>
              </a:rPr>
              <a:t>hoạt</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động</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của</a:t>
            </a:r>
            <a:r>
              <a:rPr lang="en-US" sz="3500" b="1" dirty="0">
                <a:latin typeface="Times New Roman" pitchFamily="18" charset="0"/>
                <a:cs typeface="Times New Roman" pitchFamily="18" charset="0"/>
              </a:rPr>
              <a:t> con </a:t>
            </a:r>
            <a:r>
              <a:rPr lang="en-US" sz="3500" b="1" dirty="0" err="1">
                <a:latin typeface="Times New Roman" pitchFamily="18" charset="0"/>
                <a:cs typeface="Times New Roman" pitchFamily="18" charset="0"/>
              </a:rPr>
              <a:t>người</a:t>
            </a:r>
            <a:r>
              <a:rPr lang="en-US" sz="3500" b="1" dirty="0">
                <a:latin typeface="Times New Roman" pitchFamily="18" charset="0"/>
                <a:cs typeface="Times New Roman" pitchFamily="18" charset="0"/>
              </a:rPr>
              <a:t> </a:t>
            </a:r>
            <a:r>
              <a:rPr lang="en-US" sz="3500" b="1" dirty="0" err="1" smtClean="0">
                <a:latin typeface="Times New Roman" pitchFamily="18" charset="0"/>
                <a:cs typeface="Times New Roman" pitchFamily="18" charset="0"/>
              </a:rPr>
              <a:t>trong</a:t>
            </a:r>
            <a:r>
              <a:rPr lang="en-US" sz="3500" b="1" dirty="0" smtClean="0">
                <a:latin typeface="Times New Roman" pitchFamily="18" charset="0"/>
                <a:cs typeface="Times New Roman" pitchFamily="18" charset="0"/>
              </a:rPr>
              <a:t> </a:t>
            </a:r>
            <a:r>
              <a:rPr lang="en-US" sz="3500" b="1" dirty="0" err="1">
                <a:latin typeface="Times New Roman" pitchFamily="18" charset="0"/>
                <a:cs typeface="Times New Roman" pitchFamily="18" charset="0"/>
              </a:rPr>
              <a:t>quá</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khứ</a:t>
            </a:r>
            <a:r>
              <a:rPr lang="vi-VN" sz="3500" b="1" dirty="0">
                <a:latin typeface="Times New Roman" pitchFamily="18" charset="0"/>
                <a:cs typeface="Times New Roman" pitchFamily="18" charset="0"/>
              </a:rPr>
              <a:t>.</a:t>
            </a:r>
            <a:endParaRPr lang="en-US" sz="3500" b="1" dirty="0">
              <a:latin typeface="Times New Roman" pitchFamily="18" charset="0"/>
              <a:cs typeface="Times New Roman" pitchFamily="18" charset="0"/>
            </a:endParaRPr>
          </a:p>
        </p:txBody>
      </p:sp>
      <p:pic>
        <p:nvPicPr>
          <p:cNvPr id="10" name="Picture 1"/>
          <p:cNvPicPr>
            <a:picLocks noChangeAspect="1" noChangeArrowheads="1"/>
          </p:cNvPicPr>
          <p:nvPr/>
        </p:nvPicPr>
        <p:blipFill>
          <a:blip r:embed="rId2"/>
          <a:srcRect/>
          <a:stretch>
            <a:fillRect/>
          </a:stretch>
        </p:blipFill>
        <p:spPr bwMode="auto">
          <a:xfrm>
            <a:off x="85725" y="57150"/>
            <a:ext cx="1066800" cy="685800"/>
          </a:xfrm>
          <a:prstGeom prst="rect">
            <a:avLst/>
          </a:prstGeom>
          <a:noFill/>
          <a:ln w="9525">
            <a:noFill/>
            <a:round/>
            <a:headEnd/>
            <a:tailEnd/>
          </a:ln>
        </p:spPr>
      </p:pic>
      <p:sp>
        <p:nvSpPr>
          <p:cNvPr id="11" name="Horizontal Scroll 10"/>
          <p:cNvSpPr/>
          <p:nvPr/>
        </p:nvSpPr>
        <p:spPr>
          <a:xfrm>
            <a:off x="1457325" y="-57150"/>
            <a:ext cx="7000875" cy="876300"/>
          </a:xfrm>
          <a:prstGeom prst="horizontalScroll">
            <a:avLst/>
          </a:prstGeom>
          <a:solidFill>
            <a:srgbClr val="11F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smtClean="0">
              <a:solidFill>
                <a:srgbClr val="0070C0"/>
              </a:solidFill>
              <a:latin typeface="+mj-lt"/>
            </a:endParaRPr>
          </a:p>
          <a:p>
            <a:pPr algn="ctr">
              <a:spcBef>
                <a:spcPts val="0"/>
              </a:spcBef>
              <a:spcAft>
                <a:spcPts val="1200"/>
              </a:spcAft>
            </a:pPr>
            <a:r>
              <a:rPr lang="vi-VN" sz="4000" b="1" dirty="0" smtClean="0">
                <a:solidFill>
                  <a:srgbClr val="0070C0"/>
                </a:solidFill>
                <a:latin typeface="+mj-lt"/>
              </a:rPr>
              <a:t>Bài </a:t>
            </a:r>
            <a:r>
              <a:rPr lang="vi-VN" sz="4000" b="1" dirty="0">
                <a:solidFill>
                  <a:srgbClr val="0070C0"/>
                </a:solidFill>
                <a:latin typeface="+mj-lt"/>
              </a:rPr>
              <a:t>1: </a:t>
            </a:r>
            <a:r>
              <a:rPr lang="vi-VN" sz="4000" b="1" dirty="0">
                <a:solidFill>
                  <a:srgbClr val="FF0000"/>
                </a:solidFill>
                <a:latin typeface="+mj-lt"/>
                <a:cs typeface="Times New Roman" pitchFamily="18" charset="0"/>
              </a:rPr>
              <a:t>LỊCH SỬ LÀ GÌ </a:t>
            </a:r>
            <a:r>
              <a:rPr lang="en-US" sz="4000" b="1" dirty="0">
                <a:solidFill>
                  <a:srgbClr val="FF0000"/>
                </a:solidFill>
                <a:latin typeface="+mj-lt"/>
                <a:cs typeface="Times New Roman" pitchFamily="18" charset="0"/>
              </a:rPr>
              <a:t>?</a:t>
            </a:r>
          </a:p>
          <a:p>
            <a:pPr algn="ctr"/>
            <a:endParaRPr lang="vi-VN" dirty="0"/>
          </a:p>
        </p:txBody>
      </p:sp>
      <p:sp>
        <p:nvSpPr>
          <p:cNvPr id="12" name="Rectangle 11"/>
          <p:cNvSpPr/>
          <p:nvPr/>
        </p:nvSpPr>
        <p:spPr>
          <a:xfrm>
            <a:off x="85725" y="857248"/>
            <a:ext cx="4760999" cy="419102"/>
          </a:xfrm>
          <a:prstGeom prst="rect">
            <a:avLst/>
          </a:prstGeom>
          <a:solidFill>
            <a:schemeClr val="bg1"/>
          </a:solidFill>
          <a:effectLst>
            <a:innerShdw blurRad="63500" dist="50800" dir="2700000">
              <a:prstClr val="black">
                <a:alpha val="50000"/>
              </a:prstClr>
            </a:innerShdw>
          </a:effectLst>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500" b="1" kern="1200" dirty="0" smtClean="0">
                <a:solidFill>
                  <a:srgbClr val="FF0000"/>
                </a:solidFill>
                <a:latin typeface="Times New Roman" panose="02020603050405020304" pitchFamily="18" charset="0"/>
                <a:cs typeface="Times New Roman" panose="02020603050405020304" pitchFamily="18" charset="0"/>
              </a:rPr>
              <a:t>I. </a:t>
            </a:r>
            <a:r>
              <a:rPr lang="en-US" sz="2500" b="1" dirty="0" smtClean="0">
                <a:solidFill>
                  <a:srgbClr val="FF0000"/>
                </a:solidFill>
                <a:latin typeface="Times New Roman" panose="02020603050405020304" pitchFamily="18" charset="0"/>
                <a:cs typeface="Times New Roman" panose="02020603050405020304" pitchFamily="18" charset="0"/>
              </a:rPr>
              <a:t>LỊCH SỬ VÀ MÔN LỊCH SỬ</a:t>
            </a:r>
            <a:endParaRPr lang="vi-VN" sz="2500" b="1" kern="1200" dirty="0">
              <a:solidFill>
                <a:srgbClr val="FF0000"/>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1457324" y="1352550"/>
            <a:ext cx="6543675" cy="1524000"/>
            <a:chOff x="1600200" y="1733550"/>
            <a:chExt cx="5181600" cy="1151319"/>
          </a:xfrm>
        </p:grpSpPr>
        <p:sp>
          <p:nvSpPr>
            <p:cNvPr id="13" name="Rectangle 12"/>
            <p:cNvSpPr/>
            <p:nvPr/>
          </p:nvSpPr>
          <p:spPr>
            <a:xfrm>
              <a:off x="1600200" y="1962150"/>
              <a:ext cx="5181600" cy="922719"/>
            </a:xfrm>
            <a:prstGeom prst="rect">
              <a:avLst/>
            </a:prstGeom>
            <a:solidFill>
              <a:schemeClr val="bg1">
                <a:lumMod val="95000"/>
              </a:schemeClr>
            </a:solidFill>
            <a:ln>
              <a:no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Hỏi</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Môn</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Lịch</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sử</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là</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gì</a:t>
              </a:r>
              <a:r>
                <a:rPr lang="en-US" sz="3500" b="1" dirty="0" smtClean="0">
                  <a:solidFill>
                    <a:srgbClr val="1403F7"/>
                  </a:solidFill>
                  <a:latin typeface="Times New Roman" pitchFamily="18" charset="0"/>
                  <a:cs typeface="Times New Roman" pitchFamily="18" charset="0"/>
                </a:rPr>
                <a:t> ?</a:t>
              </a:r>
              <a:endParaRPr lang="en-US" sz="3500" b="1" dirty="0">
                <a:solidFill>
                  <a:srgbClr val="1403F7"/>
                </a:solidFill>
                <a:latin typeface="Times New Roman" pitchFamily="18" charset="0"/>
                <a:cs typeface="Times New Roman" pitchFamily="18" charset="0"/>
              </a:endParaRPr>
            </a:p>
          </p:txBody>
        </p:sp>
        <p:pic>
          <p:nvPicPr>
            <p:cNvPr id="14" name="Picture 19" descr="question_pop_up_from_box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33550"/>
              <a:ext cx="11430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14213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Lst>
          </a:blip>
          <a:srcRect l="48809" t="22052" r="16667" b="25037"/>
          <a:stretch/>
        </p:blipFill>
        <p:spPr>
          <a:xfrm>
            <a:off x="0" y="17476"/>
            <a:ext cx="9144000" cy="51260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Rectangle 1"/>
          <p:cNvSpPr/>
          <p:nvPr/>
        </p:nvSpPr>
        <p:spPr>
          <a:xfrm>
            <a:off x="4800600" y="1885950"/>
            <a:ext cx="137160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114800" y="2305255"/>
            <a:ext cx="426720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800" y="2678841"/>
            <a:ext cx="655320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1278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857249"/>
            <a:ext cx="6248400" cy="416334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2819400" y="4476750"/>
            <a:ext cx="62484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rgbClr val="000000"/>
                </a:solidFill>
              </a:rPr>
              <a:t>Hình 1.1: Rồng đá trước thềm điện Kính Thiên thế kỉ XV, khu di tích Hoàng thành Thăng Long, Hà Nội</a:t>
            </a:r>
            <a:endParaRPr lang="vi-VN" dirty="0">
              <a:solidFill>
                <a:srgbClr val="000000"/>
              </a:solidFill>
            </a:endParaRPr>
          </a:p>
        </p:txBody>
      </p:sp>
      <p:sp>
        <p:nvSpPr>
          <p:cNvPr id="6" name="Rectangle 5"/>
          <p:cNvSpPr/>
          <p:nvPr/>
        </p:nvSpPr>
        <p:spPr>
          <a:xfrm>
            <a:off x="76200" y="1047750"/>
            <a:ext cx="2665413" cy="2677656"/>
          </a:xfrm>
          <a:prstGeom prst="rect">
            <a:avLst/>
          </a:prstGeom>
        </p:spPr>
        <p:txBody>
          <a:bodyPr wrap="square">
            <a:spAutoFit/>
          </a:bodyPr>
          <a:lstStyle/>
          <a:p>
            <a:pPr algn="just"/>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sát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hình</a:t>
            </a:r>
            <a:r>
              <a:rPr lang="en-US" sz="2800" b="1" dirty="0" smtClean="0">
                <a:solidFill>
                  <a:srgbClr val="FF0000"/>
                </a:solidFill>
                <a:latin typeface="Times New Roman" pitchFamily="18" charset="0"/>
                <a:cs typeface="Times New Roman" pitchFamily="18" charset="0"/>
              </a:rPr>
              <a:t> 1.1,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đặt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ra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những</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hỏi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để</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quá</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khứ</a:t>
            </a:r>
            <a:r>
              <a:rPr lang="en-US" sz="2800" b="1" dirty="0" smtClean="0">
                <a:solidFill>
                  <a:srgbClr val="FF0000"/>
                </a:solidFill>
                <a:latin typeface="Times New Roman" pitchFamily="18" charset="0"/>
                <a:cs typeface="Times New Roman" pitchFamily="18" charset="0"/>
              </a:rPr>
              <a:t> ?</a:t>
            </a:r>
            <a:endParaRPr lang="vi-VN" sz="2800" dirty="0"/>
          </a:p>
        </p:txBody>
      </p:sp>
      <p:pic>
        <p:nvPicPr>
          <p:cNvPr id="7" name="Picture 1"/>
          <p:cNvPicPr>
            <a:picLocks noChangeAspect="1" noChangeArrowheads="1"/>
          </p:cNvPicPr>
          <p:nvPr/>
        </p:nvPicPr>
        <p:blipFill>
          <a:blip r:embed="rId3"/>
          <a:srcRect/>
          <a:stretch>
            <a:fillRect/>
          </a:stretch>
        </p:blipFill>
        <p:spPr bwMode="auto">
          <a:xfrm>
            <a:off x="85725" y="57150"/>
            <a:ext cx="1066800" cy="800100"/>
          </a:xfrm>
          <a:prstGeom prst="rect">
            <a:avLst/>
          </a:prstGeom>
          <a:noFill/>
          <a:ln w="9525">
            <a:noFill/>
            <a:round/>
            <a:headEnd/>
            <a:tailEnd/>
          </a:ln>
        </p:spPr>
      </p:pic>
      <p:sp>
        <p:nvSpPr>
          <p:cNvPr id="9" name="Horizontal Scroll 8"/>
          <p:cNvSpPr/>
          <p:nvPr/>
        </p:nvSpPr>
        <p:spPr>
          <a:xfrm>
            <a:off x="1457325" y="-19050"/>
            <a:ext cx="7000875" cy="876300"/>
          </a:xfrm>
          <a:prstGeom prst="horizontalScroll">
            <a:avLst/>
          </a:prstGeom>
          <a:solidFill>
            <a:srgbClr val="11F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smtClean="0">
              <a:solidFill>
                <a:srgbClr val="0070C0"/>
              </a:solidFill>
              <a:latin typeface="+mj-lt"/>
            </a:endParaRPr>
          </a:p>
          <a:p>
            <a:pPr algn="ctr">
              <a:spcBef>
                <a:spcPts val="0"/>
              </a:spcBef>
              <a:spcAft>
                <a:spcPts val="1200"/>
              </a:spcAft>
            </a:pPr>
            <a:r>
              <a:rPr lang="vi-VN" sz="4000" b="1" dirty="0" smtClean="0">
                <a:solidFill>
                  <a:srgbClr val="0070C0"/>
                </a:solidFill>
                <a:latin typeface="+mj-lt"/>
              </a:rPr>
              <a:t>Bài </a:t>
            </a:r>
            <a:r>
              <a:rPr lang="vi-VN" sz="4000" b="1" dirty="0">
                <a:solidFill>
                  <a:srgbClr val="0070C0"/>
                </a:solidFill>
                <a:latin typeface="+mj-lt"/>
              </a:rPr>
              <a:t>1: </a:t>
            </a:r>
            <a:r>
              <a:rPr lang="vi-VN" sz="4000" b="1" dirty="0">
                <a:solidFill>
                  <a:srgbClr val="FF0000"/>
                </a:solidFill>
                <a:latin typeface="+mj-lt"/>
                <a:cs typeface="Times New Roman" pitchFamily="18" charset="0"/>
              </a:rPr>
              <a:t>LỊCH SỬ LÀ GÌ </a:t>
            </a:r>
            <a:r>
              <a:rPr lang="en-US" sz="4000" b="1" dirty="0">
                <a:solidFill>
                  <a:srgbClr val="FF0000"/>
                </a:solidFill>
                <a:latin typeface="+mj-lt"/>
                <a:cs typeface="Times New Roman" pitchFamily="18" charset="0"/>
              </a:rPr>
              <a:t>?</a:t>
            </a:r>
          </a:p>
          <a:p>
            <a:pPr algn="ctr"/>
            <a:endParaRPr lang="vi-VN" dirty="0"/>
          </a:p>
        </p:txBody>
      </p:sp>
    </p:spTree>
    <p:extLst>
      <p:ext uri="{BB962C8B-B14F-4D97-AF65-F5344CB8AC3E}">
        <p14:creationId xmlns:p14="http://schemas.microsoft.com/office/powerpoint/2010/main" val="21941749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Ảnh Động Con Vật 107"/>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100" y="1908402"/>
            <a:ext cx="780295" cy="71292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Ảnh Động Con Vật 68"/>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9058" y="3471867"/>
            <a:ext cx="590381" cy="6551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46105" y="2343018"/>
            <a:ext cx="7315200" cy="630942"/>
          </a:xfrm>
          <a:prstGeom prst="rect">
            <a:avLst/>
          </a:prstGeom>
        </p:spPr>
        <p:txBody>
          <a:bodyPr wrap="square">
            <a:spAutoFit/>
          </a:bodyPr>
          <a:lstStyle/>
          <a:p>
            <a:pPr algn="just"/>
            <a:r>
              <a:rPr lang="vi-VN" sz="3500" b="1" dirty="0">
                <a:latin typeface="Times New Roman" pitchFamily="18" charset="0"/>
                <a:cs typeface="Times New Roman" pitchFamily="18" charset="0"/>
              </a:rPr>
              <a:t>-</a:t>
            </a:r>
            <a:r>
              <a:rPr lang="vi-VN" sz="3500" b="1" dirty="0">
                <a:solidFill>
                  <a:srgbClr val="1403F7"/>
                </a:solidFill>
                <a:latin typeface="Times New Roman" pitchFamily="18" charset="0"/>
                <a:cs typeface="Times New Roman" pitchFamily="18" charset="0"/>
              </a:rPr>
              <a:t> </a:t>
            </a:r>
            <a:r>
              <a:rPr lang="en-US" sz="3500" b="1" u="sng" err="1">
                <a:solidFill>
                  <a:srgbClr val="1403F7"/>
                </a:solidFill>
                <a:latin typeface="Times New Roman" pitchFamily="18" charset="0"/>
                <a:cs typeface="Times New Roman" pitchFamily="18" charset="0"/>
              </a:rPr>
              <a:t>Lịch</a:t>
            </a:r>
            <a:r>
              <a:rPr lang="en-US" sz="3500" b="1" u="sng">
                <a:solidFill>
                  <a:srgbClr val="1403F7"/>
                </a:solidFill>
                <a:latin typeface="Times New Roman" pitchFamily="18" charset="0"/>
                <a:cs typeface="Times New Roman" pitchFamily="18" charset="0"/>
              </a:rPr>
              <a:t> </a:t>
            </a:r>
            <a:r>
              <a:rPr lang="en-US" sz="3500" b="1" u="sng" smtClean="0">
                <a:solidFill>
                  <a:srgbClr val="1403F7"/>
                </a:solidFill>
                <a:latin typeface="Times New Roman" pitchFamily="18" charset="0"/>
                <a:cs typeface="Times New Roman" pitchFamily="18" charset="0"/>
              </a:rPr>
              <a:t>sử:</a:t>
            </a:r>
            <a:r>
              <a:rPr lang="en-US" sz="3500" b="1" smtClean="0">
                <a:solidFill>
                  <a:srgbClr val="1403F7"/>
                </a:solidFill>
                <a:latin typeface="Times New Roman" pitchFamily="18" charset="0"/>
                <a:cs typeface="Times New Roman" pitchFamily="18" charset="0"/>
              </a:rPr>
              <a:t> </a:t>
            </a:r>
            <a:endParaRPr lang="en-US" sz="3500" b="1" dirty="0">
              <a:latin typeface="Times New Roman" pitchFamily="18" charset="0"/>
              <a:cs typeface="Times New Roman" pitchFamily="18" charset="0"/>
            </a:endParaRPr>
          </a:p>
        </p:txBody>
      </p:sp>
      <p:sp>
        <p:nvSpPr>
          <p:cNvPr id="8" name="Rectangle 7"/>
          <p:cNvSpPr/>
          <p:nvPr/>
        </p:nvSpPr>
        <p:spPr>
          <a:xfrm>
            <a:off x="1752600" y="3790950"/>
            <a:ext cx="7239000" cy="630942"/>
          </a:xfrm>
          <a:prstGeom prst="rect">
            <a:avLst/>
          </a:prstGeom>
        </p:spPr>
        <p:txBody>
          <a:bodyPr wrap="square">
            <a:spAutoFit/>
          </a:bodyPr>
          <a:lstStyle/>
          <a:p>
            <a:pPr algn="just"/>
            <a:r>
              <a:rPr lang="vi-VN" sz="3500" b="1" dirty="0">
                <a:latin typeface="Times New Roman" pitchFamily="18" charset="0"/>
                <a:cs typeface="Times New Roman" pitchFamily="18" charset="0"/>
              </a:rPr>
              <a:t>- </a:t>
            </a:r>
            <a:r>
              <a:rPr lang="en-US" sz="3500" b="1" u="sng" dirty="0" err="1">
                <a:solidFill>
                  <a:srgbClr val="1403F7"/>
                </a:solidFill>
                <a:latin typeface="Times New Roman" pitchFamily="18" charset="0"/>
                <a:cs typeface="Times New Roman" pitchFamily="18" charset="0"/>
              </a:rPr>
              <a:t>Môn</a:t>
            </a:r>
            <a:r>
              <a:rPr lang="en-US" sz="3500" b="1" u="sng" dirty="0">
                <a:solidFill>
                  <a:srgbClr val="1403F7"/>
                </a:solidFill>
                <a:latin typeface="Times New Roman" pitchFamily="18" charset="0"/>
                <a:cs typeface="Times New Roman" pitchFamily="18" charset="0"/>
              </a:rPr>
              <a:t> </a:t>
            </a:r>
            <a:r>
              <a:rPr lang="en-US" sz="3500" b="1" u="sng" err="1">
                <a:solidFill>
                  <a:srgbClr val="1403F7"/>
                </a:solidFill>
                <a:latin typeface="Times New Roman" pitchFamily="18" charset="0"/>
                <a:cs typeface="Times New Roman" pitchFamily="18" charset="0"/>
              </a:rPr>
              <a:t>Lịch</a:t>
            </a:r>
            <a:r>
              <a:rPr lang="en-US" sz="3500" b="1" u="sng">
                <a:solidFill>
                  <a:srgbClr val="1403F7"/>
                </a:solidFill>
                <a:latin typeface="Times New Roman" pitchFamily="18" charset="0"/>
                <a:cs typeface="Times New Roman" pitchFamily="18" charset="0"/>
              </a:rPr>
              <a:t> </a:t>
            </a:r>
            <a:r>
              <a:rPr lang="en-US" sz="3500" b="1" u="sng" smtClean="0">
                <a:solidFill>
                  <a:srgbClr val="1403F7"/>
                </a:solidFill>
                <a:latin typeface="Times New Roman" pitchFamily="18" charset="0"/>
                <a:cs typeface="Times New Roman" pitchFamily="18" charset="0"/>
              </a:rPr>
              <a:t>sử:</a:t>
            </a:r>
            <a:r>
              <a:rPr lang="en-US" sz="3500" b="1" smtClean="0">
                <a:solidFill>
                  <a:srgbClr val="1403F7"/>
                </a:solidFill>
                <a:latin typeface="Times New Roman" pitchFamily="18" charset="0"/>
                <a:cs typeface="Times New Roman" pitchFamily="18" charset="0"/>
              </a:rPr>
              <a:t> </a:t>
            </a:r>
            <a:endParaRPr lang="en-US" sz="3500" b="1" dirty="0">
              <a:latin typeface="Times New Roman" pitchFamily="18" charset="0"/>
              <a:cs typeface="Times New Roman" pitchFamily="18" charset="0"/>
            </a:endParaRPr>
          </a:p>
        </p:txBody>
      </p:sp>
      <p:pic>
        <p:nvPicPr>
          <p:cNvPr id="10" name="Picture 1"/>
          <p:cNvPicPr>
            <a:picLocks noChangeAspect="1" noChangeArrowheads="1"/>
          </p:cNvPicPr>
          <p:nvPr/>
        </p:nvPicPr>
        <p:blipFill>
          <a:blip r:embed="rId4"/>
          <a:srcRect/>
          <a:stretch>
            <a:fillRect/>
          </a:stretch>
        </p:blipFill>
        <p:spPr bwMode="auto">
          <a:xfrm>
            <a:off x="85725" y="57150"/>
            <a:ext cx="1066800" cy="685800"/>
          </a:xfrm>
          <a:prstGeom prst="rect">
            <a:avLst/>
          </a:prstGeom>
          <a:noFill/>
          <a:ln w="9525">
            <a:noFill/>
            <a:round/>
            <a:headEnd/>
            <a:tailEnd/>
          </a:ln>
        </p:spPr>
      </p:pic>
      <p:sp>
        <p:nvSpPr>
          <p:cNvPr id="11" name="Horizontal Scroll 10"/>
          <p:cNvSpPr/>
          <p:nvPr/>
        </p:nvSpPr>
        <p:spPr>
          <a:xfrm>
            <a:off x="1457325" y="-57150"/>
            <a:ext cx="7000875" cy="876300"/>
          </a:xfrm>
          <a:prstGeom prst="horizontalScroll">
            <a:avLst/>
          </a:prstGeom>
          <a:solidFill>
            <a:srgbClr val="11F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smtClean="0">
              <a:solidFill>
                <a:srgbClr val="0070C0"/>
              </a:solidFill>
              <a:latin typeface="+mj-lt"/>
            </a:endParaRPr>
          </a:p>
          <a:p>
            <a:pPr algn="ctr">
              <a:spcBef>
                <a:spcPts val="0"/>
              </a:spcBef>
              <a:spcAft>
                <a:spcPts val="1200"/>
              </a:spcAft>
            </a:pPr>
            <a:r>
              <a:rPr lang="vi-VN" sz="4000" b="1" dirty="0" smtClean="0">
                <a:solidFill>
                  <a:srgbClr val="0070C0"/>
                </a:solidFill>
                <a:latin typeface="+mj-lt"/>
              </a:rPr>
              <a:t>Bài </a:t>
            </a:r>
            <a:r>
              <a:rPr lang="vi-VN" sz="4000" b="1" dirty="0">
                <a:solidFill>
                  <a:srgbClr val="0070C0"/>
                </a:solidFill>
                <a:latin typeface="+mj-lt"/>
              </a:rPr>
              <a:t>1: </a:t>
            </a:r>
            <a:r>
              <a:rPr lang="vi-VN" sz="4000" b="1" dirty="0">
                <a:solidFill>
                  <a:srgbClr val="FF0000"/>
                </a:solidFill>
                <a:latin typeface="+mj-lt"/>
                <a:cs typeface="Times New Roman" pitchFamily="18" charset="0"/>
              </a:rPr>
              <a:t>LỊCH SỬ LÀ GÌ </a:t>
            </a:r>
            <a:r>
              <a:rPr lang="en-US" sz="4000" b="1" dirty="0">
                <a:solidFill>
                  <a:srgbClr val="FF0000"/>
                </a:solidFill>
                <a:latin typeface="+mj-lt"/>
                <a:cs typeface="Times New Roman" pitchFamily="18" charset="0"/>
              </a:rPr>
              <a:t>?</a:t>
            </a:r>
          </a:p>
          <a:p>
            <a:pPr algn="ctr"/>
            <a:endParaRPr lang="vi-VN" dirty="0"/>
          </a:p>
        </p:txBody>
      </p:sp>
      <p:pic>
        <p:nvPicPr>
          <p:cNvPr id="14" name="Picture 16" descr="buch00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543068"/>
            <a:ext cx="861776" cy="709789"/>
          </a:xfrm>
          <a:prstGeom prst="rect">
            <a:avLst/>
          </a:prstGeom>
          <a:noFill/>
          <a:extLst>
            <a:ext uri="{909E8E84-426E-40DD-AFC4-6F175D3DCCD1}">
              <a14:hiddenFill xmlns:a14="http://schemas.microsoft.com/office/drawing/2010/main">
                <a:solidFill>
                  <a:srgbClr val="FFFFFF"/>
                </a:solidFill>
              </a14:hiddenFill>
            </a:ext>
          </a:extLst>
        </p:spPr>
      </p:pic>
      <p:sp>
        <p:nvSpPr>
          <p:cNvPr id="2" name="Bent-Up Arrow 1"/>
          <p:cNvSpPr/>
          <p:nvPr/>
        </p:nvSpPr>
        <p:spPr>
          <a:xfrm rot="5400000">
            <a:off x="750445" y="1830287"/>
            <a:ext cx="1366136" cy="561976"/>
          </a:xfrm>
          <a:prstGeom prst="bentUp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Bent-Up Arrow 8"/>
          <p:cNvSpPr/>
          <p:nvPr/>
        </p:nvSpPr>
        <p:spPr>
          <a:xfrm rot="5400000">
            <a:off x="655080" y="3226830"/>
            <a:ext cx="1600200" cy="594839"/>
          </a:xfrm>
          <a:prstGeom prst="bentUp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a:off x="622904" y="1097399"/>
            <a:ext cx="4760999" cy="419102"/>
          </a:xfrm>
          <a:prstGeom prst="rect">
            <a:avLst/>
          </a:prstGeom>
          <a:solidFill>
            <a:schemeClr val="bg1"/>
          </a:solidFill>
          <a:effectLst>
            <a:innerShdw blurRad="63500" dist="50800" dir="2700000">
              <a:prstClr val="black">
                <a:alpha val="50000"/>
              </a:prstClr>
            </a:innerShdw>
          </a:effectLst>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500" b="1" kern="1200" dirty="0" smtClean="0">
                <a:solidFill>
                  <a:srgbClr val="FF0000"/>
                </a:solidFill>
                <a:latin typeface="Times New Roman" panose="02020603050405020304" pitchFamily="18" charset="0"/>
                <a:cs typeface="Times New Roman" panose="02020603050405020304" pitchFamily="18" charset="0"/>
              </a:rPr>
              <a:t>I. </a:t>
            </a:r>
            <a:r>
              <a:rPr lang="en-US" sz="2500" b="1" dirty="0" smtClean="0">
                <a:solidFill>
                  <a:srgbClr val="FF0000"/>
                </a:solidFill>
                <a:latin typeface="Times New Roman" panose="02020603050405020304" pitchFamily="18" charset="0"/>
                <a:cs typeface="Times New Roman" panose="02020603050405020304" pitchFamily="18" charset="0"/>
              </a:rPr>
              <a:t>LỊCH SỬ VÀ MÔN LỊCH SỬ</a:t>
            </a:r>
            <a:endParaRPr lang="vi-VN" sz="2500" b="1" kern="12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751340" y="2389185"/>
            <a:ext cx="7366588" cy="1169551"/>
          </a:xfrm>
          <a:prstGeom prst="rect">
            <a:avLst/>
          </a:prstGeom>
        </p:spPr>
        <p:txBody>
          <a:bodyPr wrap="square">
            <a:spAutoFit/>
          </a:bodyPr>
          <a:lstStyle/>
          <a:p>
            <a:pPr algn="just"/>
            <a:r>
              <a:rPr lang="en-US" sz="3500" b="1">
                <a:latin typeface="Times New Roman" pitchFamily="18" charset="0"/>
                <a:cs typeface="Times New Roman" pitchFamily="18" charset="0"/>
              </a:rPr>
              <a:t> </a:t>
            </a:r>
            <a:r>
              <a:rPr lang="en-US" sz="3500" b="1" smtClean="0">
                <a:latin typeface="Times New Roman" pitchFamily="18" charset="0"/>
                <a:cs typeface="Times New Roman" pitchFamily="18" charset="0"/>
              </a:rPr>
              <a:t>                là</a:t>
            </a:r>
            <a:r>
              <a:rPr lang="en-US" sz="3500" b="1" smtClean="0">
                <a:solidFill>
                  <a:srgbClr val="1403F7"/>
                </a:solidFill>
                <a:latin typeface="Times New Roman" pitchFamily="18" charset="0"/>
                <a:cs typeface="Times New Roman" pitchFamily="18" charset="0"/>
              </a:rPr>
              <a:t> </a:t>
            </a:r>
            <a:r>
              <a:rPr lang="en-US" sz="3500" b="1" dirty="0" err="1">
                <a:latin typeface="Times New Roman" pitchFamily="18" charset="0"/>
                <a:cs typeface="Times New Roman" pitchFamily="18" charset="0"/>
              </a:rPr>
              <a:t>những</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gì</a:t>
            </a:r>
            <a:r>
              <a:rPr lang="en-US" sz="3500" b="1" dirty="0">
                <a:latin typeface="Times New Roman" pitchFamily="18" charset="0"/>
                <a:cs typeface="Times New Roman" pitchFamily="18" charset="0"/>
              </a:rPr>
              <a:t> </a:t>
            </a:r>
            <a:r>
              <a:rPr lang="en-US" sz="3500" b="1" dirty="0" err="1" smtClean="0">
                <a:latin typeface="Times New Roman" pitchFamily="18" charset="0"/>
                <a:cs typeface="Times New Roman" pitchFamily="18" charset="0"/>
              </a:rPr>
              <a:t>đã</a:t>
            </a:r>
            <a:r>
              <a:rPr lang="en-US" sz="3500" b="1" dirty="0" smtClean="0">
                <a:latin typeface="Times New Roman" pitchFamily="18" charset="0"/>
                <a:cs typeface="Times New Roman" pitchFamily="18" charset="0"/>
              </a:rPr>
              <a:t> </a:t>
            </a:r>
            <a:r>
              <a:rPr lang="en-US" sz="3500" b="1" dirty="0" err="1">
                <a:latin typeface="Times New Roman" pitchFamily="18" charset="0"/>
                <a:cs typeface="Times New Roman" pitchFamily="18" charset="0"/>
              </a:rPr>
              <a:t>xảy</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ra</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trong</a:t>
            </a:r>
            <a:r>
              <a:rPr lang="en-US" sz="3500" b="1" dirty="0">
                <a:latin typeface="Times New Roman" pitchFamily="18" charset="0"/>
                <a:cs typeface="Times New Roman" pitchFamily="18" charset="0"/>
              </a:rPr>
              <a:t> </a:t>
            </a:r>
            <a:r>
              <a:rPr lang="en-US" sz="3500" b="1" err="1">
                <a:latin typeface="Times New Roman" pitchFamily="18" charset="0"/>
                <a:cs typeface="Times New Roman" pitchFamily="18" charset="0"/>
              </a:rPr>
              <a:t>quá</a:t>
            </a:r>
            <a:r>
              <a:rPr lang="en-US" sz="3500" b="1">
                <a:latin typeface="Times New Roman" pitchFamily="18" charset="0"/>
                <a:cs typeface="Times New Roman" pitchFamily="18" charset="0"/>
              </a:rPr>
              <a:t> </a:t>
            </a:r>
            <a:r>
              <a:rPr lang="en-US" sz="3500" b="1" smtClean="0">
                <a:latin typeface="Times New Roman" pitchFamily="18" charset="0"/>
                <a:cs typeface="Times New Roman" pitchFamily="18" charset="0"/>
              </a:rPr>
              <a:t>khứ.</a:t>
            </a:r>
            <a:endParaRPr lang="en-US" sz="3500" b="1" dirty="0">
              <a:latin typeface="Times New Roman" pitchFamily="18" charset="0"/>
              <a:cs typeface="Times New Roman" pitchFamily="18" charset="0"/>
            </a:endParaRPr>
          </a:p>
        </p:txBody>
      </p:sp>
      <p:sp>
        <p:nvSpPr>
          <p:cNvPr id="15" name="Rectangle 14"/>
          <p:cNvSpPr/>
          <p:nvPr/>
        </p:nvSpPr>
        <p:spPr>
          <a:xfrm>
            <a:off x="1790700" y="3837116"/>
            <a:ext cx="7353300" cy="1169551"/>
          </a:xfrm>
          <a:prstGeom prst="rect">
            <a:avLst/>
          </a:prstGeom>
        </p:spPr>
        <p:txBody>
          <a:bodyPr wrap="square">
            <a:spAutoFit/>
          </a:bodyPr>
          <a:lstStyle/>
          <a:p>
            <a:pPr algn="just"/>
            <a:r>
              <a:rPr lang="en-US" sz="3500" b="1">
                <a:latin typeface="Times New Roman" pitchFamily="18" charset="0"/>
                <a:cs typeface="Times New Roman" pitchFamily="18" charset="0"/>
              </a:rPr>
              <a:t> </a:t>
            </a:r>
            <a:r>
              <a:rPr lang="en-US" sz="3500" b="1" smtClean="0">
                <a:latin typeface="Times New Roman" pitchFamily="18" charset="0"/>
                <a:cs typeface="Times New Roman" pitchFamily="18" charset="0"/>
              </a:rPr>
              <a:t>                         là</a:t>
            </a:r>
            <a:r>
              <a:rPr lang="en-US" sz="3500" b="1" smtClean="0">
                <a:solidFill>
                  <a:srgbClr val="1403F7"/>
                </a:solidFill>
                <a:latin typeface="Times New Roman" pitchFamily="18" charset="0"/>
                <a:cs typeface="Times New Roman" pitchFamily="18" charset="0"/>
              </a:rPr>
              <a:t> </a:t>
            </a:r>
            <a:r>
              <a:rPr lang="en-US" sz="3500" b="1" smtClean="0">
                <a:latin typeface="Times New Roman" pitchFamily="18" charset="0"/>
                <a:cs typeface="Times New Roman" pitchFamily="18" charset="0"/>
              </a:rPr>
              <a:t>1</a:t>
            </a:r>
            <a:r>
              <a:rPr lang="en-US" sz="3500" b="1" smtClean="0">
                <a:solidFill>
                  <a:srgbClr val="1403F7"/>
                </a:solidFill>
                <a:latin typeface="Times New Roman" pitchFamily="18" charset="0"/>
                <a:cs typeface="Times New Roman" pitchFamily="18" charset="0"/>
              </a:rPr>
              <a:t> </a:t>
            </a:r>
            <a:r>
              <a:rPr lang="en-US" sz="3500" b="1" smtClean="0">
                <a:latin typeface="Times New Roman" pitchFamily="18" charset="0"/>
                <a:cs typeface="Times New Roman" pitchFamily="18" charset="0"/>
              </a:rPr>
              <a:t>môn </a:t>
            </a:r>
            <a:r>
              <a:rPr lang="en-US" sz="3500" b="1" dirty="0" err="1">
                <a:latin typeface="Times New Roman" pitchFamily="18" charset="0"/>
                <a:cs typeface="Times New Roman" pitchFamily="18" charset="0"/>
              </a:rPr>
              <a:t>học</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tìm</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hiểu</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về</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lịch</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sử</a:t>
            </a:r>
            <a:r>
              <a:rPr lang="en-US" sz="3500" b="1" dirty="0">
                <a:latin typeface="Times New Roman" pitchFamily="18" charset="0"/>
                <a:cs typeface="Times New Roman" pitchFamily="18" charset="0"/>
              </a:rPr>
              <a:t> </a:t>
            </a:r>
            <a:r>
              <a:rPr lang="en-US" sz="3500" b="1" err="1">
                <a:latin typeface="Times New Roman" pitchFamily="18" charset="0"/>
                <a:cs typeface="Times New Roman" pitchFamily="18" charset="0"/>
              </a:rPr>
              <a:t>loài</a:t>
            </a:r>
            <a:r>
              <a:rPr lang="en-US" sz="3500" b="1">
                <a:latin typeface="Times New Roman" pitchFamily="18" charset="0"/>
                <a:cs typeface="Times New Roman" pitchFamily="18" charset="0"/>
              </a:rPr>
              <a:t> </a:t>
            </a:r>
            <a:r>
              <a:rPr lang="en-US" sz="3500" b="1" smtClean="0">
                <a:latin typeface="Times New Roman" pitchFamily="18" charset="0"/>
                <a:cs typeface="Times New Roman" pitchFamily="18" charset="0"/>
              </a:rPr>
              <a:t>người</a:t>
            </a:r>
            <a:r>
              <a:rPr lang="en-US" sz="3500" b="1">
                <a:latin typeface="Times New Roman" pitchFamily="18" charset="0"/>
                <a:cs typeface="Times New Roman" pitchFamily="18" charset="0"/>
              </a:rPr>
              <a:t>.</a:t>
            </a:r>
            <a:endParaRPr lang="en-US" sz="3500" b="1" dirty="0">
              <a:latin typeface="Times New Roman" pitchFamily="18" charset="0"/>
              <a:cs typeface="Times New Roman" pitchFamily="18" charset="0"/>
            </a:endParaRPr>
          </a:p>
        </p:txBody>
      </p:sp>
      <p:pic>
        <p:nvPicPr>
          <p:cNvPr id="3076" name="Picture 4" descr="Clip nghệ thuật Nho hình Ảnh, bản Vẽ đồ Họa Di động Mạng - dây leo png  thường xuân png tải về - Miễn phí trong suốt Nhỏ png Tải về."/>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860335">
            <a:off x="361764" y="1004969"/>
            <a:ext cx="2183051" cy="9112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lip nghệ thuật Nho hình Ảnh, bản Vẽ đồ Họa Di động Mạng - dây leo png  thường xuân png tải về - Miễn phí trong suốt Nhỏ png Tải về."/>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860335">
            <a:off x="373121" y="1717172"/>
            <a:ext cx="2183051" cy="9112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lip nghệ thuật Nho hình Ảnh, bản Vẽ đồ Họa Di động Mạng - dây leo png  thường xuân png tải về - Miễn phí trong suốt Nhỏ png Tải về."/>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860335">
            <a:off x="393368" y="2498982"/>
            <a:ext cx="2183051" cy="9112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lip nghệ thuật Nho hình Ảnh, bản Vẽ đồ Họa Di động Mạng - dây leo png  thường xuân png tải về - Miễn phí trong suốt Nhỏ png Tải về."/>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860335">
            <a:off x="401434" y="3219214"/>
            <a:ext cx="2183051" cy="911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64145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randombar(horizontal)">
                                      <p:cBhvr>
                                        <p:cTn id="10" dur="500"/>
                                        <p:tgtEl>
                                          <p:spTgt spid="3076"/>
                                        </p:tgtEl>
                                      </p:cBhvr>
                                    </p:animEffect>
                                  </p:childTnLst>
                                </p:cTn>
                              </p:par>
                              <p:par>
                                <p:cTn id="11" presetID="14"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14" presetClass="entr" presetSubtype="1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par>
                                <p:cTn id="31" presetID="14" presetClass="entr" presetSubtype="1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randombar(horizontal)">
                                      <p:cBhvr>
                                        <p:cTn id="33" dur="500"/>
                                        <p:tgtEl>
                                          <p:spTgt spid="22"/>
                                        </p:tgtEl>
                                      </p:cBhvr>
                                    </p:animEffect>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lt">
                                    <p:tmPct val="10000"/>
                                  </p:iterate>
                                  <p:childTnLst>
                                    <p:set>
                                      <p:cBhvr>
                                        <p:cTn id="41" dur="1" fill="hold">
                                          <p:stCondLst>
                                            <p:cond delay="0"/>
                                          </p:stCondLst>
                                        </p:cTn>
                                        <p:tgtEl>
                                          <p:spTgt spid="15"/>
                                        </p:tgtEl>
                                        <p:attrNameLst>
                                          <p:attrName>style.visibility</p:attrName>
                                        </p:attrNameLst>
                                      </p:cBhvr>
                                      <p:to>
                                        <p:strVal val="visible"/>
                                      </p:to>
                                    </p:set>
                                    <p:animEffect transition="in" filter="wipe(left)">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80">
                                          <p:stCondLst>
                                            <p:cond delay="0"/>
                                          </p:stCondLst>
                                        </p:cTn>
                                        <p:tgtEl>
                                          <p:spTgt spid="14"/>
                                        </p:tgtEl>
                                      </p:cBhvr>
                                    </p:animEffect>
                                    <p:anim calcmode="lin" valueType="num">
                                      <p:cBhvr>
                                        <p:cTn id="4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3" dur="26">
                                          <p:stCondLst>
                                            <p:cond delay="650"/>
                                          </p:stCondLst>
                                        </p:cTn>
                                        <p:tgtEl>
                                          <p:spTgt spid="14"/>
                                        </p:tgtEl>
                                      </p:cBhvr>
                                      <p:to x="100000" y="60000"/>
                                    </p:animScale>
                                    <p:animScale>
                                      <p:cBhvr>
                                        <p:cTn id="54" dur="166" decel="50000">
                                          <p:stCondLst>
                                            <p:cond delay="676"/>
                                          </p:stCondLst>
                                        </p:cTn>
                                        <p:tgtEl>
                                          <p:spTgt spid="14"/>
                                        </p:tgtEl>
                                      </p:cBhvr>
                                      <p:to x="100000" y="100000"/>
                                    </p:animScale>
                                    <p:animScale>
                                      <p:cBhvr>
                                        <p:cTn id="55" dur="26">
                                          <p:stCondLst>
                                            <p:cond delay="1312"/>
                                          </p:stCondLst>
                                        </p:cTn>
                                        <p:tgtEl>
                                          <p:spTgt spid="14"/>
                                        </p:tgtEl>
                                      </p:cBhvr>
                                      <p:to x="100000" y="80000"/>
                                    </p:animScale>
                                    <p:animScale>
                                      <p:cBhvr>
                                        <p:cTn id="56" dur="166" decel="50000">
                                          <p:stCondLst>
                                            <p:cond delay="1338"/>
                                          </p:stCondLst>
                                        </p:cTn>
                                        <p:tgtEl>
                                          <p:spTgt spid="14"/>
                                        </p:tgtEl>
                                      </p:cBhvr>
                                      <p:to x="100000" y="100000"/>
                                    </p:animScale>
                                    <p:animScale>
                                      <p:cBhvr>
                                        <p:cTn id="57" dur="26">
                                          <p:stCondLst>
                                            <p:cond delay="1642"/>
                                          </p:stCondLst>
                                        </p:cTn>
                                        <p:tgtEl>
                                          <p:spTgt spid="14"/>
                                        </p:tgtEl>
                                      </p:cBhvr>
                                      <p:to x="100000" y="90000"/>
                                    </p:animScale>
                                    <p:animScale>
                                      <p:cBhvr>
                                        <p:cTn id="58" dur="166" decel="50000">
                                          <p:stCondLst>
                                            <p:cond delay="1668"/>
                                          </p:stCondLst>
                                        </p:cTn>
                                        <p:tgtEl>
                                          <p:spTgt spid="14"/>
                                        </p:tgtEl>
                                      </p:cBhvr>
                                      <p:to x="100000" y="100000"/>
                                    </p:animScale>
                                    <p:animScale>
                                      <p:cBhvr>
                                        <p:cTn id="59" dur="26">
                                          <p:stCondLst>
                                            <p:cond delay="1808"/>
                                          </p:stCondLst>
                                        </p:cTn>
                                        <p:tgtEl>
                                          <p:spTgt spid="14"/>
                                        </p:tgtEl>
                                      </p:cBhvr>
                                      <p:to x="100000" y="95000"/>
                                    </p:animScale>
                                    <p:animScale>
                                      <p:cBhvr>
                                        <p:cTn id="60" dur="166" decel="50000">
                                          <p:stCondLst>
                                            <p:cond delay="1834"/>
                                          </p:stCondLst>
                                        </p:cTn>
                                        <p:tgtEl>
                                          <p:spTgt spid="14"/>
                                        </p:tgtEl>
                                      </p:cBhvr>
                                      <p:to x="100000" y="100000"/>
                                    </p:animScale>
                                  </p:childTnLst>
                                </p:cTn>
                              </p:par>
                            </p:childTnLst>
                          </p:cTn>
                        </p:par>
                        <p:par>
                          <p:cTn id="61" fill="hold">
                            <p:stCondLst>
                              <p:cond delay="2000"/>
                            </p:stCondLst>
                            <p:childTnLst>
                              <p:par>
                                <p:cTn id="62" presetID="6" presetClass="entr" presetSubtype="16" fill="hold" nodeType="afterEffect">
                                  <p:stCondLst>
                                    <p:cond delay="0"/>
                                  </p:stCondLst>
                                  <p:childTnLst>
                                    <p:set>
                                      <p:cBhvr>
                                        <p:cTn id="63" dur="1" fill="hold">
                                          <p:stCondLst>
                                            <p:cond delay="0"/>
                                          </p:stCondLst>
                                        </p:cTn>
                                        <p:tgtEl>
                                          <p:spTgt spid="3082"/>
                                        </p:tgtEl>
                                        <p:attrNameLst>
                                          <p:attrName>style.visibility</p:attrName>
                                        </p:attrNameLst>
                                      </p:cBhvr>
                                      <p:to>
                                        <p:strVal val="visible"/>
                                      </p:to>
                                    </p:set>
                                    <p:animEffect transition="in" filter="circle(in)">
                                      <p:cBhvr>
                                        <p:cTn id="64" dur="2000"/>
                                        <p:tgtEl>
                                          <p:spTgt spid="3082"/>
                                        </p:tgtEl>
                                      </p:cBhvr>
                                    </p:animEffect>
                                  </p:childTnLst>
                                </p:cTn>
                              </p:par>
                            </p:childTnLst>
                          </p:cTn>
                        </p:par>
                        <p:par>
                          <p:cTn id="65" fill="hold">
                            <p:stCondLst>
                              <p:cond delay="4000"/>
                            </p:stCondLst>
                            <p:childTnLst>
                              <p:par>
                                <p:cTn id="66" presetID="6" presetClass="entr" presetSubtype="16" fill="hold" nodeType="afterEffect">
                                  <p:stCondLst>
                                    <p:cond delay="0"/>
                                  </p:stCondLst>
                                  <p:childTnLst>
                                    <p:set>
                                      <p:cBhvr>
                                        <p:cTn id="67" dur="1" fill="hold">
                                          <p:stCondLst>
                                            <p:cond delay="0"/>
                                          </p:stCondLst>
                                        </p:cTn>
                                        <p:tgtEl>
                                          <p:spTgt spid="3080"/>
                                        </p:tgtEl>
                                        <p:attrNameLst>
                                          <p:attrName>style.visibility</p:attrName>
                                        </p:attrNameLst>
                                      </p:cBhvr>
                                      <p:to>
                                        <p:strVal val="visible"/>
                                      </p:to>
                                    </p:set>
                                    <p:animEffect transition="in" filter="circle(in)">
                                      <p:cBhvr>
                                        <p:cTn id="68"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animBg="1"/>
      <p:bldP spid="9" grpId="0" animBg="1"/>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885950"/>
            <a:ext cx="95250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7030A0"/>
                </a:solidFill>
                <a:latin typeface="Tim es New Roman"/>
              </a:rPr>
              <a:t>           </a:t>
            </a:r>
            <a:r>
              <a:rPr lang="en-US" sz="3500" b="1" dirty="0" err="1" smtClean="0">
                <a:solidFill>
                  <a:srgbClr val="1403F7"/>
                </a:solidFill>
                <a:latin typeface="Tim es New Roman"/>
              </a:rPr>
              <a:t>Tuy</a:t>
            </a:r>
            <a:r>
              <a:rPr lang="en-US" sz="3500" b="1" dirty="0" smtClean="0">
                <a:solidFill>
                  <a:srgbClr val="1403F7"/>
                </a:solidFill>
                <a:latin typeface="Tim es New Roman"/>
              </a:rPr>
              <a:t> </a:t>
            </a:r>
            <a:r>
              <a:rPr lang="en-US" sz="3500" b="1" dirty="0" err="1" smtClean="0">
                <a:solidFill>
                  <a:srgbClr val="1403F7"/>
                </a:solidFill>
                <a:latin typeface="Tim es New Roman"/>
              </a:rPr>
              <a:t>nhiên</a:t>
            </a:r>
            <a:r>
              <a:rPr lang="en-US" sz="3500" b="1" dirty="0" smtClean="0">
                <a:solidFill>
                  <a:srgbClr val="1403F7"/>
                </a:solidFill>
                <a:latin typeface="Tim es New Roman"/>
              </a:rPr>
              <a:t>, </a:t>
            </a:r>
            <a:r>
              <a:rPr lang="en-US" sz="3500" b="1" dirty="0" err="1" smtClean="0">
                <a:solidFill>
                  <a:srgbClr val="1403F7"/>
                </a:solidFill>
                <a:latin typeface="Tim es New Roman"/>
              </a:rPr>
              <a:t>có</a:t>
            </a:r>
            <a:r>
              <a:rPr lang="en-US" sz="3500" b="1" dirty="0" smtClean="0">
                <a:solidFill>
                  <a:srgbClr val="1403F7"/>
                </a:solidFill>
                <a:latin typeface="Tim es New Roman"/>
              </a:rPr>
              <a:t> ý </a:t>
            </a:r>
            <a:r>
              <a:rPr lang="en-US" sz="3500" b="1" dirty="0" err="1" smtClean="0">
                <a:solidFill>
                  <a:srgbClr val="1403F7"/>
                </a:solidFill>
                <a:latin typeface="Tim es New Roman"/>
              </a:rPr>
              <a:t>kiến</a:t>
            </a:r>
            <a:r>
              <a:rPr lang="en-US" sz="3500" b="1" dirty="0" smtClean="0">
                <a:solidFill>
                  <a:srgbClr val="1403F7"/>
                </a:solidFill>
                <a:latin typeface="Tim es New Roman"/>
              </a:rPr>
              <a:t> </a:t>
            </a:r>
            <a:r>
              <a:rPr lang="en-US" sz="3500" b="1" dirty="0" err="1" smtClean="0">
                <a:solidFill>
                  <a:srgbClr val="1403F7"/>
                </a:solidFill>
                <a:latin typeface="Tim es New Roman"/>
              </a:rPr>
              <a:t>cho</a:t>
            </a:r>
            <a:r>
              <a:rPr lang="en-US" sz="3500" b="1" dirty="0" smtClean="0">
                <a:solidFill>
                  <a:srgbClr val="1403F7"/>
                </a:solidFill>
                <a:latin typeface="Tim es New Roman"/>
              </a:rPr>
              <a:t> </a:t>
            </a:r>
            <a:r>
              <a:rPr lang="en-US" sz="3500" b="1" dirty="0" err="1" smtClean="0">
                <a:solidFill>
                  <a:srgbClr val="1403F7"/>
                </a:solidFill>
                <a:latin typeface="Tim es New Roman"/>
              </a:rPr>
              <a:t>rằng</a:t>
            </a:r>
            <a:r>
              <a:rPr lang="en-US" sz="3500" b="1" dirty="0" smtClean="0">
                <a:solidFill>
                  <a:srgbClr val="1403F7"/>
                </a:solidFill>
                <a:latin typeface="Tim es New Roman"/>
              </a:rPr>
              <a:t>:</a:t>
            </a:r>
          </a:p>
          <a:p>
            <a:pPr algn="ctr"/>
            <a:r>
              <a:rPr lang="en-US" sz="3500" b="1" dirty="0" smtClean="0">
                <a:solidFill>
                  <a:srgbClr val="1403F7"/>
                </a:solidFill>
                <a:latin typeface="Tim es New Roman"/>
              </a:rPr>
              <a:t> </a:t>
            </a:r>
          </a:p>
          <a:p>
            <a:pPr algn="ctr"/>
            <a:r>
              <a:rPr lang="en-US" sz="3000" b="1" dirty="0" smtClean="0">
                <a:solidFill>
                  <a:schemeClr val="tx1"/>
                </a:solidFill>
                <a:latin typeface="Tim es New Roman"/>
              </a:rPr>
              <a:t>“</a:t>
            </a:r>
            <a:r>
              <a:rPr lang="en-US" sz="3000" b="1" dirty="0" err="1" smtClean="0">
                <a:solidFill>
                  <a:schemeClr val="tx1"/>
                </a:solidFill>
                <a:latin typeface="Tim es New Roman"/>
              </a:rPr>
              <a:t>Lịch</a:t>
            </a:r>
            <a:r>
              <a:rPr lang="en-US" sz="3000" b="1" dirty="0" smtClean="0">
                <a:solidFill>
                  <a:schemeClr val="tx1"/>
                </a:solidFill>
                <a:latin typeface="Tim es New Roman"/>
              </a:rPr>
              <a:t> </a:t>
            </a:r>
            <a:r>
              <a:rPr lang="en-US" sz="3000" b="1" dirty="0" err="1" smtClean="0">
                <a:solidFill>
                  <a:schemeClr val="tx1"/>
                </a:solidFill>
                <a:latin typeface="Tim es New Roman"/>
              </a:rPr>
              <a:t>sử</a:t>
            </a:r>
            <a:r>
              <a:rPr lang="en-US" sz="3000" b="1" dirty="0" smtClean="0">
                <a:solidFill>
                  <a:schemeClr val="tx1"/>
                </a:solidFill>
                <a:latin typeface="Tim es New Roman"/>
              </a:rPr>
              <a:t> </a:t>
            </a:r>
            <a:r>
              <a:rPr lang="en-US" sz="3000" b="1" dirty="0" err="1" smtClean="0">
                <a:solidFill>
                  <a:schemeClr val="tx1"/>
                </a:solidFill>
                <a:latin typeface="Tim es New Roman"/>
              </a:rPr>
              <a:t>là</a:t>
            </a:r>
            <a:r>
              <a:rPr lang="en-US" sz="3000" b="1" dirty="0" smtClean="0">
                <a:solidFill>
                  <a:schemeClr val="tx1"/>
                </a:solidFill>
                <a:latin typeface="Tim es New Roman"/>
              </a:rPr>
              <a:t> </a:t>
            </a:r>
            <a:r>
              <a:rPr lang="en-US" sz="3000" b="1" dirty="0" err="1" smtClean="0">
                <a:solidFill>
                  <a:schemeClr val="tx1"/>
                </a:solidFill>
                <a:latin typeface="Tim es New Roman"/>
              </a:rPr>
              <a:t>những</a:t>
            </a:r>
            <a:r>
              <a:rPr lang="en-US" sz="3000" b="1" dirty="0" smtClean="0">
                <a:solidFill>
                  <a:schemeClr val="tx1"/>
                </a:solidFill>
                <a:latin typeface="Tim es New Roman"/>
              </a:rPr>
              <a:t> </a:t>
            </a:r>
            <a:r>
              <a:rPr lang="en-US" sz="3000" b="1" dirty="0" err="1" smtClean="0">
                <a:solidFill>
                  <a:schemeClr val="tx1"/>
                </a:solidFill>
                <a:latin typeface="Tim es New Roman"/>
              </a:rPr>
              <a:t>gì</a:t>
            </a:r>
            <a:r>
              <a:rPr lang="en-US" sz="3000" b="1" dirty="0" smtClean="0">
                <a:solidFill>
                  <a:schemeClr val="tx1"/>
                </a:solidFill>
                <a:latin typeface="Tim es New Roman"/>
              </a:rPr>
              <a:t> </a:t>
            </a:r>
            <a:r>
              <a:rPr lang="en-US" sz="3000" b="1" dirty="0" err="1" smtClean="0">
                <a:solidFill>
                  <a:schemeClr val="tx1"/>
                </a:solidFill>
                <a:latin typeface="Tim es New Roman"/>
              </a:rPr>
              <a:t>đã</a:t>
            </a:r>
            <a:r>
              <a:rPr lang="en-US" sz="3000" b="1" dirty="0" smtClean="0">
                <a:solidFill>
                  <a:schemeClr val="tx1"/>
                </a:solidFill>
                <a:latin typeface="Tim es New Roman"/>
              </a:rPr>
              <a:t> qua, </a:t>
            </a:r>
            <a:r>
              <a:rPr lang="en-US" sz="3000" b="1" dirty="0" err="1" smtClean="0">
                <a:solidFill>
                  <a:schemeClr val="tx1"/>
                </a:solidFill>
                <a:latin typeface="Tim es New Roman"/>
              </a:rPr>
              <a:t>không</a:t>
            </a:r>
            <a:r>
              <a:rPr lang="en-US" sz="3000" b="1" dirty="0" smtClean="0">
                <a:solidFill>
                  <a:schemeClr val="tx1"/>
                </a:solidFill>
                <a:latin typeface="Tim es New Roman"/>
              </a:rPr>
              <a:t> </a:t>
            </a:r>
            <a:r>
              <a:rPr lang="en-US" sz="3000" b="1" dirty="0" err="1" smtClean="0">
                <a:solidFill>
                  <a:schemeClr val="tx1"/>
                </a:solidFill>
                <a:latin typeface="Tim es New Roman"/>
              </a:rPr>
              <a:t>thể</a:t>
            </a:r>
            <a:r>
              <a:rPr lang="en-US" sz="3000" b="1" dirty="0" smtClean="0">
                <a:solidFill>
                  <a:schemeClr val="tx1"/>
                </a:solidFill>
                <a:latin typeface="Tim es New Roman"/>
              </a:rPr>
              <a:t> </a:t>
            </a:r>
            <a:r>
              <a:rPr lang="en-US" sz="3000" b="1" dirty="0" err="1" smtClean="0">
                <a:solidFill>
                  <a:schemeClr val="tx1"/>
                </a:solidFill>
                <a:latin typeface="Tim es New Roman"/>
              </a:rPr>
              <a:t>thay</a:t>
            </a:r>
            <a:r>
              <a:rPr lang="en-US" sz="3000" b="1" dirty="0" smtClean="0">
                <a:solidFill>
                  <a:schemeClr val="tx1"/>
                </a:solidFill>
                <a:latin typeface="Tim es New Roman"/>
              </a:rPr>
              <a:t> </a:t>
            </a:r>
            <a:r>
              <a:rPr lang="en-US" sz="3000" b="1" dirty="0" err="1" smtClean="0">
                <a:solidFill>
                  <a:schemeClr val="tx1"/>
                </a:solidFill>
                <a:latin typeface="Tim es New Roman"/>
              </a:rPr>
              <a:t>đổi</a:t>
            </a:r>
            <a:r>
              <a:rPr lang="en-US" sz="3000" b="1" dirty="0" smtClean="0">
                <a:solidFill>
                  <a:schemeClr val="tx1"/>
                </a:solidFill>
                <a:latin typeface="Tim es New Roman"/>
              </a:rPr>
              <a:t> </a:t>
            </a:r>
            <a:r>
              <a:rPr lang="en-US" sz="3000" b="1" dirty="0" err="1" smtClean="0">
                <a:solidFill>
                  <a:schemeClr val="tx1"/>
                </a:solidFill>
                <a:latin typeface="Tim es New Roman"/>
              </a:rPr>
              <a:t>được</a:t>
            </a:r>
            <a:r>
              <a:rPr lang="en-US" sz="3000" b="1" dirty="0" smtClean="0">
                <a:solidFill>
                  <a:schemeClr val="tx1"/>
                </a:solidFill>
                <a:latin typeface="Tim es New Roman"/>
              </a:rPr>
              <a:t> </a:t>
            </a:r>
            <a:r>
              <a:rPr lang="en-US" sz="3000" b="1" dirty="0" err="1" smtClean="0">
                <a:solidFill>
                  <a:schemeClr val="tx1"/>
                </a:solidFill>
                <a:latin typeface="Tim es New Roman"/>
              </a:rPr>
              <a:t>nên</a:t>
            </a:r>
            <a:r>
              <a:rPr lang="en-US" sz="3000" b="1" dirty="0" smtClean="0">
                <a:solidFill>
                  <a:schemeClr val="tx1"/>
                </a:solidFill>
                <a:latin typeface="Tim es New Roman"/>
              </a:rPr>
              <a:t> </a:t>
            </a:r>
            <a:r>
              <a:rPr lang="en-US" sz="3000" b="1" dirty="0" err="1" smtClean="0">
                <a:solidFill>
                  <a:schemeClr val="tx1"/>
                </a:solidFill>
                <a:latin typeface="Tim es New Roman"/>
              </a:rPr>
              <a:t>không</a:t>
            </a:r>
            <a:r>
              <a:rPr lang="en-US" sz="3000" b="1" dirty="0" smtClean="0">
                <a:solidFill>
                  <a:schemeClr val="tx1"/>
                </a:solidFill>
                <a:latin typeface="Tim es New Roman"/>
              </a:rPr>
              <a:t> </a:t>
            </a:r>
            <a:r>
              <a:rPr lang="en-US" sz="3000" b="1" dirty="0" err="1" smtClean="0">
                <a:solidFill>
                  <a:schemeClr val="tx1"/>
                </a:solidFill>
                <a:latin typeface="Tim es New Roman"/>
              </a:rPr>
              <a:t>cần</a:t>
            </a:r>
            <a:r>
              <a:rPr lang="en-US" sz="3000" b="1" dirty="0" smtClean="0">
                <a:solidFill>
                  <a:schemeClr val="tx1"/>
                </a:solidFill>
                <a:latin typeface="Tim es New Roman"/>
              </a:rPr>
              <a:t> </a:t>
            </a:r>
            <a:r>
              <a:rPr lang="en-US" sz="3000" b="1" dirty="0" err="1" smtClean="0">
                <a:solidFill>
                  <a:schemeClr val="tx1"/>
                </a:solidFill>
                <a:latin typeface="Tim es New Roman"/>
              </a:rPr>
              <a:t>thiết</a:t>
            </a:r>
            <a:r>
              <a:rPr lang="en-US" sz="3000" b="1" dirty="0" smtClean="0">
                <a:solidFill>
                  <a:schemeClr val="tx1"/>
                </a:solidFill>
                <a:latin typeface="Tim es New Roman"/>
              </a:rPr>
              <a:t> </a:t>
            </a:r>
            <a:r>
              <a:rPr lang="en-US" sz="3000" b="1" dirty="0" err="1" smtClean="0">
                <a:solidFill>
                  <a:schemeClr val="tx1"/>
                </a:solidFill>
                <a:latin typeface="Tim es New Roman"/>
              </a:rPr>
              <a:t>phải</a:t>
            </a:r>
            <a:r>
              <a:rPr lang="en-US" sz="3000" b="1" dirty="0" smtClean="0">
                <a:solidFill>
                  <a:schemeClr val="tx1"/>
                </a:solidFill>
                <a:latin typeface="Tim es New Roman"/>
              </a:rPr>
              <a:t> </a:t>
            </a:r>
            <a:r>
              <a:rPr lang="en-US" sz="3000" b="1" dirty="0" err="1" smtClean="0">
                <a:solidFill>
                  <a:schemeClr val="tx1"/>
                </a:solidFill>
                <a:latin typeface="Tim es New Roman"/>
              </a:rPr>
              <a:t>học</a:t>
            </a:r>
            <a:r>
              <a:rPr lang="en-US" sz="3000" b="1" dirty="0" smtClean="0">
                <a:solidFill>
                  <a:schemeClr val="tx1"/>
                </a:solidFill>
                <a:latin typeface="Tim es New Roman"/>
              </a:rPr>
              <a:t> </a:t>
            </a:r>
            <a:r>
              <a:rPr lang="en-US" sz="3000" b="1" dirty="0" err="1" smtClean="0">
                <a:solidFill>
                  <a:schemeClr val="tx1"/>
                </a:solidFill>
                <a:latin typeface="Tim es New Roman"/>
              </a:rPr>
              <a:t>môn</a:t>
            </a:r>
            <a:r>
              <a:rPr lang="en-US" sz="3000" b="1" dirty="0" smtClean="0">
                <a:solidFill>
                  <a:schemeClr val="tx1"/>
                </a:solidFill>
                <a:latin typeface="Tim es New Roman"/>
              </a:rPr>
              <a:t> </a:t>
            </a:r>
            <a:r>
              <a:rPr lang="en-US" sz="3000" b="1" dirty="0" err="1" smtClean="0">
                <a:solidFill>
                  <a:schemeClr val="tx1"/>
                </a:solidFill>
                <a:latin typeface="Tim es New Roman"/>
              </a:rPr>
              <a:t>Lịch</a:t>
            </a:r>
            <a:r>
              <a:rPr lang="en-US" sz="3000" b="1" dirty="0" smtClean="0">
                <a:solidFill>
                  <a:schemeClr val="tx1"/>
                </a:solidFill>
                <a:latin typeface="Tim es New Roman"/>
              </a:rPr>
              <a:t> </a:t>
            </a:r>
            <a:r>
              <a:rPr lang="en-US" sz="3000" b="1" dirty="0" err="1" smtClean="0">
                <a:solidFill>
                  <a:schemeClr val="tx1"/>
                </a:solidFill>
                <a:latin typeface="Tim es New Roman"/>
              </a:rPr>
              <a:t>sử</a:t>
            </a:r>
            <a:r>
              <a:rPr lang="en-US" sz="3000" b="1" dirty="0" smtClean="0">
                <a:solidFill>
                  <a:schemeClr val="tx1"/>
                </a:solidFill>
                <a:latin typeface="Tim es New Roman"/>
              </a:rPr>
              <a:t>.</a:t>
            </a:r>
            <a:r>
              <a:rPr lang="en-US" sz="2800" b="1" dirty="0" smtClean="0">
                <a:solidFill>
                  <a:schemeClr val="tx1"/>
                </a:solidFill>
                <a:latin typeface="Tim es New Roman"/>
              </a:rPr>
              <a:t>”</a:t>
            </a:r>
          </a:p>
          <a:p>
            <a:pPr algn="ctr"/>
            <a:endParaRPr lang="en-US" sz="2800" b="1" dirty="0" smtClean="0">
              <a:solidFill>
                <a:schemeClr val="tx1"/>
              </a:solidFill>
              <a:latin typeface="Tim es New Roman"/>
            </a:endParaRPr>
          </a:p>
          <a:p>
            <a:pPr algn="ctr"/>
            <a:r>
              <a:rPr lang="en-US" sz="2800" b="1" smtClean="0">
                <a:solidFill>
                  <a:srgbClr val="FF0000"/>
                </a:solidFill>
                <a:latin typeface="Tim es New Roman"/>
              </a:rPr>
              <a:t> </a:t>
            </a:r>
            <a:endParaRPr lang="en-US" sz="3500" b="1" dirty="0" smtClean="0">
              <a:solidFill>
                <a:srgbClr val="FF0000"/>
              </a:solidFill>
              <a:latin typeface="Tim es New Roman"/>
            </a:endParaRPr>
          </a:p>
        </p:txBody>
      </p:sp>
      <p:pic>
        <p:nvPicPr>
          <p:cNvPr id="4099" name="Picture 3" descr="C:\Users\Administrator\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14350"/>
            <a:ext cx="1762432" cy="1238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271423" y="3257550"/>
            <a:ext cx="9077246" cy="1261884"/>
          </a:xfrm>
          <a:prstGeom prst="rect">
            <a:avLst/>
          </a:prstGeom>
        </p:spPr>
        <p:txBody>
          <a:bodyPr wrap="square">
            <a:spAutoFit/>
          </a:bodyPr>
          <a:lstStyle/>
          <a:p>
            <a:pPr algn="ctr"/>
            <a:endParaRPr lang="en-US" sz="3800" b="1">
              <a:latin typeface="Tim es New Roman"/>
            </a:endParaRPr>
          </a:p>
          <a:p>
            <a:pPr algn="ctr"/>
            <a:r>
              <a:rPr lang="en-US" sz="3800" b="1">
                <a:solidFill>
                  <a:srgbClr val="FF0000"/>
                </a:solidFill>
                <a:latin typeface="Tim es New Roman"/>
              </a:rPr>
              <a:t> Em có đồng ý với ý kiến đó không ? </a:t>
            </a:r>
            <a:endParaRPr lang="en-US" sz="3800" b="1" dirty="0">
              <a:solidFill>
                <a:srgbClr val="FF0000"/>
              </a:solidFill>
              <a:latin typeface="Tim es New Roman"/>
            </a:endParaRPr>
          </a:p>
        </p:txBody>
      </p:sp>
    </p:spTree>
    <p:extLst>
      <p:ext uri="{BB962C8B-B14F-4D97-AF65-F5344CB8AC3E}">
        <p14:creationId xmlns:p14="http://schemas.microsoft.com/office/powerpoint/2010/main" val="1810805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srcRect/>
          <a:stretch>
            <a:fillRect/>
          </a:stretch>
        </p:blipFill>
        <p:spPr bwMode="auto">
          <a:xfrm>
            <a:off x="85725" y="57150"/>
            <a:ext cx="1066800" cy="800100"/>
          </a:xfrm>
          <a:prstGeom prst="rect">
            <a:avLst/>
          </a:prstGeom>
          <a:noFill/>
          <a:ln w="9525">
            <a:noFill/>
            <a:round/>
            <a:headEnd/>
            <a:tailEnd/>
          </a:ln>
        </p:spPr>
      </p:pic>
      <p:sp>
        <p:nvSpPr>
          <p:cNvPr id="5" name="Horizontal Scroll 4"/>
          <p:cNvSpPr/>
          <p:nvPr/>
        </p:nvSpPr>
        <p:spPr>
          <a:xfrm>
            <a:off x="1457325" y="-19050"/>
            <a:ext cx="7000875" cy="876300"/>
          </a:xfrm>
          <a:prstGeom prst="horizontalScroll">
            <a:avLst/>
          </a:prstGeom>
          <a:solidFill>
            <a:srgbClr val="11F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smtClean="0">
              <a:solidFill>
                <a:srgbClr val="0070C0"/>
              </a:solidFill>
              <a:latin typeface="+mj-lt"/>
            </a:endParaRPr>
          </a:p>
          <a:p>
            <a:pPr algn="ctr">
              <a:spcBef>
                <a:spcPts val="0"/>
              </a:spcBef>
              <a:spcAft>
                <a:spcPts val="1200"/>
              </a:spcAft>
            </a:pPr>
            <a:r>
              <a:rPr lang="vi-VN" sz="4000" b="1" dirty="0" smtClean="0">
                <a:solidFill>
                  <a:srgbClr val="0070C0"/>
                </a:solidFill>
                <a:latin typeface="+mj-lt"/>
              </a:rPr>
              <a:t>Bài </a:t>
            </a:r>
            <a:r>
              <a:rPr lang="vi-VN" sz="4000" b="1" dirty="0">
                <a:solidFill>
                  <a:srgbClr val="0070C0"/>
                </a:solidFill>
                <a:latin typeface="+mj-lt"/>
              </a:rPr>
              <a:t>1: </a:t>
            </a:r>
            <a:r>
              <a:rPr lang="vi-VN" sz="4000" b="1" dirty="0">
                <a:solidFill>
                  <a:srgbClr val="FF0000"/>
                </a:solidFill>
                <a:latin typeface="+mj-lt"/>
                <a:cs typeface="Times New Roman" pitchFamily="18" charset="0"/>
              </a:rPr>
              <a:t>LỊCH SỬ LÀ GÌ </a:t>
            </a:r>
            <a:r>
              <a:rPr lang="en-US" sz="4000" b="1" dirty="0">
                <a:solidFill>
                  <a:srgbClr val="FF0000"/>
                </a:solidFill>
                <a:latin typeface="+mj-lt"/>
                <a:cs typeface="Times New Roman" pitchFamily="18" charset="0"/>
              </a:rPr>
              <a:t>?</a:t>
            </a:r>
          </a:p>
          <a:p>
            <a:pPr algn="ctr"/>
            <a:endParaRPr lang="vi-VN" dirty="0"/>
          </a:p>
        </p:txBody>
      </p:sp>
      <p:sp>
        <p:nvSpPr>
          <p:cNvPr id="6" name="Rectangle 5"/>
          <p:cNvSpPr/>
          <p:nvPr/>
        </p:nvSpPr>
        <p:spPr>
          <a:xfrm>
            <a:off x="234862" y="1123950"/>
            <a:ext cx="5022938" cy="533400"/>
          </a:xfrm>
          <a:prstGeom prst="rect">
            <a:avLst/>
          </a:prstGeom>
          <a:solidFill>
            <a:schemeClr val="bg1"/>
          </a:solidFill>
          <a:effectLst>
            <a:innerShdw blurRad="63500" dist="50800" dir="2700000">
              <a:prstClr val="black">
                <a:alpha val="50000"/>
              </a:prstClr>
            </a:innerShdw>
          </a:effectLst>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500" b="1" kern="1200" dirty="0" smtClean="0">
                <a:solidFill>
                  <a:srgbClr val="FF0000"/>
                </a:solidFill>
                <a:latin typeface="Times New Roman" panose="02020603050405020304" pitchFamily="18" charset="0"/>
                <a:cs typeface="Times New Roman" panose="02020603050405020304" pitchFamily="18" charset="0"/>
              </a:rPr>
              <a:t>I</a:t>
            </a:r>
            <a:r>
              <a:rPr lang="en-US" sz="2500" b="1" dirty="0" smtClean="0">
                <a:solidFill>
                  <a:srgbClr val="FF0000"/>
                </a:solidFill>
                <a:latin typeface="Times New Roman" panose="02020603050405020304" pitchFamily="18" charset="0"/>
                <a:cs typeface="Times New Roman" panose="02020603050405020304" pitchFamily="18" charset="0"/>
              </a:rPr>
              <a:t>I. VÌ SAO PHẢI HỌC LỊCH SỬ ?</a:t>
            </a:r>
            <a:endParaRPr lang="vi-VN" sz="2500" b="1" kern="1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885950"/>
            <a:ext cx="9525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7030A0"/>
                </a:solidFill>
                <a:latin typeface="Tim es New Roman"/>
              </a:rPr>
              <a:t>           </a:t>
            </a:r>
            <a:r>
              <a:rPr lang="en-US" sz="3500" b="1" dirty="0" err="1" smtClean="0">
                <a:solidFill>
                  <a:srgbClr val="7030A0"/>
                </a:solidFill>
                <a:latin typeface="Tim es New Roman"/>
              </a:rPr>
              <a:t>Tuy</a:t>
            </a:r>
            <a:r>
              <a:rPr lang="en-US" sz="3500" b="1" dirty="0" smtClean="0">
                <a:solidFill>
                  <a:srgbClr val="7030A0"/>
                </a:solidFill>
                <a:latin typeface="Tim es New Roman"/>
              </a:rPr>
              <a:t> </a:t>
            </a:r>
            <a:r>
              <a:rPr lang="en-US" sz="3500" b="1" dirty="0" err="1" smtClean="0">
                <a:solidFill>
                  <a:srgbClr val="7030A0"/>
                </a:solidFill>
                <a:latin typeface="Tim es New Roman"/>
              </a:rPr>
              <a:t>nhiên</a:t>
            </a:r>
            <a:r>
              <a:rPr lang="en-US" sz="3500" b="1" dirty="0" smtClean="0">
                <a:solidFill>
                  <a:srgbClr val="7030A0"/>
                </a:solidFill>
                <a:latin typeface="Tim es New Roman"/>
              </a:rPr>
              <a:t>, </a:t>
            </a:r>
            <a:r>
              <a:rPr lang="en-US" sz="3500" b="1" dirty="0" err="1" smtClean="0">
                <a:solidFill>
                  <a:srgbClr val="7030A0"/>
                </a:solidFill>
                <a:latin typeface="Tim es New Roman"/>
              </a:rPr>
              <a:t>có</a:t>
            </a:r>
            <a:r>
              <a:rPr lang="en-US" sz="3500" b="1" dirty="0" smtClean="0">
                <a:solidFill>
                  <a:srgbClr val="7030A0"/>
                </a:solidFill>
                <a:latin typeface="Tim es New Roman"/>
              </a:rPr>
              <a:t> ý </a:t>
            </a:r>
            <a:r>
              <a:rPr lang="en-US" sz="3500" b="1" dirty="0" err="1" smtClean="0">
                <a:solidFill>
                  <a:srgbClr val="7030A0"/>
                </a:solidFill>
                <a:latin typeface="Tim es New Roman"/>
              </a:rPr>
              <a:t>kiến</a:t>
            </a:r>
            <a:r>
              <a:rPr lang="en-US" sz="3500" b="1" dirty="0" smtClean="0">
                <a:solidFill>
                  <a:srgbClr val="7030A0"/>
                </a:solidFill>
                <a:latin typeface="Tim es New Roman"/>
              </a:rPr>
              <a:t> </a:t>
            </a:r>
            <a:r>
              <a:rPr lang="en-US" sz="3500" b="1" dirty="0" err="1" smtClean="0">
                <a:solidFill>
                  <a:srgbClr val="7030A0"/>
                </a:solidFill>
                <a:latin typeface="Tim es New Roman"/>
              </a:rPr>
              <a:t>cho</a:t>
            </a:r>
            <a:r>
              <a:rPr lang="en-US" sz="3500" b="1" dirty="0" smtClean="0">
                <a:solidFill>
                  <a:srgbClr val="7030A0"/>
                </a:solidFill>
                <a:latin typeface="Tim es New Roman"/>
              </a:rPr>
              <a:t> </a:t>
            </a:r>
            <a:r>
              <a:rPr lang="en-US" sz="3500" b="1" dirty="0" err="1" smtClean="0">
                <a:solidFill>
                  <a:srgbClr val="7030A0"/>
                </a:solidFill>
                <a:latin typeface="Tim es New Roman"/>
              </a:rPr>
              <a:t>rằng</a:t>
            </a:r>
            <a:r>
              <a:rPr lang="en-US" sz="3500" b="1" dirty="0" smtClean="0">
                <a:solidFill>
                  <a:srgbClr val="7030A0"/>
                </a:solidFill>
                <a:latin typeface="Tim es New Roman"/>
              </a:rPr>
              <a:t>:</a:t>
            </a:r>
          </a:p>
          <a:p>
            <a:pPr algn="ctr"/>
            <a:r>
              <a:rPr lang="en-US" sz="3500" b="1" dirty="0" smtClean="0">
                <a:solidFill>
                  <a:srgbClr val="7030A0"/>
                </a:solidFill>
                <a:latin typeface="Tim es New Roman"/>
              </a:rPr>
              <a:t> </a:t>
            </a:r>
          </a:p>
          <a:p>
            <a:pPr algn="ctr"/>
            <a:r>
              <a:rPr lang="en-US" sz="3000" b="1" dirty="0" smtClean="0">
                <a:solidFill>
                  <a:schemeClr val="tx1"/>
                </a:solidFill>
                <a:latin typeface="Tim es New Roman"/>
              </a:rPr>
              <a:t>“</a:t>
            </a:r>
            <a:r>
              <a:rPr lang="en-US" sz="3000" b="1" dirty="0" err="1" smtClean="0">
                <a:solidFill>
                  <a:schemeClr val="tx1"/>
                </a:solidFill>
                <a:latin typeface="Tim es New Roman"/>
              </a:rPr>
              <a:t>Lịch</a:t>
            </a:r>
            <a:r>
              <a:rPr lang="en-US" sz="3000" b="1" dirty="0" smtClean="0">
                <a:solidFill>
                  <a:schemeClr val="tx1"/>
                </a:solidFill>
                <a:latin typeface="Tim es New Roman"/>
              </a:rPr>
              <a:t> </a:t>
            </a:r>
            <a:r>
              <a:rPr lang="en-US" sz="3000" b="1" dirty="0" err="1" smtClean="0">
                <a:solidFill>
                  <a:schemeClr val="tx1"/>
                </a:solidFill>
                <a:latin typeface="Tim es New Roman"/>
              </a:rPr>
              <a:t>sử</a:t>
            </a:r>
            <a:r>
              <a:rPr lang="en-US" sz="3000" b="1" dirty="0" smtClean="0">
                <a:solidFill>
                  <a:schemeClr val="tx1"/>
                </a:solidFill>
                <a:latin typeface="Tim es New Roman"/>
              </a:rPr>
              <a:t> </a:t>
            </a:r>
            <a:r>
              <a:rPr lang="en-US" sz="3000" b="1" dirty="0" err="1" smtClean="0">
                <a:solidFill>
                  <a:schemeClr val="tx1"/>
                </a:solidFill>
                <a:latin typeface="Tim es New Roman"/>
              </a:rPr>
              <a:t>là</a:t>
            </a:r>
            <a:r>
              <a:rPr lang="en-US" sz="3000" b="1" dirty="0" smtClean="0">
                <a:solidFill>
                  <a:schemeClr val="tx1"/>
                </a:solidFill>
                <a:latin typeface="Tim es New Roman"/>
              </a:rPr>
              <a:t> </a:t>
            </a:r>
            <a:r>
              <a:rPr lang="en-US" sz="3000" b="1" dirty="0" err="1" smtClean="0">
                <a:solidFill>
                  <a:schemeClr val="tx1"/>
                </a:solidFill>
                <a:latin typeface="Tim es New Roman"/>
              </a:rPr>
              <a:t>những</a:t>
            </a:r>
            <a:r>
              <a:rPr lang="en-US" sz="3000" b="1" dirty="0" smtClean="0">
                <a:solidFill>
                  <a:schemeClr val="tx1"/>
                </a:solidFill>
                <a:latin typeface="Tim es New Roman"/>
              </a:rPr>
              <a:t> </a:t>
            </a:r>
            <a:r>
              <a:rPr lang="en-US" sz="3000" b="1" dirty="0" err="1" smtClean="0">
                <a:solidFill>
                  <a:schemeClr val="tx1"/>
                </a:solidFill>
                <a:latin typeface="Tim es New Roman"/>
              </a:rPr>
              <a:t>gì</a:t>
            </a:r>
            <a:r>
              <a:rPr lang="en-US" sz="3000" b="1" dirty="0" smtClean="0">
                <a:solidFill>
                  <a:schemeClr val="tx1"/>
                </a:solidFill>
                <a:latin typeface="Tim es New Roman"/>
              </a:rPr>
              <a:t> </a:t>
            </a:r>
            <a:r>
              <a:rPr lang="en-US" sz="3000" b="1" dirty="0" err="1" smtClean="0">
                <a:solidFill>
                  <a:schemeClr val="tx1"/>
                </a:solidFill>
                <a:latin typeface="Tim es New Roman"/>
              </a:rPr>
              <a:t>đã</a:t>
            </a:r>
            <a:r>
              <a:rPr lang="en-US" sz="3000" b="1" dirty="0" smtClean="0">
                <a:solidFill>
                  <a:schemeClr val="tx1"/>
                </a:solidFill>
                <a:latin typeface="Tim es New Roman"/>
              </a:rPr>
              <a:t> qua, </a:t>
            </a:r>
            <a:r>
              <a:rPr lang="en-US" sz="3000" b="1" dirty="0" err="1" smtClean="0">
                <a:solidFill>
                  <a:schemeClr val="tx1"/>
                </a:solidFill>
                <a:latin typeface="Tim es New Roman"/>
              </a:rPr>
              <a:t>không</a:t>
            </a:r>
            <a:r>
              <a:rPr lang="en-US" sz="3000" b="1" dirty="0" smtClean="0">
                <a:solidFill>
                  <a:schemeClr val="tx1"/>
                </a:solidFill>
                <a:latin typeface="Tim es New Roman"/>
              </a:rPr>
              <a:t> </a:t>
            </a:r>
            <a:r>
              <a:rPr lang="en-US" sz="3000" b="1" dirty="0" err="1" smtClean="0">
                <a:solidFill>
                  <a:schemeClr val="tx1"/>
                </a:solidFill>
                <a:latin typeface="Tim es New Roman"/>
              </a:rPr>
              <a:t>thể</a:t>
            </a:r>
            <a:r>
              <a:rPr lang="en-US" sz="3000" b="1" dirty="0" smtClean="0">
                <a:solidFill>
                  <a:schemeClr val="tx1"/>
                </a:solidFill>
                <a:latin typeface="Tim es New Roman"/>
              </a:rPr>
              <a:t> </a:t>
            </a:r>
            <a:r>
              <a:rPr lang="en-US" sz="3000" b="1" dirty="0" err="1" smtClean="0">
                <a:solidFill>
                  <a:schemeClr val="tx1"/>
                </a:solidFill>
                <a:latin typeface="Tim es New Roman"/>
              </a:rPr>
              <a:t>thay</a:t>
            </a:r>
            <a:r>
              <a:rPr lang="en-US" sz="3000" b="1" dirty="0" smtClean="0">
                <a:solidFill>
                  <a:schemeClr val="tx1"/>
                </a:solidFill>
                <a:latin typeface="Tim es New Roman"/>
              </a:rPr>
              <a:t> </a:t>
            </a:r>
            <a:r>
              <a:rPr lang="en-US" sz="3000" b="1" dirty="0" err="1" smtClean="0">
                <a:solidFill>
                  <a:schemeClr val="tx1"/>
                </a:solidFill>
                <a:latin typeface="Tim es New Roman"/>
              </a:rPr>
              <a:t>đổi</a:t>
            </a:r>
            <a:r>
              <a:rPr lang="en-US" sz="3000" b="1" dirty="0" smtClean="0">
                <a:solidFill>
                  <a:schemeClr val="tx1"/>
                </a:solidFill>
                <a:latin typeface="Tim es New Roman"/>
              </a:rPr>
              <a:t> </a:t>
            </a:r>
            <a:r>
              <a:rPr lang="en-US" sz="3000" b="1" dirty="0" err="1" smtClean="0">
                <a:solidFill>
                  <a:schemeClr val="tx1"/>
                </a:solidFill>
                <a:latin typeface="Tim es New Roman"/>
              </a:rPr>
              <a:t>được</a:t>
            </a:r>
            <a:r>
              <a:rPr lang="en-US" sz="3000" b="1" dirty="0" smtClean="0">
                <a:solidFill>
                  <a:schemeClr val="tx1"/>
                </a:solidFill>
                <a:latin typeface="Tim es New Roman"/>
              </a:rPr>
              <a:t> </a:t>
            </a:r>
            <a:r>
              <a:rPr lang="en-US" sz="3000" b="1" dirty="0" err="1" smtClean="0">
                <a:solidFill>
                  <a:schemeClr val="tx1"/>
                </a:solidFill>
                <a:latin typeface="Tim es New Roman"/>
              </a:rPr>
              <a:t>nên</a:t>
            </a:r>
            <a:r>
              <a:rPr lang="en-US" sz="3000" b="1" dirty="0" smtClean="0">
                <a:solidFill>
                  <a:schemeClr val="tx1"/>
                </a:solidFill>
                <a:latin typeface="Tim es New Roman"/>
              </a:rPr>
              <a:t> </a:t>
            </a:r>
            <a:r>
              <a:rPr lang="en-US" sz="3000" b="1" dirty="0" err="1" smtClean="0">
                <a:solidFill>
                  <a:schemeClr val="tx1"/>
                </a:solidFill>
                <a:latin typeface="Tim es New Roman"/>
              </a:rPr>
              <a:t>không</a:t>
            </a:r>
            <a:r>
              <a:rPr lang="en-US" sz="3000" b="1" dirty="0" smtClean="0">
                <a:solidFill>
                  <a:schemeClr val="tx1"/>
                </a:solidFill>
                <a:latin typeface="Tim es New Roman"/>
              </a:rPr>
              <a:t> </a:t>
            </a:r>
            <a:r>
              <a:rPr lang="en-US" sz="3000" b="1" dirty="0" err="1" smtClean="0">
                <a:solidFill>
                  <a:schemeClr val="tx1"/>
                </a:solidFill>
                <a:latin typeface="Tim es New Roman"/>
              </a:rPr>
              <a:t>cần</a:t>
            </a:r>
            <a:r>
              <a:rPr lang="en-US" sz="3000" b="1" dirty="0" smtClean="0">
                <a:solidFill>
                  <a:schemeClr val="tx1"/>
                </a:solidFill>
                <a:latin typeface="Tim es New Roman"/>
              </a:rPr>
              <a:t> </a:t>
            </a:r>
            <a:r>
              <a:rPr lang="en-US" sz="3000" b="1" dirty="0" err="1" smtClean="0">
                <a:solidFill>
                  <a:schemeClr val="tx1"/>
                </a:solidFill>
                <a:latin typeface="Tim es New Roman"/>
              </a:rPr>
              <a:t>thiết</a:t>
            </a:r>
            <a:r>
              <a:rPr lang="en-US" sz="3000" b="1" dirty="0" smtClean="0">
                <a:solidFill>
                  <a:schemeClr val="tx1"/>
                </a:solidFill>
                <a:latin typeface="Tim es New Roman"/>
              </a:rPr>
              <a:t> </a:t>
            </a:r>
            <a:r>
              <a:rPr lang="en-US" sz="3000" b="1" dirty="0" err="1" smtClean="0">
                <a:solidFill>
                  <a:schemeClr val="tx1"/>
                </a:solidFill>
                <a:latin typeface="Tim es New Roman"/>
              </a:rPr>
              <a:t>phải</a:t>
            </a:r>
            <a:r>
              <a:rPr lang="en-US" sz="3000" b="1" dirty="0" smtClean="0">
                <a:solidFill>
                  <a:schemeClr val="tx1"/>
                </a:solidFill>
                <a:latin typeface="Tim es New Roman"/>
              </a:rPr>
              <a:t> </a:t>
            </a:r>
            <a:r>
              <a:rPr lang="en-US" sz="3000" b="1" dirty="0" err="1" smtClean="0">
                <a:solidFill>
                  <a:schemeClr val="tx1"/>
                </a:solidFill>
                <a:latin typeface="Tim es New Roman"/>
              </a:rPr>
              <a:t>học</a:t>
            </a:r>
            <a:r>
              <a:rPr lang="en-US" sz="3000" b="1" dirty="0" smtClean="0">
                <a:solidFill>
                  <a:schemeClr val="tx1"/>
                </a:solidFill>
                <a:latin typeface="Tim es New Roman"/>
              </a:rPr>
              <a:t> </a:t>
            </a:r>
            <a:r>
              <a:rPr lang="en-US" sz="3000" b="1" dirty="0" err="1" smtClean="0">
                <a:solidFill>
                  <a:schemeClr val="tx1"/>
                </a:solidFill>
                <a:latin typeface="Tim es New Roman"/>
              </a:rPr>
              <a:t>môn</a:t>
            </a:r>
            <a:r>
              <a:rPr lang="en-US" sz="3000" b="1" dirty="0" smtClean="0">
                <a:solidFill>
                  <a:schemeClr val="tx1"/>
                </a:solidFill>
                <a:latin typeface="Tim es New Roman"/>
              </a:rPr>
              <a:t> </a:t>
            </a:r>
            <a:r>
              <a:rPr lang="en-US" sz="3000" b="1" dirty="0" err="1" smtClean="0">
                <a:solidFill>
                  <a:schemeClr val="tx1"/>
                </a:solidFill>
                <a:latin typeface="Tim es New Roman"/>
              </a:rPr>
              <a:t>Lịch</a:t>
            </a:r>
            <a:r>
              <a:rPr lang="en-US" sz="3000" b="1" dirty="0" smtClean="0">
                <a:solidFill>
                  <a:schemeClr val="tx1"/>
                </a:solidFill>
                <a:latin typeface="Tim es New Roman"/>
              </a:rPr>
              <a:t> </a:t>
            </a:r>
            <a:r>
              <a:rPr lang="en-US" sz="3000" b="1" dirty="0" err="1" smtClean="0">
                <a:solidFill>
                  <a:schemeClr val="tx1"/>
                </a:solidFill>
                <a:latin typeface="Tim es New Roman"/>
              </a:rPr>
              <a:t>sử</a:t>
            </a:r>
            <a:r>
              <a:rPr lang="en-US" sz="3000" b="1" dirty="0" smtClean="0">
                <a:solidFill>
                  <a:schemeClr val="tx1"/>
                </a:solidFill>
                <a:latin typeface="Tim es New Roman"/>
              </a:rPr>
              <a:t>.</a:t>
            </a:r>
            <a:r>
              <a:rPr lang="en-US" sz="2800" b="1" dirty="0" smtClean="0">
                <a:solidFill>
                  <a:schemeClr val="tx1"/>
                </a:solidFill>
                <a:latin typeface="Tim es New Roman"/>
              </a:rPr>
              <a:t>”</a:t>
            </a:r>
          </a:p>
          <a:p>
            <a:pPr algn="ctr"/>
            <a:endParaRPr lang="en-US" sz="2800" b="1" dirty="0" smtClean="0">
              <a:solidFill>
                <a:schemeClr val="tx1"/>
              </a:solidFill>
              <a:latin typeface="Tim es New Roman"/>
            </a:endParaRPr>
          </a:p>
          <a:p>
            <a:pPr algn="ctr"/>
            <a:r>
              <a:rPr lang="en-US" sz="2800" b="1" dirty="0" smtClean="0">
                <a:solidFill>
                  <a:srgbClr val="FF0000"/>
                </a:solidFill>
                <a:latin typeface="Tim es New Roman"/>
              </a:rPr>
              <a:t> </a:t>
            </a:r>
            <a:r>
              <a:rPr lang="en-US" sz="3500" b="1" dirty="0" err="1" smtClean="0">
                <a:solidFill>
                  <a:srgbClr val="FF0000"/>
                </a:solidFill>
                <a:latin typeface="Tim es New Roman"/>
              </a:rPr>
              <a:t>Em</a:t>
            </a:r>
            <a:r>
              <a:rPr lang="en-US" sz="3500" b="1" dirty="0" smtClean="0">
                <a:solidFill>
                  <a:srgbClr val="FF0000"/>
                </a:solidFill>
                <a:latin typeface="Tim es New Roman"/>
              </a:rPr>
              <a:t> </a:t>
            </a:r>
            <a:r>
              <a:rPr lang="en-US" sz="3500" b="1" dirty="0" err="1" smtClean="0">
                <a:solidFill>
                  <a:srgbClr val="FF0000"/>
                </a:solidFill>
                <a:latin typeface="Tim es New Roman"/>
              </a:rPr>
              <a:t>có</a:t>
            </a:r>
            <a:r>
              <a:rPr lang="en-US" sz="3500" b="1" dirty="0" smtClean="0">
                <a:solidFill>
                  <a:srgbClr val="FF0000"/>
                </a:solidFill>
                <a:latin typeface="Tim es New Roman"/>
              </a:rPr>
              <a:t> </a:t>
            </a:r>
            <a:r>
              <a:rPr lang="en-US" sz="3500" b="1" dirty="0" err="1" smtClean="0">
                <a:solidFill>
                  <a:srgbClr val="FF0000"/>
                </a:solidFill>
                <a:latin typeface="Tim es New Roman"/>
              </a:rPr>
              <a:t>đồng</a:t>
            </a:r>
            <a:r>
              <a:rPr lang="en-US" sz="3500" b="1" dirty="0" smtClean="0">
                <a:solidFill>
                  <a:srgbClr val="FF0000"/>
                </a:solidFill>
                <a:latin typeface="Tim es New Roman"/>
              </a:rPr>
              <a:t> ý </a:t>
            </a:r>
            <a:r>
              <a:rPr lang="en-US" sz="3500" b="1" dirty="0" err="1" smtClean="0">
                <a:solidFill>
                  <a:srgbClr val="FF0000"/>
                </a:solidFill>
                <a:latin typeface="Tim es New Roman"/>
              </a:rPr>
              <a:t>với</a:t>
            </a:r>
            <a:r>
              <a:rPr lang="en-US" sz="3500" b="1" dirty="0" smtClean="0">
                <a:solidFill>
                  <a:srgbClr val="FF0000"/>
                </a:solidFill>
                <a:latin typeface="Tim es New Roman"/>
              </a:rPr>
              <a:t> ý </a:t>
            </a:r>
            <a:r>
              <a:rPr lang="en-US" sz="3500" b="1" dirty="0" err="1" smtClean="0">
                <a:solidFill>
                  <a:srgbClr val="FF0000"/>
                </a:solidFill>
                <a:latin typeface="Tim es New Roman"/>
              </a:rPr>
              <a:t>kiến</a:t>
            </a:r>
            <a:r>
              <a:rPr lang="en-US" sz="3500" b="1" dirty="0" smtClean="0">
                <a:solidFill>
                  <a:srgbClr val="FF0000"/>
                </a:solidFill>
                <a:latin typeface="Tim es New Roman"/>
              </a:rPr>
              <a:t> </a:t>
            </a:r>
            <a:r>
              <a:rPr lang="en-US" sz="3500" b="1" dirty="0" err="1" smtClean="0">
                <a:solidFill>
                  <a:srgbClr val="FF0000"/>
                </a:solidFill>
                <a:latin typeface="Tim es New Roman"/>
              </a:rPr>
              <a:t>đó</a:t>
            </a:r>
            <a:r>
              <a:rPr lang="en-US" sz="3500" b="1" dirty="0" smtClean="0">
                <a:solidFill>
                  <a:srgbClr val="FF0000"/>
                </a:solidFill>
                <a:latin typeface="Tim es New Roman"/>
              </a:rPr>
              <a:t> </a:t>
            </a:r>
            <a:r>
              <a:rPr lang="en-US" sz="3500" b="1" dirty="0" err="1" smtClean="0">
                <a:solidFill>
                  <a:srgbClr val="FF0000"/>
                </a:solidFill>
                <a:latin typeface="Tim es New Roman"/>
              </a:rPr>
              <a:t>không</a:t>
            </a:r>
            <a:r>
              <a:rPr lang="en-US" sz="3500" b="1" dirty="0" smtClean="0">
                <a:solidFill>
                  <a:srgbClr val="FF0000"/>
                </a:solidFill>
                <a:latin typeface="Tim es New Roman"/>
              </a:rPr>
              <a:t> </a:t>
            </a:r>
            <a:r>
              <a:rPr lang="en-US" sz="3500" b="1" smtClean="0">
                <a:solidFill>
                  <a:srgbClr val="FF0000"/>
                </a:solidFill>
                <a:latin typeface="Tim es New Roman"/>
              </a:rPr>
              <a:t>? </a:t>
            </a:r>
          </a:p>
          <a:p>
            <a:pPr algn="ctr"/>
            <a:r>
              <a:rPr lang="en-US" sz="3500" b="1" smtClean="0">
                <a:solidFill>
                  <a:srgbClr val="FF0000"/>
                </a:solidFill>
                <a:latin typeface="Tim es New Roman"/>
              </a:rPr>
              <a:t>Tại sao ?</a:t>
            </a:r>
            <a:endParaRPr lang="vi-VN" sz="3500" b="1" dirty="0">
              <a:solidFill>
                <a:srgbClr val="FF0000"/>
              </a:solidFill>
              <a:latin typeface="Tim es New Roman"/>
            </a:endParaRPr>
          </a:p>
        </p:txBody>
      </p:sp>
      <p:pic>
        <p:nvPicPr>
          <p:cNvPr id="4099" name="Picture 3" descr="C:\Users\Administrator\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03" y="361950"/>
            <a:ext cx="1762432" cy="123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1102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46105" y="2343018"/>
            <a:ext cx="7315200" cy="630942"/>
          </a:xfrm>
          <a:prstGeom prst="rect">
            <a:avLst/>
          </a:prstGeom>
        </p:spPr>
        <p:txBody>
          <a:bodyPr wrap="square">
            <a:spAutoFit/>
          </a:bodyPr>
          <a:lstStyle/>
          <a:p>
            <a:pPr algn="just"/>
            <a:r>
              <a:rPr lang="vi-VN" sz="3500" b="1">
                <a:latin typeface="Times New Roman" pitchFamily="18" charset="0"/>
                <a:cs typeface="Times New Roman" pitchFamily="18" charset="0"/>
              </a:rPr>
              <a:t>-</a:t>
            </a:r>
            <a:r>
              <a:rPr lang="vi-VN" sz="3500" b="1">
                <a:solidFill>
                  <a:srgbClr val="1403F7"/>
                </a:solidFill>
                <a:latin typeface="Times New Roman" pitchFamily="18" charset="0"/>
                <a:cs typeface="Times New Roman" pitchFamily="18" charset="0"/>
              </a:rPr>
              <a:t> </a:t>
            </a:r>
            <a:r>
              <a:rPr lang="en-US" sz="3500" b="1" u="sng" smtClean="0">
                <a:solidFill>
                  <a:srgbClr val="1403F7"/>
                </a:solidFill>
                <a:latin typeface="Times New Roman" pitchFamily="18" charset="0"/>
                <a:cs typeface="Times New Roman" pitchFamily="18" charset="0"/>
              </a:rPr>
              <a:t>Để biết:</a:t>
            </a:r>
            <a:r>
              <a:rPr lang="en-US" sz="3500" b="1" smtClean="0">
                <a:solidFill>
                  <a:srgbClr val="1403F7"/>
                </a:solidFill>
                <a:latin typeface="Times New Roman" pitchFamily="18" charset="0"/>
                <a:cs typeface="Times New Roman" pitchFamily="18" charset="0"/>
              </a:rPr>
              <a:t> </a:t>
            </a:r>
            <a:endParaRPr lang="en-US" sz="3500" b="1" dirty="0">
              <a:latin typeface="Times New Roman" pitchFamily="18" charset="0"/>
              <a:cs typeface="Times New Roman" pitchFamily="18" charset="0"/>
            </a:endParaRPr>
          </a:p>
        </p:txBody>
      </p:sp>
      <p:sp>
        <p:nvSpPr>
          <p:cNvPr id="8" name="Rectangle 7"/>
          <p:cNvSpPr/>
          <p:nvPr/>
        </p:nvSpPr>
        <p:spPr>
          <a:xfrm>
            <a:off x="1752600" y="3790950"/>
            <a:ext cx="7239000" cy="1169551"/>
          </a:xfrm>
          <a:prstGeom prst="rect">
            <a:avLst/>
          </a:prstGeom>
        </p:spPr>
        <p:txBody>
          <a:bodyPr wrap="square">
            <a:spAutoFit/>
          </a:bodyPr>
          <a:lstStyle/>
          <a:p>
            <a:pPr algn="just"/>
            <a:r>
              <a:rPr lang="vi-VN" sz="3500" b="1">
                <a:latin typeface="Times New Roman" pitchFamily="18" charset="0"/>
                <a:cs typeface="Times New Roman" pitchFamily="18" charset="0"/>
              </a:rPr>
              <a:t>- </a:t>
            </a:r>
            <a:r>
              <a:rPr lang="en-US" sz="3500" b="1" u="sng" smtClean="0">
                <a:solidFill>
                  <a:srgbClr val="1403F7"/>
                </a:solidFill>
                <a:latin typeface="Times New Roman" pitchFamily="18" charset="0"/>
                <a:cs typeface="Times New Roman" pitchFamily="18" charset="0"/>
              </a:rPr>
              <a:t>Để học hỏi:</a:t>
            </a:r>
            <a:r>
              <a:rPr lang="en-US" sz="3500" b="1" smtClean="0">
                <a:solidFill>
                  <a:srgbClr val="1403F7"/>
                </a:solidFill>
                <a:latin typeface="Times New Roman" pitchFamily="18" charset="0"/>
                <a:cs typeface="Times New Roman" pitchFamily="18" charset="0"/>
              </a:rPr>
              <a:t> </a:t>
            </a:r>
            <a:r>
              <a:rPr lang="en-US" sz="3500" b="1" smtClean="0">
                <a:latin typeface="Times New Roman" pitchFamily="18" charset="0"/>
                <a:cs typeface="Times New Roman" pitchFamily="18" charset="0"/>
              </a:rPr>
              <a:t>kinh nghiệm nhằm  phục vụ cho hiện tại và tương lai. </a:t>
            </a:r>
            <a:r>
              <a:rPr lang="en-US" sz="3500" b="1" smtClean="0">
                <a:solidFill>
                  <a:srgbClr val="1403F7"/>
                </a:solidFill>
                <a:latin typeface="Times New Roman" pitchFamily="18" charset="0"/>
                <a:cs typeface="Times New Roman" pitchFamily="18" charset="0"/>
              </a:rPr>
              <a:t> </a:t>
            </a:r>
            <a:endParaRPr lang="en-US" sz="3500" b="1" dirty="0">
              <a:latin typeface="Times New Roman" pitchFamily="18" charset="0"/>
              <a:cs typeface="Times New Roman" pitchFamily="18" charset="0"/>
            </a:endParaRPr>
          </a:p>
        </p:txBody>
      </p:sp>
      <p:pic>
        <p:nvPicPr>
          <p:cNvPr id="10" name="Picture 1"/>
          <p:cNvPicPr>
            <a:picLocks noChangeAspect="1" noChangeArrowheads="1"/>
          </p:cNvPicPr>
          <p:nvPr/>
        </p:nvPicPr>
        <p:blipFill>
          <a:blip r:embed="rId2"/>
          <a:srcRect/>
          <a:stretch>
            <a:fillRect/>
          </a:stretch>
        </p:blipFill>
        <p:spPr bwMode="auto">
          <a:xfrm>
            <a:off x="85725" y="57150"/>
            <a:ext cx="1066800" cy="685800"/>
          </a:xfrm>
          <a:prstGeom prst="rect">
            <a:avLst/>
          </a:prstGeom>
          <a:noFill/>
          <a:ln w="9525">
            <a:noFill/>
            <a:round/>
            <a:headEnd/>
            <a:tailEnd/>
          </a:ln>
        </p:spPr>
      </p:pic>
      <p:sp>
        <p:nvSpPr>
          <p:cNvPr id="11" name="Horizontal Scroll 10"/>
          <p:cNvSpPr/>
          <p:nvPr/>
        </p:nvSpPr>
        <p:spPr>
          <a:xfrm>
            <a:off x="1457325" y="-57150"/>
            <a:ext cx="7000875" cy="876300"/>
          </a:xfrm>
          <a:prstGeom prst="horizontalScroll">
            <a:avLst/>
          </a:prstGeom>
          <a:solidFill>
            <a:srgbClr val="11F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smtClean="0">
              <a:solidFill>
                <a:srgbClr val="0070C0"/>
              </a:solidFill>
              <a:latin typeface="+mj-lt"/>
            </a:endParaRPr>
          </a:p>
          <a:p>
            <a:pPr algn="ctr">
              <a:spcBef>
                <a:spcPts val="0"/>
              </a:spcBef>
              <a:spcAft>
                <a:spcPts val="1200"/>
              </a:spcAft>
            </a:pPr>
            <a:r>
              <a:rPr lang="vi-VN" sz="4000" b="1" dirty="0" smtClean="0">
                <a:solidFill>
                  <a:srgbClr val="0070C0"/>
                </a:solidFill>
                <a:latin typeface="+mj-lt"/>
              </a:rPr>
              <a:t>Bài </a:t>
            </a:r>
            <a:r>
              <a:rPr lang="vi-VN" sz="4000" b="1" dirty="0">
                <a:solidFill>
                  <a:srgbClr val="0070C0"/>
                </a:solidFill>
                <a:latin typeface="+mj-lt"/>
              </a:rPr>
              <a:t>1: </a:t>
            </a:r>
            <a:r>
              <a:rPr lang="vi-VN" sz="4000" b="1" dirty="0">
                <a:solidFill>
                  <a:srgbClr val="FF0000"/>
                </a:solidFill>
                <a:latin typeface="+mj-lt"/>
                <a:cs typeface="Times New Roman" pitchFamily="18" charset="0"/>
              </a:rPr>
              <a:t>LỊCH SỬ LÀ GÌ </a:t>
            </a:r>
            <a:r>
              <a:rPr lang="en-US" sz="4000" b="1" dirty="0">
                <a:solidFill>
                  <a:srgbClr val="FF0000"/>
                </a:solidFill>
                <a:latin typeface="+mj-lt"/>
                <a:cs typeface="Times New Roman" pitchFamily="18" charset="0"/>
              </a:rPr>
              <a:t>?</a:t>
            </a:r>
          </a:p>
          <a:p>
            <a:pPr algn="ctr"/>
            <a:endParaRPr lang="vi-VN" dirty="0"/>
          </a:p>
        </p:txBody>
      </p:sp>
      <p:pic>
        <p:nvPicPr>
          <p:cNvPr id="14" name="Picture 16" descr="buch0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43068"/>
            <a:ext cx="861776" cy="709789"/>
          </a:xfrm>
          <a:prstGeom prst="rect">
            <a:avLst/>
          </a:prstGeom>
          <a:noFill/>
          <a:extLst>
            <a:ext uri="{909E8E84-426E-40DD-AFC4-6F175D3DCCD1}">
              <a14:hiddenFill xmlns:a14="http://schemas.microsoft.com/office/drawing/2010/main">
                <a:solidFill>
                  <a:srgbClr val="FFFFFF"/>
                </a:solidFill>
              </a14:hiddenFill>
            </a:ext>
          </a:extLst>
        </p:spPr>
      </p:pic>
      <p:sp>
        <p:nvSpPr>
          <p:cNvPr id="2" name="Bent-Up Arrow 1"/>
          <p:cNvSpPr/>
          <p:nvPr/>
        </p:nvSpPr>
        <p:spPr>
          <a:xfrm rot="5400000">
            <a:off x="750445" y="1830287"/>
            <a:ext cx="1366136" cy="561976"/>
          </a:xfrm>
          <a:prstGeom prst="bentUp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Bent-Up Arrow 8"/>
          <p:cNvSpPr/>
          <p:nvPr/>
        </p:nvSpPr>
        <p:spPr>
          <a:xfrm rot="5400000">
            <a:off x="655080" y="3226830"/>
            <a:ext cx="1600200" cy="594839"/>
          </a:xfrm>
          <a:prstGeom prst="bentUp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a:off x="622904" y="1097399"/>
            <a:ext cx="5168296" cy="419102"/>
          </a:xfrm>
          <a:prstGeom prst="rect">
            <a:avLst/>
          </a:prstGeom>
          <a:solidFill>
            <a:schemeClr val="bg1"/>
          </a:solidFill>
          <a:effectLst>
            <a:innerShdw blurRad="63500" dist="50800" dir="2700000">
              <a:prstClr val="black">
                <a:alpha val="50000"/>
              </a:prstClr>
            </a:innerShdw>
          </a:effectLst>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500" b="1" kern="1200" smtClean="0">
                <a:solidFill>
                  <a:srgbClr val="FF0000"/>
                </a:solidFill>
                <a:latin typeface="Times New Roman" panose="02020603050405020304" pitchFamily="18" charset="0"/>
                <a:cs typeface="Times New Roman" panose="02020603050405020304" pitchFamily="18" charset="0"/>
              </a:rPr>
              <a:t>II. </a:t>
            </a:r>
            <a:r>
              <a:rPr lang="en-US" sz="2500" b="1" smtClean="0">
                <a:solidFill>
                  <a:srgbClr val="FF0000"/>
                </a:solidFill>
                <a:latin typeface="Times New Roman" panose="02020603050405020304" pitchFamily="18" charset="0"/>
                <a:cs typeface="Times New Roman" panose="02020603050405020304" pitchFamily="18" charset="0"/>
              </a:rPr>
              <a:t>VÌ SAO PHẢI HỌC LỊCH SỬ ?</a:t>
            </a:r>
            <a:endParaRPr lang="vi-VN" sz="2500" b="1" kern="12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474702" y="2389184"/>
            <a:ext cx="7669298" cy="1169551"/>
          </a:xfrm>
          <a:prstGeom prst="rect">
            <a:avLst/>
          </a:prstGeom>
        </p:spPr>
        <p:txBody>
          <a:bodyPr wrap="square">
            <a:spAutoFit/>
          </a:bodyPr>
          <a:lstStyle/>
          <a:p>
            <a:pPr algn="just"/>
            <a:r>
              <a:rPr lang="en-US" sz="3500" b="1" smtClean="0">
                <a:latin typeface="Times New Roman" pitchFamily="18" charset="0"/>
                <a:cs typeface="Times New Roman" pitchFamily="18" charset="0"/>
              </a:rPr>
              <a:t>                    cội nguồn của tổ tiên, quê    hương, đất nước.</a:t>
            </a:r>
            <a:endParaRPr lang="en-US" sz="3500" b="1" dirty="0">
              <a:latin typeface="Times New Roman" pitchFamily="18" charset="0"/>
              <a:cs typeface="Times New Roman" pitchFamily="18" charset="0"/>
            </a:endParaRPr>
          </a:p>
        </p:txBody>
      </p:sp>
      <p:pic>
        <p:nvPicPr>
          <p:cNvPr id="4102" name="Picture 6" descr="กระถางต้นไม้กระถางดอกไม้, พืชประจำปี, ภาพตัดปะ png | PNGEg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2" b="100000" l="0" r="100000"/>
                    </a14:imgEffect>
                  </a14:imgLayer>
                </a14:imgProps>
              </a:ext>
              <a:ext uri="{28A0092B-C50C-407E-A947-70E740481C1C}">
                <a14:useLocalDpi xmlns:a14="http://schemas.microsoft.com/office/drawing/2010/main" val="0"/>
              </a:ext>
            </a:extLst>
          </a:blip>
          <a:srcRect/>
          <a:stretch>
            <a:fillRect/>
          </a:stretch>
        </p:blipFill>
        <p:spPr bwMode="auto">
          <a:xfrm>
            <a:off x="128588" y="4404536"/>
            <a:ext cx="981074" cy="70466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XSMT} Thứ 4: - Không Nói Nhiều | Diễn Đàn Xổ Số Thần Tài"/>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412316" y="2317903"/>
            <a:ext cx="326232" cy="34058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XSMT} Thứ 4: - Không Nói Nhiều | Diễn Đàn Xổ Số Thần Tài"/>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426368" y="3831698"/>
            <a:ext cx="326232" cy="34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2924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par>
                          <p:cTn id="25" fill="hold">
                            <p:stCondLst>
                              <p:cond delay="1000"/>
                            </p:stCondLst>
                            <p:childTnLst>
                              <p:par>
                                <p:cTn id="26" presetID="22" presetClass="entr" presetSubtype="8" fill="hold" nodeType="afterEffect">
                                  <p:stCondLst>
                                    <p:cond delay="0"/>
                                  </p:stCondLst>
                                  <p:iterate type="lt">
                                    <p:tmPct val="10000"/>
                                  </p:iterate>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left)">
                                      <p:cBhvr>
                                        <p:cTn id="28" dur="1000"/>
                                        <p:tgtEl>
                                          <p:spTgt spid="8">
                                            <p:txEl>
                                              <p:pRg st="0" end="0"/>
                                            </p:txEl>
                                          </p:spTgt>
                                        </p:tgtEl>
                                      </p:cBhvr>
                                    </p:animEffect>
                                  </p:childTnLst>
                                </p:cTn>
                              </p:par>
                            </p:childTnLst>
                          </p:cTn>
                        </p:par>
                        <p:par>
                          <p:cTn id="29" fill="hold">
                            <p:stCondLst>
                              <p:cond delay="7000"/>
                            </p:stCondLst>
                            <p:childTnLst>
                              <p:par>
                                <p:cTn id="30" presetID="26"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80">
                                          <p:stCondLst>
                                            <p:cond delay="0"/>
                                          </p:stCondLst>
                                        </p:cTn>
                                        <p:tgtEl>
                                          <p:spTgt spid="14"/>
                                        </p:tgtEl>
                                      </p:cBhvr>
                                    </p:animEffect>
                                    <p:anim calcmode="lin" valueType="num">
                                      <p:cBhvr>
                                        <p:cTn id="3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8" dur="26">
                                          <p:stCondLst>
                                            <p:cond delay="650"/>
                                          </p:stCondLst>
                                        </p:cTn>
                                        <p:tgtEl>
                                          <p:spTgt spid="14"/>
                                        </p:tgtEl>
                                      </p:cBhvr>
                                      <p:to x="100000" y="60000"/>
                                    </p:animScale>
                                    <p:animScale>
                                      <p:cBhvr>
                                        <p:cTn id="39" dur="166" decel="50000">
                                          <p:stCondLst>
                                            <p:cond delay="676"/>
                                          </p:stCondLst>
                                        </p:cTn>
                                        <p:tgtEl>
                                          <p:spTgt spid="14"/>
                                        </p:tgtEl>
                                      </p:cBhvr>
                                      <p:to x="100000" y="100000"/>
                                    </p:animScale>
                                    <p:animScale>
                                      <p:cBhvr>
                                        <p:cTn id="40" dur="26">
                                          <p:stCondLst>
                                            <p:cond delay="1312"/>
                                          </p:stCondLst>
                                        </p:cTn>
                                        <p:tgtEl>
                                          <p:spTgt spid="14"/>
                                        </p:tgtEl>
                                      </p:cBhvr>
                                      <p:to x="100000" y="80000"/>
                                    </p:animScale>
                                    <p:animScale>
                                      <p:cBhvr>
                                        <p:cTn id="41" dur="166" decel="50000">
                                          <p:stCondLst>
                                            <p:cond delay="1338"/>
                                          </p:stCondLst>
                                        </p:cTn>
                                        <p:tgtEl>
                                          <p:spTgt spid="14"/>
                                        </p:tgtEl>
                                      </p:cBhvr>
                                      <p:to x="100000" y="100000"/>
                                    </p:animScale>
                                    <p:animScale>
                                      <p:cBhvr>
                                        <p:cTn id="42" dur="26">
                                          <p:stCondLst>
                                            <p:cond delay="1642"/>
                                          </p:stCondLst>
                                        </p:cTn>
                                        <p:tgtEl>
                                          <p:spTgt spid="14"/>
                                        </p:tgtEl>
                                      </p:cBhvr>
                                      <p:to x="100000" y="90000"/>
                                    </p:animScale>
                                    <p:animScale>
                                      <p:cBhvr>
                                        <p:cTn id="43" dur="166" decel="50000">
                                          <p:stCondLst>
                                            <p:cond delay="1668"/>
                                          </p:stCondLst>
                                        </p:cTn>
                                        <p:tgtEl>
                                          <p:spTgt spid="14"/>
                                        </p:tgtEl>
                                      </p:cBhvr>
                                      <p:to x="100000" y="100000"/>
                                    </p:animScale>
                                    <p:animScale>
                                      <p:cBhvr>
                                        <p:cTn id="44" dur="26">
                                          <p:stCondLst>
                                            <p:cond delay="1808"/>
                                          </p:stCondLst>
                                        </p:cTn>
                                        <p:tgtEl>
                                          <p:spTgt spid="14"/>
                                        </p:tgtEl>
                                      </p:cBhvr>
                                      <p:to x="100000" y="95000"/>
                                    </p:animScale>
                                    <p:animScale>
                                      <p:cBhvr>
                                        <p:cTn id="45"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animBg="1"/>
      <p:bldP spid="9"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4349" y="742950"/>
            <a:ext cx="8305799" cy="3733800"/>
            <a:chOff x="514349" y="742950"/>
            <a:chExt cx="8305799" cy="3733800"/>
          </a:xfrm>
          <a:solidFill>
            <a:schemeClr val="bg1"/>
          </a:solidFill>
        </p:grpSpPr>
        <p:sp>
          <p:nvSpPr>
            <p:cNvPr id="13" name="Rectangle 12"/>
            <p:cNvSpPr/>
            <p:nvPr/>
          </p:nvSpPr>
          <p:spPr>
            <a:xfrm>
              <a:off x="514349" y="742950"/>
              <a:ext cx="8305799" cy="3733800"/>
            </a:xfrm>
            <a:prstGeom prst="rect">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1403F7"/>
                  </a:solidFill>
                  <a:latin typeface="Times New Roman" panose="02020603050405020304" pitchFamily="18" charset="0"/>
                  <a:cs typeface="Times New Roman" panose="02020603050405020304" pitchFamily="18" charset="0"/>
                </a:rPr>
                <a:t>       </a:t>
              </a:r>
            </a:p>
            <a:p>
              <a:pPr algn="ctr"/>
              <a:endParaRPr lang="en-US" sz="5400" b="1" dirty="0" smtClean="0">
                <a:solidFill>
                  <a:schemeClr val="tx1"/>
                </a:solidFill>
                <a:latin typeface="Times New Roman" panose="02020603050405020304" pitchFamily="18" charset="0"/>
                <a:cs typeface="Times New Roman" panose="02020603050405020304" pitchFamily="18" charset="0"/>
              </a:endParaRPr>
            </a:p>
            <a:p>
              <a:pPr algn="ctr"/>
              <a:r>
                <a:rPr lang="en-US" sz="5400" b="1" dirty="0" err="1" smtClean="0">
                  <a:solidFill>
                    <a:srgbClr val="1403F7"/>
                  </a:solidFill>
                  <a:latin typeface="Times New Roman" panose="02020603050405020304" pitchFamily="18" charset="0"/>
                  <a:cs typeface="Times New Roman" panose="02020603050405020304" pitchFamily="18" charset="0"/>
                </a:rPr>
                <a:t>Làm</a:t>
              </a:r>
              <a:r>
                <a:rPr lang="en-US" sz="5400" b="1" dirty="0" smtClean="0">
                  <a:solidFill>
                    <a:srgbClr val="1403F7"/>
                  </a:solidFill>
                  <a:latin typeface="Times New Roman" panose="02020603050405020304" pitchFamily="18" charset="0"/>
                  <a:cs typeface="Times New Roman" panose="02020603050405020304" pitchFamily="18" charset="0"/>
                </a:rPr>
                <a:t> </a:t>
              </a:r>
              <a:r>
                <a:rPr lang="en-US" sz="5400" b="1" dirty="0" err="1" smtClean="0">
                  <a:solidFill>
                    <a:srgbClr val="1403F7"/>
                  </a:solidFill>
                  <a:latin typeface="Times New Roman" panose="02020603050405020304" pitchFamily="18" charset="0"/>
                  <a:cs typeface="Times New Roman" panose="02020603050405020304" pitchFamily="18" charset="0"/>
                </a:rPr>
                <a:t>sao</a:t>
              </a:r>
              <a:r>
                <a:rPr lang="en-US" sz="5400" b="1" dirty="0" smtClean="0">
                  <a:solidFill>
                    <a:srgbClr val="1403F7"/>
                  </a:solidFill>
                  <a:latin typeface="Times New Roman" panose="02020603050405020304" pitchFamily="18" charset="0"/>
                  <a:cs typeface="Times New Roman" panose="02020603050405020304" pitchFamily="18" charset="0"/>
                </a:rPr>
                <a:t> </a:t>
              </a:r>
              <a:r>
                <a:rPr lang="en-US" sz="5400" b="1" dirty="0" err="1" smtClean="0">
                  <a:solidFill>
                    <a:srgbClr val="1403F7"/>
                  </a:solidFill>
                  <a:latin typeface="Times New Roman" panose="02020603050405020304" pitchFamily="18" charset="0"/>
                  <a:cs typeface="Times New Roman" panose="02020603050405020304" pitchFamily="18" charset="0"/>
                </a:rPr>
                <a:t>có</a:t>
              </a:r>
              <a:r>
                <a:rPr lang="en-US" sz="5400" b="1" dirty="0" smtClean="0">
                  <a:solidFill>
                    <a:srgbClr val="1403F7"/>
                  </a:solidFill>
                  <a:latin typeface="Times New Roman" panose="02020603050405020304" pitchFamily="18" charset="0"/>
                  <a:cs typeface="Times New Roman" panose="02020603050405020304" pitchFamily="18" charset="0"/>
                </a:rPr>
                <a:t> </a:t>
              </a:r>
              <a:r>
                <a:rPr lang="en-US" sz="5400" b="1" dirty="0" err="1" smtClean="0">
                  <a:solidFill>
                    <a:srgbClr val="1403F7"/>
                  </a:solidFill>
                  <a:latin typeface="Times New Roman" panose="02020603050405020304" pitchFamily="18" charset="0"/>
                  <a:cs typeface="Times New Roman" panose="02020603050405020304" pitchFamily="18" charset="0"/>
                </a:rPr>
                <a:t>thể</a:t>
              </a:r>
              <a:r>
                <a:rPr lang="en-US" sz="5400" b="1" dirty="0" smtClean="0">
                  <a:solidFill>
                    <a:srgbClr val="1403F7"/>
                  </a:solidFill>
                  <a:latin typeface="Times New Roman" panose="02020603050405020304" pitchFamily="18" charset="0"/>
                  <a:cs typeface="Times New Roman" panose="02020603050405020304" pitchFamily="18" charset="0"/>
                </a:rPr>
                <a:t> </a:t>
              </a:r>
              <a:r>
                <a:rPr lang="en-US" sz="5400" b="1" dirty="0" err="1" smtClean="0">
                  <a:solidFill>
                    <a:srgbClr val="1403F7"/>
                  </a:solidFill>
                  <a:latin typeface="Times New Roman" panose="02020603050405020304" pitchFamily="18" charset="0"/>
                  <a:cs typeface="Times New Roman" panose="02020603050405020304" pitchFamily="18" charset="0"/>
                </a:rPr>
                <a:t>biết</a:t>
              </a:r>
              <a:r>
                <a:rPr lang="en-US" sz="5400" b="1" dirty="0" smtClean="0">
                  <a:solidFill>
                    <a:srgbClr val="1403F7"/>
                  </a:solidFill>
                  <a:latin typeface="Times New Roman" panose="02020603050405020304" pitchFamily="18" charset="0"/>
                  <a:cs typeface="Times New Roman" panose="02020603050405020304" pitchFamily="18" charset="0"/>
                </a:rPr>
                <a:t> </a:t>
              </a:r>
              <a:r>
                <a:rPr lang="en-US" sz="5400" b="1" dirty="0" err="1" smtClean="0">
                  <a:solidFill>
                    <a:srgbClr val="1403F7"/>
                  </a:solidFill>
                  <a:latin typeface="Times New Roman" panose="02020603050405020304" pitchFamily="18" charset="0"/>
                  <a:cs typeface="Times New Roman" panose="02020603050405020304" pitchFamily="18" charset="0"/>
                </a:rPr>
                <a:t>và</a:t>
              </a:r>
              <a:r>
                <a:rPr lang="en-US" sz="5400" b="1" dirty="0" smtClean="0">
                  <a:solidFill>
                    <a:srgbClr val="1403F7"/>
                  </a:solidFill>
                  <a:latin typeface="Times New Roman" panose="02020603050405020304" pitchFamily="18" charset="0"/>
                  <a:cs typeface="Times New Roman" panose="02020603050405020304" pitchFamily="18" charset="0"/>
                </a:rPr>
                <a:t> </a:t>
              </a:r>
              <a:r>
                <a:rPr lang="en-US" sz="5400" b="1" dirty="0" err="1" smtClean="0">
                  <a:solidFill>
                    <a:srgbClr val="1403F7"/>
                  </a:solidFill>
                  <a:latin typeface="Times New Roman" panose="02020603050405020304" pitchFamily="18" charset="0"/>
                  <a:cs typeface="Times New Roman" panose="02020603050405020304" pitchFamily="18" charset="0"/>
                </a:rPr>
                <a:t>dựng</a:t>
              </a:r>
              <a:r>
                <a:rPr lang="en-US" sz="5400" b="1" dirty="0" smtClean="0">
                  <a:solidFill>
                    <a:srgbClr val="1403F7"/>
                  </a:solidFill>
                  <a:latin typeface="Times New Roman" panose="02020603050405020304" pitchFamily="18" charset="0"/>
                  <a:cs typeface="Times New Roman" panose="02020603050405020304" pitchFamily="18" charset="0"/>
                </a:rPr>
                <a:t> </a:t>
              </a:r>
              <a:r>
                <a:rPr lang="en-US" sz="5400" b="1" dirty="0" err="1" smtClean="0">
                  <a:solidFill>
                    <a:srgbClr val="1403F7"/>
                  </a:solidFill>
                  <a:latin typeface="Times New Roman" panose="02020603050405020304" pitchFamily="18" charset="0"/>
                  <a:cs typeface="Times New Roman" panose="02020603050405020304" pitchFamily="18" charset="0"/>
                </a:rPr>
                <a:t>lại</a:t>
              </a:r>
              <a:r>
                <a:rPr lang="en-US" sz="5400" b="1" dirty="0" smtClean="0">
                  <a:solidFill>
                    <a:srgbClr val="1403F7"/>
                  </a:solidFill>
                  <a:latin typeface="Times New Roman" panose="02020603050405020304" pitchFamily="18" charset="0"/>
                  <a:cs typeface="Times New Roman" panose="02020603050405020304" pitchFamily="18" charset="0"/>
                </a:rPr>
                <a:t> </a:t>
              </a:r>
              <a:r>
                <a:rPr lang="en-US" sz="5400" b="1" dirty="0" err="1" smtClean="0">
                  <a:solidFill>
                    <a:srgbClr val="1403F7"/>
                  </a:solidFill>
                  <a:latin typeface="Times New Roman" panose="02020603050405020304" pitchFamily="18" charset="0"/>
                  <a:cs typeface="Times New Roman" panose="02020603050405020304" pitchFamily="18" charset="0"/>
                </a:rPr>
                <a:t>lịch</a:t>
              </a:r>
              <a:r>
                <a:rPr lang="en-US" sz="5400" b="1" dirty="0" smtClean="0">
                  <a:solidFill>
                    <a:srgbClr val="1403F7"/>
                  </a:solidFill>
                  <a:latin typeface="Times New Roman" panose="02020603050405020304" pitchFamily="18" charset="0"/>
                  <a:cs typeface="Times New Roman" panose="02020603050405020304" pitchFamily="18" charset="0"/>
                </a:rPr>
                <a:t> </a:t>
              </a:r>
              <a:r>
                <a:rPr lang="en-US" sz="5400" b="1" dirty="0" err="1" smtClean="0">
                  <a:solidFill>
                    <a:srgbClr val="1403F7"/>
                  </a:solidFill>
                  <a:latin typeface="Times New Roman" panose="02020603050405020304" pitchFamily="18" charset="0"/>
                  <a:cs typeface="Times New Roman" panose="02020603050405020304" pitchFamily="18" charset="0"/>
                </a:rPr>
                <a:t>sử</a:t>
              </a:r>
              <a:r>
                <a:rPr lang="en-US" sz="5400" b="1" dirty="0" smtClean="0">
                  <a:solidFill>
                    <a:srgbClr val="1403F7"/>
                  </a:solidFill>
                  <a:latin typeface="Times New Roman" panose="02020603050405020304" pitchFamily="18" charset="0"/>
                  <a:cs typeface="Times New Roman" panose="02020603050405020304" pitchFamily="18" charset="0"/>
                </a:rPr>
                <a:t> ?</a:t>
              </a:r>
              <a:endParaRPr lang="vi-VN" sz="5400" b="1" dirty="0">
                <a:solidFill>
                  <a:srgbClr val="1403F7"/>
                </a:solidFill>
                <a:latin typeface="Times New Roman" panose="02020603050405020304" pitchFamily="18" charset="0"/>
                <a:cs typeface="Times New Roman" panose="02020603050405020304" pitchFamily="18" charset="0"/>
              </a:endParaRPr>
            </a:p>
          </p:txBody>
        </p:sp>
        <p:pic>
          <p:nvPicPr>
            <p:cNvPr id="1026" name="Picture 2" descr="C:\Users\Administrator\Desktop\unnamed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047750"/>
              <a:ext cx="1677817" cy="1219200"/>
            </a:xfrm>
            <a:prstGeom prst="rect">
              <a:avLst/>
            </a:prstGeom>
            <a:grpFill/>
            <a:extLst/>
          </p:spPr>
        </p:pic>
      </p:grpSp>
    </p:spTree>
    <p:extLst>
      <p:ext uri="{BB962C8B-B14F-4D97-AF65-F5344CB8AC3E}">
        <p14:creationId xmlns:p14="http://schemas.microsoft.com/office/powerpoint/2010/main" val="6330692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44574"/>
            <a:ext cx="9144000" cy="6514188"/>
          </a:xfrm>
        </p:spPr>
      </p:pic>
      <p:sp>
        <p:nvSpPr>
          <p:cNvPr id="9" name="Right Arrow 8"/>
          <p:cNvSpPr/>
          <p:nvPr/>
        </p:nvSpPr>
        <p:spPr>
          <a:xfrm>
            <a:off x="1493658" y="2895786"/>
            <a:ext cx="7506834" cy="435487"/>
          </a:xfrm>
          <a:prstGeom prst="rightArrow">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vi-VN"/>
          </a:p>
        </p:txBody>
      </p:sp>
      <p:sp>
        <p:nvSpPr>
          <p:cNvPr id="10" name="Oval 9"/>
          <p:cNvSpPr/>
          <p:nvPr/>
        </p:nvSpPr>
        <p:spPr>
          <a:xfrm>
            <a:off x="2951820" y="3003799"/>
            <a:ext cx="270030" cy="216024"/>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vi-VN"/>
          </a:p>
        </p:txBody>
      </p:sp>
      <p:sp>
        <p:nvSpPr>
          <p:cNvPr id="11" name="Oval 10"/>
          <p:cNvSpPr/>
          <p:nvPr/>
        </p:nvSpPr>
        <p:spPr>
          <a:xfrm>
            <a:off x="4463988" y="3003798"/>
            <a:ext cx="270030" cy="216024"/>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vi-VN"/>
          </a:p>
        </p:txBody>
      </p:sp>
      <p:sp>
        <p:nvSpPr>
          <p:cNvPr id="12" name="Oval 11"/>
          <p:cNvSpPr/>
          <p:nvPr/>
        </p:nvSpPr>
        <p:spPr>
          <a:xfrm>
            <a:off x="5976156" y="2990297"/>
            <a:ext cx="270030" cy="216024"/>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vi-VN"/>
          </a:p>
        </p:txBody>
      </p:sp>
      <p:sp>
        <p:nvSpPr>
          <p:cNvPr id="13" name="Oval 12"/>
          <p:cNvSpPr/>
          <p:nvPr/>
        </p:nvSpPr>
        <p:spPr>
          <a:xfrm>
            <a:off x="7488324" y="2990297"/>
            <a:ext cx="270030" cy="216024"/>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vi-VN"/>
          </a:p>
        </p:txBody>
      </p:sp>
      <p:sp>
        <p:nvSpPr>
          <p:cNvPr id="14" name="Rectangle 13"/>
          <p:cNvSpPr/>
          <p:nvPr/>
        </p:nvSpPr>
        <p:spPr>
          <a:xfrm>
            <a:off x="-20782" y="68341"/>
            <a:ext cx="9144000" cy="764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r>
              <a:rPr lang="en-US" sz="6000" b="1" dirty="0" err="1">
                <a:solidFill>
                  <a:schemeClr val="tx1"/>
                </a:solidFill>
                <a:latin typeface="Times New Roman" panose="02020603050405020304" pitchFamily="18" charset="0"/>
                <a:cs typeface="Times New Roman" panose="02020603050405020304" pitchFamily="18" charset="0"/>
              </a:rPr>
              <a:t>Sơ</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đồ</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phân</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kì</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lịch</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sử</a:t>
            </a:r>
            <a:endParaRPr lang="vi-VN" sz="6000" b="1"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91371" y="4898409"/>
            <a:ext cx="9144000" cy="113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vi-VN"/>
          </a:p>
        </p:txBody>
      </p:sp>
      <p:sp>
        <p:nvSpPr>
          <p:cNvPr id="2" name="Rectangle 1"/>
          <p:cNvSpPr/>
          <p:nvPr/>
        </p:nvSpPr>
        <p:spPr>
          <a:xfrm>
            <a:off x="41116" y="3189130"/>
            <a:ext cx="1447800" cy="1539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p:cNvSpPr/>
          <p:nvPr/>
        </p:nvSpPr>
        <p:spPr>
          <a:xfrm>
            <a:off x="1560507" y="3311726"/>
            <a:ext cx="1447800" cy="1539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16"/>
          <p:cNvSpPr/>
          <p:nvPr/>
        </p:nvSpPr>
        <p:spPr>
          <a:xfrm>
            <a:off x="3124200" y="3333750"/>
            <a:ext cx="1447800" cy="1539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p:cNvSpPr/>
          <p:nvPr/>
        </p:nvSpPr>
        <p:spPr>
          <a:xfrm>
            <a:off x="4663371" y="3318579"/>
            <a:ext cx="1447800" cy="1539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6158665" y="3258675"/>
            <a:ext cx="1447800" cy="1575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p:cNvSpPr/>
          <p:nvPr/>
        </p:nvSpPr>
        <p:spPr>
          <a:xfrm>
            <a:off x="7641852" y="3327214"/>
            <a:ext cx="1447800" cy="1539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ight Arrow 2"/>
          <p:cNvSpPr/>
          <p:nvPr/>
        </p:nvSpPr>
        <p:spPr>
          <a:xfrm>
            <a:off x="1600200" y="3003798"/>
            <a:ext cx="1276480" cy="20252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3255494" y="3012327"/>
            <a:ext cx="1161739" cy="17680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4758254" y="2997046"/>
            <a:ext cx="1150396" cy="18198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6292941" y="2993796"/>
            <a:ext cx="1162789" cy="2125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7790948" y="3003798"/>
            <a:ext cx="1134404"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605082" y="1415067"/>
            <a:ext cx="1368150" cy="1577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Rectangle 33"/>
          <p:cNvSpPr/>
          <p:nvPr/>
        </p:nvSpPr>
        <p:spPr>
          <a:xfrm>
            <a:off x="3116589" y="1415067"/>
            <a:ext cx="1368150" cy="1577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Rectangle 34"/>
          <p:cNvSpPr/>
          <p:nvPr/>
        </p:nvSpPr>
        <p:spPr>
          <a:xfrm>
            <a:off x="4620789" y="1415067"/>
            <a:ext cx="1429219" cy="1563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Rectangle 35"/>
          <p:cNvSpPr/>
          <p:nvPr/>
        </p:nvSpPr>
        <p:spPr>
          <a:xfrm>
            <a:off x="6172911" y="1415067"/>
            <a:ext cx="1368150" cy="1577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Rectangle 36"/>
          <p:cNvSpPr/>
          <p:nvPr/>
        </p:nvSpPr>
        <p:spPr>
          <a:xfrm>
            <a:off x="7657314" y="1415828"/>
            <a:ext cx="1370433" cy="1539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50" name="Picture 2" descr="Number1 One Sticker - Number1 One Eyes - Descubrir y compartir GIF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60507" y="3297797"/>
            <a:ext cx="1471519" cy="153656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592840" y="3284295"/>
            <a:ext cx="1383133" cy="1513551"/>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sz="1300" b="1" smtClean="0">
                <a:latin typeface="Tim es New Roman"/>
              </a:rPr>
              <a:t>Là thời kì con người làm chung, ăn chung, ở chung và sống bình đẳng.</a:t>
            </a:r>
            <a:endParaRPr lang="vi-VN" sz="1300" b="1"/>
          </a:p>
        </p:txBody>
      </p:sp>
      <p:pic>
        <p:nvPicPr>
          <p:cNvPr id="2052" name="Picture 4" descr="Mobile Phone Magic Mentalism Animated GIFs Numbers Mixed"/>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201690" y="3209406"/>
            <a:ext cx="1280805" cy="146653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3133204" y="3271484"/>
            <a:ext cx="1406318" cy="153917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1300" b="1" smtClean="0">
                <a:latin typeface="Tim es New Roman"/>
              </a:rPr>
              <a:t>Là thời kì xuất hiện nhà nước đầu tiên, có giai cấp bóc lột và bị bóc lột.</a:t>
            </a:r>
            <a:endParaRPr lang="vi-VN" sz="1300" b="1">
              <a:latin typeface="Tim es New Roman"/>
            </a:endParaRPr>
          </a:p>
        </p:txBody>
      </p:sp>
      <p:pic>
        <p:nvPicPr>
          <p:cNvPr id="2054" name="Picture 6" descr="Funny Gifs : 3 Gif - VSGIF.com"/>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042480" y="3054598"/>
            <a:ext cx="2362568" cy="194101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4702689" y="3321056"/>
            <a:ext cx="1364081" cy="1539171"/>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just"/>
            <a:r>
              <a:rPr lang="en-US" sz="1300" b="1" smtClean="0">
                <a:latin typeface="Tim es New Roman"/>
              </a:rPr>
              <a:t>Là thời kì của chế độ phong kiến.</a:t>
            </a:r>
            <a:endParaRPr lang="vi-VN" sz="1300" b="1">
              <a:latin typeface="Tim es New Roman"/>
            </a:endParaRPr>
          </a:p>
        </p:txBody>
      </p:sp>
      <p:pic>
        <p:nvPicPr>
          <p:cNvPr id="2056" name="Picture 8" descr="Number4 GIFs - Find &amp; Share on GIPHY"/>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249358" y="3350291"/>
            <a:ext cx="1356775" cy="143483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6241010" y="3324481"/>
            <a:ext cx="1381768" cy="1539171"/>
          </a:xfrm>
          <a:prstGeom prst="rect">
            <a:avLst/>
          </a:prstGeom>
          <a:ln/>
        </p:spPr>
        <p:style>
          <a:lnRef idx="0">
            <a:schemeClr val="accent3"/>
          </a:lnRef>
          <a:fillRef idx="1002">
            <a:schemeClr val="dk2"/>
          </a:fillRef>
          <a:effectRef idx="3">
            <a:schemeClr val="accent3"/>
          </a:effectRef>
          <a:fontRef idx="minor">
            <a:schemeClr val="lt1"/>
          </a:fontRef>
        </p:style>
        <p:txBody>
          <a:bodyPr rtlCol="0" anchor="ctr"/>
          <a:lstStyle/>
          <a:p>
            <a:pPr algn="just"/>
            <a:r>
              <a:rPr lang="en-US" sz="1300" b="1" smtClean="0">
                <a:latin typeface="Tim es New Roman"/>
              </a:rPr>
              <a:t>Là thời kì của chủ nghĩa tư bản, những tiến bộ công nghệ, các cuộc cách mạng.</a:t>
            </a:r>
            <a:endParaRPr lang="vi-VN" sz="1300" b="1">
              <a:latin typeface="Tim es New Roman"/>
            </a:endParaRPr>
          </a:p>
        </p:txBody>
      </p:sp>
      <p:pic>
        <p:nvPicPr>
          <p:cNvPr id="2058" name="Picture 10" descr="number 5 Sticker by bentube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63002" y="3346232"/>
            <a:ext cx="1566360" cy="135774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7728195" y="3342173"/>
            <a:ext cx="1197157" cy="1539171"/>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just"/>
            <a:r>
              <a:rPr lang="en-US" sz="1500" b="1" smtClean="0">
                <a:latin typeface="Tim es New Roman"/>
              </a:rPr>
              <a:t>Là thời kì hiện đại hoá, công nghiệp hoá.</a:t>
            </a:r>
            <a:endParaRPr lang="vi-VN" sz="1500" b="1">
              <a:latin typeface="Tim es New Roman"/>
            </a:endParaRPr>
          </a:p>
        </p:txBody>
      </p:sp>
    </p:spTree>
    <p:extLst>
      <p:ext uri="{BB962C8B-B14F-4D97-AF65-F5344CB8AC3E}">
        <p14:creationId xmlns:p14="http://schemas.microsoft.com/office/powerpoint/2010/main" val="153447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3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par>
                                <p:cTn id="8" presetID="53" presetClass="exit" presetSubtype="32" fill="hold" grpId="0" nodeType="withEffect">
                                  <p:stCondLst>
                                    <p:cond delay="0"/>
                                  </p:stCondLst>
                                  <p:childTnLst>
                                    <p:anim calcmode="lin" valueType="num">
                                      <p:cBhvr>
                                        <p:cTn id="9" dur="500"/>
                                        <p:tgtEl>
                                          <p:spTgt spid="31"/>
                                        </p:tgtEl>
                                        <p:attrNameLst>
                                          <p:attrName>ppt_w</p:attrName>
                                        </p:attrNameLst>
                                      </p:cBhvr>
                                      <p:tavLst>
                                        <p:tav tm="0">
                                          <p:val>
                                            <p:strVal val="ppt_w"/>
                                          </p:val>
                                        </p:tav>
                                        <p:tav tm="100000">
                                          <p:val>
                                            <p:fltVal val="0"/>
                                          </p:val>
                                        </p:tav>
                                      </p:tavLst>
                                    </p:anim>
                                    <p:anim calcmode="lin" valueType="num">
                                      <p:cBhvr>
                                        <p:cTn id="10" dur="500"/>
                                        <p:tgtEl>
                                          <p:spTgt spid="31"/>
                                        </p:tgtEl>
                                        <p:attrNameLst>
                                          <p:attrName>ppt_h</p:attrName>
                                        </p:attrNameLst>
                                      </p:cBhvr>
                                      <p:tavLst>
                                        <p:tav tm="0">
                                          <p:val>
                                            <p:strVal val="ppt_h"/>
                                          </p:val>
                                        </p:tav>
                                        <p:tav tm="100000">
                                          <p:val>
                                            <p:fltVal val="0"/>
                                          </p:val>
                                        </p:tav>
                                      </p:tavLst>
                                    </p:anim>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repeatCount="300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2000"/>
                                        <p:tgtEl>
                                          <p:spTgt spid="22"/>
                                        </p:tgtEl>
                                      </p:cBhvr>
                                    </p:animEffect>
                                  </p:childTnLst>
                                </p:cTn>
                              </p:par>
                              <p:par>
                                <p:cTn id="18" presetID="53" presetClass="exit" presetSubtype="32" fill="hold" grpId="0" nodeType="withEffect">
                                  <p:stCondLst>
                                    <p:cond delay="0"/>
                                  </p:stCondLst>
                                  <p:childTnLst>
                                    <p:anim calcmode="lin" valueType="num">
                                      <p:cBhvr>
                                        <p:cTn id="19" dur="500"/>
                                        <p:tgtEl>
                                          <p:spTgt spid="34"/>
                                        </p:tgtEl>
                                        <p:attrNameLst>
                                          <p:attrName>ppt_w</p:attrName>
                                        </p:attrNameLst>
                                      </p:cBhvr>
                                      <p:tavLst>
                                        <p:tav tm="0">
                                          <p:val>
                                            <p:strVal val="ppt_w"/>
                                          </p:val>
                                        </p:tav>
                                        <p:tav tm="100000">
                                          <p:val>
                                            <p:fltVal val="0"/>
                                          </p:val>
                                        </p:tav>
                                      </p:tavLst>
                                    </p:anim>
                                    <p:anim calcmode="lin" valueType="num">
                                      <p:cBhvr>
                                        <p:cTn id="20" dur="500"/>
                                        <p:tgtEl>
                                          <p:spTgt spid="34"/>
                                        </p:tgtEl>
                                        <p:attrNameLst>
                                          <p:attrName>ppt_h</p:attrName>
                                        </p:attrNameLst>
                                      </p:cBhvr>
                                      <p:tavLst>
                                        <p:tav tm="0">
                                          <p:val>
                                            <p:strVal val="ppt_h"/>
                                          </p:val>
                                        </p:tav>
                                        <p:tav tm="100000">
                                          <p:val>
                                            <p:fltVal val="0"/>
                                          </p:val>
                                        </p:tav>
                                      </p:tavLst>
                                    </p:anim>
                                    <p:animEffect transition="out" filter="fade">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repeatCount="300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2000"/>
                                        <p:tgtEl>
                                          <p:spTgt spid="23"/>
                                        </p:tgtEl>
                                      </p:cBhvr>
                                    </p:animEffect>
                                  </p:childTnLst>
                                </p:cTn>
                              </p:par>
                              <p:par>
                                <p:cTn id="28" presetID="53" presetClass="exit" presetSubtype="32" fill="hold" grpId="0" nodeType="withEffect">
                                  <p:stCondLst>
                                    <p:cond delay="0"/>
                                  </p:stCondLst>
                                  <p:childTnLst>
                                    <p:anim calcmode="lin" valueType="num">
                                      <p:cBhvr>
                                        <p:cTn id="29" dur="500"/>
                                        <p:tgtEl>
                                          <p:spTgt spid="35"/>
                                        </p:tgtEl>
                                        <p:attrNameLst>
                                          <p:attrName>ppt_w</p:attrName>
                                        </p:attrNameLst>
                                      </p:cBhvr>
                                      <p:tavLst>
                                        <p:tav tm="0">
                                          <p:val>
                                            <p:strVal val="ppt_w"/>
                                          </p:val>
                                        </p:tav>
                                        <p:tav tm="100000">
                                          <p:val>
                                            <p:fltVal val="0"/>
                                          </p:val>
                                        </p:tav>
                                      </p:tavLst>
                                    </p:anim>
                                    <p:anim calcmode="lin" valueType="num">
                                      <p:cBhvr>
                                        <p:cTn id="30" dur="500"/>
                                        <p:tgtEl>
                                          <p:spTgt spid="35"/>
                                        </p:tgtEl>
                                        <p:attrNameLst>
                                          <p:attrName>ppt_h</p:attrName>
                                        </p:attrNameLst>
                                      </p:cBhvr>
                                      <p:tavLst>
                                        <p:tav tm="0">
                                          <p:val>
                                            <p:strVal val="ppt_h"/>
                                          </p:val>
                                        </p:tav>
                                        <p:tav tm="100000">
                                          <p:val>
                                            <p:fltVal val="0"/>
                                          </p:val>
                                        </p:tav>
                                      </p:tavLst>
                                    </p:anim>
                                    <p:animEffect transition="out" filter="fade">
                                      <p:cBhvr>
                                        <p:cTn id="31" dur="500"/>
                                        <p:tgtEl>
                                          <p:spTgt spid="35"/>
                                        </p:tgtEl>
                                      </p:cBhvr>
                                    </p:animEffect>
                                    <p:set>
                                      <p:cBhvr>
                                        <p:cTn id="32" dur="1" fill="hold">
                                          <p:stCondLst>
                                            <p:cond delay="499"/>
                                          </p:stCondLst>
                                        </p:cTn>
                                        <p:tgtEl>
                                          <p:spTgt spid="3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repeatCount="300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2000"/>
                                        <p:tgtEl>
                                          <p:spTgt spid="24"/>
                                        </p:tgtEl>
                                      </p:cBhvr>
                                    </p:animEffect>
                                  </p:childTnLst>
                                </p:cTn>
                              </p:par>
                              <p:par>
                                <p:cTn id="38" presetID="53" presetClass="exit" presetSubtype="32" fill="hold" grpId="0" nodeType="withEffect">
                                  <p:stCondLst>
                                    <p:cond delay="0"/>
                                  </p:stCondLst>
                                  <p:childTnLst>
                                    <p:anim calcmode="lin" valueType="num">
                                      <p:cBhvr>
                                        <p:cTn id="39" dur="500"/>
                                        <p:tgtEl>
                                          <p:spTgt spid="36"/>
                                        </p:tgtEl>
                                        <p:attrNameLst>
                                          <p:attrName>ppt_w</p:attrName>
                                        </p:attrNameLst>
                                      </p:cBhvr>
                                      <p:tavLst>
                                        <p:tav tm="0">
                                          <p:val>
                                            <p:strVal val="ppt_w"/>
                                          </p:val>
                                        </p:tav>
                                        <p:tav tm="100000">
                                          <p:val>
                                            <p:fltVal val="0"/>
                                          </p:val>
                                        </p:tav>
                                      </p:tavLst>
                                    </p:anim>
                                    <p:anim calcmode="lin" valueType="num">
                                      <p:cBhvr>
                                        <p:cTn id="40" dur="500"/>
                                        <p:tgtEl>
                                          <p:spTgt spid="36"/>
                                        </p:tgtEl>
                                        <p:attrNameLst>
                                          <p:attrName>ppt_h</p:attrName>
                                        </p:attrNameLst>
                                      </p:cBhvr>
                                      <p:tavLst>
                                        <p:tav tm="0">
                                          <p:val>
                                            <p:strVal val="ppt_h"/>
                                          </p:val>
                                        </p:tav>
                                        <p:tav tm="100000">
                                          <p:val>
                                            <p:fltVal val="0"/>
                                          </p:val>
                                        </p:tav>
                                      </p:tavLst>
                                    </p:anim>
                                    <p:animEffect transition="out" filter="fade">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repeatCount="300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2000"/>
                                        <p:tgtEl>
                                          <p:spTgt spid="30"/>
                                        </p:tgtEl>
                                      </p:cBhvr>
                                    </p:animEffect>
                                  </p:childTnLst>
                                </p:cTn>
                              </p:par>
                              <p:par>
                                <p:cTn id="48" presetID="53" presetClass="exit" presetSubtype="32" fill="hold" grpId="0" nodeType="withEffect">
                                  <p:stCondLst>
                                    <p:cond delay="0"/>
                                  </p:stCondLst>
                                  <p:childTnLst>
                                    <p:anim calcmode="lin" valueType="num">
                                      <p:cBhvr>
                                        <p:cTn id="49" dur="500"/>
                                        <p:tgtEl>
                                          <p:spTgt spid="37"/>
                                        </p:tgtEl>
                                        <p:attrNameLst>
                                          <p:attrName>ppt_w</p:attrName>
                                        </p:attrNameLst>
                                      </p:cBhvr>
                                      <p:tavLst>
                                        <p:tav tm="0">
                                          <p:val>
                                            <p:strVal val="ppt_w"/>
                                          </p:val>
                                        </p:tav>
                                        <p:tav tm="100000">
                                          <p:val>
                                            <p:fltVal val="0"/>
                                          </p:val>
                                        </p:tav>
                                      </p:tavLst>
                                    </p:anim>
                                    <p:anim calcmode="lin" valueType="num">
                                      <p:cBhvr>
                                        <p:cTn id="50" dur="500"/>
                                        <p:tgtEl>
                                          <p:spTgt spid="37"/>
                                        </p:tgtEl>
                                        <p:attrNameLst>
                                          <p:attrName>ppt_h</p:attrName>
                                        </p:attrNameLst>
                                      </p:cBhvr>
                                      <p:tavLst>
                                        <p:tav tm="0">
                                          <p:val>
                                            <p:strVal val="ppt_h"/>
                                          </p:val>
                                        </p:tav>
                                        <p:tav tm="100000">
                                          <p:val>
                                            <p:fltVal val="0"/>
                                          </p:val>
                                        </p:tav>
                                      </p:tavLst>
                                    </p:anim>
                                    <p:animEffect transition="out" filter="fade">
                                      <p:cBhvr>
                                        <p:cTn id="51" dur="500"/>
                                        <p:tgtEl>
                                          <p:spTgt spid="37"/>
                                        </p:tgtEl>
                                      </p:cBhvr>
                                    </p:animEffect>
                                    <p:set>
                                      <p:cBhvr>
                                        <p:cTn id="52" dur="1" fill="hold">
                                          <p:stCondLst>
                                            <p:cond delay="499"/>
                                          </p:stCondLst>
                                        </p:cTn>
                                        <p:tgtEl>
                                          <p:spTgt spid="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nodeType="clickEffect">
                                  <p:stCondLst>
                                    <p:cond delay="0"/>
                                  </p:stCondLst>
                                  <p:childTnLst>
                                    <p:set>
                                      <p:cBhvr>
                                        <p:cTn id="56" dur="1" fill="hold">
                                          <p:stCondLst>
                                            <p:cond delay="0"/>
                                          </p:stCondLst>
                                        </p:cTn>
                                        <p:tgtEl>
                                          <p:spTgt spid="2050"/>
                                        </p:tgtEl>
                                        <p:attrNameLst>
                                          <p:attrName>style.visibility</p:attrName>
                                        </p:attrNameLst>
                                      </p:cBhvr>
                                      <p:to>
                                        <p:strVal val="visible"/>
                                      </p:to>
                                    </p:set>
                                    <p:animEffect transition="in" filter="fade">
                                      <p:cBhvr>
                                        <p:cTn id="57" dur="2000"/>
                                        <p:tgtEl>
                                          <p:spTgt spid="2050"/>
                                        </p:tgtEl>
                                      </p:cBhvr>
                                    </p:animEffect>
                                    <p:anim calcmode="lin" valueType="num">
                                      <p:cBhvr>
                                        <p:cTn id="58" dur="2000" fill="hold"/>
                                        <p:tgtEl>
                                          <p:spTgt spid="2050"/>
                                        </p:tgtEl>
                                        <p:attrNameLst>
                                          <p:attrName>ppt_w</p:attrName>
                                        </p:attrNameLst>
                                      </p:cBhvr>
                                      <p:tavLst>
                                        <p:tav tm="0" fmla="#ppt_w*sin(2.5*pi*$)">
                                          <p:val>
                                            <p:fltVal val="0"/>
                                          </p:val>
                                        </p:tav>
                                        <p:tav tm="100000">
                                          <p:val>
                                            <p:fltVal val="1"/>
                                          </p:val>
                                        </p:tav>
                                      </p:tavLst>
                                    </p:anim>
                                    <p:anim calcmode="lin" valueType="num">
                                      <p:cBhvr>
                                        <p:cTn id="5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1000" fill="hold"/>
                                        <p:tgtEl>
                                          <p:spTgt spid="25"/>
                                        </p:tgtEl>
                                        <p:attrNameLst>
                                          <p:attrName>ppt_w</p:attrName>
                                        </p:attrNameLst>
                                      </p:cBhvr>
                                      <p:tavLst>
                                        <p:tav tm="0">
                                          <p:val>
                                            <p:fltVal val="0"/>
                                          </p:val>
                                        </p:tav>
                                        <p:tav tm="100000">
                                          <p:val>
                                            <p:strVal val="#ppt_w"/>
                                          </p:val>
                                        </p:tav>
                                      </p:tavLst>
                                    </p:anim>
                                    <p:anim calcmode="lin" valueType="num">
                                      <p:cBhvr>
                                        <p:cTn id="65" dur="1000" fill="hold"/>
                                        <p:tgtEl>
                                          <p:spTgt spid="25"/>
                                        </p:tgtEl>
                                        <p:attrNameLst>
                                          <p:attrName>ppt_h</p:attrName>
                                        </p:attrNameLst>
                                      </p:cBhvr>
                                      <p:tavLst>
                                        <p:tav tm="0">
                                          <p:val>
                                            <p:fltVal val="0"/>
                                          </p:val>
                                        </p:tav>
                                        <p:tav tm="100000">
                                          <p:val>
                                            <p:strVal val="#ppt_h"/>
                                          </p:val>
                                        </p:tav>
                                      </p:tavLst>
                                    </p:anim>
                                    <p:anim calcmode="lin" valueType="num">
                                      <p:cBhvr>
                                        <p:cTn id="66" dur="1000" fill="hold"/>
                                        <p:tgtEl>
                                          <p:spTgt spid="25"/>
                                        </p:tgtEl>
                                        <p:attrNameLst>
                                          <p:attrName>style.rotation</p:attrName>
                                        </p:attrNameLst>
                                      </p:cBhvr>
                                      <p:tavLst>
                                        <p:tav tm="0">
                                          <p:val>
                                            <p:fltVal val="90"/>
                                          </p:val>
                                        </p:tav>
                                        <p:tav tm="100000">
                                          <p:val>
                                            <p:fltVal val="0"/>
                                          </p:val>
                                        </p:tav>
                                      </p:tavLst>
                                    </p:anim>
                                    <p:animEffect transition="in" filter="fade">
                                      <p:cBhvr>
                                        <p:cTn id="67" dur="10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2052"/>
                                        </p:tgtEl>
                                        <p:attrNameLst>
                                          <p:attrName>style.visibility</p:attrName>
                                        </p:attrNameLst>
                                      </p:cBhvr>
                                      <p:to>
                                        <p:strVal val="visible"/>
                                      </p:to>
                                    </p:set>
                                    <p:anim calcmode="lin" valueType="num">
                                      <p:cBhvr>
                                        <p:cTn id="72" dur="500" fill="hold"/>
                                        <p:tgtEl>
                                          <p:spTgt spid="2052"/>
                                        </p:tgtEl>
                                        <p:attrNameLst>
                                          <p:attrName>ppt_w</p:attrName>
                                        </p:attrNameLst>
                                      </p:cBhvr>
                                      <p:tavLst>
                                        <p:tav tm="0">
                                          <p:val>
                                            <p:fltVal val="0"/>
                                          </p:val>
                                        </p:tav>
                                        <p:tav tm="100000">
                                          <p:val>
                                            <p:strVal val="#ppt_w"/>
                                          </p:val>
                                        </p:tav>
                                      </p:tavLst>
                                    </p:anim>
                                    <p:anim calcmode="lin" valueType="num">
                                      <p:cBhvr>
                                        <p:cTn id="73" dur="500" fill="hold"/>
                                        <p:tgtEl>
                                          <p:spTgt spid="2052"/>
                                        </p:tgtEl>
                                        <p:attrNameLst>
                                          <p:attrName>ppt_h</p:attrName>
                                        </p:attrNameLst>
                                      </p:cBhvr>
                                      <p:tavLst>
                                        <p:tav tm="0">
                                          <p:val>
                                            <p:fltVal val="0"/>
                                          </p:val>
                                        </p:tav>
                                        <p:tav tm="100000">
                                          <p:val>
                                            <p:strVal val="#ppt_h"/>
                                          </p:val>
                                        </p:tav>
                                      </p:tavLst>
                                    </p:anim>
                                    <p:animEffect transition="in" filter="fade">
                                      <p:cBhvr>
                                        <p:cTn id="74" dur="500"/>
                                        <p:tgtEl>
                                          <p:spTgt spid="2052"/>
                                        </p:tgtEl>
                                      </p:cBhvr>
                                    </p:animEffect>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1000"/>
                                        <p:tgtEl>
                                          <p:spTgt spid="26"/>
                                        </p:tgtEl>
                                      </p:cBhvr>
                                    </p:animEffect>
                                    <p:anim calcmode="lin" valueType="num">
                                      <p:cBhvr>
                                        <p:cTn id="80" dur="1000" fill="hold"/>
                                        <p:tgtEl>
                                          <p:spTgt spid="26"/>
                                        </p:tgtEl>
                                        <p:attrNameLst>
                                          <p:attrName>ppt_x</p:attrName>
                                        </p:attrNameLst>
                                      </p:cBhvr>
                                      <p:tavLst>
                                        <p:tav tm="0">
                                          <p:val>
                                            <p:strVal val="#ppt_x"/>
                                          </p:val>
                                        </p:tav>
                                        <p:tav tm="100000">
                                          <p:val>
                                            <p:strVal val="#ppt_x"/>
                                          </p:val>
                                        </p:tav>
                                      </p:tavLst>
                                    </p:anim>
                                    <p:anim calcmode="lin" valueType="num">
                                      <p:cBhvr>
                                        <p:cTn id="8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2054"/>
                                        </p:tgtEl>
                                        <p:attrNameLst>
                                          <p:attrName>style.visibility</p:attrName>
                                        </p:attrNameLst>
                                      </p:cBhvr>
                                      <p:to>
                                        <p:strVal val="visible"/>
                                      </p:to>
                                    </p:set>
                                    <p:anim calcmode="lin" valueType="num">
                                      <p:cBhvr>
                                        <p:cTn id="86" dur="500" fill="hold"/>
                                        <p:tgtEl>
                                          <p:spTgt spid="2054"/>
                                        </p:tgtEl>
                                        <p:attrNameLst>
                                          <p:attrName>ppt_w</p:attrName>
                                        </p:attrNameLst>
                                      </p:cBhvr>
                                      <p:tavLst>
                                        <p:tav tm="0">
                                          <p:val>
                                            <p:fltVal val="0"/>
                                          </p:val>
                                        </p:tav>
                                        <p:tav tm="100000">
                                          <p:val>
                                            <p:strVal val="#ppt_w"/>
                                          </p:val>
                                        </p:tav>
                                      </p:tavLst>
                                    </p:anim>
                                    <p:anim calcmode="lin" valueType="num">
                                      <p:cBhvr>
                                        <p:cTn id="87" dur="500" fill="hold"/>
                                        <p:tgtEl>
                                          <p:spTgt spid="2054"/>
                                        </p:tgtEl>
                                        <p:attrNameLst>
                                          <p:attrName>ppt_h</p:attrName>
                                        </p:attrNameLst>
                                      </p:cBhvr>
                                      <p:tavLst>
                                        <p:tav tm="0">
                                          <p:val>
                                            <p:fltVal val="0"/>
                                          </p:val>
                                        </p:tav>
                                        <p:tav tm="100000">
                                          <p:val>
                                            <p:strVal val="#ppt_h"/>
                                          </p:val>
                                        </p:tav>
                                      </p:tavLst>
                                    </p:anim>
                                    <p:animEffect transition="in" filter="fade">
                                      <p:cBhvr>
                                        <p:cTn id="88" dur="500"/>
                                        <p:tgtEl>
                                          <p:spTgt spid="2054"/>
                                        </p:tgtEl>
                                      </p:cBhvr>
                                    </p:animEffect>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1000"/>
                                        <p:tgtEl>
                                          <p:spTgt spid="27"/>
                                        </p:tgtEl>
                                      </p:cBhvr>
                                    </p:animEffect>
                                    <p:anim calcmode="lin" valueType="num">
                                      <p:cBhvr>
                                        <p:cTn id="94" dur="1000" fill="hold"/>
                                        <p:tgtEl>
                                          <p:spTgt spid="27"/>
                                        </p:tgtEl>
                                        <p:attrNameLst>
                                          <p:attrName>ppt_x</p:attrName>
                                        </p:attrNameLst>
                                      </p:cBhvr>
                                      <p:tavLst>
                                        <p:tav tm="0">
                                          <p:val>
                                            <p:strVal val="#ppt_x"/>
                                          </p:val>
                                        </p:tav>
                                        <p:tav tm="100000">
                                          <p:val>
                                            <p:strVal val="#ppt_x"/>
                                          </p:val>
                                        </p:tav>
                                      </p:tavLst>
                                    </p:anim>
                                    <p:anim calcmode="lin" valueType="num">
                                      <p:cBhvr>
                                        <p:cTn id="9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nodeType="clickEffect">
                                  <p:stCondLst>
                                    <p:cond delay="0"/>
                                  </p:stCondLst>
                                  <p:childTnLst>
                                    <p:set>
                                      <p:cBhvr>
                                        <p:cTn id="99" dur="1" fill="hold">
                                          <p:stCondLst>
                                            <p:cond delay="0"/>
                                          </p:stCondLst>
                                        </p:cTn>
                                        <p:tgtEl>
                                          <p:spTgt spid="2056"/>
                                        </p:tgtEl>
                                        <p:attrNameLst>
                                          <p:attrName>style.visibility</p:attrName>
                                        </p:attrNameLst>
                                      </p:cBhvr>
                                      <p:to>
                                        <p:strVal val="visible"/>
                                      </p:to>
                                    </p:set>
                                    <p:animEffect transition="in" filter="randombar(horizontal)">
                                      <p:cBhvr>
                                        <p:cTn id="100" dur="500"/>
                                        <p:tgtEl>
                                          <p:spTgt spid="2056"/>
                                        </p:tgtEl>
                                      </p:cBhvr>
                                    </p:animEffect>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1000"/>
                                        <p:tgtEl>
                                          <p:spTgt spid="28"/>
                                        </p:tgtEl>
                                      </p:cBhvr>
                                    </p:animEffect>
                                    <p:anim calcmode="lin" valueType="num">
                                      <p:cBhvr>
                                        <p:cTn id="106" dur="1000" fill="hold"/>
                                        <p:tgtEl>
                                          <p:spTgt spid="28"/>
                                        </p:tgtEl>
                                        <p:attrNameLst>
                                          <p:attrName>ppt_x</p:attrName>
                                        </p:attrNameLst>
                                      </p:cBhvr>
                                      <p:tavLst>
                                        <p:tav tm="0">
                                          <p:val>
                                            <p:strVal val="#ppt_x"/>
                                          </p:val>
                                        </p:tav>
                                        <p:tav tm="100000">
                                          <p:val>
                                            <p:strVal val="#ppt_x"/>
                                          </p:val>
                                        </p:tav>
                                      </p:tavLst>
                                    </p:anim>
                                    <p:anim calcmode="lin" valueType="num">
                                      <p:cBhvr>
                                        <p:cTn id="10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nodeType="clickEffect">
                                  <p:stCondLst>
                                    <p:cond delay="0"/>
                                  </p:stCondLst>
                                  <p:childTnLst>
                                    <p:set>
                                      <p:cBhvr>
                                        <p:cTn id="111" dur="1" fill="hold">
                                          <p:stCondLst>
                                            <p:cond delay="0"/>
                                          </p:stCondLst>
                                        </p:cTn>
                                        <p:tgtEl>
                                          <p:spTgt spid="2058"/>
                                        </p:tgtEl>
                                        <p:attrNameLst>
                                          <p:attrName>style.visibility</p:attrName>
                                        </p:attrNameLst>
                                      </p:cBhvr>
                                      <p:to>
                                        <p:strVal val="visible"/>
                                      </p:to>
                                    </p:set>
                                    <p:animEffect transition="in" filter="circle(in)">
                                      <p:cBhvr>
                                        <p:cTn id="112" dur="2000"/>
                                        <p:tgtEl>
                                          <p:spTgt spid="2058"/>
                                        </p:tgtEl>
                                      </p:cBhvr>
                                    </p:animEffect>
                                  </p:childTnLst>
                                </p:cTn>
                              </p:par>
                            </p:childTnLst>
                          </p:cTn>
                        </p:par>
                      </p:childTnLst>
                    </p:cTn>
                  </p:par>
                  <p:par>
                    <p:cTn id="113" fill="hold">
                      <p:stCondLst>
                        <p:cond delay="indefinite"/>
                      </p:stCondLst>
                      <p:childTnLst>
                        <p:par>
                          <p:cTn id="114" fill="hold">
                            <p:stCondLst>
                              <p:cond delay="0"/>
                            </p:stCondLst>
                            <p:childTnLst>
                              <p:par>
                                <p:cTn id="115" presetID="47" presetClass="entr" presetSubtype="0" fill="hold" grpId="0"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3" grpId="0" animBg="1"/>
      <p:bldP spid="24" grpId="0" animBg="1"/>
      <p:bldP spid="30" grpId="0" animBg="1"/>
      <p:bldP spid="31" grpId="0" animBg="1"/>
      <p:bldP spid="34" grpId="0" animBg="1"/>
      <p:bldP spid="35" grpId="0" animBg="1"/>
      <p:bldP spid="36" grpId="0" animBg="1"/>
      <p:bldP spid="37" grpId="0" animBg="1"/>
      <p:bldP spid="25" grpId="0" animBg="1"/>
      <p:bldP spid="26" grpId="0" animBg="1"/>
      <p:bldP spid="27" grpId="0" animBg="1"/>
      <p:bldP spid="28"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457325" y="-19050"/>
            <a:ext cx="7000875" cy="876300"/>
          </a:xfrm>
          <a:prstGeom prst="horizontalScroll">
            <a:avLst/>
          </a:prstGeom>
          <a:solidFill>
            <a:srgbClr val="11F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smtClean="0">
              <a:solidFill>
                <a:srgbClr val="0070C0"/>
              </a:solidFill>
              <a:latin typeface="+mj-lt"/>
            </a:endParaRPr>
          </a:p>
          <a:p>
            <a:pPr algn="ctr">
              <a:spcBef>
                <a:spcPts val="0"/>
              </a:spcBef>
              <a:spcAft>
                <a:spcPts val="1200"/>
              </a:spcAft>
            </a:pPr>
            <a:r>
              <a:rPr lang="vi-VN" sz="4000" b="1" dirty="0" smtClean="0">
                <a:solidFill>
                  <a:srgbClr val="0070C0"/>
                </a:solidFill>
                <a:latin typeface="+mj-lt"/>
              </a:rPr>
              <a:t>Bài </a:t>
            </a:r>
            <a:r>
              <a:rPr lang="vi-VN" sz="4000" b="1" dirty="0">
                <a:solidFill>
                  <a:srgbClr val="0070C0"/>
                </a:solidFill>
                <a:latin typeface="+mj-lt"/>
              </a:rPr>
              <a:t>1: </a:t>
            </a:r>
            <a:r>
              <a:rPr lang="vi-VN" sz="4000" b="1" dirty="0">
                <a:solidFill>
                  <a:srgbClr val="FF0000"/>
                </a:solidFill>
                <a:latin typeface="+mj-lt"/>
                <a:cs typeface="Times New Roman" pitchFamily="18" charset="0"/>
              </a:rPr>
              <a:t>LỊCH SỬ LÀ GÌ </a:t>
            </a:r>
            <a:r>
              <a:rPr lang="en-US" sz="4000" b="1" dirty="0">
                <a:solidFill>
                  <a:srgbClr val="FF0000"/>
                </a:solidFill>
                <a:latin typeface="+mj-lt"/>
                <a:cs typeface="Times New Roman" pitchFamily="18" charset="0"/>
              </a:rPr>
              <a:t>?</a:t>
            </a:r>
          </a:p>
          <a:p>
            <a:pPr algn="ctr"/>
            <a:endParaRPr lang="vi-VN" dirty="0"/>
          </a:p>
        </p:txBody>
      </p:sp>
      <p:sp>
        <p:nvSpPr>
          <p:cNvPr id="6" name="Rectangle 5"/>
          <p:cNvSpPr/>
          <p:nvPr/>
        </p:nvSpPr>
        <p:spPr>
          <a:xfrm>
            <a:off x="152400" y="895350"/>
            <a:ext cx="8001000" cy="533400"/>
          </a:xfrm>
          <a:prstGeom prst="rect">
            <a:avLst/>
          </a:prstGeom>
          <a:solidFill>
            <a:schemeClr val="bg1"/>
          </a:solidFill>
          <a:effectLst>
            <a:innerShdw blurRad="63500" dist="50800" dir="2700000">
              <a:prstClr val="black">
                <a:alpha val="50000"/>
              </a:prstClr>
            </a:innerShdw>
          </a:effectLst>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500" b="1" kern="1200" dirty="0" smtClean="0">
                <a:solidFill>
                  <a:srgbClr val="FF0000"/>
                </a:solidFill>
                <a:latin typeface="Times New Roman" panose="02020603050405020304" pitchFamily="18" charset="0"/>
                <a:cs typeface="Times New Roman" panose="02020603050405020304" pitchFamily="18" charset="0"/>
              </a:rPr>
              <a:t>I</a:t>
            </a:r>
            <a:r>
              <a:rPr lang="en-US" sz="2500" b="1" dirty="0" smtClean="0">
                <a:solidFill>
                  <a:srgbClr val="FF0000"/>
                </a:solidFill>
                <a:latin typeface="Times New Roman" panose="02020603050405020304" pitchFamily="18" charset="0"/>
                <a:cs typeface="Times New Roman" panose="02020603050405020304" pitchFamily="18" charset="0"/>
              </a:rPr>
              <a:t>II. KHÁM PHÁ QUÁ KHỨ TỪ CÁC NGUỒN SỬ LIỆU</a:t>
            </a:r>
            <a:endParaRPr lang="vi-VN" sz="2500" b="1" kern="12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04800" y="3181350"/>
            <a:ext cx="3124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p:cNvSpPr/>
          <p:nvPr/>
        </p:nvSpPr>
        <p:spPr>
          <a:xfrm>
            <a:off x="3505201" y="1428750"/>
            <a:ext cx="5029200" cy="33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AutoShape 12"/>
          <p:cNvSpPr>
            <a:spLocks noChangeArrowheads="1"/>
          </p:cNvSpPr>
          <p:nvPr/>
        </p:nvSpPr>
        <p:spPr bwMode="auto">
          <a:xfrm>
            <a:off x="1219200" y="1856209"/>
            <a:ext cx="7086600" cy="1429340"/>
          </a:xfrm>
          <a:prstGeom prst="cloudCallout">
            <a:avLst>
              <a:gd name="adj1" fmla="val 10718"/>
              <a:gd name="adj2" fmla="val -83870"/>
            </a:avLst>
          </a:prstGeom>
          <a:solidFill>
            <a:schemeClr val="bg1"/>
          </a:solidFill>
          <a:ln w="9525">
            <a:solidFill>
              <a:schemeClr val="tx1"/>
            </a:solidFill>
            <a:round/>
            <a:headEnd/>
            <a:tailEnd/>
          </a:ln>
          <a:effectLst>
            <a:innerShdw blurRad="114300">
              <a:prstClr val="black"/>
            </a:innerShdw>
          </a:effectLst>
          <a:extLst/>
        </p:spPr>
        <p:txBody>
          <a:bodyPr anchor="ctr"/>
          <a:lstStyle/>
          <a:p>
            <a:pPr algn="ctr"/>
            <a:r>
              <a:rPr lang="nl-NL" sz="4000" b="1" dirty="0" smtClean="0">
                <a:solidFill>
                  <a:srgbClr val="1403F7"/>
                </a:solidFill>
                <a:latin typeface="Times New Roman" pitchFamily="18" charset="0"/>
                <a:cs typeface="Times New Roman" pitchFamily="18" charset="0"/>
              </a:rPr>
              <a:t>Nguồn sử liệu là</a:t>
            </a:r>
            <a:r>
              <a:rPr lang="vi-VN" sz="4000" b="1" dirty="0" smtClean="0">
                <a:solidFill>
                  <a:srgbClr val="1403F7"/>
                </a:solidFill>
                <a:latin typeface="Times New Roman" pitchFamily="18" charset="0"/>
                <a:cs typeface="Times New Roman" pitchFamily="18" charset="0"/>
              </a:rPr>
              <a:t> </a:t>
            </a:r>
            <a:r>
              <a:rPr lang="nl-NL" sz="4000" b="1" dirty="0" smtClean="0">
                <a:solidFill>
                  <a:srgbClr val="1403F7"/>
                </a:solidFill>
                <a:latin typeface="Times New Roman" pitchFamily="18" charset="0"/>
                <a:cs typeface="Times New Roman" pitchFamily="18" charset="0"/>
              </a:rPr>
              <a:t>gì</a:t>
            </a:r>
            <a:r>
              <a:rPr lang="vi-VN" sz="4000" b="1" dirty="0" smtClean="0">
                <a:solidFill>
                  <a:srgbClr val="1403F7"/>
                </a:solidFill>
                <a:latin typeface="Times New Roman" pitchFamily="18" charset="0"/>
                <a:cs typeface="Times New Roman" pitchFamily="18" charset="0"/>
              </a:rPr>
              <a:t> </a:t>
            </a:r>
            <a:r>
              <a:rPr lang="nl-NL" sz="4000" b="1" dirty="0" smtClean="0">
                <a:solidFill>
                  <a:srgbClr val="1403F7"/>
                </a:solidFill>
                <a:latin typeface="Times New Roman" pitchFamily="18" charset="0"/>
                <a:cs typeface="Times New Roman" pitchFamily="18" charset="0"/>
              </a:rPr>
              <a:t>?</a:t>
            </a:r>
            <a:r>
              <a:rPr lang="vi-VN" sz="4000" b="1" dirty="0" smtClean="0">
                <a:solidFill>
                  <a:srgbClr val="1403F7"/>
                </a:solidFill>
                <a:latin typeface="Times New Roman" pitchFamily="18" charset="0"/>
                <a:cs typeface="Times New Roman" pitchFamily="18" charset="0"/>
              </a:rPr>
              <a:t> </a:t>
            </a:r>
            <a:endParaRPr lang="en-US" sz="4000" b="1" dirty="0">
              <a:solidFill>
                <a:srgbClr val="1403F7"/>
              </a:solidFill>
              <a:latin typeface="Times New Roman" pitchFamily="18" charset="0"/>
              <a:cs typeface="Times New Roman" pitchFamily="18" charset="0"/>
            </a:endParaRPr>
          </a:p>
        </p:txBody>
      </p:sp>
      <p:sp>
        <p:nvSpPr>
          <p:cNvPr id="12" name="Rectangle 11"/>
          <p:cNvSpPr/>
          <p:nvPr/>
        </p:nvSpPr>
        <p:spPr>
          <a:xfrm>
            <a:off x="381000" y="3744348"/>
            <a:ext cx="8520922" cy="1169551"/>
          </a:xfrm>
          <a:prstGeom prst="rect">
            <a:avLst/>
          </a:prstGeom>
        </p:spPr>
        <p:txBody>
          <a:bodyPr wrap="square">
            <a:spAutoFit/>
          </a:bodyPr>
          <a:lstStyle/>
          <a:p>
            <a:pPr algn="just"/>
            <a:r>
              <a:rPr lang="vi-VN" sz="3500" b="1">
                <a:latin typeface="Times New Roman" pitchFamily="18" charset="0"/>
                <a:cs typeface="Times New Roman" pitchFamily="18" charset="0"/>
              </a:rPr>
              <a:t>- </a:t>
            </a:r>
            <a:r>
              <a:rPr lang="en-US" sz="3500" b="1" u="sng" smtClean="0">
                <a:solidFill>
                  <a:srgbClr val="008000"/>
                </a:solidFill>
                <a:latin typeface="Times New Roman" pitchFamily="18" charset="0"/>
                <a:cs typeface="Times New Roman" pitchFamily="18" charset="0"/>
              </a:rPr>
              <a:t>Trả lời:</a:t>
            </a:r>
            <a:r>
              <a:rPr lang="en-US" sz="3500" b="1" smtClean="0">
                <a:solidFill>
                  <a:srgbClr val="008000"/>
                </a:solidFill>
                <a:latin typeface="Times New Roman" pitchFamily="18" charset="0"/>
                <a:cs typeface="Times New Roman" pitchFamily="18" charset="0"/>
              </a:rPr>
              <a:t> </a:t>
            </a:r>
            <a:r>
              <a:rPr lang="en-US" sz="3500" b="1" smtClean="0">
                <a:latin typeface="Times New Roman" pitchFamily="18" charset="0"/>
                <a:cs typeface="Times New Roman" pitchFamily="18" charset="0"/>
              </a:rPr>
              <a:t>là dấu tích được giữ lại dưới nhiều hình thức khác nhau.</a:t>
            </a:r>
            <a:endParaRPr lang="en-US" sz="3500" b="1" dirty="0">
              <a:latin typeface="Times New Roman" pitchFamily="18" charset="0"/>
              <a:cs typeface="Times New Roman" pitchFamily="18" charset="0"/>
            </a:endParaRPr>
          </a:p>
        </p:txBody>
      </p:sp>
    </p:spTree>
    <p:extLst>
      <p:ext uri="{BB962C8B-B14F-4D97-AF65-F5344CB8AC3E}">
        <p14:creationId xmlns:p14="http://schemas.microsoft.com/office/powerpoint/2010/main" val="2000335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par>
                          <p:cTn id="21" fill="hold">
                            <p:stCondLst>
                              <p:cond delay="1500"/>
                            </p:stCondLst>
                            <p:childTnLst>
                              <p:par>
                                <p:cTn id="22" presetID="22" presetClass="entr" presetSubtype="8" fill="hold" nodeType="afterEffect">
                                  <p:stCondLst>
                                    <p:cond delay="0"/>
                                  </p:stCondLst>
                                  <p:iterate type="lt">
                                    <p:tmPct val="10000"/>
                                  </p:iterate>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n p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68577"/>
            <a:ext cx="2013585"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Horizontal Scroll 4"/>
          <p:cNvSpPr/>
          <p:nvPr/>
        </p:nvSpPr>
        <p:spPr>
          <a:xfrm>
            <a:off x="1457325" y="-19050"/>
            <a:ext cx="7000875" cy="876300"/>
          </a:xfrm>
          <a:prstGeom prst="horizontalScroll">
            <a:avLst/>
          </a:prstGeom>
          <a:solidFill>
            <a:srgbClr val="11F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smtClean="0">
              <a:solidFill>
                <a:srgbClr val="0070C0"/>
              </a:solidFill>
              <a:latin typeface="+mj-lt"/>
            </a:endParaRPr>
          </a:p>
          <a:p>
            <a:pPr algn="ctr">
              <a:spcBef>
                <a:spcPts val="0"/>
              </a:spcBef>
              <a:spcAft>
                <a:spcPts val="1200"/>
              </a:spcAft>
            </a:pPr>
            <a:r>
              <a:rPr lang="vi-VN" sz="4000" b="1" dirty="0" smtClean="0">
                <a:solidFill>
                  <a:srgbClr val="0070C0"/>
                </a:solidFill>
                <a:latin typeface="+mj-lt"/>
              </a:rPr>
              <a:t>Bài </a:t>
            </a:r>
            <a:r>
              <a:rPr lang="vi-VN" sz="4000" b="1" dirty="0">
                <a:solidFill>
                  <a:srgbClr val="0070C0"/>
                </a:solidFill>
                <a:latin typeface="+mj-lt"/>
              </a:rPr>
              <a:t>1: </a:t>
            </a:r>
            <a:r>
              <a:rPr lang="vi-VN" sz="4000" b="1" dirty="0">
                <a:solidFill>
                  <a:srgbClr val="FF0000"/>
                </a:solidFill>
                <a:latin typeface="+mj-lt"/>
                <a:cs typeface="Times New Roman" pitchFamily="18" charset="0"/>
              </a:rPr>
              <a:t>LỊCH SỬ LÀ GÌ </a:t>
            </a:r>
            <a:r>
              <a:rPr lang="en-US" sz="4000" b="1" dirty="0">
                <a:solidFill>
                  <a:srgbClr val="FF0000"/>
                </a:solidFill>
                <a:latin typeface="+mj-lt"/>
                <a:cs typeface="Times New Roman" pitchFamily="18" charset="0"/>
              </a:rPr>
              <a:t>?</a:t>
            </a:r>
          </a:p>
          <a:p>
            <a:pPr algn="ctr"/>
            <a:endParaRPr lang="vi-VN" dirty="0"/>
          </a:p>
        </p:txBody>
      </p:sp>
      <p:sp>
        <p:nvSpPr>
          <p:cNvPr id="6" name="Rectangle 5"/>
          <p:cNvSpPr/>
          <p:nvPr/>
        </p:nvSpPr>
        <p:spPr>
          <a:xfrm>
            <a:off x="152400" y="895350"/>
            <a:ext cx="8001000" cy="533400"/>
          </a:xfrm>
          <a:prstGeom prst="rect">
            <a:avLst/>
          </a:prstGeom>
          <a:solidFill>
            <a:schemeClr val="bg1"/>
          </a:solidFill>
          <a:effectLst>
            <a:innerShdw blurRad="63500" dist="50800" dir="2700000">
              <a:prstClr val="black">
                <a:alpha val="50000"/>
              </a:prstClr>
            </a:innerShdw>
          </a:effectLst>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500" b="1" kern="1200" dirty="0" smtClean="0">
                <a:solidFill>
                  <a:srgbClr val="FF0000"/>
                </a:solidFill>
                <a:latin typeface="Times New Roman" panose="02020603050405020304" pitchFamily="18" charset="0"/>
                <a:cs typeface="Times New Roman" panose="02020603050405020304" pitchFamily="18" charset="0"/>
              </a:rPr>
              <a:t>I</a:t>
            </a:r>
            <a:r>
              <a:rPr lang="en-US" sz="2500" b="1" dirty="0" smtClean="0">
                <a:solidFill>
                  <a:srgbClr val="FF0000"/>
                </a:solidFill>
                <a:latin typeface="Times New Roman" panose="02020603050405020304" pitchFamily="18" charset="0"/>
                <a:cs typeface="Times New Roman" panose="02020603050405020304" pitchFamily="18" charset="0"/>
              </a:rPr>
              <a:t>II. KHÁM PHÁ QUÁ KHỨ TỪ CÁC NGUỒN SỬ LIỆU</a:t>
            </a:r>
            <a:endParaRPr lang="vi-VN" sz="2500" b="1" kern="12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429000" y="1581150"/>
            <a:ext cx="5029200" cy="33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AutoShape 12"/>
          <p:cNvSpPr>
            <a:spLocks noChangeArrowheads="1"/>
          </p:cNvSpPr>
          <p:nvPr/>
        </p:nvSpPr>
        <p:spPr bwMode="auto">
          <a:xfrm>
            <a:off x="3505200" y="1962150"/>
            <a:ext cx="5257800" cy="3048000"/>
          </a:xfrm>
          <a:prstGeom prst="cloudCallout">
            <a:avLst>
              <a:gd name="adj1" fmla="val -70492"/>
              <a:gd name="adj2" fmla="val -21795"/>
            </a:avLst>
          </a:prstGeom>
          <a:solidFill>
            <a:schemeClr val="bg1"/>
          </a:solidFill>
          <a:ln w="9525">
            <a:solidFill>
              <a:schemeClr val="tx1"/>
            </a:solidFill>
            <a:round/>
            <a:headEnd/>
            <a:tailEnd/>
          </a:ln>
          <a:effectLst>
            <a:innerShdw blurRad="114300">
              <a:prstClr val="black"/>
            </a:innerShdw>
          </a:effectLst>
          <a:extLst/>
        </p:spPr>
        <p:txBody>
          <a:bodyPr anchor="ctr"/>
          <a:lstStyle/>
          <a:p>
            <a:pPr algn="ctr"/>
            <a:r>
              <a:rPr lang="nl-NL" sz="4000" b="1" dirty="0" smtClean="0">
                <a:solidFill>
                  <a:srgbClr val="1403F7"/>
                </a:solidFill>
                <a:latin typeface="Times New Roman" pitchFamily="18" charset="0"/>
                <a:cs typeface="Times New Roman" pitchFamily="18" charset="0"/>
              </a:rPr>
              <a:t>Hãy </a:t>
            </a:r>
            <a:r>
              <a:rPr lang="nl-NL" sz="4000" b="1" smtClean="0">
                <a:solidFill>
                  <a:srgbClr val="1403F7"/>
                </a:solidFill>
                <a:latin typeface="Times New Roman" pitchFamily="18" charset="0"/>
                <a:cs typeface="Times New Roman" pitchFamily="18" charset="0"/>
              </a:rPr>
              <a:t>kể </a:t>
            </a:r>
          </a:p>
          <a:p>
            <a:pPr algn="ctr"/>
            <a:r>
              <a:rPr lang="nl-NL" sz="4000" b="1" smtClean="0">
                <a:solidFill>
                  <a:srgbClr val="1403F7"/>
                </a:solidFill>
                <a:latin typeface="Times New Roman" pitchFamily="18" charset="0"/>
                <a:cs typeface="Times New Roman" pitchFamily="18" charset="0"/>
              </a:rPr>
              <a:t>những </a:t>
            </a:r>
            <a:r>
              <a:rPr lang="vi-VN" sz="4000" b="1" u="sng" dirty="0" smtClean="0">
                <a:solidFill>
                  <a:srgbClr val="1403F7"/>
                </a:solidFill>
                <a:latin typeface="Times New Roman" pitchFamily="18" charset="0"/>
                <a:cs typeface="Times New Roman" pitchFamily="18" charset="0"/>
              </a:rPr>
              <a:t>n</a:t>
            </a:r>
            <a:r>
              <a:rPr lang="nl-NL" sz="4000" b="1" u="sng" dirty="0" smtClean="0">
                <a:solidFill>
                  <a:srgbClr val="1403F7"/>
                </a:solidFill>
                <a:latin typeface="Times New Roman" pitchFamily="18" charset="0"/>
                <a:cs typeface="Times New Roman" pitchFamily="18" charset="0"/>
              </a:rPr>
              <a:t>guồn </a:t>
            </a:r>
            <a:r>
              <a:rPr lang="vi-VN" sz="4000" b="1" u="sng" dirty="0" smtClean="0">
                <a:solidFill>
                  <a:srgbClr val="1403F7"/>
                </a:solidFill>
                <a:latin typeface="Times New Roman" pitchFamily="18" charset="0"/>
                <a:cs typeface="Times New Roman" pitchFamily="18" charset="0"/>
              </a:rPr>
              <a:t>tư</a:t>
            </a:r>
            <a:r>
              <a:rPr lang="nl-NL" sz="4000" b="1" u="sng" dirty="0" smtClean="0">
                <a:solidFill>
                  <a:srgbClr val="1403F7"/>
                </a:solidFill>
                <a:latin typeface="Times New Roman" pitchFamily="18" charset="0"/>
                <a:cs typeface="Times New Roman" pitchFamily="18" charset="0"/>
              </a:rPr>
              <a:t> liệu</a:t>
            </a:r>
            <a:r>
              <a:rPr lang="vi-VN" sz="4000" b="1" u="sng" dirty="0" smtClean="0">
                <a:solidFill>
                  <a:srgbClr val="1403F7"/>
                </a:solidFill>
                <a:latin typeface="Times New Roman" pitchFamily="18" charset="0"/>
                <a:cs typeface="Times New Roman" pitchFamily="18" charset="0"/>
              </a:rPr>
              <a:t> lịch sử</a:t>
            </a:r>
            <a:r>
              <a:rPr lang="nl-NL" sz="4000" b="1" u="sng" dirty="0" smtClean="0">
                <a:solidFill>
                  <a:srgbClr val="1403F7"/>
                </a:solidFill>
                <a:latin typeface="Times New Roman" pitchFamily="18" charset="0"/>
                <a:cs typeface="Times New Roman" pitchFamily="18" charset="0"/>
              </a:rPr>
              <a:t> </a:t>
            </a:r>
            <a:r>
              <a:rPr lang="vi-VN" sz="4000" b="1" dirty="0" smtClean="0">
                <a:solidFill>
                  <a:srgbClr val="1403F7"/>
                </a:solidFill>
                <a:latin typeface="Times New Roman" pitchFamily="18" charset="0"/>
                <a:cs typeface="Times New Roman" pitchFamily="18" charset="0"/>
              </a:rPr>
              <a:t>mà em biết </a:t>
            </a:r>
            <a:r>
              <a:rPr lang="nl-NL" sz="4000" b="1" dirty="0" smtClean="0">
                <a:solidFill>
                  <a:srgbClr val="1403F7"/>
                </a:solidFill>
                <a:latin typeface="Times New Roman" pitchFamily="18" charset="0"/>
                <a:cs typeface="Times New Roman" pitchFamily="18" charset="0"/>
              </a:rPr>
              <a:t>?</a:t>
            </a:r>
            <a:r>
              <a:rPr lang="vi-VN" sz="4000" b="1" dirty="0" smtClean="0">
                <a:solidFill>
                  <a:srgbClr val="1403F7"/>
                </a:solidFill>
                <a:latin typeface="Times New Roman" pitchFamily="18" charset="0"/>
                <a:cs typeface="Times New Roman" pitchFamily="18" charset="0"/>
              </a:rPr>
              <a:t> </a:t>
            </a:r>
            <a:endParaRPr lang="en-US" sz="4000" b="1" dirty="0">
              <a:solidFill>
                <a:srgbClr val="1403F7"/>
              </a:solidFill>
              <a:latin typeface="Times New Roman" pitchFamily="18" charset="0"/>
              <a:cs typeface="Times New Roman" pitchFamily="18" charset="0"/>
            </a:endParaRPr>
          </a:p>
        </p:txBody>
      </p:sp>
    </p:spTree>
    <p:extLst>
      <p:ext uri="{BB962C8B-B14F-4D97-AF65-F5344CB8AC3E}">
        <p14:creationId xmlns:p14="http://schemas.microsoft.com/office/powerpoint/2010/main" val="694866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1fdb8f41ce2d5bc8cf3"/>
          <p:cNvPicPr>
            <a:picLocks noGrp="1" noChangeAspect="1"/>
          </p:cNvPicPr>
          <p:nvPr isPhoto="1"/>
        </p:nvPicPr>
        <p:blipFill>
          <a:blip r:embed="rId2">
            <a:lum contrast="30000"/>
            <a:extLst>
              <a:ext uri="{28A0092B-C50C-407E-A947-70E740481C1C}">
                <a14:useLocalDpi xmlns:a14="http://schemas.microsoft.com/office/drawing/2010/main" val="0"/>
              </a:ext>
            </a:extLst>
          </a:blip>
          <a:stretch>
            <a:fillRect/>
          </a:stretch>
        </p:blipFill>
        <p:spPr>
          <a:xfrm>
            <a:off x="0" y="438151"/>
            <a:ext cx="9144000" cy="4648200"/>
          </a:xfrm>
          <a:prstGeom prst="rect">
            <a:avLst/>
          </a:prstGeom>
          <a:noFill/>
          <a:ln>
            <a:noFill/>
          </a:ln>
        </p:spPr>
      </p:pic>
    </p:spTree>
    <p:extLst>
      <p:ext uri="{BB962C8B-B14F-4D97-AF65-F5344CB8AC3E}">
        <p14:creationId xmlns:p14="http://schemas.microsoft.com/office/powerpoint/2010/main" val="2214210703"/>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0055" y="781050"/>
            <a:ext cx="9067800" cy="16040100"/>
          </a:xfrm>
          <a:prstGeom prst="rect">
            <a:avLst/>
          </a:prstGeom>
          <a:noFill/>
          <a:extLst>
            <a:ext uri="{909E8E84-426E-40DD-AFC4-6F175D3DCCD1}">
              <a14:hiddenFill xmlns:a14="http://schemas.microsoft.com/office/drawing/2010/main">
                <a:solidFill>
                  <a:srgbClr val="FFFFFF"/>
                </a:solidFill>
              </a14:hiddenFill>
            </a:ext>
          </a:extLst>
        </p:spPr>
      </p:pic>
      <p:sp>
        <p:nvSpPr>
          <p:cNvPr id="6" name="Horizontal Scroll 5"/>
          <p:cNvSpPr/>
          <p:nvPr/>
        </p:nvSpPr>
        <p:spPr>
          <a:xfrm>
            <a:off x="1457325" y="-19050"/>
            <a:ext cx="7000875" cy="876300"/>
          </a:xfrm>
          <a:prstGeom prst="horizontalScroll">
            <a:avLst/>
          </a:prstGeom>
          <a:solidFill>
            <a:srgbClr val="11F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smtClean="0">
              <a:solidFill>
                <a:srgbClr val="0070C0"/>
              </a:solidFill>
              <a:latin typeface="+mj-lt"/>
            </a:endParaRPr>
          </a:p>
          <a:p>
            <a:pPr algn="ctr">
              <a:spcBef>
                <a:spcPts val="0"/>
              </a:spcBef>
              <a:spcAft>
                <a:spcPts val="1200"/>
              </a:spcAft>
            </a:pPr>
            <a:r>
              <a:rPr lang="vi-VN" sz="4000" b="1" dirty="0" smtClean="0">
                <a:solidFill>
                  <a:srgbClr val="0070C0"/>
                </a:solidFill>
                <a:latin typeface="+mj-lt"/>
              </a:rPr>
              <a:t>Bài </a:t>
            </a:r>
            <a:r>
              <a:rPr lang="vi-VN" sz="4000" b="1" dirty="0">
                <a:solidFill>
                  <a:srgbClr val="0070C0"/>
                </a:solidFill>
                <a:latin typeface="+mj-lt"/>
              </a:rPr>
              <a:t>1: </a:t>
            </a:r>
            <a:r>
              <a:rPr lang="vi-VN" sz="4000" b="1" dirty="0">
                <a:solidFill>
                  <a:srgbClr val="FF0000"/>
                </a:solidFill>
                <a:latin typeface="+mj-lt"/>
                <a:cs typeface="Times New Roman" pitchFamily="18" charset="0"/>
              </a:rPr>
              <a:t>LỊCH SỬ LÀ GÌ </a:t>
            </a:r>
            <a:r>
              <a:rPr lang="en-US" sz="4000" b="1" dirty="0">
                <a:solidFill>
                  <a:srgbClr val="FF0000"/>
                </a:solidFill>
                <a:latin typeface="+mj-lt"/>
                <a:cs typeface="Times New Roman" pitchFamily="18" charset="0"/>
              </a:rPr>
              <a:t>?</a:t>
            </a:r>
          </a:p>
          <a:p>
            <a:pPr algn="ctr"/>
            <a:endParaRPr lang="vi-VN" dirty="0"/>
          </a:p>
        </p:txBody>
      </p:sp>
    </p:spTree>
    <p:extLst>
      <p:ext uri="{BB962C8B-B14F-4D97-AF65-F5344CB8AC3E}">
        <p14:creationId xmlns:p14="http://schemas.microsoft.com/office/powerpoint/2010/main" val="189755257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200" y="-3371850"/>
            <a:ext cx="9067800" cy="1653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220200" cy="895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orizontal Scroll 6"/>
          <p:cNvSpPr/>
          <p:nvPr/>
        </p:nvSpPr>
        <p:spPr>
          <a:xfrm>
            <a:off x="914400" y="20782"/>
            <a:ext cx="7000875" cy="876300"/>
          </a:xfrm>
          <a:prstGeom prst="horizontalScroll">
            <a:avLst/>
          </a:prstGeom>
          <a:solidFill>
            <a:srgbClr val="11F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smtClean="0">
              <a:solidFill>
                <a:srgbClr val="0070C0"/>
              </a:solidFill>
              <a:latin typeface="+mj-lt"/>
            </a:endParaRPr>
          </a:p>
          <a:p>
            <a:pPr algn="ctr">
              <a:spcBef>
                <a:spcPts val="0"/>
              </a:spcBef>
              <a:spcAft>
                <a:spcPts val="1200"/>
              </a:spcAft>
            </a:pPr>
            <a:r>
              <a:rPr lang="vi-VN" sz="4000" b="1" dirty="0" smtClean="0">
                <a:solidFill>
                  <a:srgbClr val="0070C0"/>
                </a:solidFill>
                <a:latin typeface="+mj-lt"/>
              </a:rPr>
              <a:t>Bài </a:t>
            </a:r>
            <a:r>
              <a:rPr lang="vi-VN" sz="4000" b="1" dirty="0">
                <a:solidFill>
                  <a:srgbClr val="0070C0"/>
                </a:solidFill>
                <a:latin typeface="+mj-lt"/>
              </a:rPr>
              <a:t>1: </a:t>
            </a:r>
            <a:r>
              <a:rPr lang="vi-VN" sz="4000" b="1" dirty="0">
                <a:solidFill>
                  <a:srgbClr val="FF0000"/>
                </a:solidFill>
                <a:latin typeface="+mj-lt"/>
                <a:cs typeface="Times New Roman" pitchFamily="18" charset="0"/>
              </a:rPr>
              <a:t>LỊCH SỬ LÀ GÌ </a:t>
            </a:r>
            <a:r>
              <a:rPr lang="en-US" sz="4000" b="1" dirty="0">
                <a:solidFill>
                  <a:srgbClr val="FF0000"/>
                </a:solidFill>
                <a:latin typeface="+mj-lt"/>
                <a:cs typeface="Times New Roman" pitchFamily="18" charset="0"/>
              </a:rPr>
              <a:t>?</a:t>
            </a:r>
          </a:p>
          <a:p>
            <a:pPr algn="ctr"/>
            <a:endParaRPr lang="vi-VN" dirty="0"/>
          </a:p>
        </p:txBody>
      </p:sp>
    </p:spTree>
    <p:extLst>
      <p:ext uri="{BB962C8B-B14F-4D97-AF65-F5344CB8AC3E}">
        <p14:creationId xmlns:p14="http://schemas.microsoft.com/office/powerpoint/2010/main" val="230725764"/>
      </p:ext>
    </p:extLst>
  </p:cSld>
  <p:clrMapOvr>
    <a:masterClrMapping/>
  </p:clrMapOvr>
  <p:transition spd="slow">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200" y="-4743450"/>
            <a:ext cx="9067800" cy="10439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220200" cy="895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orizontal Scroll 6"/>
          <p:cNvSpPr/>
          <p:nvPr/>
        </p:nvSpPr>
        <p:spPr>
          <a:xfrm>
            <a:off x="914400" y="20782"/>
            <a:ext cx="7000875" cy="876300"/>
          </a:xfrm>
          <a:prstGeom prst="horizontalScroll">
            <a:avLst/>
          </a:prstGeom>
          <a:solidFill>
            <a:srgbClr val="11F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smtClean="0">
              <a:solidFill>
                <a:srgbClr val="0070C0"/>
              </a:solidFill>
              <a:latin typeface="+mj-lt"/>
            </a:endParaRPr>
          </a:p>
          <a:p>
            <a:pPr algn="ctr">
              <a:spcBef>
                <a:spcPts val="0"/>
              </a:spcBef>
              <a:spcAft>
                <a:spcPts val="1200"/>
              </a:spcAft>
            </a:pPr>
            <a:r>
              <a:rPr lang="vi-VN" sz="4000" b="1" dirty="0" smtClean="0">
                <a:solidFill>
                  <a:srgbClr val="0070C0"/>
                </a:solidFill>
                <a:latin typeface="+mj-lt"/>
              </a:rPr>
              <a:t>Bài </a:t>
            </a:r>
            <a:r>
              <a:rPr lang="vi-VN" sz="4000" b="1" dirty="0">
                <a:solidFill>
                  <a:srgbClr val="0070C0"/>
                </a:solidFill>
                <a:latin typeface="+mj-lt"/>
              </a:rPr>
              <a:t>1: </a:t>
            </a:r>
            <a:r>
              <a:rPr lang="vi-VN" sz="4000" b="1" dirty="0">
                <a:solidFill>
                  <a:srgbClr val="FF0000"/>
                </a:solidFill>
                <a:latin typeface="+mj-lt"/>
                <a:cs typeface="Times New Roman" pitchFamily="18" charset="0"/>
              </a:rPr>
              <a:t>LỊCH SỬ LÀ GÌ </a:t>
            </a:r>
            <a:r>
              <a:rPr lang="en-US" sz="4000" b="1" dirty="0">
                <a:solidFill>
                  <a:srgbClr val="FF0000"/>
                </a:solidFill>
                <a:latin typeface="+mj-lt"/>
                <a:cs typeface="Times New Roman" pitchFamily="18" charset="0"/>
              </a:rPr>
              <a:t>?</a:t>
            </a:r>
          </a:p>
          <a:p>
            <a:pPr algn="ctr"/>
            <a:endParaRPr lang="vi-VN" dirty="0"/>
          </a:p>
        </p:txBody>
      </p:sp>
    </p:spTree>
    <p:extLst>
      <p:ext uri="{BB962C8B-B14F-4D97-AF65-F5344CB8AC3E}">
        <p14:creationId xmlns:p14="http://schemas.microsoft.com/office/powerpoint/2010/main" val="3820856254"/>
      </p:ext>
    </p:extLst>
  </p:cSld>
  <p:clrMapOvr>
    <a:masterClrMapping/>
  </p:clrMapOvr>
  <p:transition spd="slow">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Pin page"/>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3235" y="2931772"/>
            <a:ext cx="629890" cy="674612"/>
          </a:xfrm>
          <a:prstGeom prst="rect">
            <a:avLst/>
          </a:prstGeom>
          <a:noFill/>
          <a:extLst>
            <a:ext uri="{909E8E84-426E-40DD-AFC4-6F175D3DCCD1}">
              <a14:hiddenFill xmlns:a14="http://schemas.microsoft.com/office/drawing/2010/main">
                <a:solidFill>
                  <a:srgbClr val="FFFFFF"/>
                </a:solidFill>
              </a14:hiddenFill>
            </a:ext>
          </a:extLst>
        </p:spPr>
      </p:pic>
      <p:pic>
        <p:nvPicPr>
          <p:cNvPr id="47105" name="Picture 1"/>
          <p:cNvPicPr>
            <a:picLocks noChangeAspect="1" noChangeArrowheads="1"/>
          </p:cNvPicPr>
          <p:nvPr/>
        </p:nvPicPr>
        <p:blipFill>
          <a:blip r:embed="rId4"/>
          <a:srcRect/>
          <a:stretch>
            <a:fillRect/>
          </a:stretch>
        </p:blipFill>
        <p:spPr bwMode="auto">
          <a:xfrm>
            <a:off x="85725" y="57150"/>
            <a:ext cx="1066800" cy="800100"/>
          </a:xfrm>
          <a:prstGeom prst="rect">
            <a:avLst/>
          </a:prstGeom>
          <a:noFill/>
          <a:ln w="9525">
            <a:noFill/>
            <a:round/>
            <a:headEnd/>
            <a:tailEnd/>
          </a:ln>
        </p:spPr>
      </p:pic>
      <p:sp>
        <p:nvSpPr>
          <p:cNvPr id="2" name="Rectangle 1"/>
          <p:cNvSpPr/>
          <p:nvPr/>
        </p:nvSpPr>
        <p:spPr>
          <a:xfrm>
            <a:off x="4343400" y="2853846"/>
            <a:ext cx="5105400" cy="2246769"/>
          </a:xfrm>
          <a:prstGeom prst="rect">
            <a:avLst/>
          </a:prstGeom>
        </p:spPr>
        <p:txBody>
          <a:bodyPr wrap="square">
            <a:spAutoFit/>
          </a:bodyPr>
          <a:lstStyle/>
          <a:p>
            <a:pPr algn="just"/>
            <a:r>
              <a:rPr lang="en-US" sz="3500" b="1" smtClean="0">
                <a:latin typeface="Times New Roman" pitchFamily="18" charset="0"/>
                <a:cs typeface="Times New Roman" pitchFamily="18" charset="0"/>
              </a:rPr>
              <a:t>1. Tư liệu gốc.</a:t>
            </a:r>
          </a:p>
          <a:p>
            <a:pPr algn="just"/>
            <a:r>
              <a:rPr lang="en-US" sz="3500" b="1" smtClean="0">
                <a:latin typeface="Times New Roman" pitchFamily="18" charset="0"/>
                <a:cs typeface="Times New Roman" pitchFamily="18" charset="0"/>
              </a:rPr>
              <a:t>2. </a:t>
            </a:r>
            <a:r>
              <a:rPr lang="vi-VN" sz="3500" b="1" smtClean="0">
                <a:latin typeface="Times New Roman" pitchFamily="18" charset="0"/>
                <a:cs typeface="Times New Roman" pitchFamily="18" charset="0"/>
              </a:rPr>
              <a:t>Tư </a:t>
            </a:r>
            <a:r>
              <a:rPr lang="vi-VN" sz="3500" b="1" dirty="0" smtClean="0">
                <a:latin typeface="Times New Roman" pitchFamily="18" charset="0"/>
                <a:cs typeface="Times New Roman" pitchFamily="18" charset="0"/>
              </a:rPr>
              <a:t>liệu </a:t>
            </a:r>
            <a:r>
              <a:rPr lang="vi-VN" sz="3500" b="1" smtClean="0">
                <a:latin typeface="Times New Roman" pitchFamily="18" charset="0"/>
                <a:cs typeface="Times New Roman" pitchFamily="18" charset="0"/>
              </a:rPr>
              <a:t>chữ viết</a:t>
            </a:r>
            <a:r>
              <a:rPr lang="en-US" sz="3500" b="1" smtClean="0">
                <a:latin typeface="Times New Roman" pitchFamily="18" charset="0"/>
                <a:cs typeface="Times New Roman" pitchFamily="18" charset="0"/>
              </a:rPr>
              <a:t>.</a:t>
            </a:r>
            <a:endParaRPr lang="vi-VN" sz="3500" b="1" dirty="0" smtClean="0">
              <a:latin typeface="Times New Roman" pitchFamily="18" charset="0"/>
              <a:cs typeface="Times New Roman" pitchFamily="18" charset="0"/>
            </a:endParaRPr>
          </a:p>
          <a:p>
            <a:pPr algn="just"/>
            <a:r>
              <a:rPr lang="en-US" sz="3500" b="1" smtClean="0">
                <a:latin typeface="Times New Roman" pitchFamily="18" charset="0"/>
                <a:cs typeface="Times New Roman" pitchFamily="18" charset="0"/>
              </a:rPr>
              <a:t>3. </a:t>
            </a:r>
            <a:r>
              <a:rPr lang="vi-VN" sz="3500" b="1" smtClean="0">
                <a:latin typeface="Times New Roman" pitchFamily="18" charset="0"/>
                <a:cs typeface="Times New Roman" pitchFamily="18" charset="0"/>
              </a:rPr>
              <a:t>Tư </a:t>
            </a:r>
            <a:r>
              <a:rPr lang="vi-VN" sz="3500" b="1" dirty="0" smtClean="0">
                <a:latin typeface="Times New Roman" pitchFamily="18" charset="0"/>
                <a:cs typeface="Times New Roman" pitchFamily="18" charset="0"/>
              </a:rPr>
              <a:t>liệu </a:t>
            </a:r>
            <a:r>
              <a:rPr lang="fr-FR" sz="3500" b="1" dirty="0" err="1">
                <a:latin typeface="Times New Roman" pitchFamily="18" charset="0"/>
                <a:cs typeface="Times New Roman" pitchFamily="18" charset="0"/>
              </a:rPr>
              <a:t>truyền</a:t>
            </a:r>
            <a:r>
              <a:rPr lang="fr-FR" sz="3500" b="1" dirty="0">
                <a:latin typeface="Times New Roman" pitchFamily="18" charset="0"/>
                <a:cs typeface="Times New Roman" pitchFamily="18" charset="0"/>
              </a:rPr>
              <a:t> </a:t>
            </a:r>
            <a:r>
              <a:rPr lang="fr-FR" sz="3500" b="1" err="1" smtClean="0">
                <a:latin typeface="Times New Roman" pitchFamily="18" charset="0"/>
                <a:cs typeface="Times New Roman" pitchFamily="18" charset="0"/>
              </a:rPr>
              <a:t>miện</a:t>
            </a:r>
            <a:r>
              <a:rPr lang="vi-VN" sz="3500" b="1" smtClean="0">
                <a:latin typeface="Times New Roman" pitchFamily="18" charset="0"/>
                <a:cs typeface="Times New Roman" pitchFamily="18" charset="0"/>
              </a:rPr>
              <a:t>g</a:t>
            </a:r>
            <a:r>
              <a:rPr lang="en-US" sz="3500" b="1" smtClean="0">
                <a:latin typeface="Times New Roman" pitchFamily="18" charset="0"/>
                <a:cs typeface="Times New Roman" pitchFamily="18" charset="0"/>
              </a:rPr>
              <a:t>.</a:t>
            </a:r>
            <a:endParaRPr lang="vi-VN" sz="3500" b="1" dirty="0" smtClean="0">
              <a:latin typeface="Times New Roman" pitchFamily="18" charset="0"/>
              <a:cs typeface="Times New Roman" pitchFamily="18" charset="0"/>
            </a:endParaRPr>
          </a:p>
          <a:p>
            <a:pPr algn="just"/>
            <a:r>
              <a:rPr lang="en-US" sz="3500" b="1" smtClean="0">
                <a:latin typeface="Times New Roman" pitchFamily="18" charset="0"/>
                <a:cs typeface="Times New Roman" pitchFamily="18" charset="0"/>
              </a:rPr>
              <a:t>4. </a:t>
            </a:r>
            <a:r>
              <a:rPr lang="vi-VN" sz="3500" b="1" smtClean="0">
                <a:latin typeface="Times New Roman" pitchFamily="18" charset="0"/>
                <a:cs typeface="Times New Roman" pitchFamily="18" charset="0"/>
              </a:rPr>
              <a:t>T</a:t>
            </a:r>
            <a:r>
              <a:rPr lang="fr-FR" sz="3500" b="1" dirty="0" smtClean="0">
                <a:latin typeface="Times New Roman" pitchFamily="18" charset="0"/>
                <a:cs typeface="Times New Roman" pitchFamily="18" charset="0"/>
              </a:rPr>
              <a:t>ư</a:t>
            </a:r>
            <a:r>
              <a:rPr lang="vi-VN" sz="3500" b="1" dirty="0" smtClean="0">
                <a:latin typeface="Times New Roman" pitchFamily="18" charset="0"/>
                <a:cs typeface="Times New Roman" pitchFamily="18" charset="0"/>
              </a:rPr>
              <a:t> </a:t>
            </a:r>
            <a:r>
              <a:rPr lang="fr-FR" sz="3500" b="1" dirty="0" err="1" smtClean="0">
                <a:latin typeface="Times New Roman" pitchFamily="18" charset="0"/>
                <a:cs typeface="Times New Roman" pitchFamily="18" charset="0"/>
              </a:rPr>
              <a:t>liệu</a:t>
            </a:r>
            <a:r>
              <a:rPr lang="fr-FR" sz="3500" b="1" dirty="0" smtClean="0">
                <a:latin typeface="Times New Roman" pitchFamily="18" charset="0"/>
                <a:cs typeface="Times New Roman" pitchFamily="18" charset="0"/>
              </a:rPr>
              <a:t> </a:t>
            </a:r>
            <a:r>
              <a:rPr lang="fr-FR" sz="3500" b="1" err="1">
                <a:latin typeface="Times New Roman" pitchFamily="18" charset="0"/>
                <a:cs typeface="Times New Roman" pitchFamily="18" charset="0"/>
              </a:rPr>
              <a:t>hiện</a:t>
            </a:r>
            <a:r>
              <a:rPr lang="fr-FR" sz="3500" b="1">
                <a:latin typeface="Times New Roman" pitchFamily="18" charset="0"/>
                <a:cs typeface="Times New Roman" pitchFamily="18" charset="0"/>
              </a:rPr>
              <a:t> </a:t>
            </a:r>
            <a:r>
              <a:rPr lang="fr-FR" sz="3500" b="1" smtClean="0">
                <a:latin typeface="Times New Roman" pitchFamily="18" charset="0"/>
                <a:cs typeface="Times New Roman" pitchFamily="18" charset="0"/>
              </a:rPr>
              <a:t>vật.</a:t>
            </a:r>
            <a:endParaRPr lang="en-US" sz="3500" b="1" dirty="0">
              <a:latin typeface="Times New Roman" pitchFamily="18" charset="0"/>
              <a:cs typeface="Times New Roman" pitchFamily="18" charset="0"/>
            </a:endParaRPr>
          </a:p>
        </p:txBody>
      </p:sp>
      <p:sp>
        <p:nvSpPr>
          <p:cNvPr id="11" name="Horizontal Scroll 10"/>
          <p:cNvSpPr/>
          <p:nvPr/>
        </p:nvSpPr>
        <p:spPr>
          <a:xfrm>
            <a:off x="1457325" y="-19050"/>
            <a:ext cx="7000875" cy="876300"/>
          </a:xfrm>
          <a:prstGeom prst="horizontalScroll">
            <a:avLst/>
          </a:prstGeom>
          <a:solidFill>
            <a:srgbClr val="11F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smtClean="0">
              <a:solidFill>
                <a:srgbClr val="0070C0"/>
              </a:solidFill>
              <a:latin typeface="+mj-lt"/>
            </a:endParaRPr>
          </a:p>
          <a:p>
            <a:pPr algn="ctr">
              <a:spcBef>
                <a:spcPts val="0"/>
              </a:spcBef>
              <a:spcAft>
                <a:spcPts val="1200"/>
              </a:spcAft>
            </a:pPr>
            <a:r>
              <a:rPr lang="vi-VN" sz="4000" b="1" dirty="0" smtClean="0">
                <a:solidFill>
                  <a:srgbClr val="0070C0"/>
                </a:solidFill>
                <a:latin typeface="+mj-lt"/>
              </a:rPr>
              <a:t>Bài </a:t>
            </a:r>
            <a:r>
              <a:rPr lang="vi-VN" sz="4000" b="1" dirty="0">
                <a:solidFill>
                  <a:srgbClr val="0070C0"/>
                </a:solidFill>
                <a:latin typeface="+mj-lt"/>
              </a:rPr>
              <a:t>1: </a:t>
            </a:r>
            <a:r>
              <a:rPr lang="vi-VN" sz="4000" b="1" dirty="0">
                <a:solidFill>
                  <a:srgbClr val="FF0000"/>
                </a:solidFill>
                <a:latin typeface="+mj-lt"/>
                <a:cs typeface="Times New Roman" pitchFamily="18" charset="0"/>
              </a:rPr>
              <a:t>LỊCH SỬ LÀ GÌ </a:t>
            </a:r>
            <a:r>
              <a:rPr lang="en-US" sz="4000" b="1" dirty="0">
                <a:solidFill>
                  <a:srgbClr val="FF0000"/>
                </a:solidFill>
                <a:latin typeface="+mj-lt"/>
                <a:cs typeface="Times New Roman" pitchFamily="18" charset="0"/>
              </a:rPr>
              <a:t>?</a:t>
            </a:r>
          </a:p>
          <a:p>
            <a:pPr algn="ctr"/>
            <a:endParaRPr lang="vi-VN" dirty="0"/>
          </a:p>
        </p:txBody>
      </p:sp>
      <p:sp>
        <p:nvSpPr>
          <p:cNvPr id="10" name="Rectangle 9"/>
          <p:cNvSpPr/>
          <p:nvPr/>
        </p:nvSpPr>
        <p:spPr>
          <a:xfrm>
            <a:off x="152400" y="895350"/>
            <a:ext cx="8001000" cy="533400"/>
          </a:xfrm>
          <a:prstGeom prst="rect">
            <a:avLst/>
          </a:prstGeom>
          <a:solidFill>
            <a:schemeClr val="bg1"/>
          </a:solidFill>
          <a:effectLst>
            <a:innerShdw blurRad="63500" dist="50800" dir="2700000">
              <a:prstClr val="black">
                <a:alpha val="50000"/>
              </a:prstClr>
            </a:innerShdw>
          </a:effectLst>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500" b="1" kern="1200" dirty="0" smtClean="0">
                <a:solidFill>
                  <a:srgbClr val="FF0000"/>
                </a:solidFill>
                <a:latin typeface="Times New Roman" panose="02020603050405020304" pitchFamily="18" charset="0"/>
                <a:cs typeface="Times New Roman" panose="02020603050405020304" pitchFamily="18" charset="0"/>
              </a:rPr>
              <a:t>I</a:t>
            </a:r>
            <a:r>
              <a:rPr lang="en-US" sz="2500" b="1" dirty="0" smtClean="0">
                <a:solidFill>
                  <a:srgbClr val="FF0000"/>
                </a:solidFill>
                <a:latin typeface="Times New Roman" panose="02020603050405020304" pitchFamily="18" charset="0"/>
                <a:cs typeface="Times New Roman" panose="02020603050405020304" pitchFamily="18" charset="0"/>
              </a:rPr>
              <a:t>II. KHÁM PHÁ QUÁ KHỨ TỪ CÁC NGUỒN SỬ LIỆU</a:t>
            </a:r>
            <a:endParaRPr lang="vi-VN" sz="2500" b="1" kern="1200" dirty="0">
              <a:solidFill>
                <a:srgbClr val="FF0000"/>
              </a:solidFill>
              <a:latin typeface="Times New Roman" panose="02020603050405020304" pitchFamily="18" charset="0"/>
              <a:cs typeface="Times New Roman" panose="02020603050405020304" pitchFamily="18" charset="0"/>
            </a:endParaRPr>
          </a:p>
        </p:txBody>
      </p:sp>
      <p:pic>
        <p:nvPicPr>
          <p:cNvPr id="12" name="Picture 16" descr="buch00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504950"/>
            <a:ext cx="990600" cy="533400"/>
          </a:xfrm>
          <a:prstGeom prst="rect">
            <a:avLst/>
          </a:prstGeom>
          <a:noFill/>
          <a:extLst>
            <a:ext uri="{909E8E84-426E-40DD-AFC4-6F175D3DCCD1}">
              <a14:hiddenFill xmlns:a14="http://schemas.microsoft.com/office/drawing/2010/main">
                <a:solidFill>
                  <a:srgbClr val="FFFFFF"/>
                </a:solidFill>
              </a14:hiddenFill>
            </a:ext>
          </a:extLst>
        </p:spPr>
      </p:pic>
      <p:sp>
        <p:nvSpPr>
          <p:cNvPr id="3" name="L-Shape 2"/>
          <p:cNvSpPr/>
          <p:nvPr/>
        </p:nvSpPr>
        <p:spPr>
          <a:xfrm rot="10800000">
            <a:off x="457200" y="2910430"/>
            <a:ext cx="3764232" cy="2133600"/>
          </a:xfrm>
          <a:prstGeom prst="corner">
            <a:avLst>
              <a:gd name="adj1" fmla="val 4831"/>
              <a:gd name="adj2" fmla="val 3989"/>
            </a:avLst>
          </a:prstGeom>
          <a:solidFill>
            <a:srgbClr val="007434"/>
          </a:solidFill>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2300830"/>
            <a:ext cx="4191000" cy="630942"/>
          </a:xfrm>
          <a:prstGeom prst="rect">
            <a:avLst/>
          </a:prstGeom>
        </p:spPr>
        <p:txBody>
          <a:bodyPr wrap="square">
            <a:spAutoFit/>
          </a:bodyPr>
          <a:lstStyle/>
          <a:p>
            <a:pPr algn="just"/>
            <a:r>
              <a:rPr lang="en-US" sz="3500" b="1" smtClean="0">
                <a:latin typeface="Times New Roman" pitchFamily="18" charset="0"/>
                <a:cs typeface="Times New Roman" pitchFamily="18" charset="0"/>
              </a:rPr>
              <a:t>Có 4 nguồn tư liệu:</a:t>
            </a:r>
            <a:endParaRPr lang="en-US" sz="3500" b="1" dirty="0">
              <a:latin typeface="Times New Roman" pitchFamily="18" charset="0"/>
              <a:cs typeface="Times New Roman" pitchFamily="18" charset="0"/>
            </a:endParaRPr>
          </a:p>
        </p:txBody>
      </p:sp>
      <p:pic>
        <p:nvPicPr>
          <p:cNvPr id="7178" name="Picture 10" descr="monkey GIFs | Teno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0915" y="4171950"/>
            <a:ext cx="821131" cy="90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75431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par>
                          <p:cTn id="8" fill="hold">
                            <p:stCondLst>
                              <p:cond delay="24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Effect transition="in" filter="wipe(left)">
                                      <p:cBhvr>
                                        <p:cTn id="16" dur="1000"/>
                                        <p:tgtEl>
                                          <p:spTgt spid="2"/>
                                        </p:tgtEl>
                                      </p:cBhvr>
                                    </p:animEffect>
                                  </p:childTnLst>
                                </p:cTn>
                              </p:par>
                            </p:childTnLst>
                          </p:cTn>
                        </p:par>
                        <p:par>
                          <p:cTn id="17" fill="hold">
                            <p:stCondLst>
                              <p:cond delay="7300"/>
                            </p:stCondLst>
                            <p:childTnLst>
                              <p:par>
                                <p:cTn id="18" presetID="26"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80">
                                          <p:stCondLst>
                                            <p:cond delay="0"/>
                                          </p:stCondLst>
                                        </p:cTn>
                                        <p:tgtEl>
                                          <p:spTgt spid="12"/>
                                        </p:tgtEl>
                                      </p:cBhvr>
                                    </p:animEffect>
                                    <p:anim calcmode="lin" valueType="num">
                                      <p:cBhvr>
                                        <p:cTn id="2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6" dur="26">
                                          <p:stCondLst>
                                            <p:cond delay="650"/>
                                          </p:stCondLst>
                                        </p:cTn>
                                        <p:tgtEl>
                                          <p:spTgt spid="12"/>
                                        </p:tgtEl>
                                      </p:cBhvr>
                                      <p:to x="100000" y="60000"/>
                                    </p:animScale>
                                    <p:animScale>
                                      <p:cBhvr>
                                        <p:cTn id="27" dur="166" decel="50000">
                                          <p:stCondLst>
                                            <p:cond delay="676"/>
                                          </p:stCondLst>
                                        </p:cTn>
                                        <p:tgtEl>
                                          <p:spTgt spid="12"/>
                                        </p:tgtEl>
                                      </p:cBhvr>
                                      <p:to x="100000" y="100000"/>
                                    </p:animScale>
                                    <p:animScale>
                                      <p:cBhvr>
                                        <p:cTn id="28" dur="26">
                                          <p:stCondLst>
                                            <p:cond delay="1312"/>
                                          </p:stCondLst>
                                        </p:cTn>
                                        <p:tgtEl>
                                          <p:spTgt spid="12"/>
                                        </p:tgtEl>
                                      </p:cBhvr>
                                      <p:to x="100000" y="80000"/>
                                    </p:animScale>
                                    <p:animScale>
                                      <p:cBhvr>
                                        <p:cTn id="29" dur="166" decel="50000">
                                          <p:stCondLst>
                                            <p:cond delay="1338"/>
                                          </p:stCondLst>
                                        </p:cTn>
                                        <p:tgtEl>
                                          <p:spTgt spid="12"/>
                                        </p:tgtEl>
                                      </p:cBhvr>
                                      <p:to x="100000" y="100000"/>
                                    </p:animScale>
                                    <p:animScale>
                                      <p:cBhvr>
                                        <p:cTn id="30" dur="26">
                                          <p:stCondLst>
                                            <p:cond delay="1642"/>
                                          </p:stCondLst>
                                        </p:cTn>
                                        <p:tgtEl>
                                          <p:spTgt spid="12"/>
                                        </p:tgtEl>
                                      </p:cBhvr>
                                      <p:to x="100000" y="90000"/>
                                    </p:animScale>
                                    <p:animScale>
                                      <p:cBhvr>
                                        <p:cTn id="31" dur="166" decel="50000">
                                          <p:stCondLst>
                                            <p:cond delay="1668"/>
                                          </p:stCondLst>
                                        </p:cTn>
                                        <p:tgtEl>
                                          <p:spTgt spid="12"/>
                                        </p:tgtEl>
                                      </p:cBhvr>
                                      <p:to x="100000" y="100000"/>
                                    </p:animScale>
                                    <p:animScale>
                                      <p:cBhvr>
                                        <p:cTn id="32" dur="26">
                                          <p:stCondLst>
                                            <p:cond delay="1808"/>
                                          </p:stCondLst>
                                        </p:cTn>
                                        <p:tgtEl>
                                          <p:spTgt spid="12"/>
                                        </p:tgtEl>
                                      </p:cBhvr>
                                      <p:to x="100000" y="95000"/>
                                    </p:animScale>
                                    <p:animScale>
                                      <p:cBhvr>
                                        <p:cTn id="33" dur="166" decel="50000">
                                          <p:stCondLst>
                                            <p:cond delay="1834"/>
                                          </p:stCondLst>
                                        </p:cTn>
                                        <p:tgtEl>
                                          <p:spTgt spid="12"/>
                                        </p:tgtEl>
                                      </p:cBhvr>
                                      <p:to x="100000" y="100000"/>
                                    </p:animScale>
                                  </p:childTnLst>
                                </p:cTn>
                              </p:par>
                            </p:childTnLst>
                          </p:cTn>
                        </p:par>
                        <p:par>
                          <p:cTn id="34" fill="hold">
                            <p:stCondLst>
                              <p:cond delay="9300"/>
                            </p:stCondLst>
                            <p:childTnLst>
                              <p:par>
                                <p:cTn id="35" presetID="14" presetClass="entr" presetSubtype="10" fill="hold" nodeType="afterEffect">
                                  <p:stCondLst>
                                    <p:cond delay="0"/>
                                  </p:stCondLst>
                                  <p:childTnLst>
                                    <p:set>
                                      <p:cBhvr>
                                        <p:cTn id="36" dur="1" fill="hold">
                                          <p:stCondLst>
                                            <p:cond delay="0"/>
                                          </p:stCondLst>
                                        </p:cTn>
                                        <p:tgtEl>
                                          <p:spTgt spid="7178"/>
                                        </p:tgtEl>
                                        <p:attrNameLst>
                                          <p:attrName>style.visibility</p:attrName>
                                        </p:attrNameLst>
                                      </p:cBhvr>
                                      <p:to>
                                        <p:strVal val="visible"/>
                                      </p:to>
                                    </p:set>
                                    <p:animEffect transition="in" filter="randombar(horizontal)">
                                      <p:cBhvr>
                                        <p:cTn id="37"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srcRect/>
          <a:stretch>
            <a:fillRect/>
          </a:stretch>
        </p:blipFill>
        <p:spPr bwMode="auto">
          <a:xfrm>
            <a:off x="85725" y="57150"/>
            <a:ext cx="1066800" cy="800100"/>
          </a:xfrm>
          <a:prstGeom prst="rect">
            <a:avLst/>
          </a:prstGeom>
          <a:noFill/>
          <a:ln w="9525">
            <a:noFill/>
            <a:round/>
            <a:headEnd/>
            <a:tailEnd/>
          </a:ln>
        </p:spPr>
      </p:pic>
      <p:sp>
        <p:nvSpPr>
          <p:cNvPr id="10" name="Rectangle 9"/>
          <p:cNvSpPr/>
          <p:nvPr/>
        </p:nvSpPr>
        <p:spPr>
          <a:xfrm>
            <a:off x="242038" y="1962150"/>
            <a:ext cx="8597162"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err="1" smtClean="0">
                <a:solidFill>
                  <a:srgbClr val="1403F7"/>
                </a:solidFill>
                <a:latin typeface="Times New Roman" pitchFamily="18" charset="0"/>
                <a:cs typeface="Times New Roman" pitchFamily="18" charset="0"/>
              </a:rPr>
              <a:t>Hỏi</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Các</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nguồn</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tư</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liệu</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có</a:t>
            </a:r>
            <a:r>
              <a:rPr lang="en-US" sz="3500" b="1" dirty="0" smtClean="0">
                <a:solidFill>
                  <a:srgbClr val="1403F7"/>
                </a:solidFill>
                <a:latin typeface="Times New Roman" pitchFamily="18" charset="0"/>
                <a:cs typeface="Times New Roman" pitchFamily="18" charset="0"/>
              </a:rPr>
              <a:t> </a:t>
            </a:r>
            <a:r>
              <a:rPr lang="vi-VN" sz="3500" b="1" dirty="0" smtClean="0">
                <a:solidFill>
                  <a:srgbClr val="1403F7"/>
                </a:solidFill>
                <a:latin typeface="Times New Roman" pitchFamily="18" charset="0"/>
                <a:cs typeface="Times New Roman" pitchFamily="18" charset="0"/>
              </a:rPr>
              <a:t>ý</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nghĩa</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như</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thế</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nào</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đối</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với</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chúng</a:t>
            </a:r>
            <a:r>
              <a:rPr lang="en-US" sz="3500" b="1" dirty="0" smtClean="0">
                <a:solidFill>
                  <a:srgbClr val="1403F7"/>
                </a:solidFill>
                <a:latin typeface="Times New Roman" pitchFamily="18" charset="0"/>
                <a:cs typeface="Times New Roman" pitchFamily="18" charset="0"/>
              </a:rPr>
              <a:t> ta ?</a:t>
            </a:r>
            <a:endParaRPr lang="en-US" sz="3500" b="1" dirty="0">
              <a:solidFill>
                <a:srgbClr val="1403F7"/>
              </a:solidFill>
              <a:latin typeface="Times New Roman" pitchFamily="18" charset="0"/>
              <a:cs typeface="Times New Roman" pitchFamily="18" charset="0"/>
            </a:endParaRPr>
          </a:p>
        </p:txBody>
      </p:sp>
      <p:sp>
        <p:nvSpPr>
          <p:cNvPr id="11" name="Rectangle 10"/>
          <p:cNvSpPr/>
          <p:nvPr/>
        </p:nvSpPr>
        <p:spPr>
          <a:xfrm>
            <a:off x="304800" y="3333750"/>
            <a:ext cx="8597162"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u="sng" dirty="0" smtClean="0">
                <a:solidFill>
                  <a:srgbClr val="002060"/>
                </a:solidFill>
                <a:latin typeface="+mj-lt"/>
              </a:rPr>
              <a:t>Đáp án</a:t>
            </a:r>
            <a:r>
              <a:rPr lang="vi-VN" sz="3200" b="1" u="sng" smtClean="0">
                <a:solidFill>
                  <a:srgbClr val="002060"/>
                </a:solidFill>
                <a:latin typeface="+mj-lt"/>
              </a:rPr>
              <a:t>:</a:t>
            </a:r>
            <a:r>
              <a:rPr lang="vi-VN" sz="3200" b="1" smtClean="0">
                <a:solidFill>
                  <a:srgbClr val="002060"/>
                </a:solidFill>
                <a:latin typeface="+mj-lt"/>
              </a:rPr>
              <a:t> </a:t>
            </a:r>
            <a:r>
              <a:rPr lang="en-US" sz="3200" b="1" smtClean="0">
                <a:solidFill>
                  <a:srgbClr val="002060"/>
                </a:solidFill>
                <a:latin typeface="+mj-lt"/>
              </a:rPr>
              <a:t>  </a:t>
            </a:r>
            <a:r>
              <a:rPr lang="vi-VN" sz="3200" b="1" smtClean="0">
                <a:solidFill>
                  <a:schemeClr val="tx1"/>
                </a:solidFill>
                <a:latin typeface="+mj-lt"/>
              </a:rPr>
              <a:t>giúp </a:t>
            </a:r>
            <a:r>
              <a:rPr lang="vi-VN" sz="3200" b="1" dirty="0">
                <a:solidFill>
                  <a:schemeClr val="tx1"/>
                </a:solidFill>
                <a:latin typeface="+mj-lt"/>
              </a:rPr>
              <a:t>ta hiểu biết và dựng lại lịch sử.</a:t>
            </a:r>
          </a:p>
        </p:txBody>
      </p:sp>
      <p:sp>
        <p:nvSpPr>
          <p:cNvPr id="8" name="Horizontal Scroll 7"/>
          <p:cNvSpPr/>
          <p:nvPr/>
        </p:nvSpPr>
        <p:spPr>
          <a:xfrm>
            <a:off x="1457325" y="-19050"/>
            <a:ext cx="7000875" cy="876300"/>
          </a:xfrm>
          <a:prstGeom prst="horizontalScroll">
            <a:avLst/>
          </a:prstGeom>
          <a:solidFill>
            <a:srgbClr val="11F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smtClean="0">
              <a:solidFill>
                <a:srgbClr val="0070C0"/>
              </a:solidFill>
              <a:latin typeface="+mj-lt"/>
            </a:endParaRPr>
          </a:p>
          <a:p>
            <a:pPr algn="ctr">
              <a:spcBef>
                <a:spcPts val="0"/>
              </a:spcBef>
              <a:spcAft>
                <a:spcPts val="1200"/>
              </a:spcAft>
            </a:pPr>
            <a:r>
              <a:rPr lang="vi-VN" sz="4000" b="1" dirty="0" smtClean="0">
                <a:solidFill>
                  <a:srgbClr val="0070C0"/>
                </a:solidFill>
                <a:latin typeface="+mj-lt"/>
              </a:rPr>
              <a:t>Bài </a:t>
            </a:r>
            <a:r>
              <a:rPr lang="vi-VN" sz="4000" b="1" dirty="0">
                <a:solidFill>
                  <a:srgbClr val="0070C0"/>
                </a:solidFill>
                <a:latin typeface="+mj-lt"/>
              </a:rPr>
              <a:t>1: </a:t>
            </a:r>
            <a:r>
              <a:rPr lang="vi-VN" sz="4000" b="1" dirty="0">
                <a:solidFill>
                  <a:srgbClr val="FF0000"/>
                </a:solidFill>
                <a:latin typeface="+mj-lt"/>
                <a:cs typeface="Times New Roman" pitchFamily="18" charset="0"/>
              </a:rPr>
              <a:t>LỊCH SỬ LÀ GÌ </a:t>
            </a:r>
            <a:r>
              <a:rPr lang="en-US" sz="4000" b="1" dirty="0">
                <a:solidFill>
                  <a:srgbClr val="FF0000"/>
                </a:solidFill>
                <a:latin typeface="+mj-lt"/>
                <a:cs typeface="Times New Roman" pitchFamily="18" charset="0"/>
              </a:rPr>
              <a:t>?</a:t>
            </a:r>
          </a:p>
          <a:p>
            <a:pPr algn="ctr"/>
            <a:endParaRPr lang="vi-VN" dirty="0"/>
          </a:p>
        </p:txBody>
      </p:sp>
      <p:sp>
        <p:nvSpPr>
          <p:cNvPr id="7" name="Rectangle 6"/>
          <p:cNvSpPr/>
          <p:nvPr/>
        </p:nvSpPr>
        <p:spPr>
          <a:xfrm>
            <a:off x="152400" y="971550"/>
            <a:ext cx="8001000" cy="533400"/>
          </a:xfrm>
          <a:prstGeom prst="rect">
            <a:avLst/>
          </a:prstGeom>
          <a:solidFill>
            <a:schemeClr val="bg1"/>
          </a:solidFill>
          <a:effectLst>
            <a:innerShdw blurRad="63500" dist="50800" dir="2700000">
              <a:prstClr val="black">
                <a:alpha val="50000"/>
              </a:prstClr>
            </a:innerShdw>
          </a:effectLst>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500" b="1" kern="1200" dirty="0" smtClean="0">
                <a:solidFill>
                  <a:srgbClr val="FF0000"/>
                </a:solidFill>
                <a:latin typeface="Times New Roman" panose="02020603050405020304" pitchFamily="18" charset="0"/>
                <a:cs typeface="Times New Roman" panose="02020603050405020304" pitchFamily="18" charset="0"/>
              </a:rPr>
              <a:t>I</a:t>
            </a:r>
            <a:r>
              <a:rPr lang="en-US" sz="2500" b="1" dirty="0" smtClean="0">
                <a:solidFill>
                  <a:srgbClr val="FF0000"/>
                </a:solidFill>
                <a:latin typeface="Times New Roman" panose="02020603050405020304" pitchFamily="18" charset="0"/>
                <a:cs typeface="Times New Roman" panose="02020603050405020304" pitchFamily="18" charset="0"/>
              </a:rPr>
              <a:t>II. KHÁM PHÁ QUÁ KHỨ TỪ CÁC NGUỒN SỬ LIỆU</a:t>
            </a:r>
            <a:endParaRPr lang="vi-VN" sz="2500" b="1" kern="1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164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2826848"/>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010400" y="338689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4051819"/>
            <a:ext cx="390293" cy="424931"/>
          </a:xfrm>
          <a:prstGeom prst="rect">
            <a:avLst/>
          </a:prstGeom>
        </p:spPr>
      </p:pic>
      <p:sp>
        <p:nvSpPr>
          <p:cNvPr id="4" name="Snip Diagonal Corner Rectangle 3"/>
          <p:cNvSpPr/>
          <p:nvPr/>
        </p:nvSpPr>
        <p:spPr>
          <a:xfrm>
            <a:off x="533400" y="149902"/>
            <a:ext cx="7895046"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defRPr/>
            </a:pPr>
            <a:r>
              <a:rPr lang="en-US" sz="3000" b="1" dirty="0" smtClean="0">
                <a:solidFill>
                  <a:srgbClr val="0000FF"/>
                </a:solidFill>
                <a:latin typeface="Times New Roman" pitchFamily="18" charset="0"/>
                <a:cs typeface="Times New Roman" pitchFamily="18" charset="0"/>
              </a:rPr>
              <a:t>Di </a:t>
            </a:r>
            <a:r>
              <a:rPr lang="en-US" sz="3000" b="1" dirty="0" err="1" smtClean="0">
                <a:solidFill>
                  <a:srgbClr val="0000FF"/>
                </a:solidFill>
                <a:latin typeface="Times New Roman" pitchFamily="18" charset="0"/>
                <a:cs typeface="Times New Roman" pitchFamily="18" charset="0"/>
              </a:rPr>
              <a:t>tích</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đền</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thần</a:t>
            </a:r>
            <a:r>
              <a:rPr lang="en-US" sz="3000" b="1" dirty="0" smtClean="0">
                <a:solidFill>
                  <a:srgbClr val="0000FF"/>
                </a:solidFill>
                <a:latin typeface="Times New Roman" pitchFamily="18" charset="0"/>
                <a:cs typeface="Times New Roman" pitchFamily="18" charset="0"/>
              </a:rPr>
              <a:t> Vishnu ở </a:t>
            </a:r>
            <a:r>
              <a:rPr lang="en-US" sz="3000" b="1" dirty="0" err="1" smtClean="0">
                <a:solidFill>
                  <a:srgbClr val="0000FF"/>
                </a:solidFill>
                <a:latin typeface="Times New Roman" pitchFamily="18" charset="0"/>
                <a:cs typeface="Times New Roman" pitchFamily="18" charset="0"/>
              </a:rPr>
              <a:t>Gò</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Tháp</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thuộc</a:t>
            </a:r>
            <a:r>
              <a:rPr lang="en-US" sz="3000" b="1" dirty="0" smtClean="0">
                <a:solidFill>
                  <a:srgbClr val="0000FF"/>
                </a:solidFill>
                <a:latin typeface="Times New Roman" pitchFamily="18" charset="0"/>
                <a:cs typeface="Times New Roman" pitchFamily="18" charset="0"/>
              </a:rPr>
              <a:t> </a:t>
            </a:r>
            <a:r>
              <a:rPr lang="en-US" sz="3000" b="1" dirty="0">
                <a:solidFill>
                  <a:srgbClr val="0000FF"/>
                </a:solidFill>
                <a:latin typeface="Times New Roman" pitchFamily="18" charset="0"/>
                <a:cs typeface="Times New Roman" pitchFamily="18" charset="0"/>
              </a:rPr>
              <a:t>loại tư liệu nào?</a:t>
            </a:r>
            <a:endParaRPr lang="vi-VN" sz="3000" b="1" dirty="0">
              <a:solidFill>
                <a:srgbClr val="0000FF"/>
              </a:solidFill>
              <a:latin typeface="Times New Roman" pitchFamily="18" charset="0"/>
              <a:cs typeface="Times New Roman" pitchFamily="18" charset="0"/>
            </a:endParaRPr>
          </a:p>
        </p:txBody>
      </p:sp>
      <p:sp>
        <p:nvSpPr>
          <p:cNvPr id="26" name="Rectangle 25"/>
          <p:cNvSpPr/>
          <p:nvPr/>
        </p:nvSpPr>
        <p:spPr>
          <a:xfrm>
            <a:off x="832665" y="1462010"/>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en-US" sz="2400" b="1" dirty="0">
                <a:solidFill>
                  <a:schemeClr val="tx1"/>
                </a:solidFill>
                <a:latin typeface="Times New Roman" pitchFamily="18" charset="0"/>
                <a:cs typeface="Times New Roman" pitchFamily="18" charset="0"/>
              </a:rPr>
              <a:t>A. </a:t>
            </a:r>
            <a:r>
              <a:rPr lang="en-US" sz="2400" b="1" dirty="0" err="1">
                <a:solidFill>
                  <a:schemeClr val="tx1"/>
                </a:solidFill>
                <a:latin typeface="Times New Roman" pitchFamily="18" charset="0"/>
                <a:cs typeface="Times New Roman" pitchFamily="18" charset="0"/>
              </a:rPr>
              <a:t>Tư</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liệu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a:t>
            </a:r>
            <a:r>
              <a:rPr lang="en-US" sz="2400" b="1" dirty="0" err="1" smtClean="0">
                <a:solidFill>
                  <a:schemeClr val="tx1"/>
                </a:solidFill>
                <a:latin typeface="Times New Roman" pitchFamily="18" charset="0"/>
                <a:cs typeface="Times New Roman" pitchFamily="18" charset="0"/>
              </a:rPr>
              <a:t>iện</a:t>
            </a:r>
            <a:r>
              <a:rPr lang="en-US" sz="2400" b="1" dirty="0" smtClean="0">
                <a:solidFill>
                  <a:schemeClr val="tx1"/>
                </a:solidFill>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vật </a:t>
            </a:r>
            <a:endParaRPr lang="vi-VN" sz="2400" b="1" dirty="0">
              <a:solidFill>
                <a:schemeClr val="tx1"/>
              </a:solidFill>
              <a:latin typeface="Times New Roman" pitchFamily="18" charset="0"/>
              <a:cs typeface="Times New Roman" pitchFamily="18" charset="0"/>
            </a:endParaRPr>
          </a:p>
        </p:txBody>
      </p:sp>
      <p:sp>
        <p:nvSpPr>
          <p:cNvPr id="40" name="Cloud 39"/>
          <p:cNvSpPr/>
          <p:nvPr/>
        </p:nvSpPr>
        <p:spPr>
          <a:xfrm>
            <a:off x="-512509" y="367664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auto">
              <a:spcBef>
                <a:spcPts val="0"/>
              </a:spcBef>
              <a:spcAft>
                <a:spcPts val="0"/>
              </a:spcAft>
              <a:defRPr/>
            </a:pPr>
            <a:endParaRPr lang="vi-VN" sz="1400">
              <a:solidFill>
                <a:prstClr val="white"/>
              </a:solidFill>
              <a:latin typeface="Arial" panose="020B0604020202020204" pitchFamily="34" charset="0"/>
            </a:endParaRPr>
          </a:p>
        </p:txBody>
      </p:sp>
      <p:sp>
        <p:nvSpPr>
          <p:cNvPr id="41" name="Cloud 40"/>
          <p:cNvSpPr/>
          <p:nvPr/>
        </p:nvSpPr>
        <p:spPr>
          <a:xfrm>
            <a:off x="10224451" y="352687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auto">
              <a:spcBef>
                <a:spcPts val="0"/>
              </a:spcBef>
              <a:spcAft>
                <a:spcPts val="0"/>
              </a:spcAft>
              <a:defRPr/>
            </a:pPr>
            <a:endParaRPr lang="vi-VN" sz="1400">
              <a:solidFill>
                <a:prstClr val="white"/>
              </a:solidFill>
              <a:latin typeface="Arial" panose="020B0604020202020204" pitchFamily="34" charset="0"/>
            </a:endParaRPr>
          </a:p>
        </p:txBody>
      </p:sp>
      <p:sp>
        <p:nvSpPr>
          <p:cNvPr id="42" name="Rectangle 41"/>
          <p:cNvSpPr/>
          <p:nvPr/>
        </p:nvSpPr>
        <p:spPr>
          <a:xfrm>
            <a:off x="4597961" y="1465151"/>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vi-VN" sz="2400" b="1" dirty="0">
                <a:solidFill>
                  <a:schemeClr val="tx1"/>
                </a:solidFill>
              </a:rPr>
              <a:t>B.</a:t>
            </a:r>
            <a:r>
              <a:rPr lang="en-US" sz="2400" b="1" dirty="0">
                <a:solidFill>
                  <a:schemeClr val="tx1"/>
                </a:solidFill>
              </a:rPr>
              <a:t> </a:t>
            </a:r>
            <a:r>
              <a:rPr lang="en-US" sz="2400" b="1" dirty="0" err="1">
                <a:solidFill>
                  <a:schemeClr val="tx1"/>
                </a:solidFill>
                <a:latin typeface="Times New Roman" pitchFamily="18" charset="0"/>
                <a:cs typeface="Times New Roman" pitchFamily="18" charset="0"/>
              </a:rPr>
              <a:t>Tư</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liệu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a:t>
            </a:r>
            <a:r>
              <a:rPr lang="en-US" sz="2400" b="1" dirty="0" err="1" smtClean="0">
                <a:solidFill>
                  <a:schemeClr val="tx1"/>
                </a:solidFill>
                <a:latin typeface="Times New Roman" pitchFamily="18" charset="0"/>
                <a:cs typeface="Times New Roman" pitchFamily="18" charset="0"/>
              </a:rPr>
              <a:t>ình</a:t>
            </a:r>
            <a:r>
              <a:rPr lang="en-US" sz="2400" b="1" dirty="0" smtClean="0">
                <a:solidFill>
                  <a:schemeClr val="tx1"/>
                </a:solidFill>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vẽ</a:t>
            </a:r>
            <a:r>
              <a:rPr lang="vi-VN" sz="2400" b="1" dirty="0">
                <a:solidFill>
                  <a:schemeClr val="tx1"/>
                </a:solidFill>
                <a:latin typeface="Times New Roman" pitchFamily="18" charset="0"/>
                <a:cs typeface="Times New Roman" pitchFamily="18" charset="0"/>
              </a:rPr>
              <a:t> </a:t>
            </a:r>
          </a:p>
        </p:txBody>
      </p:sp>
      <p:sp>
        <p:nvSpPr>
          <p:cNvPr id="43" name="Rectangle 42"/>
          <p:cNvSpPr/>
          <p:nvPr/>
        </p:nvSpPr>
        <p:spPr>
          <a:xfrm>
            <a:off x="832665" y="2128889"/>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vi-VN" sz="2400" b="1" dirty="0">
                <a:solidFill>
                  <a:schemeClr val="tx1"/>
                </a:solidFill>
                <a:cs typeface="Times New Roman" pitchFamily="18" charset="0"/>
              </a:rPr>
              <a:t>C.</a:t>
            </a:r>
            <a:r>
              <a:rPr lang="en-US" sz="2400" b="1" dirty="0">
                <a:solidFill>
                  <a:schemeClr val="tx1"/>
                </a:solidFill>
                <a:cs typeface="Times New Roman" pitchFamily="18" charset="0"/>
              </a:rPr>
              <a:t> </a:t>
            </a:r>
            <a:r>
              <a:rPr lang="en-US" sz="2400" b="1" dirty="0" err="1">
                <a:solidFill>
                  <a:schemeClr val="tx1"/>
                </a:solidFill>
                <a:latin typeface="Times New Roman" pitchFamily="18" charset="0"/>
                <a:cs typeface="Times New Roman" pitchFamily="18" charset="0"/>
              </a:rPr>
              <a:t>Tư</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liệu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a:t>
            </a:r>
            <a:r>
              <a:rPr lang="en-US" sz="2400" b="1" dirty="0" err="1" smtClean="0">
                <a:solidFill>
                  <a:schemeClr val="tx1"/>
                </a:solidFill>
                <a:latin typeface="Times New Roman" pitchFamily="18" charset="0"/>
                <a:cs typeface="Times New Roman" pitchFamily="18" charset="0"/>
              </a:rPr>
              <a:t>hữ</a:t>
            </a:r>
            <a:r>
              <a:rPr lang="en-US" sz="2400" b="1" dirty="0" smtClean="0">
                <a:solidFill>
                  <a:schemeClr val="tx1"/>
                </a:solidFill>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viết</a:t>
            </a:r>
            <a:endParaRPr lang="vi-VN" sz="2400" b="1" dirty="0">
              <a:solidFill>
                <a:schemeClr val="tx1"/>
              </a:solidFill>
              <a:latin typeface="Times New Roman" pitchFamily="18" charset="0"/>
              <a:cs typeface="Times New Roman" pitchFamily="18" charset="0"/>
            </a:endParaRPr>
          </a:p>
        </p:txBody>
      </p:sp>
      <p:sp>
        <p:nvSpPr>
          <p:cNvPr id="44" name="Rectangle 43"/>
          <p:cNvSpPr/>
          <p:nvPr/>
        </p:nvSpPr>
        <p:spPr>
          <a:xfrm>
            <a:off x="4597961" y="2132030"/>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vi-VN" sz="2400" b="1" dirty="0">
                <a:solidFill>
                  <a:schemeClr val="tx1"/>
                </a:solidFill>
                <a:cs typeface="Times New Roman" pitchFamily="18" charset="0"/>
              </a:rPr>
              <a:t>D.</a:t>
            </a:r>
            <a:r>
              <a:rPr lang="en-US" sz="2400" b="1" dirty="0">
                <a:solidFill>
                  <a:schemeClr val="tx1"/>
                </a:solidFill>
                <a:cs typeface="Times New Roman" pitchFamily="18" charset="0"/>
              </a:rPr>
              <a:t> </a:t>
            </a:r>
            <a:r>
              <a:rPr lang="en-US" sz="2400" b="1" dirty="0">
                <a:solidFill>
                  <a:schemeClr val="tx1"/>
                </a:solidFill>
                <a:latin typeface="Times New Roman" pitchFamily="18" charset="0"/>
                <a:cs typeface="Times New Roman" pitchFamily="18" charset="0"/>
              </a:rPr>
              <a:t>Tư </a:t>
            </a:r>
            <a:r>
              <a:rPr lang="en-US" sz="2400" b="1" dirty="0" err="1">
                <a:solidFill>
                  <a:schemeClr val="tx1"/>
                </a:solidFill>
                <a:latin typeface="Times New Roman" pitchFamily="18" charset="0"/>
                <a:cs typeface="Times New Roman" pitchFamily="18" charset="0"/>
              </a:rPr>
              <a:t>liệu</a:t>
            </a:r>
            <a:r>
              <a:rPr lang="en-US" sz="2400" b="1" dirty="0">
                <a:solidFill>
                  <a:schemeClr val="tx1"/>
                </a:solidFill>
                <a:latin typeface="Times New Roman" pitchFamily="18" charset="0"/>
                <a:cs typeface="Times New Roman" pitchFamily="18" charset="0"/>
              </a:rPr>
              <a:t> </a:t>
            </a:r>
            <a:r>
              <a:rPr lang="vi-VN" sz="2400" b="1" dirty="0" smtClean="0">
                <a:solidFill>
                  <a:schemeClr val="tx1"/>
                </a:solidFill>
                <a:latin typeface="Times New Roman" pitchFamily="18" charset="0"/>
                <a:cs typeface="Times New Roman" pitchFamily="18" charset="0"/>
              </a:rPr>
              <a:t>truyền miệng </a:t>
            </a:r>
            <a:endParaRPr lang="vi-VN" sz="2400" b="1" dirty="0">
              <a:solidFill>
                <a:schemeClr val="tx1"/>
              </a:solidFill>
              <a:latin typeface="Times New Roman" pitchFamily="18" charset="0"/>
              <a:cs typeface="Times New Roman"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3848911" y="1481116"/>
            <a:ext cx="663853" cy="531044"/>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09362" y="2153912"/>
            <a:ext cx="603402" cy="528066"/>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74503" y="2162610"/>
            <a:ext cx="603557" cy="530398"/>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74503" y="1496094"/>
            <a:ext cx="603557" cy="530398"/>
          </a:xfrm>
          <a:prstGeom prst="rect">
            <a:avLst/>
          </a:prstGeom>
        </p:spPr>
      </p:pic>
      <p:sp>
        <p:nvSpPr>
          <p:cNvPr id="17" name="TextBox 16"/>
          <p:cNvSpPr txBox="1"/>
          <p:nvPr/>
        </p:nvSpPr>
        <p:spPr>
          <a:xfrm>
            <a:off x="7771484" y="4871198"/>
            <a:ext cx="1295196" cy="346249"/>
          </a:xfrm>
          <a:prstGeom prst="rect">
            <a:avLst/>
          </a:prstGeom>
          <a:ln>
            <a:noFill/>
          </a:ln>
        </p:spPr>
        <p:style>
          <a:lnRef idx="2">
            <a:schemeClr val="dk1"/>
          </a:lnRef>
          <a:fillRef idx="1">
            <a:schemeClr val="lt1"/>
          </a:fillRef>
          <a:effectRef idx="0">
            <a:schemeClr val="dk1"/>
          </a:effectRef>
          <a:fontRef idx="minor">
            <a:schemeClr val="dk1"/>
          </a:fontRef>
        </p:style>
        <p:txBody>
          <a:bodyPr wrap="square" lIns="68580" tIns="34290" rIns="68580" bIns="34290" rtlCol="0">
            <a:spAutoFit/>
          </a:bodyPr>
          <a:lstStyle/>
          <a:p>
            <a:endParaRPr lang="en-US" dirty="0"/>
          </a:p>
        </p:txBody>
      </p:sp>
      <p:pic>
        <p:nvPicPr>
          <p:cNvPr id="18" name="Picture 17" descr="6c9101b861a9a8f7f1b8"/>
          <p:cNvPicPr>
            <a:picLocks noGrp="1" noChangeAspect="1"/>
          </p:cNvPicPr>
          <p:nvPr isPhoto="1"/>
        </p:nvPicPr>
        <p:blipFill>
          <a:blip r:embed="rId14" cstate="print">
            <a:lum bright="9000" contrast="30000"/>
            <a:extLst>
              <a:ext uri="{28A0092B-C50C-407E-A947-70E740481C1C}">
                <a14:useLocalDpi xmlns:a14="http://schemas.microsoft.com/office/drawing/2010/main" val="0"/>
              </a:ext>
            </a:extLst>
          </a:blip>
          <a:stretch>
            <a:fillRect/>
          </a:stretch>
        </p:blipFill>
        <p:spPr>
          <a:xfrm>
            <a:off x="304800" y="2826848"/>
            <a:ext cx="6324599" cy="2316652"/>
          </a:xfrm>
          <a:prstGeom prst="rect">
            <a:avLst/>
          </a:prstGeom>
          <a:noFill/>
          <a:ln>
            <a:noFill/>
          </a:ln>
        </p:spPr>
      </p:pic>
    </p:spTree>
    <p:extLst>
      <p:ext uri="{BB962C8B-B14F-4D97-AF65-F5344CB8AC3E}">
        <p14:creationId xmlns:p14="http://schemas.microsoft.com/office/powerpoint/2010/main" val="1512279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vol="93000">
                                        <p:cTn display="0" masterRel="sameClick">
                                          <p:stCondLst>
                                            <p:cond evt="begin" delay="0">
                                              <p:tn val="51"/>
                                            </p:cond>
                                          </p:stCondLst>
                                          <p:endCondLst>
                                            <p:cond evt="onStopAudio" delay="0">
                                              <p:tgtEl>
                                                <p:sldTgt/>
                                              </p:tgtEl>
                                            </p:cond>
                                          </p:endCondLst>
                                        </p:cTn>
                                        <p:tgtEl>
                                          <p:sndTgt r:embed="rId3" name="applause.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3056155"/>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086600" y="3431976"/>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4204219"/>
            <a:ext cx="390293" cy="424931"/>
          </a:xfrm>
          <a:prstGeom prst="rect">
            <a:avLst/>
          </a:prstGeom>
        </p:spPr>
      </p:pic>
      <p:sp>
        <p:nvSpPr>
          <p:cNvPr id="4" name="Snip Diagonal Corner Rectangle 3"/>
          <p:cNvSpPr/>
          <p:nvPr/>
        </p:nvSpPr>
        <p:spPr>
          <a:xfrm>
            <a:off x="282388" y="215727"/>
            <a:ext cx="8403109"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defRPr/>
            </a:pPr>
            <a:r>
              <a:rPr lang="en-US" sz="3300" b="1" dirty="0">
                <a:solidFill>
                  <a:srgbClr val="0000FF"/>
                </a:solidFill>
                <a:latin typeface="Times New Roman" pitchFamily="18" charset="0"/>
                <a:cs typeface="Times New Roman" pitchFamily="18" charset="0"/>
              </a:rPr>
              <a:t>Một số truyện thuộc loại tư liệu </a:t>
            </a:r>
          </a:p>
          <a:p>
            <a:pPr lvl="0" algn="ctr">
              <a:defRPr/>
            </a:pPr>
            <a:r>
              <a:rPr lang="en-US" sz="3300" b="1" dirty="0">
                <a:solidFill>
                  <a:srgbClr val="0000FF"/>
                </a:solidFill>
                <a:latin typeface="Times New Roman" pitchFamily="18" charset="0"/>
                <a:cs typeface="Times New Roman" pitchFamily="18" charset="0"/>
              </a:rPr>
              <a:t>truyền miệng là: </a:t>
            </a:r>
            <a:endParaRPr lang="vi-VN" sz="3300" b="1" dirty="0">
              <a:solidFill>
                <a:srgbClr val="0000FF"/>
              </a:solidFill>
              <a:latin typeface="Times New Roman" pitchFamily="18" charset="0"/>
              <a:cs typeface="Times New Roman" pitchFamily="18" charset="0"/>
            </a:endParaRPr>
          </a:p>
        </p:txBody>
      </p:sp>
      <p:sp>
        <p:nvSpPr>
          <p:cNvPr id="26" name="Rectangle 25"/>
          <p:cNvSpPr/>
          <p:nvPr/>
        </p:nvSpPr>
        <p:spPr>
          <a:xfrm>
            <a:off x="96442" y="1722901"/>
            <a:ext cx="3958805"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en-US" sz="2300" b="1" dirty="0">
                <a:solidFill>
                  <a:schemeClr val="tx1"/>
                </a:solidFill>
                <a:latin typeface="Times New Roman" pitchFamily="18" charset="0"/>
                <a:cs typeface="Times New Roman" pitchFamily="18" charset="0"/>
              </a:rPr>
              <a:t>A. </a:t>
            </a:r>
            <a:r>
              <a:rPr lang="en-US" sz="2300" b="1" dirty="0" smtClean="0">
                <a:solidFill>
                  <a:schemeClr val="tx1"/>
                </a:solidFill>
                <a:latin typeface="Times New Roman" pitchFamily="18" charset="0"/>
                <a:cs typeface="Times New Roman" pitchFamily="18" charset="0"/>
              </a:rPr>
              <a:t>Shin </a:t>
            </a:r>
            <a:r>
              <a:rPr lang="en-US" sz="2300" b="1" dirty="0" err="1" smtClean="0">
                <a:solidFill>
                  <a:schemeClr val="tx1"/>
                </a:solidFill>
                <a:latin typeface="Times New Roman" pitchFamily="18" charset="0"/>
                <a:cs typeface="Times New Roman" pitchFamily="18" charset="0"/>
              </a:rPr>
              <a:t>cậu</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bé</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bút</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chì</a:t>
            </a:r>
            <a:endParaRPr lang="vi-VN" sz="2300" b="1" dirty="0">
              <a:solidFill>
                <a:schemeClr val="tx1"/>
              </a:solidFill>
              <a:latin typeface="Times New Roman" pitchFamily="18" charset="0"/>
              <a:cs typeface="Times New Roman" pitchFamily="18" charset="0"/>
            </a:endParaRPr>
          </a:p>
        </p:txBody>
      </p:sp>
      <p:sp>
        <p:nvSpPr>
          <p:cNvPr id="40" name="Cloud 39"/>
          <p:cNvSpPr/>
          <p:nvPr/>
        </p:nvSpPr>
        <p:spPr>
          <a:xfrm>
            <a:off x="-512509" y="367664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auto">
              <a:spcBef>
                <a:spcPts val="0"/>
              </a:spcBef>
              <a:spcAft>
                <a:spcPts val="0"/>
              </a:spcAft>
              <a:defRPr/>
            </a:pPr>
            <a:endParaRPr lang="vi-VN" sz="1400">
              <a:solidFill>
                <a:prstClr val="white"/>
              </a:solidFill>
              <a:latin typeface="Arial" panose="020B0604020202020204" pitchFamily="34" charset="0"/>
            </a:endParaRPr>
          </a:p>
        </p:txBody>
      </p:sp>
      <p:sp>
        <p:nvSpPr>
          <p:cNvPr id="41" name="Cloud 40"/>
          <p:cNvSpPr/>
          <p:nvPr/>
        </p:nvSpPr>
        <p:spPr>
          <a:xfrm>
            <a:off x="10224451" y="352687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auto">
              <a:spcBef>
                <a:spcPts val="0"/>
              </a:spcBef>
              <a:spcAft>
                <a:spcPts val="0"/>
              </a:spcAft>
              <a:defRPr/>
            </a:pPr>
            <a:endParaRPr lang="vi-VN" sz="1400">
              <a:solidFill>
                <a:prstClr val="white"/>
              </a:solidFill>
              <a:latin typeface="Arial" panose="020B0604020202020204" pitchFamily="34" charset="0"/>
            </a:endParaRPr>
          </a:p>
        </p:txBody>
      </p:sp>
      <p:sp>
        <p:nvSpPr>
          <p:cNvPr id="42" name="Rectangle 41"/>
          <p:cNvSpPr/>
          <p:nvPr/>
        </p:nvSpPr>
        <p:spPr>
          <a:xfrm>
            <a:off x="4129626" y="1722901"/>
            <a:ext cx="4938174" cy="58125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en-US" sz="2400" b="1" dirty="0">
                <a:solidFill>
                  <a:schemeClr val="tx1"/>
                </a:solidFill>
                <a:latin typeface="Times New Roman" pitchFamily="18" charset="0"/>
                <a:cs typeface="Times New Roman" pitchFamily="18" charset="0"/>
              </a:rPr>
              <a:t>B. </a:t>
            </a:r>
            <a:r>
              <a:rPr lang="en-US" sz="2400" b="1" dirty="0" err="1" smtClean="0">
                <a:solidFill>
                  <a:schemeClr val="tx1"/>
                </a:solidFill>
                <a:latin typeface="Times New Roman" pitchFamily="18" charset="0"/>
                <a:cs typeface="Times New Roman" pitchFamily="18" charset="0"/>
              </a:rPr>
              <a:t>Sự</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tích</a:t>
            </a:r>
            <a:r>
              <a:rPr lang="en-US" sz="2400" b="1" dirty="0" smtClean="0">
                <a:solidFill>
                  <a:schemeClr val="tx1"/>
                </a:solidFill>
                <a:latin typeface="Times New Roman" pitchFamily="18" charset="0"/>
                <a:cs typeface="Times New Roman" pitchFamily="18" charset="0"/>
              </a:rPr>
              <a:t> </a:t>
            </a:r>
            <a:r>
              <a:rPr lang="en-US" sz="2400" b="1" err="1" smtClean="0">
                <a:solidFill>
                  <a:schemeClr val="tx1"/>
                </a:solidFill>
                <a:latin typeface="Times New Roman" pitchFamily="18" charset="0"/>
                <a:cs typeface="Times New Roman" pitchFamily="18" charset="0"/>
              </a:rPr>
              <a:t>Hồ</a:t>
            </a:r>
            <a:r>
              <a:rPr lang="en-US" sz="2400" b="1" smtClean="0">
                <a:solidFill>
                  <a:schemeClr val="tx1"/>
                </a:solidFill>
                <a:latin typeface="Times New Roman" pitchFamily="18" charset="0"/>
                <a:cs typeface="Times New Roman" pitchFamily="18" charset="0"/>
              </a:rPr>
              <a:t> Gươm. </a:t>
            </a:r>
            <a:endParaRPr lang="en-US" sz="2400" b="1" dirty="0">
              <a:solidFill>
                <a:schemeClr val="tx1"/>
              </a:solidFill>
              <a:latin typeface="Times New Roman" pitchFamily="18" charset="0"/>
              <a:cs typeface="Times New Roman" pitchFamily="18" charset="0"/>
            </a:endParaRPr>
          </a:p>
        </p:txBody>
      </p:sp>
      <p:sp>
        <p:nvSpPr>
          <p:cNvPr id="43" name="Rectangle 42"/>
          <p:cNvSpPr/>
          <p:nvPr/>
        </p:nvSpPr>
        <p:spPr>
          <a:xfrm>
            <a:off x="96442" y="2389780"/>
            <a:ext cx="3958805"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en-US" sz="2300" b="1" dirty="0">
                <a:solidFill>
                  <a:schemeClr val="tx1"/>
                </a:solidFill>
                <a:latin typeface="Times New Roman" pitchFamily="18" charset="0"/>
                <a:cs typeface="Times New Roman" pitchFamily="18" charset="0"/>
              </a:rPr>
              <a:t>C</a:t>
            </a:r>
            <a:r>
              <a:rPr lang="en-US" sz="2300" b="1">
                <a:solidFill>
                  <a:schemeClr val="tx1"/>
                </a:solidFill>
                <a:latin typeface="Times New Roman" pitchFamily="18" charset="0"/>
                <a:cs typeface="Times New Roman" pitchFamily="18" charset="0"/>
              </a:rPr>
              <a:t>. </a:t>
            </a:r>
            <a:r>
              <a:rPr lang="en-US" sz="2300" b="1" smtClean="0">
                <a:solidFill>
                  <a:schemeClr val="tx1"/>
                </a:solidFill>
                <a:latin typeface="Times New Roman" pitchFamily="18" charset="0"/>
                <a:cs typeface="Times New Roman" pitchFamily="18" charset="0"/>
              </a:rPr>
              <a:t>Đô-ra-ê-mon.</a:t>
            </a:r>
            <a:endParaRPr lang="vi-VN" sz="2300" b="1" dirty="0">
              <a:solidFill>
                <a:schemeClr val="tx1"/>
              </a:solidFill>
              <a:latin typeface="Times New Roman" pitchFamily="18" charset="0"/>
              <a:cs typeface="Times New Roman" pitchFamily="18" charset="0"/>
            </a:endParaRPr>
          </a:p>
        </p:txBody>
      </p:sp>
      <p:sp>
        <p:nvSpPr>
          <p:cNvPr id="44" name="Rectangle 43"/>
          <p:cNvSpPr/>
          <p:nvPr/>
        </p:nvSpPr>
        <p:spPr>
          <a:xfrm>
            <a:off x="4172280" y="2383117"/>
            <a:ext cx="48943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vi-VN" sz="2400" b="1" dirty="0">
                <a:solidFill>
                  <a:prstClr val="black"/>
                </a:solidFill>
                <a:latin typeface="Times New Roman" pitchFamily="18" charset="0"/>
                <a:cs typeface="Times New Roman" pitchFamily="18" charset="0"/>
              </a:rPr>
              <a:t>D</a:t>
            </a:r>
            <a:r>
              <a:rPr lang="vi-VN" sz="2400" b="1">
                <a:solidFill>
                  <a:prstClr val="black"/>
                </a:solidFill>
                <a:latin typeface="Times New Roman" pitchFamily="18" charset="0"/>
                <a:cs typeface="Times New Roman" pitchFamily="18" charset="0"/>
              </a:rPr>
              <a:t>.</a:t>
            </a:r>
            <a:r>
              <a:rPr lang="en-US" sz="2400" b="1">
                <a:solidFill>
                  <a:schemeClr val="tx1"/>
                </a:solidFill>
                <a:latin typeface="Times New Roman" pitchFamily="18" charset="0"/>
                <a:cs typeface="Times New Roman" pitchFamily="18" charset="0"/>
              </a:rPr>
              <a:t> </a:t>
            </a:r>
            <a:r>
              <a:rPr lang="en-US" sz="2400" b="1" smtClean="0">
                <a:solidFill>
                  <a:schemeClr val="tx1"/>
                </a:solidFill>
                <a:latin typeface="Times New Roman" pitchFamily="18" charset="0"/>
                <a:cs typeface="Times New Roman" pitchFamily="18" charset="0"/>
              </a:rPr>
              <a:t>5 anh em siêu nhân.</a:t>
            </a:r>
            <a:endParaRPr lang="vi-VN" sz="2400" b="1" dirty="0">
              <a:solidFill>
                <a:prstClr val="black"/>
              </a:solidFill>
              <a:latin typeface="Times New Roman" pitchFamily="18" charset="0"/>
              <a:cs typeface="Times New Roman" pitchFamily="18" charset="0"/>
            </a:endParaRPr>
          </a:p>
        </p:txBody>
      </p:sp>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31267" y="1931188"/>
            <a:ext cx="293551" cy="25796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762802" y="2550574"/>
            <a:ext cx="293119" cy="256523"/>
          </a:xfrm>
          <a:prstGeom prst="rect">
            <a:avLst/>
          </a:prstGeom>
        </p:spPr>
      </p:pic>
      <p:pic>
        <p:nvPicPr>
          <p:cNvPr id="49" name="Pictur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8900" y="2571750"/>
            <a:ext cx="293194" cy="257655"/>
          </a:xfrm>
          <a:prstGeom prst="rect">
            <a:avLst/>
          </a:prstGeom>
        </p:spPr>
      </p:pic>
      <p:pic>
        <p:nvPicPr>
          <p:cNvPr id="53" name="Picture 5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74606" y="1879995"/>
            <a:ext cx="293194" cy="234555"/>
          </a:xfrm>
          <a:prstGeom prst="rect">
            <a:avLst/>
          </a:prstGeom>
        </p:spPr>
      </p:pic>
      <p:sp>
        <p:nvSpPr>
          <p:cNvPr id="17" name="TextBox 16"/>
          <p:cNvSpPr txBox="1"/>
          <p:nvPr/>
        </p:nvSpPr>
        <p:spPr>
          <a:xfrm>
            <a:off x="7771484" y="4861112"/>
            <a:ext cx="1295196" cy="346249"/>
          </a:xfrm>
          <a:prstGeom prst="rect">
            <a:avLst/>
          </a:prstGeom>
          <a:ln>
            <a:noFill/>
          </a:ln>
        </p:spPr>
        <p:style>
          <a:lnRef idx="2">
            <a:schemeClr val="dk1"/>
          </a:lnRef>
          <a:fillRef idx="1">
            <a:schemeClr val="lt1"/>
          </a:fillRef>
          <a:effectRef idx="0">
            <a:schemeClr val="dk1"/>
          </a:effectRef>
          <a:fontRef idx="minor">
            <a:schemeClr val="dk1"/>
          </a:fontRef>
        </p:style>
        <p:txBody>
          <a:bodyPr wrap="square" lIns="68580" tIns="34290" rIns="68580" bIns="34290" rtlCol="0">
            <a:spAutoFit/>
          </a:bodyPr>
          <a:lstStyle/>
          <a:p>
            <a:endParaRPr lang="en-US" dirty="0"/>
          </a:p>
        </p:txBody>
      </p:sp>
    </p:spTree>
    <p:extLst>
      <p:ext uri="{BB962C8B-B14F-4D97-AF65-F5344CB8AC3E}">
        <p14:creationId xmlns:p14="http://schemas.microsoft.com/office/powerpoint/2010/main" val="10381338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vol="100000">
                                        <p:cTn display="0" masterRel="sameClick">
                                          <p:stCondLst>
                                            <p:cond evt="begin" delay="0">
                                              <p:tn val="66"/>
                                            </p:cond>
                                          </p:stCondLst>
                                          <p:endCondLst>
                                            <p:cond evt="onStopAudio" delay="0">
                                              <p:tgtEl>
                                                <p:sldTgt/>
                                              </p:tgtEl>
                                            </p:cond>
                                          </p:endCondLst>
                                        </p:cTn>
                                        <p:tgtEl>
                                          <p:sndTgt r:embed="rId4" name="applause.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0B26752-89F1-4F7F-9699-296E17C89FCF}"/>
              </a:ext>
            </a:extLst>
          </p:cNvPr>
          <p:cNvSpPr/>
          <p:nvPr/>
        </p:nvSpPr>
        <p:spPr>
          <a:xfrm>
            <a:off x="2743200" y="180190"/>
            <a:ext cx="4191000" cy="535785"/>
          </a:xfrm>
          <a:prstGeom prst="roundRect">
            <a:avLst>
              <a:gd name="adj" fmla="val 48525"/>
            </a:avLst>
          </a:prstGeom>
          <a:solidFill>
            <a:srgbClr val="FF0000"/>
          </a:solidFill>
          <a:scene3d>
            <a:camera prst="orthographicFront"/>
            <a:lightRig rig="threePt" dir="t"/>
          </a:scene3d>
          <a:sp3d>
            <a:bevelT w="38100" h="63500" prst="angle"/>
          </a:sp3d>
        </p:spPr>
        <p:style>
          <a:lnRef idx="2">
            <a:schemeClr val="accent1">
              <a:shade val="50000"/>
            </a:schemeClr>
          </a:lnRef>
          <a:fillRef idx="1">
            <a:schemeClr val="accent1"/>
          </a:fillRef>
          <a:effectRef idx="0">
            <a:schemeClr val="accent1"/>
          </a:effectRef>
          <a:fontRef idx="minor">
            <a:schemeClr val="lt1"/>
          </a:fontRef>
        </p:style>
        <p:txBody>
          <a:bodyPr lIns="68579" tIns="34290" rIns="68579" bIns="34290" rtlCol="0" anchor="ctr"/>
          <a:lstStyle/>
          <a:p>
            <a:pPr algn="ctr"/>
            <a:r>
              <a:rPr lang="en-US" sz="4000" b="1" dirty="0">
                <a:solidFill>
                  <a:schemeClr val="bg1"/>
                </a:solidFill>
                <a:latin typeface="Times New Roman" pitchFamily="18" charset="0"/>
                <a:cs typeface="Times New Roman" pitchFamily="18" charset="0"/>
              </a:rPr>
              <a:t>NỘI DUNG</a:t>
            </a:r>
          </a:p>
        </p:txBody>
      </p:sp>
      <p:grpSp>
        <p:nvGrpSpPr>
          <p:cNvPr id="3" name="Group 2">
            <a:extLst>
              <a:ext uri="{FF2B5EF4-FFF2-40B4-BE49-F238E27FC236}">
                <a16:creationId xmlns:a16="http://schemas.microsoft.com/office/drawing/2014/main" id="{C13BB921-8FFD-4926-A51C-E8FB8C196412}"/>
              </a:ext>
            </a:extLst>
          </p:cNvPr>
          <p:cNvGrpSpPr/>
          <p:nvPr/>
        </p:nvGrpSpPr>
        <p:grpSpPr>
          <a:xfrm>
            <a:off x="1156746" y="1028191"/>
            <a:ext cx="977004" cy="4019983"/>
            <a:chOff x="1052512" y="1381125"/>
            <a:chExt cx="923925" cy="5024437"/>
          </a:xfrm>
        </p:grpSpPr>
        <p:sp>
          <p:nvSpPr>
            <p:cNvPr id="4" name="Rectangle: Rounded Corners 2">
              <a:extLst>
                <a:ext uri="{FF2B5EF4-FFF2-40B4-BE49-F238E27FC236}">
                  <a16:creationId xmlns:a16="http://schemas.microsoft.com/office/drawing/2014/main" id="{8DA92E3F-2C92-444B-900F-4DF1EA0BB5D1}"/>
                </a:ext>
              </a:extLst>
            </p:cNvPr>
            <p:cNvSpPr/>
            <p:nvPr/>
          </p:nvSpPr>
          <p:spPr>
            <a:xfrm>
              <a:off x="1276350" y="1381125"/>
              <a:ext cx="390525" cy="4924425"/>
            </a:xfrm>
            <a:prstGeom prst="roundRect">
              <a:avLst/>
            </a:prstGeom>
            <a:solidFill>
              <a:srgbClr val="9FE27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Rectangle: Rounded Corners 3">
              <a:extLst>
                <a:ext uri="{FF2B5EF4-FFF2-40B4-BE49-F238E27FC236}">
                  <a16:creationId xmlns:a16="http://schemas.microsoft.com/office/drawing/2014/main" id="{67F4DCB2-2A35-4F20-B3FA-020721CA579A}"/>
                </a:ext>
              </a:extLst>
            </p:cNvPr>
            <p:cNvSpPr/>
            <p:nvPr/>
          </p:nvSpPr>
          <p:spPr>
            <a:xfrm>
              <a:off x="1052512" y="6205537"/>
              <a:ext cx="923925" cy="200025"/>
            </a:xfrm>
            <a:prstGeom prst="roundRect">
              <a:avLst/>
            </a:prstGeom>
            <a:solidFill>
              <a:srgbClr val="9FE27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grpSp>
        <p:nvGrpSpPr>
          <p:cNvPr id="21" name="Group 36">
            <a:extLst>
              <a:ext uri="{FF2B5EF4-FFF2-40B4-BE49-F238E27FC236}">
                <a16:creationId xmlns:a16="http://schemas.microsoft.com/office/drawing/2014/main" id="{13B26F01-883F-49BD-A01A-CEB26D4D3C56}"/>
              </a:ext>
            </a:extLst>
          </p:cNvPr>
          <p:cNvGrpSpPr/>
          <p:nvPr/>
        </p:nvGrpSpPr>
        <p:grpSpPr>
          <a:xfrm>
            <a:off x="1828800" y="1028192"/>
            <a:ext cx="5862157" cy="737960"/>
            <a:chOff x="788039" y="1449361"/>
            <a:chExt cx="8734650" cy="1027307"/>
          </a:xfrm>
          <a:solidFill>
            <a:srgbClr val="15015F"/>
          </a:solidFill>
        </p:grpSpPr>
        <p:sp>
          <p:nvSpPr>
            <p:cNvPr id="22" name="Rectangle: Rounded Corners 42">
              <a:extLst>
                <a:ext uri="{FF2B5EF4-FFF2-40B4-BE49-F238E27FC236}">
                  <a16:creationId xmlns:a16="http://schemas.microsoft.com/office/drawing/2014/main" id="{35898159-3645-418A-A488-D5EC2DFD6A13}"/>
                </a:ext>
              </a:extLst>
            </p:cNvPr>
            <p:cNvSpPr/>
            <p:nvPr/>
          </p:nvSpPr>
          <p:spPr>
            <a:xfrm>
              <a:off x="1886928" y="1577805"/>
              <a:ext cx="7635761" cy="843755"/>
            </a:xfrm>
            <a:prstGeom prst="roundRect">
              <a:avLst>
                <a:gd name="adj" fmla="val 30705"/>
              </a:avLst>
            </a:prstGeom>
            <a:solidFill>
              <a:schemeClr val="bg1"/>
            </a:soli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111250">
                <a:lnSpc>
                  <a:spcPct val="90000"/>
                </a:lnSpc>
                <a:spcAft>
                  <a:spcPct val="35000"/>
                </a:spcAft>
              </a:pPr>
              <a:r>
                <a:rPr lang="en-US" sz="1800" b="1">
                  <a:latin typeface="Times New Roman" pitchFamily="18" charset="0"/>
                  <a:cs typeface="Times New Roman" pitchFamily="18" charset="0"/>
                </a:rPr>
                <a:t>    </a:t>
              </a:r>
              <a:r>
                <a:rPr lang="en-US" sz="1800" b="1" smtClean="0">
                  <a:latin typeface="Times New Roman" pitchFamily="18" charset="0"/>
                  <a:cs typeface="Times New Roman" pitchFamily="18" charset="0"/>
                </a:rPr>
                <a:t>   </a:t>
              </a:r>
              <a:r>
                <a:rPr lang="en-US" sz="2400" b="1" smtClean="0">
                  <a:solidFill>
                    <a:srgbClr val="002060"/>
                  </a:solidFill>
                  <a:latin typeface="Times New Roman" panose="02020603050405020304" pitchFamily="18" charset="0"/>
                  <a:cs typeface="Times New Roman" panose="02020603050405020304" pitchFamily="18" charset="0"/>
                </a:rPr>
                <a:t>TẠI </a:t>
              </a:r>
              <a:r>
                <a:rPr lang="en-US" sz="2400" b="1">
                  <a:solidFill>
                    <a:srgbClr val="002060"/>
                  </a:solidFill>
                  <a:latin typeface="Times New Roman" panose="02020603050405020304" pitchFamily="18" charset="0"/>
                  <a:cs typeface="Times New Roman" panose="02020603050405020304" pitchFamily="18" charset="0"/>
                </a:rPr>
                <a:t>SAO CẦN HỌC LỊCH SỬ ?</a:t>
              </a:r>
              <a:endParaRPr lang="vi-VN" sz="2400" b="1" dirty="0">
                <a:solidFill>
                  <a:srgbClr val="002060"/>
                </a:solidFill>
                <a:latin typeface="Times New Roman" panose="02020603050405020304" pitchFamily="18" charset="0"/>
                <a:cs typeface="Times New Roman" panose="02020603050405020304" pitchFamily="18" charset="0"/>
              </a:endParaRPr>
            </a:p>
          </p:txBody>
        </p:sp>
        <p:grpSp>
          <p:nvGrpSpPr>
            <p:cNvPr id="23" name="Group 38">
              <a:extLst>
                <a:ext uri="{FF2B5EF4-FFF2-40B4-BE49-F238E27FC236}">
                  <a16:creationId xmlns:a16="http://schemas.microsoft.com/office/drawing/2014/main" id="{02A3666D-9740-47E4-8ECF-4C9CBDBDEFB7}"/>
                </a:ext>
              </a:extLst>
            </p:cNvPr>
            <p:cNvGrpSpPr/>
            <p:nvPr/>
          </p:nvGrpSpPr>
          <p:grpSpPr>
            <a:xfrm>
              <a:off x="788039" y="1449361"/>
              <a:ext cx="1817310" cy="1027307"/>
              <a:chOff x="1206361" y="1523999"/>
              <a:chExt cx="1717565" cy="921327"/>
            </a:xfrm>
            <a:grpFill/>
          </p:grpSpPr>
          <p:grpSp>
            <p:nvGrpSpPr>
              <p:cNvPr id="24" name="Group 12">
                <a:extLst>
                  <a:ext uri="{FF2B5EF4-FFF2-40B4-BE49-F238E27FC236}">
                    <a16:creationId xmlns:a16="http://schemas.microsoft.com/office/drawing/2014/main" id="{14113F24-D833-489E-BCE3-7FBF63CAA05C}"/>
                  </a:ext>
                </a:extLst>
              </p:cNvPr>
              <p:cNvGrpSpPr/>
              <p:nvPr/>
            </p:nvGrpSpPr>
            <p:grpSpPr>
              <a:xfrm>
                <a:off x="1701560" y="1523999"/>
                <a:ext cx="1222366" cy="921327"/>
                <a:chOff x="3526784" y="2000250"/>
                <a:chExt cx="1098275" cy="781050"/>
              </a:xfrm>
              <a:grpFill/>
            </p:grpSpPr>
            <p:sp>
              <p:nvSpPr>
                <p:cNvPr id="26" name="Oval 25">
                  <a:extLst>
                    <a:ext uri="{FF2B5EF4-FFF2-40B4-BE49-F238E27FC236}">
                      <a16:creationId xmlns:a16="http://schemas.microsoft.com/office/drawing/2014/main" id="{26968BD4-121B-4BE8-8C8A-C87D50927B43}"/>
                    </a:ext>
                  </a:extLst>
                </p:cNvPr>
                <p:cNvSpPr/>
                <p:nvPr/>
              </p:nvSpPr>
              <p:spPr>
                <a:xfrm>
                  <a:off x="3526784" y="2000250"/>
                  <a:ext cx="1098275" cy="781050"/>
                </a:xfrm>
                <a:prstGeom prst="ellipse">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Oval 26">
                  <a:extLst>
                    <a:ext uri="{FF2B5EF4-FFF2-40B4-BE49-F238E27FC236}">
                      <a16:creationId xmlns:a16="http://schemas.microsoft.com/office/drawing/2014/main" id="{7C9A386E-59D8-442B-A4CC-FD4DA555E0A1}"/>
                    </a:ext>
                  </a:extLst>
                </p:cNvPr>
                <p:cNvSpPr/>
                <p:nvPr/>
              </p:nvSpPr>
              <p:spPr>
                <a:xfrm>
                  <a:off x="3786572" y="2158050"/>
                  <a:ext cx="578696" cy="426027"/>
                </a:xfrm>
                <a:prstGeom prst="ellipse">
                  <a:avLst/>
                </a:prstGeom>
                <a:solidFill>
                  <a:schemeClr val="bg1"/>
                </a:solidFill>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Times New Roman" pitchFamily="18" charset="0"/>
                      <a:cs typeface="Times New Roman" pitchFamily="18" charset="0"/>
                    </a:rPr>
                    <a:t>I</a:t>
                  </a:r>
                </a:p>
              </p:txBody>
            </p:sp>
          </p:grpSp>
          <p:cxnSp>
            <p:nvCxnSpPr>
              <p:cNvPr id="25" name="Straight Connector 24">
                <a:extLst>
                  <a:ext uri="{FF2B5EF4-FFF2-40B4-BE49-F238E27FC236}">
                    <a16:creationId xmlns:a16="http://schemas.microsoft.com/office/drawing/2014/main" id="{31F8F13A-DFB7-429A-82BF-22179563B4A3}"/>
                  </a:ext>
                </a:extLst>
              </p:cNvPr>
              <p:cNvCxnSpPr>
                <a:cxnSpLocks/>
                <a:endCxn id="26" idx="2"/>
              </p:cNvCxnSpPr>
              <p:nvPr/>
            </p:nvCxnSpPr>
            <p:spPr>
              <a:xfrm flipV="1">
                <a:off x="1206361" y="1984663"/>
                <a:ext cx="495202" cy="2416"/>
              </a:xfrm>
              <a:prstGeom prst="line">
                <a:avLst/>
              </a:prstGeom>
              <a:grpFill/>
              <a:ln>
                <a:solidFill>
                  <a:srgbClr val="1403F7"/>
                </a:solidFill>
              </a:ln>
            </p:spPr>
            <p:style>
              <a:lnRef idx="3">
                <a:schemeClr val="accent1"/>
              </a:lnRef>
              <a:fillRef idx="0">
                <a:schemeClr val="accent1"/>
              </a:fillRef>
              <a:effectRef idx="2">
                <a:schemeClr val="accent1"/>
              </a:effectRef>
              <a:fontRef idx="minor">
                <a:schemeClr val="tx1"/>
              </a:fontRef>
            </p:style>
          </p:cxnSp>
        </p:grpSp>
      </p:grpSp>
      <p:grpSp>
        <p:nvGrpSpPr>
          <p:cNvPr id="28" name="Group 36">
            <a:extLst>
              <a:ext uri="{FF2B5EF4-FFF2-40B4-BE49-F238E27FC236}">
                <a16:creationId xmlns:a16="http://schemas.microsoft.com/office/drawing/2014/main" id="{13B26F01-883F-49BD-A01A-CEB26D4D3C56}"/>
              </a:ext>
            </a:extLst>
          </p:cNvPr>
          <p:cNvGrpSpPr/>
          <p:nvPr/>
        </p:nvGrpSpPr>
        <p:grpSpPr>
          <a:xfrm>
            <a:off x="1848610" y="1837901"/>
            <a:ext cx="4684746" cy="737960"/>
            <a:chOff x="709487" y="1449361"/>
            <a:chExt cx="7030823" cy="1027307"/>
          </a:xfrm>
          <a:solidFill>
            <a:schemeClr val="bg1"/>
          </a:solidFill>
        </p:grpSpPr>
        <p:sp>
          <p:nvSpPr>
            <p:cNvPr id="29" name="Rectangle: Rounded Corners 42">
              <a:extLst>
                <a:ext uri="{FF2B5EF4-FFF2-40B4-BE49-F238E27FC236}">
                  <a16:creationId xmlns:a16="http://schemas.microsoft.com/office/drawing/2014/main" id="{35898159-3645-418A-A488-D5EC2DFD6A13}"/>
                </a:ext>
              </a:extLst>
            </p:cNvPr>
            <p:cNvSpPr/>
            <p:nvPr/>
          </p:nvSpPr>
          <p:spPr>
            <a:xfrm>
              <a:off x="1871596" y="1542514"/>
              <a:ext cx="5868714" cy="777301"/>
            </a:xfrm>
            <a:prstGeom prst="roundRect">
              <a:avLst>
                <a:gd name="adj" fmla="val 30705"/>
              </a:avLst>
            </a:prstGeom>
            <a:grp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111250">
                <a:lnSpc>
                  <a:spcPct val="90000"/>
                </a:lnSpc>
                <a:spcAft>
                  <a:spcPct val="35000"/>
                </a:spcAft>
              </a:pPr>
              <a:r>
                <a:rPr lang="en-US" sz="1800" b="1">
                  <a:latin typeface="Times New Roman" pitchFamily="18" charset="0"/>
                  <a:cs typeface="Times New Roman" pitchFamily="18" charset="0"/>
                </a:rPr>
                <a:t> </a:t>
              </a:r>
              <a:r>
                <a:rPr lang="en-US" sz="1800" b="1" smtClean="0">
                  <a:latin typeface="Times New Roman" pitchFamily="18" charset="0"/>
                  <a:cs typeface="Times New Roman" pitchFamily="18" charset="0"/>
                </a:rPr>
                <a:t>      </a:t>
              </a:r>
              <a:r>
                <a:rPr lang="en-US" sz="2400" b="1">
                  <a:solidFill>
                    <a:srgbClr val="1403F7"/>
                  </a:solidFill>
                  <a:latin typeface="Times New Roman" panose="02020603050405020304" pitchFamily="18" charset="0"/>
                  <a:cs typeface="Times New Roman" panose="02020603050405020304" pitchFamily="18" charset="0"/>
                </a:rPr>
                <a:t>THỜI NGUYÊN THỦY</a:t>
              </a:r>
              <a:endParaRPr lang="vi-VN" sz="2400" b="1" dirty="0">
                <a:solidFill>
                  <a:srgbClr val="1403F7"/>
                </a:solidFill>
                <a:latin typeface="Times New Roman" panose="02020603050405020304" pitchFamily="18" charset="0"/>
                <a:cs typeface="Times New Roman" panose="02020603050405020304" pitchFamily="18" charset="0"/>
              </a:endParaRPr>
            </a:p>
          </p:txBody>
        </p:sp>
        <p:grpSp>
          <p:nvGrpSpPr>
            <p:cNvPr id="30" name="Group 38">
              <a:extLst>
                <a:ext uri="{FF2B5EF4-FFF2-40B4-BE49-F238E27FC236}">
                  <a16:creationId xmlns:a16="http://schemas.microsoft.com/office/drawing/2014/main" id="{02A3666D-9740-47E4-8ECF-4C9CBDBDEFB7}"/>
                </a:ext>
              </a:extLst>
            </p:cNvPr>
            <p:cNvGrpSpPr/>
            <p:nvPr/>
          </p:nvGrpSpPr>
          <p:grpSpPr>
            <a:xfrm>
              <a:off x="709487" y="1449361"/>
              <a:ext cx="1816522" cy="1027307"/>
              <a:chOff x="1132121" y="1523999"/>
              <a:chExt cx="1716820" cy="921327"/>
            </a:xfrm>
            <a:grpFill/>
          </p:grpSpPr>
          <p:grpSp>
            <p:nvGrpSpPr>
              <p:cNvPr id="31" name="Group 12">
                <a:extLst>
                  <a:ext uri="{FF2B5EF4-FFF2-40B4-BE49-F238E27FC236}">
                    <a16:creationId xmlns:a16="http://schemas.microsoft.com/office/drawing/2014/main" id="{14113F24-D833-489E-BCE3-7FBF63CAA05C}"/>
                  </a:ext>
                </a:extLst>
              </p:cNvPr>
              <p:cNvGrpSpPr/>
              <p:nvPr/>
            </p:nvGrpSpPr>
            <p:grpSpPr>
              <a:xfrm>
                <a:off x="1591368" y="1523999"/>
                <a:ext cx="1257573" cy="921327"/>
                <a:chOff x="3427782" y="2000250"/>
                <a:chExt cx="1129909" cy="781050"/>
              </a:xfrm>
              <a:grpFill/>
            </p:grpSpPr>
            <p:sp>
              <p:nvSpPr>
                <p:cNvPr id="33" name="Oval 32">
                  <a:extLst>
                    <a:ext uri="{FF2B5EF4-FFF2-40B4-BE49-F238E27FC236}">
                      <a16:creationId xmlns:a16="http://schemas.microsoft.com/office/drawing/2014/main" id="{26968BD4-121B-4BE8-8C8A-C87D50927B43}"/>
                    </a:ext>
                  </a:extLst>
                </p:cNvPr>
                <p:cNvSpPr/>
                <p:nvPr/>
              </p:nvSpPr>
              <p:spPr>
                <a:xfrm>
                  <a:off x="3427782" y="2000250"/>
                  <a:ext cx="1129909" cy="781050"/>
                </a:xfrm>
                <a:prstGeom prst="ellipse">
                  <a:avLst/>
                </a:prstGeom>
                <a:solidFill>
                  <a:srgbClr val="1403F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4" name="Oval 33">
                  <a:extLst>
                    <a:ext uri="{FF2B5EF4-FFF2-40B4-BE49-F238E27FC236}">
                      <a16:creationId xmlns:a16="http://schemas.microsoft.com/office/drawing/2014/main" id="{7C9A386E-59D8-442B-A4CC-FD4DA555E0A1}"/>
                    </a:ext>
                  </a:extLst>
                </p:cNvPr>
                <p:cNvSpPr/>
                <p:nvPr/>
              </p:nvSpPr>
              <p:spPr>
                <a:xfrm>
                  <a:off x="3602489" y="2135886"/>
                  <a:ext cx="780492" cy="489057"/>
                </a:xfrm>
                <a:prstGeom prst="ellipse">
                  <a:avLst/>
                </a:prstGeom>
                <a:grpFill/>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Times New Roman" pitchFamily="18" charset="0"/>
                      <a:cs typeface="Times New Roman" pitchFamily="18" charset="0"/>
                    </a:rPr>
                    <a:t>II</a:t>
                  </a:r>
                  <a:endParaRPr lang="en-US" sz="1800" b="1" dirty="0">
                    <a:solidFill>
                      <a:schemeClr val="tx1"/>
                    </a:solidFill>
                    <a:latin typeface="Times New Roman" pitchFamily="18" charset="0"/>
                    <a:cs typeface="Times New Roman" pitchFamily="18" charset="0"/>
                  </a:endParaRPr>
                </a:p>
              </p:txBody>
            </p:sp>
          </p:grpSp>
          <p:cxnSp>
            <p:nvCxnSpPr>
              <p:cNvPr id="32" name="Straight Connector 31">
                <a:extLst>
                  <a:ext uri="{FF2B5EF4-FFF2-40B4-BE49-F238E27FC236}">
                    <a16:creationId xmlns:a16="http://schemas.microsoft.com/office/drawing/2014/main" id="{31F8F13A-DFB7-429A-82BF-22179563B4A3}"/>
                  </a:ext>
                </a:extLst>
              </p:cNvPr>
              <p:cNvCxnSpPr>
                <a:cxnSpLocks/>
                <a:endCxn id="33" idx="2"/>
              </p:cNvCxnSpPr>
              <p:nvPr/>
            </p:nvCxnSpPr>
            <p:spPr>
              <a:xfrm flipV="1">
                <a:off x="1132121" y="1984663"/>
                <a:ext cx="459251" cy="7578"/>
              </a:xfrm>
              <a:prstGeom prst="line">
                <a:avLst/>
              </a:prstGeom>
              <a:grpFill/>
              <a:ln>
                <a:solidFill>
                  <a:srgbClr val="1403F7"/>
                </a:solidFill>
              </a:ln>
            </p:spPr>
            <p:style>
              <a:lnRef idx="3">
                <a:schemeClr val="accent1"/>
              </a:lnRef>
              <a:fillRef idx="0">
                <a:schemeClr val="accent1"/>
              </a:fillRef>
              <a:effectRef idx="2">
                <a:schemeClr val="accent1"/>
              </a:effectRef>
              <a:fontRef idx="minor">
                <a:schemeClr val="tx1"/>
              </a:fontRef>
            </p:style>
          </p:cxnSp>
        </p:grpSp>
      </p:grpSp>
      <p:grpSp>
        <p:nvGrpSpPr>
          <p:cNvPr id="35" name="Group 36">
            <a:extLst>
              <a:ext uri="{FF2B5EF4-FFF2-40B4-BE49-F238E27FC236}">
                <a16:creationId xmlns:a16="http://schemas.microsoft.com/office/drawing/2014/main" id="{13B26F01-883F-49BD-A01A-CEB26D4D3C56}"/>
              </a:ext>
            </a:extLst>
          </p:cNvPr>
          <p:cNvGrpSpPr/>
          <p:nvPr/>
        </p:nvGrpSpPr>
        <p:grpSpPr>
          <a:xfrm>
            <a:off x="1828800" y="2710288"/>
            <a:ext cx="3957157" cy="737961"/>
            <a:chOff x="788039" y="1449361"/>
            <a:chExt cx="5810312" cy="1027307"/>
          </a:xfrm>
          <a:solidFill>
            <a:schemeClr val="bg1"/>
          </a:solidFill>
        </p:grpSpPr>
        <p:sp>
          <p:nvSpPr>
            <p:cNvPr id="36" name="Rectangle: Rounded Corners 42">
              <a:extLst>
                <a:ext uri="{FF2B5EF4-FFF2-40B4-BE49-F238E27FC236}">
                  <a16:creationId xmlns:a16="http://schemas.microsoft.com/office/drawing/2014/main" id="{35898159-3645-418A-A488-D5EC2DFD6A13}"/>
                </a:ext>
              </a:extLst>
            </p:cNvPr>
            <p:cNvSpPr/>
            <p:nvPr/>
          </p:nvSpPr>
          <p:spPr>
            <a:xfrm>
              <a:off x="1842351" y="1585724"/>
              <a:ext cx="4756000" cy="783137"/>
            </a:xfrm>
            <a:prstGeom prst="roundRect">
              <a:avLst>
                <a:gd name="adj" fmla="val 30705"/>
              </a:avLst>
            </a:prstGeom>
            <a:grp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  </a:t>
              </a:r>
              <a:r>
                <a:rPr lang="en-US" sz="2400" b="1">
                  <a:solidFill>
                    <a:schemeClr val="accent2">
                      <a:lumMod val="75000"/>
                    </a:schemeClr>
                  </a:solidFill>
                  <a:latin typeface="Times New Roman" panose="02020603050405020304" pitchFamily="18" charset="0"/>
                  <a:cs typeface="Times New Roman" panose="02020603050405020304" pitchFamily="18" charset="0"/>
                </a:rPr>
                <a:t>XÃ HỘI CỔ ĐẠI</a:t>
              </a:r>
              <a:endParaRPr lang="en-US" sz="2400" dirty="0">
                <a:solidFill>
                  <a:schemeClr val="accent2">
                    <a:lumMod val="75000"/>
                  </a:schemeClr>
                </a:solidFill>
                <a:latin typeface="Times New Roman" pitchFamily="18" charset="0"/>
                <a:cs typeface="Times New Roman" pitchFamily="18" charset="0"/>
              </a:endParaRPr>
            </a:p>
          </p:txBody>
        </p:sp>
        <p:grpSp>
          <p:nvGrpSpPr>
            <p:cNvPr id="37" name="Group 38">
              <a:extLst>
                <a:ext uri="{FF2B5EF4-FFF2-40B4-BE49-F238E27FC236}">
                  <a16:creationId xmlns:a16="http://schemas.microsoft.com/office/drawing/2014/main" id="{02A3666D-9740-47E4-8ECF-4C9CBDBDEFB7}"/>
                </a:ext>
              </a:extLst>
            </p:cNvPr>
            <p:cNvGrpSpPr/>
            <p:nvPr/>
          </p:nvGrpSpPr>
          <p:grpSpPr>
            <a:xfrm>
              <a:off x="788039" y="1449361"/>
              <a:ext cx="1777200" cy="1027307"/>
              <a:chOff x="1206361" y="1523999"/>
              <a:chExt cx="1679656" cy="921327"/>
            </a:xfrm>
            <a:grpFill/>
          </p:grpSpPr>
          <p:grpSp>
            <p:nvGrpSpPr>
              <p:cNvPr id="39" name="Group 12">
                <a:extLst>
                  <a:ext uri="{FF2B5EF4-FFF2-40B4-BE49-F238E27FC236}">
                    <a16:creationId xmlns:a16="http://schemas.microsoft.com/office/drawing/2014/main" id="{14113F24-D833-489E-BCE3-7FBF63CAA05C}"/>
                  </a:ext>
                </a:extLst>
              </p:cNvPr>
              <p:cNvGrpSpPr/>
              <p:nvPr/>
            </p:nvGrpSpPr>
            <p:grpSpPr>
              <a:xfrm>
                <a:off x="1651806" y="1523999"/>
                <a:ext cx="1234211" cy="921327"/>
                <a:chOff x="3482083" y="2000250"/>
                <a:chExt cx="1108918" cy="781050"/>
              </a:xfrm>
              <a:grpFill/>
            </p:grpSpPr>
            <p:sp>
              <p:nvSpPr>
                <p:cNvPr id="45" name="Oval 44">
                  <a:extLst>
                    <a:ext uri="{FF2B5EF4-FFF2-40B4-BE49-F238E27FC236}">
                      <a16:creationId xmlns:a16="http://schemas.microsoft.com/office/drawing/2014/main" id="{26968BD4-121B-4BE8-8C8A-C87D50927B43}"/>
                    </a:ext>
                  </a:extLst>
                </p:cNvPr>
                <p:cNvSpPr/>
                <p:nvPr/>
              </p:nvSpPr>
              <p:spPr>
                <a:xfrm>
                  <a:off x="3482083" y="2000250"/>
                  <a:ext cx="1108918" cy="781050"/>
                </a:xfrm>
                <a:prstGeom prst="ellipse">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 name="Oval 45">
                  <a:extLst>
                    <a:ext uri="{FF2B5EF4-FFF2-40B4-BE49-F238E27FC236}">
                      <a16:creationId xmlns:a16="http://schemas.microsoft.com/office/drawing/2014/main" id="{7C9A386E-59D8-442B-A4CC-FD4DA555E0A1}"/>
                    </a:ext>
                  </a:extLst>
                </p:cNvPr>
                <p:cNvSpPr/>
                <p:nvPr/>
              </p:nvSpPr>
              <p:spPr>
                <a:xfrm>
                  <a:off x="3656477" y="2157537"/>
                  <a:ext cx="804583" cy="450191"/>
                </a:xfrm>
                <a:prstGeom prst="ellipse">
                  <a:avLst/>
                </a:prstGeom>
                <a:grpFill/>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Times New Roman" pitchFamily="18" charset="0"/>
                      <a:cs typeface="Times New Roman" pitchFamily="18" charset="0"/>
                    </a:rPr>
                    <a:t>III</a:t>
                  </a:r>
                  <a:endParaRPr lang="en-US" sz="1800" b="1" dirty="0">
                    <a:solidFill>
                      <a:schemeClr val="tx1"/>
                    </a:solidFill>
                    <a:latin typeface="Times New Roman" pitchFamily="18" charset="0"/>
                    <a:cs typeface="Times New Roman" pitchFamily="18" charset="0"/>
                  </a:endParaRPr>
                </a:p>
              </p:txBody>
            </p:sp>
          </p:grpSp>
          <p:cxnSp>
            <p:nvCxnSpPr>
              <p:cNvPr id="40" name="Straight Connector 39">
                <a:extLst>
                  <a:ext uri="{FF2B5EF4-FFF2-40B4-BE49-F238E27FC236}">
                    <a16:creationId xmlns:a16="http://schemas.microsoft.com/office/drawing/2014/main" id="{31F8F13A-DFB7-429A-82BF-22179563B4A3}"/>
                  </a:ext>
                </a:extLst>
              </p:cNvPr>
              <p:cNvCxnSpPr>
                <a:cxnSpLocks/>
                <a:endCxn id="45" idx="2"/>
              </p:cNvCxnSpPr>
              <p:nvPr/>
            </p:nvCxnSpPr>
            <p:spPr>
              <a:xfrm flipV="1">
                <a:off x="1206361" y="1984662"/>
                <a:ext cx="445446" cy="2417"/>
              </a:xfrm>
              <a:prstGeom prst="line">
                <a:avLst/>
              </a:prstGeom>
              <a:grpFill/>
              <a:ln>
                <a:solidFill>
                  <a:srgbClr val="1403F7"/>
                </a:solidFill>
              </a:ln>
            </p:spPr>
            <p:style>
              <a:lnRef idx="3">
                <a:schemeClr val="accent1"/>
              </a:lnRef>
              <a:fillRef idx="0">
                <a:schemeClr val="accent1"/>
              </a:fillRef>
              <a:effectRef idx="2">
                <a:schemeClr val="accent1"/>
              </a:effectRef>
              <a:fontRef idx="minor">
                <a:schemeClr val="tx1"/>
              </a:fontRef>
            </p:style>
          </p:cxnSp>
        </p:grpSp>
      </p:grpSp>
      <p:grpSp>
        <p:nvGrpSpPr>
          <p:cNvPr id="47" name="Group 36">
            <a:extLst>
              <a:ext uri="{FF2B5EF4-FFF2-40B4-BE49-F238E27FC236}">
                <a16:creationId xmlns:a16="http://schemas.microsoft.com/office/drawing/2014/main" id="{13B26F01-883F-49BD-A01A-CEB26D4D3C56}"/>
              </a:ext>
            </a:extLst>
          </p:cNvPr>
          <p:cNvGrpSpPr/>
          <p:nvPr/>
        </p:nvGrpSpPr>
        <p:grpSpPr>
          <a:xfrm>
            <a:off x="1828800" y="3523896"/>
            <a:ext cx="6989459" cy="742731"/>
            <a:chOff x="788039" y="1471106"/>
            <a:chExt cx="7573835" cy="954452"/>
          </a:xfrm>
          <a:solidFill>
            <a:srgbClr val="00B050"/>
          </a:solidFill>
        </p:grpSpPr>
        <p:sp>
          <p:nvSpPr>
            <p:cNvPr id="48" name="Rectangle: Rounded Corners 42">
              <a:extLst>
                <a:ext uri="{FF2B5EF4-FFF2-40B4-BE49-F238E27FC236}">
                  <a16:creationId xmlns:a16="http://schemas.microsoft.com/office/drawing/2014/main" id="{35898159-3645-418A-A488-D5EC2DFD6A13}"/>
                </a:ext>
              </a:extLst>
            </p:cNvPr>
            <p:cNvSpPr/>
            <p:nvPr/>
          </p:nvSpPr>
          <p:spPr>
            <a:xfrm>
              <a:off x="1591057" y="1548946"/>
              <a:ext cx="6770817" cy="772416"/>
            </a:xfrm>
            <a:prstGeom prst="roundRect">
              <a:avLst>
                <a:gd name="adj" fmla="val 30705"/>
              </a:avLst>
            </a:prstGeom>
            <a:solidFill>
              <a:schemeClr val="bg1"/>
            </a:soli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     </a:t>
              </a:r>
              <a:r>
                <a:rPr lang="en-US" sz="2400" b="1">
                  <a:solidFill>
                    <a:srgbClr val="007434"/>
                  </a:solidFill>
                  <a:latin typeface="Times New Roman" panose="02020603050405020304" pitchFamily="18" charset="0"/>
                  <a:cs typeface="Times New Roman" panose="02020603050405020304" pitchFamily="18" charset="0"/>
                </a:rPr>
                <a:t>ĐÔNG NAM Á </a:t>
              </a:r>
              <a:r>
                <a:rPr lang="en-US" sz="2400" b="1" smtClean="0">
                  <a:solidFill>
                    <a:srgbClr val="007434"/>
                  </a:solidFill>
                  <a:latin typeface="Times New Roman" panose="02020603050405020304" pitchFamily="18" charset="0"/>
                  <a:cs typeface="Times New Roman" panose="02020603050405020304" pitchFamily="18" charset="0"/>
                </a:rPr>
                <a:t>TỪ </a:t>
              </a:r>
              <a:r>
                <a:rPr lang="en-US" sz="2400" b="1">
                  <a:solidFill>
                    <a:srgbClr val="007434"/>
                  </a:solidFill>
                  <a:latin typeface="Times New Roman" panose="02020603050405020304" pitchFamily="18" charset="0"/>
                  <a:cs typeface="Times New Roman" panose="02020603050405020304" pitchFamily="18" charset="0"/>
                </a:rPr>
                <a:t>THẾ KỈ VII TCN - X</a:t>
              </a:r>
              <a:endParaRPr lang="vi-VN" sz="2400" b="1">
                <a:solidFill>
                  <a:srgbClr val="007434"/>
                </a:solidFill>
                <a:latin typeface="Times New Roman" panose="02020603050405020304" pitchFamily="18" charset="0"/>
                <a:cs typeface="Times New Roman" panose="02020603050405020304" pitchFamily="18" charset="0"/>
              </a:endParaRPr>
            </a:p>
          </p:txBody>
        </p:sp>
        <p:grpSp>
          <p:nvGrpSpPr>
            <p:cNvPr id="49" name="Group 38">
              <a:extLst>
                <a:ext uri="{FF2B5EF4-FFF2-40B4-BE49-F238E27FC236}">
                  <a16:creationId xmlns:a16="http://schemas.microsoft.com/office/drawing/2014/main" id="{02A3666D-9740-47E4-8ECF-4C9CBDBDEFB7}"/>
                </a:ext>
              </a:extLst>
            </p:cNvPr>
            <p:cNvGrpSpPr/>
            <p:nvPr/>
          </p:nvGrpSpPr>
          <p:grpSpPr>
            <a:xfrm>
              <a:off x="788039" y="1471106"/>
              <a:ext cx="1340728" cy="954452"/>
              <a:chOff x="1206361" y="1543501"/>
              <a:chExt cx="1267140" cy="855988"/>
            </a:xfrm>
            <a:grpFill/>
          </p:grpSpPr>
          <p:cxnSp>
            <p:nvCxnSpPr>
              <p:cNvPr id="51" name="Straight Connector 50">
                <a:extLst>
                  <a:ext uri="{FF2B5EF4-FFF2-40B4-BE49-F238E27FC236}">
                    <a16:creationId xmlns:a16="http://schemas.microsoft.com/office/drawing/2014/main" id="{31F8F13A-DFB7-429A-82BF-22179563B4A3}"/>
                  </a:ext>
                </a:extLst>
              </p:cNvPr>
              <p:cNvCxnSpPr>
                <a:cxnSpLocks/>
                <a:endCxn id="52" idx="2"/>
              </p:cNvCxnSpPr>
              <p:nvPr/>
            </p:nvCxnSpPr>
            <p:spPr>
              <a:xfrm flipV="1">
                <a:off x="1206361" y="1984663"/>
                <a:ext cx="495202" cy="2416"/>
              </a:xfrm>
              <a:prstGeom prst="line">
                <a:avLst/>
              </a:prstGeom>
              <a:grpFill/>
            </p:spPr>
            <p:style>
              <a:lnRef idx="3">
                <a:schemeClr val="accent1"/>
              </a:lnRef>
              <a:fillRef idx="0">
                <a:schemeClr val="accent1"/>
              </a:fillRef>
              <a:effectRef idx="2">
                <a:schemeClr val="accent1"/>
              </a:effectRef>
              <a:fontRef idx="minor">
                <a:schemeClr val="tx1"/>
              </a:fontRef>
            </p:style>
          </p:cxnSp>
          <p:grpSp>
            <p:nvGrpSpPr>
              <p:cNvPr id="50" name="Group 12">
                <a:extLst>
                  <a:ext uri="{FF2B5EF4-FFF2-40B4-BE49-F238E27FC236}">
                    <a16:creationId xmlns:a16="http://schemas.microsoft.com/office/drawing/2014/main" id="{14113F24-D833-489E-BCE3-7FBF63CAA05C}"/>
                  </a:ext>
                </a:extLst>
              </p:cNvPr>
              <p:cNvGrpSpPr/>
              <p:nvPr/>
            </p:nvGrpSpPr>
            <p:grpSpPr>
              <a:xfrm>
                <a:off x="1550308" y="1543501"/>
                <a:ext cx="923193" cy="855988"/>
                <a:chOff x="3390886" y="2016782"/>
                <a:chExt cx="829473" cy="725659"/>
              </a:xfrm>
              <a:grpFill/>
            </p:grpSpPr>
            <p:sp>
              <p:nvSpPr>
                <p:cNvPr id="52" name="Oval 51">
                  <a:extLst>
                    <a:ext uri="{FF2B5EF4-FFF2-40B4-BE49-F238E27FC236}">
                      <a16:creationId xmlns:a16="http://schemas.microsoft.com/office/drawing/2014/main" id="{26968BD4-121B-4BE8-8C8A-C87D50927B43}"/>
                    </a:ext>
                  </a:extLst>
                </p:cNvPr>
                <p:cNvSpPr/>
                <p:nvPr/>
              </p:nvSpPr>
              <p:spPr>
                <a:xfrm>
                  <a:off x="3390886" y="2016782"/>
                  <a:ext cx="829473" cy="725659"/>
                </a:xfrm>
                <a:prstGeom prst="ellipse">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3" name="Oval 52">
                  <a:extLst>
                    <a:ext uri="{FF2B5EF4-FFF2-40B4-BE49-F238E27FC236}">
                      <a16:creationId xmlns:a16="http://schemas.microsoft.com/office/drawing/2014/main" id="{7C9A386E-59D8-442B-A4CC-FD4DA555E0A1}"/>
                    </a:ext>
                  </a:extLst>
                </p:cNvPr>
                <p:cNvSpPr/>
                <p:nvPr/>
              </p:nvSpPr>
              <p:spPr>
                <a:xfrm>
                  <a:off x="3504999" y="2163286"/>
                  <a:ext cx="614593" cy="426027"/>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Times New Roman" pitchFamily="18" charset="0"/>
                      <a:cs typeface="Times New Roman" pitchFamily="18" charset="0"/>
                    </a:rPr>
                    <a:t>IV</a:t>
                  </a:r>
                  <a:endParaRPr lang="en-US" sz="1800" b="1" dirty="0">
                    <a:solidFill>
                      <a:schemeClr val="tx1"/>
                    </a:solidFill>
                    <a:latin typeface="Times New Roman" pitchFamily="18" charset="0"/>
                    <a:cs typeface="Times New Roman" pitchFamily="18" charset="0"/>
                  </a:endParaRPr>
                </a:p>
              </p:txBody>
            </p:sp>
          </p:grpSp>
        </p:grpSp>
      </p:grpSp>
      <p:grpSp>
        <p:nvGrpSpPr>
          <p:cNvPr id="54" name="Group 36">
            <a:extLst>
              <a:ext uri="{FF2B5EF4-FFF2-40B4-BE49-F238E27FC236}">
                <a16:creationId xmlns:a16="http://schemas.microsoft.com/office/drawing/2014/main" id="{13B26F01-883F-49BD-A01A-CEB26D4D3C56}"/>
              </a:ext>
            </a:extLst>
          </p:cNvPr>
          <p:cNvGrpSpPr/>
          <p:nvPr/>
        </p:nvGrpSpPr>
        <p:grpSpPr>
          <a:xfrm>
            <a:off x="1828800" y="4382744"/>
            <a:ext cx="6588410" cy="665431"/>
            <a:chOff x="788039" y="1476943"/>
            <a:chExt cx="6950727" cy="926340"/>
          </a:xfrm>
          <a:solidFill>
            <a:srgbClr val="7030A0"/>
          </a:solidFill>
        </p:grpSpPr>
        <p:sp>
          <p:nvSpPr>
            <p:cNvPr id="55" name="Rectangle: Rounded Corners 42">
              <a:extLst>
                <a:ext uri="{FF2B5EF4-FFF2-40B4-BE49-F238E27FC236}">
                  <a16:creationId xmlns:a16="http://schemas.microsoft.com/office/drawing/2014/main" id="{35898159-3645-418A-A488-D5EC2DFD6A13}"/>
                </a:ext>
              </a:extLst>
            </p:cNvPr>
            <p:cNvSpPr/>
            <p:nvPr/>
          </p:nvSpPr>
          <p:spPr>
            <a:xfrm>
              <a:off x="1616632" y="1583321"/>
              <a:ext cx="6122134" cy="805380"/>
            </a:xfrm>
            <a:prstGeom prst="roundRect">
              <a:avLst>
                <a:gd name="adj" fmla="val 30705"/>
              </a:avLst>
            </a:prstGeom>
            <a:solidFill>
              <a:schemeClr val="bg1"/>
            </a:soli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b="1">
                  <a:latin typeface="Times New Roman" pitchFamily="18" charset="0"/>
                  <a:cs typeface="Times New Roman" pitchFamily="18" charset="0"/>
                </a:rPr>
                <a:t> </a:t>
              </a:r>
              <a:r>
                <a:rPr lang="en-US" sz="1800" b="1" smtClean="0">
                  <a:latin typeface="Times New Roman" pitchFamily="18" charset="0"/>
                  <a:cs typeface="Times New Roman" pitchFamily="18" charset="0"/>
                </a:rPr>
                <a:t>       </a:t>
              </a:r>
              <a:r>
                <a:rPr lang="en-US" sz="2400" b="1">
                  <a:solidFill>
                    <a:srgbClr val="7030A0"/>
                  </a:solidFill>
                  <a:latin typeface="Times New Roman" panose="02020603050405020304" pitchFamily="18" charset="0"/>
                  <a:cs typeface="Times New Roman" panose="02020603050405020304" pitchFamily="18" charset="0"/>
                </a:rPr>
                <a:t>VIỆT NAM TỪ THẾ KỈ VII TCN </a:t>
              </a:r>
              <a:r>
                <a:rPr lang="en-US" sz="2400" b="1" smtClean="0">
                  <a:solidFill>
                    <a:srgbClr val="7030A0"/>
                  </a:solidFill>
                  <a:latin typeface="Times New Roman" panose="02020603050405020304" pitchFamily="18" charset="0"/>
                  <a:cs typeface="Times New Roman" panose="02020603050405020304" pitchFamily="18" charset="0"/>
                </a:rPr>
                <a:t>- X</a:t>
              </a:r>
              <a:endParaRPr lang="vi-VN" sz="2400" b="1">
                <a:solidFill>
                  <a:srgbClr val="7030A0"/>
                </a:solidFill>
                <a:latin typeface="Times New Roman" panose="02020603050405020304" pitchFamily="18" charset="0"/>
                <a:cs typeface="Times New Roman" panose="02020603050405020304" pitchFamily="18" charset="0"/>
              </a:endParaRPr>
            </a:p>
          </p:txBody>
        </p:sp>
        <p:grpSp>
          <p:nvGrpSpPr>
            <p:cNvPr id="56" name="Group 38">
              <a:extLst>
                <a:ext uri="{FF2B5EF4-FFF2-40B4-BE49-F238E27FC236}">
                  <a16:creationId xmlns:a16="http://schemas.microsoft.com/office/drawing/2014/main" id="{02A3666D-9740-47E4-8ECF-4C9CBDBDEFB7}"/>
                </a:ext>
              </a:extLst>
            </p:cNvPr>
            <p:cNvGrpSpPr/>
            <p:nvPr/>
          </p:nvGrpSpPr>
          <p:grpSpPr>
            <a:xfrm>
              <a:off x="788039" y="1476943"/>
              <a:ext cx="1344417" cy="926340"/>
              <a:chOff x="1206361" y="1548736"/>
              <a:chExt cx="1270627" cy="830776"/>
            </a:xfrm>
            <a:grpFill/>
          </p:grpSpPr>
          <p:cxnSp>
            <p:nvCxnSpPr>
              <p:cNvPr id="58" name="Straight Connector 57">
                <a:extLst>
                  <a:ext uri="{FF2B5EF4-FFF2-40B4-BE49-F238E27FC236}">
                    <a16:creationId xmlns:a16="http://schemas.microsoft.com/office/drawing/2014/main" id="{31F8F13A-DFB7-429A-82BF-22179563B4A3}"/>
                  </a:ext>
                </a:extLst>
              </p:cNvPr>
              <p:cNvCxnSpPr>
                <a:cxnSpLocks/>
                <a:endCxn id="59" idx="2"/>
              </p:cNvCxnSpPr>
              <p:nvPr/>
            </p:nvCxnSpPr>
            <p:spPr>
              <a:xfrm flipV="1">
                <a:off x="1206361" y="1984663"/>
                <a:ext cx="495202" cy="2416"/>
              </a:xfrm>
              <a:prstGeom prst="line">
                <a:avLst/>
              </a:prstGeom>
              <a:grpFill/>
            </p:spPr>
            <p:style>
              <a:lnRef idx="3">
                <a:schemeClr val="accent1"/>
              </a:lnRef>
              <a:fillRef idx="0">
                <a:schemeClr val="accent1"/>
              </a:fillRef>
              <a:effectRef idx="2">
                <a:schemeClr val="accent1"/>
              </a:effectRef>
              <a:fontRef idx="minor">
                <a:schemeClr val="tx1"/>
              </a:fontRef>
            </p:style>
          </p:cxnSp>
          <p:grpSp>
            <p:nvGrpSpPr>
              <p:cNvPr id="57" name="Group 12">
                <a:extLst>
                  <a:ext uri="{FF2B5EF4-FFF2-40B4-BE49-F238E27FC236}">
                    <a16:creationId xmlns:a16="http://schemas.microsoft.com/office/drawing/2014/main" id="{14113F24-D833-489E-BCE3-7FBF63CAA05C}"/>
                  </a:ext>
                </a:extLst>
              </p:cNvPr>
              <p:cNvGrpSpPr/>
              <p:nvPr/>
            </p:nvGrpSpPr>
            <p:grpSpPr>
              <a:xfrm>
                <a:off x="1613912" y="1548736"/>
                <a:ext cx="863076" cy="830776"/>
                <a:chOff x="3448034" y="2021221"/>
                <a:chExt cx="775459" cy="704286"/>
              </a:xfrm>
              <a:grpFill/>
            </p:grpSpPr>
            <p:sp>
              <p:nvSpPr>
                <p:cNvPr id="59" name="Oval 58">
                  <a:extLst>
                    <a:ext uri="{FF2B5EF4-FFF2-40B4-BE49-F238E27FC236}">
                      <a16:creationId xmlns:a16="http://schemas.microsoft.com/office/drawing/2014/main" id="{26968BD4-121B-4BE8-8C8A-C87D50927B43}"/>
                    </a:ext>
                  </a:extLst>
                </p:cNvPr>
                <p:cNvSpPr/>
                <p:nvPr/>
              </p:nvSpPr>
              <p:spPr>
                <a:xfrm>
                  <a:off x="3448034" y="2021221"/>
                  <a:ext cx="775459" cy="704286"/>
                </a:xfrm>
                <a:prstGeom prst="ellipse">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0" name="Oval 59">
                  <a:extLst>
                    <a:ext uri="{FF2B5EF4-FFF2-40B4-BE49-F238E27FC236}">
                      <a16:creationId xmlns:a16="http://schemas.microsoft.com/office/drawing/2014/main" id="{7C9A386E-59D8-442B-A4CC-FD4DA555E0A1}"/>
                    </a:ext>
                  </a:extLst>
                </p:cNvPr>
                <p:cNvSpPr/>
                <p:nvPr/>
              </p:nvSpPr>
              <p:spPr>
                <a:xfrm>
                  <a:off x="3596010" y="2173098"/>
                  <a:ext cx="484721" cy="426027"/>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Times New Roman" pitchFamily="18" charset="0"/>
                      <a:cs typeface="Times New Roman" pitchFamily="18" charset="0"/>
                    </a:rPr>
                    <a:t>V</a:t>
                  </a:r>
                </a:p>
              </p:txBody>
            </p:sp>
          </p:grpSp>
        </p:grpSp>
      </p:grpSp>
      <p:pic>
        <p:nvPicPr>
          <p:cNvPr id="1026" name="Picture 2" descr="soleil - GIF animé gratuit - PicMix"/>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80" y="83470"/>
            <a:ext cx="1166620" cy="107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07093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6" presetClass="emph" presetSubtype="0" repeatCount="3000" fill="hold" nodeType="afterEffect">
                                  <p:stCondLst>
                                    <p:cond delay="0"/>
                                  </p:stCondLst>
                                  <p:childTnLst>
                                    <p:animEffect transition="out" filter="fade">
                                      <p:cBhvr>
                                        <p:cTn id="18" dur="1000" tmFilter="0, 0; .2, .5; .8, .5; 1, 0"/>
                                        <p:tgtEl>
                                          <p:spTgt spid="2">
                                            <p:txEl>
                                              <p:pRg st="0" end="0"/>
                                            </p:txEl>
                                          </p:spTgt>
                                        </p:tgtEl>
                                      </p:cBhvr>
                                    </p:animEffect>
                                    <p:animScale>
                                      <p:cBhvr>
                                        <p:cTn id="19" dur="500" autoRev="1" fill="hold"/>
                                        <p:tgtEl>
                                          <p:spTgt spid="2">
                                            <p:txEl>
                                              <p:pRg st="0" end="0"/>
                                            </p:txEl>
                                          </p:spTgt>
                                        </p:tgtEl>
                                      </p:cBhvr>
                                      <p:by x="105000" y="105000"/>
                                    </p:animScale>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subTnLst>
                                    <p:audio>
                                      <p:cMediaNode>
                                        <p:cTn display="0" masterRel="sameClick">
                                          <p:stCondLst>
                                            <p:cond evt="begin" delay="0">
                                              <p:tn val="26"/>
                                            </p:cond>
                                          </p:stCondLst>
                                          <p:endCondLst>
                                            <p:cond evt="onStopAudio" delay="0">
                                              <p:tgtEl>
                                                <p:sldTgt/>
                                              </p:tgtEl>
                                            </p:cond>
                                          </p:endCondLst>
                                        </p:cTn>
                                        <p:tgtEl>
                                          <p:sndTgt r:embed="rId2" name="wind.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subTnLst>
                                    <p:audio>
                                      <p:cMediaNode>
                                        <p:cTn display="0" masterRel="sameClick">
                                          <p:stCondLst>
                                            <p:cond evt="begin" delay="0">
                                              <p:tn val="31"/>
                                            </p:cond>
                                          </p:stCondLst>
                                          <p:endCondLst>
                                            <p:cond evt="onStopAudio" delay="0">
                                              <p:tgtEl>
                                                <p:sldTgt/>
                                              </p:tgtEl>
                                            </p:cond>
                                          </p:endCondLst>
                                        </p:cTn>
                                        <p:tgtEl>
                                          <p:sndTgt r:embed="rId2" name="wind.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subTnLst>
                                    <p:audio>
                                      <p:cMediaNode>
                                        <p:cTn display="0" masterRel="sameClick">
                                          <p:stCondLst>
                                            <p:cond evt="begin" delay="0">
                                              <p:tn val="36"/>
                                            </p:cond>
                                          </p:stCondLst>
                                          <p:endCondLst>
                                            <p:cond evt="onStopAudio" delay="0">
                                              <p:tgtEl>
                                                <p:sldTgt/>
                                              </p:tgtEl>
                                            </p:cond>
                                          </p:endCondLst>
                                        </p:cTn>
                                        <p:tgtEl>
                                          <p:sndTgt r:embed="rId2" name="wind.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subTnLst>
                                    <p:audio>
                                      <p:cMediaNode>
                                        <p:cTn display="0" masterRel="sameClick">
                                          <p:stCondLst>
                                            <p:cond evt="begin" delay="0">
                                              <p:tn val="41"/>
                                            </p:cond>
                                          </p:stCondLst>
                                          <p:endCondLst>
                                            <p:cond evt="onStopAudio" delay="0">
                                              <p:tgtEl>
                                                <p:sldTgt/>
                                              </p:tgtEl>
                                            </p:cond>
                                          </p:endCondLst>
                                        </p:cTn>
                                        <p:tgtEl>
                                          <p:sndTgt r:embed="rId2" name="wind.wav"/>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left)">
                                      <p:cBhvr>
                                        <p:cTn id="48" dur="500"/>
                                        <p:tgtEl>
                                          <p:spTgt spid="54"/>
                                        </p:tgtEl>
                                      </p:cBhvr>
                                    </p:animEffect>
                                  </p:childTnLst>
                                  <p:subTnLst>
                                    <p:audio>
                                      <p:cMediaNode>
                                        <p:cTn display="0" masterRel="sameClick">
                                          <p:stCondLst>
                                            <p:cond evt="begin" delay="0">
                                              <p:tn val="46"/>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3056155"/>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086600" y="3431976"/>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4204219"/>
            <a:ext cx="390293" cy="424931"/>
          </a:xfrm>
          <a:prstGeom prst="rect">
            <a:avLst/>
          </a:prstGeom>
        </p:spPr>
      </p:pic>
      <p:sp>
        <p:nvSpPr>
          <p:cNvPr id="4" name="Snip Diagonal Corner Rectangle 3"/>
          <p:cNvSpPr/>
          <p:nvPr/>
        </p:nvSpPr>
        <p:spPr>
          <a:xfrm>
            <a:off x="282388" y="215727"/>
            <a:ext cx="8403109"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defRPr/>
            </a:pPr>
            <a:r>
              <a:rPr lang="en-US" sz="3600" b="1">
                <a:solidFill>
                  <a:srgbClr val="1403F7"/>
                </a:solidFill>
                <a:latin typeface="Tim es New Roman"/>
              </a:rPr>
              <a:t>Lịch Sử là những </a:t>
            </a:r>
            <a:r>
              <a:rPr lang="en-US" sz="3600" b="1" smtClean="0">
                <a:solidFill>
                  <a:srgbClr val="1403F7"/>
                </a:solidFill>
                <a:latin typeface="Tim es New Roman"/>
              </a:rPr>
              <a:t>gì :</a:t>
            </a:r>
            <a:endParaRPr lang="vi-VN" sz="3300" b="1" dirty="0">
              <a:solidFill>
                <a:srgbClr val="1403F7"/>
              </a:solidFill>
              <a:latin typeface="Tim es New Roman"/>
              <a:cs typeface="Times New Roman" pitchFamily="18" charset="0"/>
            </a:endParaRPr>
          </a:p>
        </p:txBody>
      </p:sp>
      <p:sp>
        <p:nvSpPr>
          <p:cNvPr id="26" name="Rectangle 25"/>
          <p:cNvSpPr/>
          <p:nvPr/>
        </p:nvSpPr>
        <p:spPr>
          <a:xfrm>
            <a:off x="96442" y="1722901"/>
            <a:ext cx="3958805"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en-US" sz="2300" b="1" dirty="0">
                <a:solidFill>
                  <a:schemeClr val="tx1"/>
                </a:solidFill>
                <a:latin typeface="Times New Roman" pitchFamily="18" charset="0"/>
                <a:cs typeface="Times New Roman" pitchFamily="18" charset="0"/>
              </a:rPr>
              <a:t>A</a:t>
            </a:r>
            <a:r>
              <a:rPr lang="en-US" sz="2300" b="1">
                <a:solidFill>
                  <a:schemeClr val="tx1"/>
                </a:solidFill>
                <a:latin typeface="Times New Roman" pitchFamily="18" charset="0"/>
                <a:cs typeface="Times New Roman" pitchFamily="18" charset="0"/>
              </a:rPr>
              <a:t>.</a:t>
            </a:r>
            <a:r>
              <a:rPr lang="en-US" sz="2300" b="1">
                <a:solidFill>
                  <a:schemeClr val="tx1"/>
                </a:solidFill>
                <a:latin typeface="Tim es New Roman"/>
                <a:cs typeface="Times New Roman" pitchFamily="18" charset="0"/>
              </a:rPr>
              <a:t> </a:t>
            </a:r>
            <a:r>
              <a:rPr lang="en-US" sz="2400" b="1">
                <a:solidFill>
                  <a:schemeClr val="tx1"/>
                </a:solidFill>
                <a:latin typeface="Tim es New Roman"/>
              </a:rPr>
              <a:t>đang diễn ra ở hiện tại</a:t>
            </a:r>
            <a:r>
              <a:rPr lang="en-US" sz="2400"/>
              <a:t>.</a:t>
            </a:r>
            <a:endParaRPr lang="vi-VN" sz="2300" b="1" dirty="0">
              <a:solidFill>
                <a:schemeClr val="tx1"/>
              </a:solidFill>
              <a:latin typeface="Times New Roman" pitchFamily="18" charset="0"/>
              <a:cs typeface="Times New Roman" pitchFamily="18" charset="0"/>
            </a:endParaRPr>
          </a:p>
        </p:txBody>
      </p:sp>
      <p:sp>
        <p:nvSpPr>
          <p:cNvPr id="40" name="Cloud 39"/>
          <p:cNvSpPr/>
          <p:nvPr/>
        </p:nvSpPr>
        <p:spPr>
          <a:xfrm>
            <a:off x="-512509" y="367664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auto">
              <a:spcBef>
                <a:spcPts val="0"/>
              </a:spcBef>
              <a:spcAft>
                <a:spcPts val="0"/>
              </a:spcAft>
              <a:defRPr/>
            </a:pPr>
            <a:endParaRPr lang="vi-VN" sz="1400">
              <a:solidFill>
                <a:prstClr val="white"/>
              </a:solidFill>
              <a:latin typeface="Arial" panose="020B0604020202020204" pitchFamily="34" charset="0"/>
            </a:endParaRPr>
          </a:p>
        </p:txBody>
      </p:sp>
      <p:sp>
        <p:nvSpPr>
          <p:cNvPr id="41" name="Cloud 40"/>
          <p:cNvSpPr/>
          <p:nvPr/>
        </p:nvSpPr>
        <p:spPr>
          <a:xfrm>
            <a:off x="10224451" y="352687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auto">
              <a:spcBef>
                <a:spcPts val="0"/>
              </a:spcBef>
              <a:spcAft>
                <a:spcPts val="0"/>
              </a:spcAft>
              <a:defRPr/>
            </a:pPr>
            <a:endParaRPr lang="vi-VN" sz="1400">
              <a:solidFill>
                <a:prstClr val="white"/>
              </a:solidFill>
              <a:latin typeface="Arial" panose="020B0604020202020204" pitchFamily="34" charset="0"/>
            </a:endParaRPr>
          </a:p>
        </p:txBody>
      </p:sp>
      <p:sp>
        <p:nvSpPr>
          <p:cNvPr id="42" name="Rectangle 41"/>
          <p:cNvSpPr/>
          <p:nvPr/>
        </p:nvSpPr>
        <p:spPr>
          <a:xfrm>
            <a:off x="4129626" y="1722901"/>
            <a:ext cx="4938174" cy="58125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en-US" sz="2400" b="1" dirty="0">
                <a:solidFill>
                  <a:schemeClr val="tx1"/>
                </a:solidFill>
                <a:latin typeface="Times New Roman" pitchFamily="18" charset="0"/>
                <a:cs typeface="Times New Roman" pitchFamily="18" charset="0"/>
              </a:rPr>
              <a:t>B</a:t>
            </a:r>
            <a:r>
              <a:rPr lang="en-US" sz="2400" b="1">
                <a:solidFill>
                  <a:schemeClr val="tx1"/>
                </a:solidFill>
                <a:latin typeface="Times New Roman" pitchFamily="18" charset="0"/>
                <a:cs typeface="Times New Roman" pitchFamily="18" charset="0"/>
              </a:rPr>
              <a:t>. </a:t>
            </a:r>
            <a:r>
              <a:rPr lang="en-US" sz="2400" b="1">
                <a:solidFill>
                  <a:schemeClr val="tx1"/>
                </a:solidFill>
                <a:latin typeface="Tim es New Roman"/>
              </a:rPr>
              <a:t>đã diễn ra trong quá khứ.</a:t>
            </a:r>
            <a:endParaRPr lang="en-US" sz="2400" b="1" dirty="0">
              <a:solidFill>
                <a:schemeClr val="tx1"/>
              </a:solidFill>
              <a:latin typeface="Tim es New Roman"/>
              <a:cs typeface="Times New Roman" pitchFamily="18" charset="0"/>
            </a:endParaRPr>
          </a:p>
        </p:txBody>
      </p:sp>
      <p:sp>
        <p:nvSpPr>
          <p:cNvPr id="43" name="Rectangle 42"/>
          <p:cNvSpPr/>
          <p:nvPr/>
        </p:nvSpPr>
        <p:spPr>
          <a:xfrm>
            <a:off x="96442" y="2383116"/>
            <a:ext cx="3958805" cy="78799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en-US" sz="2300" b="1" smtClean="0">
                <a:solidFill>
                  <a:schemeClr val="tx1"/>
                </a:solidFill>
                <a:latin typeface="Times New Roman" pitchFamily="18" charset="0"/>
                <a:cs typeface="Times New Roman" pitchFamily="18" charset="0"/>
              </a:rPr>
              <a:t>C. </a:t>
            </a:r>
            <a:r>
              <a:rPr lang="vi-VN" sz="2400" b="1" smtClean="0">
                <a:solidFill>
                  <a:schemeClr val="tx1"/>
                </a:solidFill>
                <a:latin typeface="Tim es New Roman"/>
              </a:rPr>
              <a:t>sẽ </a:t>
            </a:r>
            <a:r>
              <a:rPr lang="vi-VN" sz="2400" b="1">
                <a:solidFill>
                  <a:schemeClr val="tx1"/>
                </a:solidFill>
                <a:latin typeface="Tim es New Roman"/>
              </a:rPr>
              <a:t>xảy ra trong tương lai</a:t>
            </a:r>
            <a:r>
              <a:rPr lang="vi-VN" sz="2400" smtClean="0">
                <a:solidFill>
                  <a:schemeClr val="tx1"/>
                </a:solidFill>
                <a:latin typeface="Tim es New Roman"/>
              </a:rPr>
              <a:t>.</a:t>
            </a:r>
            <a:endParaRPr lang="vi-VN" sz="2300" dirty="0">
              <a:solidFill>
                <a:schemeClr val="tx1"/>
              </a:solidFill>
              <a:latin typeface="Tim es New Roman"/>
              <a:cs typeface="Times New Roman" pitchFamily="18" charset="0"/>
            </a:endParaRPr>
          </a:p>
        </p:txBody>
      </p:sp>
      <p:sp>
        <p:nvSpPr>
          <p:cNvPr id="44" name="Rectangle 43"/>
          <p:cNvSpPr/>
          <p:nvPr/>
        </p:nvSpPr>
        <p:spPr>
          <a:xfrm>
            <a:off x="4172280" y="2383117"/>
            <a:ext cx="4894399" cy="78799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vi-VN" sz="2400" b="1" dirty="0">
                <a:solidFill>
                  <a:prstClr val="black"/>
                </a:solidFill>
                <a:latin typeface="Times New Roman" pitchFamily="18" charset="0"/>
                <a:cs typeface="Times New Roman" pitchFamily="18" charset="0"/>
              </a:rPr>
              <a:t>D</a:t>
            </a:r>
            <a:r>
              <a:rPr lang="vi-VN" sz="2400" b="1">
                <a:solidFill>
                  <a:schemeClr val="tx1"/>
                </a:solidFill>
                <a:latin typeface="Tim es New Roman"/>
                <a:cs typeface="Times New Roman" pitchFamily="18" charset="0"/>
              </a:rPr>
              <a:t>.</a:t>
            </a:r>
            <a:r>
              <a:rPr lang="en-US" sz="2400" b="1">
                <a:solidFill>
                  <a:schemeClr val="tx1"/>
                </a:solidFill>
                <a:latin typeface="Tim es New Roman"/>
                <a:cs typeface="Times New Roman" pitchFamily="18" charset="0"/>
              </a:rPr>
              <a:t> </a:t>
            </a:r>
            <a:r>
              <a:rPr lang="en-US" sz="2400" b="1">
                <a:solidFill>
                  <a:schemeClr val="tx1"/>
                </a:solidFill>
                <a:latin typeface="Tim es New Roman"/>
              </a:rPr>
              <a:t>đã và đang diễn ra trong cuộc sống.</a:t>
            </a:r>
            <a:endParaRPr lang="vi-VN" sz="2400" b="1" dirty="0">
              <a:solidFill>
                <a:schemeClr val="tx1"/>
              </a:solidFill>
              <a:latin typeface="Tim es New Roman"/>
              <a:cs typeface="Times New Roman" pitchFamily="18" charset="0"/>
            </a:endParaRPr>
          </a:p>
        </p:txBody>
      </p:sp>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97839" y="2033795"/>
            <a:ext cx="293551" cy="25796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762802" y="2550574"/>
            <a:ext cx="293119" cy="256523"/>
          </a:xfrm>
          <a:prstGeom prst="rect">
            <a:avLst/>
          </a:prstGeom>
        </p:spPr>
      </p:pic>
      <p:pic>
        <p:nvPicPr>
          <p:cNvPr id="49" name="Pictur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48247" y="2811717"/>
            <a:ext cx="293194" cy="257655"/>
          </a:xfrm>
          <a:prstGeom prst="rect">
            <a:avLst/>
          </a:prstGeom>
        </p:spPr>
      </p:pic>
      <p:pic>
        <p:nvPicPr>
          <p:cNvPr id="53" name="Picture 5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74606" y="1879995"/>
            <a:ext cx="293194" cy="234555"/>
          </a:xfrm>
          <a:prstGeom prst="rect">
            <a:avLst/>
          </a:prstGeom>
        </p:spPr>
      </p:pic>
      <p:sp>
        <p:nvSpPr>
          <p:cNvPr id="17" name="TextBox 16"/>
          <p:cNvSpPr txBox="1"/>
          <p:nvPr/>
        </p:nvSpPr>
        <p:spPr>
          <a:xfrm>
            <a:off x="7771484" y="4861112"/>
            <a:ext cx="1295196" cy="346249"/>
          </a:xfrm>
          <a:prstGeom prst="rect">
            <a:avLst/>
          </a:prstGeom>
          <a:ln>
            <a:noFill/>
          </a:ln>
        </p:spPr>
        <p:style>
          <a:lnRef idx="2">
            <a:schemeClr val="dk1"/>
          </a:lnRef>
          <a:fillRef idx="1">
            <a:schemeClr val="lt1"/>
          </a:fillRef>
          <a:effectRef idx="0">
            <a:schemeClr val="dk1"/>
          </a:effectRef>
          <a:fontRef idx="minor">
            <a:schemeClr val="dk1"/>
          </a:fontRef>
        </p:style>
        <p:txBody>
          <a:bodyPr wrap="square" lIns="68580" tIns="34290" rIns="68580" bIns="34290" rtlCol="0">
            <a:spAutoFit/>
          </a:bodyPr>
          <a:lstStyle/>
          <a:p>
            <a:endParaRPr lang="en-US" dirty="0"/>
          </a:p>
        </p:txBody>
      </p:sp>
    </p:spTree>
    <p:extLst>
      <p:ext uri="{BB962C8B-B14F-4D97-AF65-F5344CB8AC3E}">
        <p14:creationId xmlns:p14="http://schemas.microsoft.com/office/powerpoint/2010/main" val="33003361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vol="100000">
                                        <p:cTn display="0" masterRel="sameClick">
                                          <p:stCondLst>
                                            <p:cond evt="begin" delay="0">
                                              <p:tn val="66"/>
                                            </p:cond>
                                          </p:stCondLst>
                                          <p:endCondLst>
                                            <p:cond evt="onStopAudio" delay="0">
                                              <p:tgtEl>
                                                <p:sldTgt/>
                                              </p:tgtEl>
                                            </p:cond>
                                          </p:endCondLst>
                                        </p:cTn>
                                        <p:tgtEl>
                                          <p:sndTgt r:embed="rId4" name="applause.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2826848"/>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010400" y="338689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3714043"/>
            <a:ext cx="390293" cy="762707"/>
          </a:xfrm>
          <a:prstGeom prst="rect">
            <a:avLst/>
          </a:prstGeom>
        </p:spPr>
      </p:pic>
      <p:sp>
        <p:nvSpPr>
          <p:cNvPr id="4" name="Snip Diagonal Corner Rectangle 3"/>
          <p:cNvSpPr/>
          <p:nvPr/>
        </p:nvSpPr>
        <p:spPr>
          <a:xfrm>
            <a:off x="533400" y="149902"/>
            <a:ext cx="7895046"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defRPr/>
            </a:pPr>
            <a:r>
              <a:rPr lang="en-US" sz="3200" b="1">
                <a:solidFill>
                  <a:srgbClr val="1403F7"/>
                </a:solidFill>
                <a:latin typeface="Tim es New Roman"/>
              </a:rPr>
              <a:t>Nội dung nào sau </a:t>
            </a:r>
            <a:r>
              <a:rPr lang="en-US" sz="3200" b="1" smtClean="0">
                <a:solidFill>
                  <a:srgbClr val="1403F7"/>
                </a:solidFill>
                <a:latin typeface="Tim es New Roman"/>
              </a:rPr>
              <a:t>đây</a:t>
            </a:r>
            <a:r>
              <a:rPr lang="en-US" sz="3200" b="1">
                <a:solidFill>
                  <a:srgbClr val="1403F7"/>
                </a:solidFill>
                <a:latin typeface="Tim es New Roman"/>
              </a:rPr>
              <a:t> phản ánh </a:t>
            </a:r>
            <a:r>
              <a:rPr lang="en-US" sz="3200" b="1" u="sng" smtClean="0">
                <a:solidFill>
                  <a:srgbClr val="1403F7"/>
                </a:solidFill>
                <a:latin typeface="Tim es New Roman"/>
              </a:rPr>
              <a:t>không đúng</a:t>
            </a:r>
            <a:r>
              <a:rPr lang="en-US" sz="3200" b="1" smtClean="0">
                <a:solidFill>
                  <a:srgbClr val="1403F7"/>
                </a:solidFill>
                <a:latin typeface="Tim es New Roman"/>
              </a:rPr>
              <a:t> </a:t>
            </a:r>
            <a:r>
              <a:rPr lang="en-US" sz="3200" b="1">
                <a:solidFill>
                  <a:srgbClr val="1403F7"/>
                </a:solidFill>
                <a:latin typeface="Tim es New Roman"/>
              </a:rPr>
              <a:t>ý nghĩa của việc học lịch </a:t>
            </a:r>
            <a:r>
              <a:rPr lang="en-US" sz="3200" b="1" smtClean="0">
                <a:solidFill>
                  <a:srgbClr val="1403F7"/>
                </a:solidFill>
                <a:latin typeface="Tim es New Roman"/>
              </a:rPr>
              <a:t>sử ?</a:t>
            </a:r>
            <a:endParaRPr lang="vi-VN" sz="3000" b="1" dirty="0">
              <a:solidFill>
                <a:srgbClr val="1403F7"/>
              </a:solidFill>
              <a:latin typeface="Tim es New Roman"/>
              <a:cs typeface="Times New Roman" pitchFamily="18" charset="0"/>
            </a:endParaRPr>
          </a:p>
        </p:txBody>
      </p:sp>
      <p:sp>
        <p:nvSpPr>
          <p:cNvPr id="26" name="Rectangle 25"/>
          <p:cNvSpPr/>
          <p:nvPr/>
        </p:nvSpPr>
        <p:spPr>
          <a:xfrm>
            <a:off x="799211" y="1582601"/>
            <a:ext cx="7975416"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en-US" sz="2400" b="1" dirty="0">
                <a:solidFill>
                  <a:schemeClr val="tx1"/>
                </a:solidFill>
                <a:latin typeface="Times New Roman" pitchFamily="18" charset="0"/>
                <a:cs typeface="Times New Roman" pitchFamily="18" charset="0"/>
              </a:rPr>
              <a:t>A</a:t>
            </a:r>
            <a:r>
              <a:rPr lang="en-US" sz="2400" b="1">
                <a:solidFill>
                  <a:schemeClr val="tx1"/>
                </a:solidFill>
                <a:latin typeface="Times New Roman" pitchFamily="18" charset="0"/>
                <a:cs typeface="Times New Roman" pitchFamily="18" charset="0"/>
              </a:rPr>
              <a:t>. </a:t>
            </a:r>
            <a:r>
              <a:rPr lang="en-US" sz="2400" b="1">
                <a:solidFill>
                  <a:schemeClr val="tx1"/>
                </a:solidFill>
                <a:latin typeface="Tim es New Roman"/>
              </a:rPr>
              <a:t>Học cho vui vì </a:t>
            </a:r>
            <a:r>
              <a:rPr lang="en-US" sz="2400" b="1" smtClean="0">
                <a:solidFill>
                  <a:schemeClr val="tx1"/>
                </a:solidFill>
                <a:latin typeface="Tim es New Roman"/>
              </a:rPr>
              <a:t>lịch </a:t>
            </a:r>
            <a:r>
              <a:rPr lang="en-US" sz="2400" b="1">
                <a:solidFill>
                  <a:schemeClr val="tx1"/>
                </a:solidFill>
                <a:latin typeface="Tim es New Roman"/>
              </a:rPr>
              <a:t>sử mang tính giải trí </a:t>
            </a:r>
            <a:r>
              <a:rPr lang="en-US" sz="2400" b="1" smtClean="0">
                <a:solidFill>
                  <a:schemeClr val="tx1"/>
                </a:solidFill>
                <a:latin typeface="Tim es New Roman"/>
              </a:rPr>
              <a:t>cao.</a:t>
            </a:r>
            <a:r>
              <a:rPr lang="vi-VN" sz="2400"/>
              <a:t> </a:t>
            </a:r>
            <a:endParaRPr lang="vi-VN" sz="2400" b="1" dirty="0">
              <a:solidFill>
                <a:schemeClr val="tx1"/>
              </a:solidFill>
              <a:latin typeface="Times New Roman" pitchFamily="18" charset="0"/>
              <a:cs typeface="Times New Roman" pitchFamily="18" charset="0"/>
            </a:endParaRPr>
          </a:p>
        </p:txBody>
      </p:sp>
      <p:sp>
        <p:nvSpPr>
          <p:cNvPr id="40" name="Cloud 39"/>
          <p:cNvSpPr/>
          <p:nvPr/>
        </p:nvSpPr>
        <p:spPr>
          <a:xfrm>
            <a:off x="-512509" y="367664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auto">
              <a:spcBef>
                <a:spcPts val="0"/>
              </a:spcBef>
              <a:spcAft>
                <a:spcPts val="0"/>
              </a:spcAft>
              <a:defRPr/>
            </a:pPr>
            <a:endParaRPr lang="vi-VN" sz="1400">
              <a:solidFill>
                <a:prstClr val="white"/>
              </a:solidFill>
              <a:latin typeface="Arial" panose="020B0604020202020204" pitchFamily="34" charset="0"/>
            </a:endParaRPr>
          </a:p>
        </p:txBody>
      </p:sp>
      <p:sp>
        <p:nvSpPr>
          <p:cNvPr id="41" name="Cloud 40"/>
          <p:cNvSpPr/>
          <p:nvPr/>
        </p:nvSpPr>
        <p:spPr>
          <a:xfrm>
            <a:off x="10224451" y="352687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auto">
              <a:spcBef>
                <a:spcPts val="0"/>
              </a:spcBef>
              <a:spcAft>
                <a:spcPts val="0"/>
              </a:spcAft>
              <a:defRPr/>
            </a:pPr>
            <a:endParaRPr lang="vi-VN" sz="1400">
              <a:solidFill>
                <a:prstClr val="white"/>
              </a:solidFill>
              <a:latin typeface="Arial" panose="020B0604020202020204" pitchFamily="34" charset="0"/>
            </a:endParaRPr>
          </a:p>
        </p:txBody>
      </p:sp>
      <p:sp>
        <p:nvSpPr>
          <p:cNvPr id="42" name="Rectangle 41"/>
          <p:cNvSpPr/>
          <p:nvPr/>
        </p:nvSpPr>
        <p:spPr>
          <a:xfrm>
            <a:off x="823372" y="3230400"/>
            <a:ext cx="7978658"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en-US" sz="2400" b="1" smtClean="0">
                <a:solidFill>
                  <a:schemeClr val="tx1"/>
                </a:solidFill>
              </a:rPr>
              <a:t>C</a:t>
            </a:r>
            <a:r>
              <a:rPr lang="vi-VN" sz="2400" b="1" smtClean="0">
                <a:solidFill>
                  <a:schemeClr val="tx1"/>
                </a:solidFill>
              </a:rPr>
              <a:t>.</a:t>
            </a:r>
            <a:r>
              <a:rPr lang="en-US" sz="2400" b="1" smtClean="0">
                <a:solidFill>
                  <a:schemeClr val="tx1"/>
                </a:solidFill>
              </a:rPr>
              <a:t> </a:t>
            </a:r>
            <a:r>
              <a:rPr lang="vi-VN" sz="2400" b="1">
                <a:solidFill>
                  <a:schemeClr val="tx1"/>
                </a:solidFill>
                <a:latin typeface="Tim es New Roman"/>
              </a:rPr>
              <a:t>Hiểu được tiến trình </a:t>
            </a:r>
            <a:r>
              <a:rPr lang="vi-VN" sz="2400" b="1" smtClean="0">
                <a:solidFill>
                  <a:schemeClr val="tx1"/>
                </a:solidFill>
                <a:latin typeface="Tim es New Roman"/>
              </a:rPr>
              <a:t>của </a:t>
            </a:r>
            <a:r>
              <a:rPr lang="vi-VN" sz="2400" b="1">
                <a:solidFill>
                  <a:schemeClr val="tx1"/>
                </a:solidFill>
                <a:latin typeface="Tim es New Roman"/>
              </a:rPr>
              <a:t>văn minh nhân loại.</a:t>
            </a:r>
            <a:endParaRPr lang="vi-VN" sz="2400" b="1" dirty="0">
              <a:solidFill>
                <a:schemeClr val="tx1"/>
              </a:solidFill>
              <a:latin typeface="Tim es New Roman"/>
              <a:cs typeface="Times New Roman" pitchFamily="18" charset="0"/>
            </a:endParaRPr>
          </a:p>
        </p:txBody>
      </p:sp>
      <p:sp>
        <p:nvSpPr>
          <p:cNvPr id="43" name="Rectangle 42"/>
          <p:cNvSpPr/>
          <p:nvPr/>
        </p:nvSpPr>
        <p:spPr>
          <a:xfrm>
            <a:off x="800824" y="2395798"/>
            <a:ext cx="7973803"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en-US" sz="2400" b="1" smtClean="0">
                <a:solidFill>
                  <a:schemeClr val="tx1"/>
                </a:solidFill>
                <a:cs typeface="Times New Roman" pitchFamily="18" charset="0"/>
              </a:rPr>
              <a:t>B</a:t>
            </a:r>
            <a:r>
              <a:rPr lang="vi-VN" sz="2400" b="1" smtClean="0">
                <a:solidFill>
                  <a:schemeClr val="tx1"/>
                </a:solidFill>
                <a:cs typeface="Times New Roman" pitchFamily="18" charset="0"/>
              </a:rPr>
              <a:t>.</a:t>
            </a:r>
            <a:r>
              <a:rPr lang="en-US" sz="2400" b="1" smtClean="0">
                <a:solidFill>
                  <a:schemeClr val="tx1"/>
                </a:solidFill>
                <a:cs typeface="Times New Roman" pitchFamily="18" charset="0"/>
              </a:rPr>
              <a:t> </a:t>
            </a:r>
            <a:r>
              <a:rPr lang="en-US" sz="2400" b="1">
                <a:solidFill>
                  <a:schemeClr val="tx1"/>
                </a:solidFill>
                <a:latin typeface="Tim es New Roman"/>
              </a:rPr>
              <a:t>R</a:t>
            </a:r>
            <a:r>
              <a:rPr lang="en-US" sz="2400" b="1" smtClean="0">
                <a:solidFill>
                  <a:schemeClr val="tx1"/>
                </a:solidFill>
                <a:latin typeface="Tim es New Roman"/>
              </a:rPr>
              <a:t>út </a:t>
            </a:r>
            <a:r>
              <a:rPr lang="en-US" sz="2400" b="1">
                <a:solidFill>
                  <a:schemeClr val="tx1"/>
                </a:solidFill>
                <a:latin typeface="Tim es New Roman"/>
              </a:rPr>
              <a:t>kinh nghiệm từ quá khứ phục vụ cho hiện tại</a:t>
            </a:r>
            <a:endParaRPr lang="vi-VN" sz="2400" b="1" dirty="0">
              <a:solidFill>
                <a:schemeClr val="tx1"/>
              </a:solidFill>
              <a:latin typeface="Tim es New Roman"/>
              <a:cs typeface="Times New Roman" pitchFamily="18" charset="0"/>
            </a:endParaRPr>
          </a:p>
        </p:txBody>
      </p:sp>
      <p:sp>
        <p:nvSpPr>
          <p:cNvPr id="44" name="Rectangle 43"/>
          <p:cNvSpPr/>
          <p:nvPr/>
        </p:nvSpPr>
        <p:spPr>
          <a:xfrm>
            <a:off x="823372" y="4112733"/>
            <a:ext cx="7978658"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vi-VN" sz="2400" b="1" dirty="0">
                <a:solidFill>
                  <a:schemeClr val="tx1"/>
                </a:solidFill>
                <a:cs typeface="Times New Roman" pitchFamily="18" charset="0"/>
              </a:rPr>
              <a:t>D</a:t>
            </a:r>
            <a:r>
              <a:rPr lang="vi-VN" sz="2400" b="1">
                <a:solidFill>
                  <a:schemeClr val="tx1"/>
                </a:solidFill>
                <a:cs typeface="Times New Roman" pitchFamily="18" charset="0"/>
              </a:rPr>
              <a:t>.</a:t>
            </a:r>
            <a:r>
              <a:rPr lang="en-US" sz="2400" b="1">
                <a:solidFill>
                  <a:schemeClr val="tx1"/>
                </a:solidFill>
                <a:cs typeface="Times New Roman" pitchFamily="18" charset="0"/>
              </a:rPr>
              <a:t> </a:t>
            </a:r>
            <a:r>
              <a:rPr lang="vi-VN" sz="2400" b="1">
                <a:solidFill>
                  <a:schemeClr val="tx1"/>
                </a:solidFill>
              </a:rPr>
              <a:t>Biết cội nguồn của tổ tiên, quê hương, đất nước.</a:t>
            </a:r>
            <a:endParaRPr lang="vi-VN" sz="2400" b="1" dirty="0">
              <a:solidFill>
                <a:schemeClr val="tx1"/>
              </a:solidFill>
              <a:latin typeface="Times New Roman" pitchFamily="18" charset="0"/>
              <a:cs typeface="Times New Roman"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8110774" y="1570679"/>
            <a:ext cx="663853" cy="531044"/>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8229492" y="2426373"/>
            <a:ext cx="603402" cy="528066"/>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78059" y="4136590"/>
            <a:ext cx="603557" cy="530398"/>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71070" y="3293288"/>
            <a:ext cx="603557" cy="530398"/>
          </a:xfrm>
          <a:prstGeom prst="rect">
            <a:avLst/>
          </a:prstGeom>
        </p:spPr>
      </p:pic>
      <p:sp>
        <p:nvSpPr>
          <p:cNvPr id="17" name="TextBox 16"/>
          <p:cNvSpPr txBox="1"/>
          <p:nvPr/>
        </p:nvSpPr>
        <p:spPr>
          <a:xfrm>
            <a:off x="7771484" y="4871198"/>
            <a:ext cx="1295196" cy="346249"/>
          </a:xfrm>
          <a:prstGeom prst="rect">
            <a:avLst/>
          </a:prstGeom>
          <a:ln>
            <a:noFill/>
          </a:ln>
        </p:spPr>
        <p:style>
          <a:lnRef idx="2">
            <a:schemeClr val="dk1"/>
          </a:lnRef>
          <a:fillRef idx="1">
            <a:schemeClr val="lt1"/>
          </a:fillRef>
          <a:effectRef idx="0">
            <a:schemeClr val="dk1"/>
          </a:effectRef>
          <a:fontRef idx="minor">
            <a:schemeClr val="dk1"/>
          </a:fontRef>
        </p:style>
        <p:txBody>
          <a:bodyPr wrap="square" lIns="68580" tIns="34290" rIns="68580" bIns="34290" rtlCol="0">
            <a:spAutoFit/>
          </a:bodyPr>
          <a:lstStyle/>
          <a:p>
            <a:endParaRPr lang="en-US" dirty="0"/>
          </a:p>
        </p:txBody>
      </p:sp>
    </p:spTree>
    <p:extLst>
      <p:ext uri="{BB962C8B-B14F-4D97-AF65-F5344CB8AC3E}">
        <p14:creationId xmlns:p14="http://schemas.microsoft.com/office/powerpoint/2010/main" val="635323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vol="93000">
                                        <p:cTn display="0" masterRel="sameClick">
                                          <p:stCondLst>
                                            <p:cond evt="begin" delay="0">
                                              <p:tn val="51"/>
                                            </p:cond>
                                          </p:stCondLst>
                                          <p:endCondLst>
                                            <p:cond evt="onStopAudio" delay="0">
                                              <p:tgtEl>
                                                <p:sldTgt/>
                                              </p:tgtEl>
                                            </p:cond>
                                          </p:endCondLst>
                                        </p:cTn>
                                        <p:tgtEl>
                                          <p:sndTgt r:embed="rId3" name="applause.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2826848"/>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010400" y="338689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3714043"/>
            <a:ext cx="390293" cy="762707"/>
          </a:xfrm>
          <a:prstGeom prst="rect">
            <a:avLst/>
          </a:prstGeom>
        </p:spPr>
      </p:pic>
      <p:sp>
        <p:nvSpPr>
          <p:cNvPr id="4" name="Snip Diagonal Corner Rectangle 3"/>
          <p:cNvSpPr/>
          <p:nvPr/>
        </p:nvSpPr>
        <p:spPr>
          <a:xfrm>
            <a:off x="533400" y="149902"/>
            <a:ext cx="7895046"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defRPr/>
            </a:pPr>
            <a:r>
              <a:rPr lang="en-US" sz="3200" b="1">
                <a:solidFill>
                  <a:srgbClr val="1403F7"/>
                </a:solidFill>
                <a:latin typeface="Tim es New Roman"/>
              </a:rPr>
              <a:t>Sự tích “Thánh Gióng” cho biết điều gì về lịch sử dân tộc Việt Nam?</a:t>
            </a:r>
            <a:endParaRPr lang="vi-VN" sz="3000" b="1" dirty="0">
              <a:solidFill>
                <a:srgbClr val="1403F7"/>
              </a:solidFill>
              <a:latin typeface="Tim es New Roman"/>
              <a:cs typeface="Times New Roman" pitchFamily="18" charset="0"/>
            </a:endParaRPr>
          </a:p>
        </p:txBody>
      </p:sp>
      <p:sp>
        <p:nvSpPr>
          <p:cNvPr id="26" name="Rectangle 25"/>
          <p:cNvSpPr/>
          <p:nvPr/>
        </p:nvSpPr>
        <p:spPr>
          <a:xfrm>
            <a:off x="812221" y="2393269"/>
            <a:ext cx="7975416"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en-US" sz="2400" b="1" smtClean="0">
                <a:solidFill>
                  <a:schemeClr val="tx1"/>
                </a:solidFill>
                <a:latin typeface="Times New Roman" pitchFamily="18" charset="0"/>
                <a:cs typeface="Times New Roman" pitchFamily="18" charset="0"/>
              </a:rPr>
              <a:t>B. </a:t>
            </a:r>
            <a:r>
              <a:rPr lang="en-US" sz="2400" b="1">
                <a:solidFill>
                  <a:schemeClr val="tx1"/>
                </a:solidFill>
                <a:latin typeface="Tim es New Roman"/>
              </a:rPr>
              <a:t>Truyền thống chống giặc ngoại xâm.</a:t>
            </a:r>
            <a:endParaRPr lang="vi-VN" sz="2400" b="1" dirty="0">
              <a:solidFill>
                <a:schemeClr val="tx1"/>
              </a:solidFill>
              <a:latin typeface="Tim es New Roman"/>
              <a:cs typeface="Times New Roman" pitchFamily="18" charset="0"/>
            </a:endParaRPr>
          </a:p>
        </p:txBody>
      </p:sp>
      <p:sp>
        <p:nvSpPr>
          <p:cNvPr id="40" name="Cloud 39"/>
          <p:cNvSpPr/>
          <p:nvPr/>
        </p:nvSpPr>
        <p:spPr>
          <a:xfrm>
            <a:off x="-512509" y="367664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auto">
              <a:spcBef>
                <a:spcPts val="0"/>
              </a:spcBef>
              <a:spcAft>
                <a:spcPts val="0"/>
              </a:spcAft>
              <a:defRPr/>
            </a:pPr>
            <a:endParaRPr lang="vi-VN" sz="1400">
              <a:solidFill>
                <a:prstClr val="white"/>
              </a:solidFill>
              <a:latin typeface="Arial" panose="020B0604020202020204" pitchFamily="34" charset="0"/>
            </a:endParaRPr>
          </a:p>
        </p:txBody>
      </p:sp>
      <p:sp>
        <p:nvSpPr>
          <p:cNvPr id="41" name="Cloud 40"/>
          <p:cNvSpPr/>
          <p:nvPr/>
        </p:nvSpPr>
        <p:spPr>
          <a:xfrm>
            <a:off x="10224451" y="352687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auto">
              <a:spcBef>
                <a:spcPts val="0"/>
              </a:spcBef>
              <a:spcAft>
                <a:spcPts val="0"/>
              </a:spcAft>
              <a:defRPr/>
            </a:pPr>
            <a:endParaRPr lang="vi-VN" sz="1400">
              <a:solidFill>
                <a:prstClr val="white"/>
              </a:solidFill>
              <a:latin typeface="Arial" panose="020B0604020202020204" pitchFamily="34" charset="0"/>
            </a:endParaRPr>
          </a:p>
        </p:txBody>
      </p:sp>
      <p:sp>
        <p:nvSpPr>
          <p:cNvPr id="42" name="Rectangle 41"/>
          <p:cNvSpPr/>
          <p:nvPr/>
        </p:nvSpPr>
        <p:spPr>
          <a:xfrm>
            <a:off x="823372" y="3230400"/>
            <a:ext cx="7978658"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en-US" sz="2400" b="1" smtClean="0">
                <a:solidFill>
                  <a:schemeClr val="tx1"/>
                </a:solidFill>
              </a:rPr>
              <a:t>C</a:t>
            </a:r>
            <a:r>
              <a:rPr lang="vi-VN" sz="2400" b="1" smtClean="0">
                <a:solidFill>
                  <a:schemeClr val="tx1"/>
                </a:solidFill>
              </a:rPr>
              <a:t>.</a:t>
            </a:r>
            <a:r>
              <a:rPr lang="en-US" sz="2400" b="1" smtClean="0">
                <a:solidFill>
                  <a:schemeClr val="tx1"/>
                </a:solidFill>
              </a:rPr>
              <a:t> </a:t>
            </a:r>
            <a:r>
              <a:rPr lang="en-US" sz="2400" b="1">
                <a:solidFill>
                  <a:schemeClr val="tx1"/>
                </a:solidFill>
                <a:latin typeface="Tim es New Roman"/>
              </a:rPr>
              <a:t>Quá trình chinh phục tự nhiên.</a:t>
            </a:r>
            <a:endParaRPr lang="vi-VN" sz="2400" b="1" dirty="0">
              <a:solidFill>
                <a:schemeClr val="tx1"/>
              </a:solidFill>
              <a:latin typeface="Tim es New Roman"/>
              <a:cs typeface="Times New Roman" pitchFamily="18" charset="0"/>
            </a:endParaRPr>
          </a:p>
        </p:txBody>
      </p:sp>
      <p:sp>
        <p:nvSpPr>
          <p:cNvPr id="43" name="Rectangle 42"/>
          <p:cNvSpPr/>
          <p:nvPr/>
        </p:nvSpPr>
        <p:spPr>
          <a:xfrm>
            <a:off x="774804" y="1566515"/>
            <a:ext cx="7973803"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en-US" sz="2400" b="1" smtClean="0">
                <a:solidFill>
                  <a:schemeClr val="tx1"/>
                </a:solidFill>
                <a:cs typeface="Times New Roman" pitchFamily="18" charset="0"/>
              </a:rPr>
              <a:t>A</a:t>
            </a:r>
            <a:r>
              <a:rPr lang="vi-VN" sz="2400" b="1" smtClean="0">
                <a:solidFill>
                  <a:schemeClr val="tx1"/>
                </a:solidFill>
                <a:cs typeface="Times New Roman" pitchFamily="18" charset="0"/>
              </a:rPr>
              <a:t>.</a:t>
            </a:r>
            <a:r>
              <a:rPr lang="en-US" sz="2400" b="1" smtClean="0">
                <a:solidFill>
                  <a:schemeClr val="tx1"/>
                </a:solidFill>
                <a:cs typeface="Times New Roman" pitchFamily="18" charset="0"/>
              </a:rPr>
              <a:t> </a:t>
            </a:r>
            <a:r>
              <a:rPr lang="en-US" sz="2400" b="1">
                <a:solidFill>
                  <a:schemeClr val="tx1"/>
                </a:solidFill>
                <a:latin typeface="Tim es New Roman"/>
              </a:rPr>
              <a:t>Nguồn gốc của dân tộc Việt Nam.</a:t>
            </a:r>
            <a:endParaRPr lang="vi-VN" sz="2400" b="1" dirty="0">
              <a:solidFill>
                <a:schemeClr val="tx1"/>
              </a:solidFill>
              <a:latin typeface="Tim es New Roman"/>
              <a:cs typeface="Times New Roman" pitchFamily="18" charset="0"/>
            </a:endParaRPr>
          </a:p>
        </p:txBody>
      </p:sp>
      <p:sp>
        <p:nvSpPr>
          <p:cNvPr id="44" name="Rectangle 43"/>
          <p:cNvSpPr/>
          <p:nvPr/>
        </p:nvSpPr>
        <p:spPr>
          <a:xfrm>
            <a:off x="823372" y="4112733"/>
            <a:ext cx="7978658"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defRPr/>
            </a:pPr>
            <a:r>
              <a:rPr lang="vi-VN" sz="2400" b="1" dirty="0">
                <a:solidFill>
                  <a:schemeClr val="tx1"/>
                </a:solidFill>
                <a:cs typeface="Times New Roman" pitchFamily="18" charset="0"/>
              </a:rPr>
              <a:t>D</a:t>
            </a:r>
            <a:r>
              <a:rPr lang="vi-VN" sz="2400" b="1">
                <a:solidFill>
                  <a:schemeClr val="tx1"/>
                </a:solidFill>
                <a:cs typeface="Times New Roman" pitchFamily="18" charset="0"/>
              </a:rPr>
              <a:t>.</a:t>
            </a:r>
            <a:r>
              <a:rPr lang="en-US" sz="2400" b="1">
                <a:solidFill>
                  <a:schemeClr val="tx1"/>
                </a:solidFill>
                <a:cs typeface="Times New Roman" pitchFamily="18" charset="0"/>
              </a:rPr>
              <a:t> </a:t>
            </a:r>
            <a:r>
              <a:rPr lang="vi-VN" sz="2400" b="1">
                <a:solidFill>
                  <a:schemeClr val="tx1"/>
                </a:solidFill>
                <a:latin typeface="Tim es New Roman"/>
              </a:rPr>
              <a:t> Truyền thống tôn sư trọng đạo.</a:t>
            </a:r>
            <a:endParaRPr lang="vi-VN" sz="2400" b="1" dirty="0">
              <a:solidFill>
                <a:schemeClr val="tx1"/>
              </a:solidFill>
              <a:latin typeface="Tim es New Roman"/>
              <a:cs typeface="Times New Roman"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8110774" y="2416803"/>
            <a:ext cx="663853" cy="531044"/>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8184235" y="1648414"/>
            <a:ext cx="603402" cy="528066"/>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78059" y="4136590"/>
            <a:ext cx="603557" cy="530398"/>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71070" y="3293288"/>
            <a:ext cx="603557" cy="530398"/>
          </a:xfrm>
          <a:prstGeom prst="rect">
            <a:avLst/>
          </a:prstGeom>
        </p:spPr>
      </p:pic>
      <p:sp>
        <p:nvSpPr>
          <p:cNvPr id="17" name="TextBox 16"/>
          <p:cNvSpPr txBox="1"/>
          <p:nvPr/>
        </p:nvSpPr>
        <p:spPr>
          <a:xfrm>
            <a:off x="7771484" y="4871198"/>
            <a:ext cx="1295196" cy="346249"/>
          </a:xfrm>
          <a:prstGeom prst="rect">
            <a:avLst/>
          </a:prstGeom>
          <a:ln>
            <a:noFill/>
          </a:ln>
        </p:spPr>
        <p:style>
          <a:lnRef idx="2">
            <a:schemeClr val="dk1"/>
          </a:lnRef>
          <a:fillRef idx="1">
            <a:schemeClr val="lt1"/>
          </a:fillRef>
          <a:effectRef idx="0">
            <a:schemeClr val="dk1"/>
          </a:effectRef>
          <a:fontRef idx="minor">
            <a:schemeClr val="dk1"/>
          </a:fontRef>
        </p:style>
        <p:txBody>
          <a:bodyPr wrap="square" lIns="68580" tIns="34290" rIns="68580" bIns="34290" rtlCol="0">
            <a:spAutoFit/>
          </a:bodyPr>
          <a:lstStyle/>
          <a:p>
            <a:endParaRPr lang="en-US" dirty="0"/>
          </a:p>
        </p:txBody>
      </p:sp>
    </p:spTree>
    <p:extLst>
      <p:ext uri="{BB962C8B-B14F-4D97-AF65-F5344CB8AC3E}">
        <p14:creationId xmlns:p14="http://schemas.microsoft.com/office/powerpoint/2010/main" val="2816012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vol="93000">
                                        <p:cTn display="0" masterRel="sameClick">
                                          <p:stCondLst>
                                            <p:cond evt="begin" delay="0">
                                              <p:tn val="51"/>
                                            </p:cond>
                                          </p:stCondLst>
                                          <p:endCondLst>
                                            <p:cond evt="onStopAudio" delay="0">
                                              <p:tgtEl>
                                                <p:sldTgt/>
                                              </p:tgtEl>
                                            </p:cond>
                                          </p:endCondLst>
                                        </p:cTn>
                                        <p:tgtEl>
                                          <p:sndTgt r:embed="rId3" name="applause.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srcRect/>
          <a:stretch>
            <a:fillRect/>
          </a:stretch>
        </p:blipFill>
        <p:spPr bwMode="auto">
          <a:xfrm>
            <a:off x="85725" y="57150"/>
            <a:ext cx="1066800" cy="800100"/>
          </a:xfrm>
          <a:prstGeom prst="rect">
            <a:avLst/>
          </a:prstGeom>
          <a:noFill/>
          <a:ln w="9525">
            <a:noFill/>
            <a:round/>
            <a:headEnd/>
            <a:tailEnd/>
          </a:ln>
        </p:spPr>
      </p:pic>
      <p:sp>
        <p:nvSpPr>
          <p:cNvPr id="10" name="Rectangle 9"/>
          <p:cNvSpPr/>
          <p:nvPr/>
        </p:nvSpPr>
        <p:spPr>
          <a:xfrm>
            <a:off x="242038" y="1809750"/>
            <a:ext cx="8597162" cy="1143000"/>
          </a:xfrm>
          <a:prstGeom prst="rect">
            <a:avLst/>
          </a:prstGeom>
          <a:solidFill>
            <a:schemeClr val="bg1">
              <a:lumMod val="95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err="1" smtClean="0">
                <a:solidFill>
                  <a:srgbClr val="1403F7"/>
                </a:solidFill>
                <a:latin typeface="Times New Roman" pitchFamily="18" charset="0"/>
                <a:cs typeface="Times New Roman" pitchFamily="18" charset="0"/>
              </a:rPr>
              <a:t>Hỏi</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Tại</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sao</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tư</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liệu</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gốc</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lại</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có</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giá</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trị</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lịch</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sử</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xác</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thực</a:t>
            </a:r>
            <a:r>
              <a:rPr lang="en-US" sz="3500" b="1" dirty="0" smtClean="0">
                <a:solidFill>
                  <a:srgbClr val="1403F7"/>
                </a:solidFill>
                <a:latin typeface="Times New Roman" pitchFamily="18" charset="0"/>
                <a:cs typeface="Times New Roman" pitchFamily="18" charset="0"/>
              </a:rPr>
              <a:t> </a:t>
            </a:r>
            <a:r>
              <a:rPr lang="en-US" sz="3500" b="1" dirty="0" err="1" smtClean="0">
                <a:solidFill>
                  <a:srgbClr val="1403F7"/>
                </a:solidFill>
                <a:latin typeface="Times New Roman" pitchFamily="18" charset="0"/>
                <a:cs typeface="Times New Roman" pitchFamily="18" charset="0"/>
              </a:rPr>
              <a:t>nhất</a:t>
            </a:r>
            <a:r>
              <a:rPr lang="en-US" sz="3500" b="1" dirty="0" smtClean="0">
                <a:solidFill>
                  <a:srgbClr val="1403F7"/>
                </a:solidFill>
                <a:latin typeface="Times New Roman" pitchFamily="18" charset="0"/>
                <a:cs typeface="Times New Roman" pitchFamily="18" charset="0"/>
              </a:rPr>
              <a:t> ?</a:t>
            </a:r>
            <a:endParaRPr lang="en-US" sz="3500" b="1" dirty="0">
              <a:solidFill>
                <a:srgbClr val="1403F7"/>
              </a:solidFill>
              <a:latin typeface="Times New Roman" pitchFamily="18" charset="0"/>
              <a:cs typeface="Times New Roman" pitchFamily="18" charset="0"/>
            </a:endParaRPr>
          </a:p>
        </p:txBody>
      </p:sp>
      <p:sp>
        <p:nvSpPr>
          <p:cNvPr id="11" name="Rectangle 10"/>
          <p:cNvSpPr/>
          <p:nvPr/>
        </p:nvSpPr>
        <p:spPr>
          <a:xfrm>
            <a:off x="152400" y="3257550"/>
            <a:ext cx="8839200" cy="137160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000" b="1" u="sng" dirty="0" smtClean="0">
                <a:solidFill>
                  <a:srgbClr val="002060"/>
                </a:solidFill>
                <a:latin typeface="+mj-lt"/>
              </a:rPr>
              <a:t>Đáp án:</a:t>
            </a:r>
            <a:r>
              <a:rPr lang="vi-VN" sz="3000" b="1" dirty="0" smtClean="0">
                <a:solidFill>
                  <a:srgbClr val="002060"/>
                </a:solidFill>
                <a:latin typeface="+mj-lt"/>
              </a:rPr>
              <a:t> </a:t>
            </a:r>
            <a:r>
              <a:rPr lang="vi-VN" sz="3000" b="1" dirty="0" smtClean="0">
                <a:solidFill>
                  <a:schemeClr val="tx1"/>
                </a:solidFill>
                <a:latin typeface="+mj-lt"/>
              </a:rPr>
              <a:t>vì đây là loại tư liệu liên quan trực tiếp đến sự kiện, phản ánh sự kiện ấy 1 cách đáng tin cậy</a:t>
            </a:r>
            <a:r>
              <a:rPr lang="vi-VN" sz="3200" b="1" dirty="0" smtClean="0">
                <a:solidFill>
                  <a:schemeClr val="tx1"/>
                </a:solidFill>
                <a:latin typeface="+mj-lt"/>
              </a:rPr>
              <a:t>.  </a:t>
            </a:r>
            <a:endParaRPr lang="vi-VN" sz="3200" b="1" dirty="0">
              <a:solidFill>
                <a:schemeClr val="tx1"/>
              </a:solidFill>
              <a:latin typeface="+mj-lt"/>
            </a:endParaRPr>
          </a:p>
        </p:txBody>
      </p:sp>
      <p:sp>
        <p:nvSpPr>
          <p:cNvPr id="8" name="Horizontal Scroll 7"/>
          <p:cNvSpPr/>
          <p:nvPr/>
        </p:nvSpPr>
        <p:spPr>
          <a:xfrm>
            <a:off x="1457325" y="-19050"/>
            <a:ext cx="7000875" cy="876300"/>
          </a:xfrm>
          <a:prstGeom prst="horizontalScroll">
            <a:avLst/>
          </a:prstGeom>
          <a:solidFill>
            <a:srgbClr val="11F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smtClean="0">
              <a:solidFill>
                <a:srgbClr val="0070C0"/>
              </a:solidFill>
              <a:latin typeface="+mj-lt"/>
            </a:endParaRPr>
          </a:p>
          <a:p>
            <a:pPr algn="ctr">
              <a:spcBef>
                <a:spcPts val="0"/>
              </a:spcBef>
              <a:spcAft>
                <a:spcPts val="1200"/>
              </a:spcAft>
            </a:pPr>
            <a:r>
              <a:rPr lang="vi-VN" sz="4000" b="1" dirty="0" smtClean="0">
                <a:solidFill>
                  <a:srgbClr val="0070C0"/>
                </a:solidFill>
                <a:latin typeface="+mj-lt"/>
              </a:rPr>
              <a:t>Bài </a:t>
            </a:r>
            <a:r>
              <a:rPr lang="vi-VN" sz="4000" b="1" dirty="0">
                <a:solidFill>
                  <a:srgbClr val="0070C0"/>
                </a:solidFill>
                <a:latin typeface="+mj-lt"/>
              </a:rPr>
              <a:t>1: </a:t>
            </a:r>
            <a:r>
              <a:rPr lang="vi-VN" sz="4000" b="1" dirty="0">
                <a:solidFill>
                  <a:srgbClr val="FF0000"/>
                </a:solidFill>
                <a:latin typeface="+mj-lt"/>
                <a:cs typeface="Times New Roman" pitchFamily="18" charset="0"/>
              </a:rPr>
              <a:t>LỊCH SỬ LÀ GÌ </a:t>
            </a:r>
            <a:r>
              <a:rPr lang="en-US" sz="4000" b="1" dirty="0">
                <a:solidFill>
                  <a:srgbClr val="FF0000"/>
                </a:solidFill>
                <a:latin typeface="+mj-lt"/>
                <a:cs typeface="Times New Roman" pitchFamily="18" charset="0"/>
              </a:rPr>
              <a:t>?</a:t>
            </a:r>
          </a:p>
          <a:p>
            <a:pPr algn="ctr"/>
            <a:endParaRPr lang="vi-VN" dirty="0"/>
          </a:p>
        </p:txBody>
      </p:sp>
      <p:sp>
        <p:nvSpPr>
          <p:cNvPr id="7" name="Rectangle 6"/>
          <p:cNvSpPr/>
          <p:nvPr/>
        </p:nvSpPr>
        <p:spPr>
          <a:xfrm>
            <a:off x="152400" y="971550"/>
            <a:ext cx="8001000" cy="533400"/>
          </a:xfrm>
          <a:prstGeom prst="rect">
            <a:avLst/>
          </a:prstGeom>
          <a:solidFill>
            <a:schemeClr val="bg2"/>
          </a:solidFill>
          <a:effectLst>
            <a:innerShdw blurRad="63500" dist="50800" dir="2700000">
              <a:prstClr val="black">
                <a:alpha val="50000"/>
              </a:prstClr>
            </a:innerShdw>
          </a:effectLst>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500" b="1" kern="1200" dirty="0" smtClean="0">
                <a:solidFill>
                  <a:srgbClr val="FF0000"/>
                </a:solidFill>
                <a:latin typeface="Times New Roman" panose="02020603050405020304" pitchFamily="18" charset="0"/>
                <a:cs typeface="Times New Roman" panose="02020603050405020304" pitchFamily="18" charset="0"/>
              </a:rPr>
              <a:t>I</a:t>
            </a:r>
            <a:r>
              <a:rPr lang="en-US" sz="2500" b="1" dirty="0" smtClean="0">
                <a:solidFill>
                  <a:srgbClr val="FF0000"/>
                </a:solidFill>
                <a:latin typeface="Times New Roman" panose="02020603050405020304" pitchFamily="18" charset="0"/>
                <a:cs typeface="Times New Roman" panose="02020603050405020304" pitchFamily="18" charset="0"/>
              </a:rPr>
              <a:t>II. KHÁM PHÁ QUÁ KHỨ TỪ CÁC NGUỒN SỬ LIỆU</a:t>
            </a:r>
            <a:endParaRPr lang="vi-VN" sz="2500" b="1" kern="1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980936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76200" y="1509177"/>
            <a:ext cx="8991600" cy="1708160"/>
          </a:xfrm>
          <a:prstGeom prst="rect">
            <a:avLst/>
          </a:prstGeom>
          <a:solidFill>
            <a:schemeClr val="bg1"/>
          </a:solidFill>
          <a:ln w="9525">
            <a:noFill/>
            <a:miter lim="800000"/>
            <a:headEnd/>
            <a:tailEnd/>
          </a:ln>
          <a:effectLst>
            <a:innerShdw blurRad="63500" dist="50800" dir="5400000">
              <a:prstClr val="black">
                <a:alpha val="50000"/>
              </a:prstClr>
            </a:innerShdw>
          </a:effectLst>
          <a:scene3d>
            <a:camera prst="orthographicFront"/>
            <a:lightRig rig="threePt" dir="t"/>
          </a:scene3d>
          <a:sp3d>
            <a:bevelT w="139700" h="139700" prst="divot"/>
          </a:sp3d>
        </p:spPr>
        <p:txBody>
          <a:bodyPr>
            <a:spAutoFit/>
          </a:bodyPr>
          <a:lstStyle/>
          <a:p>
            <a:r>
              <a:rPr lang="en-US" sz="2800" b="1" dirty="0" smtClean="0">
                <a:solidFill>
                  <a:srgbClr val="007434"/>
                </a:solidFill>
                <a:latin typeface="Times New Roman" pitchFamily="18" charset="0"/>
                <a:cs typeface="Times New Roman" pitchFamily="18" charset="0"/>
              </a:rPr>
              <a:t>1</a:t>
            </a:r>
            <a:r>
              <a:rPr lang="en-US" sz="3500" b="1" dirty="0">
                <a:solidFill>
                  <a:srgbClr val="007434"/>
                </a:solidFill>
                <a:latin typeface="Times New Roman" pitchFamily="18" charset="0"/>
                <a:cs typeface="Times New Roman" pitchFamily="18" charset="0"/>
              </a:rPr>
              <a:t>.</a:t>
            </a:r>
            <a:r>
              <a:rPr lang="vi-VN" sz="3500" b="1" dirty="0" smtClean="0">
                <a:solidFill>
                  <a:srgbClr val="007434"/>
                </a:solidFill>
                <a:latin typeface="Times New Roman" pitchFamily="18" charset="0"/>
                <a:cs typeface="Times New Roman" pitchFamily="18" charset="0"/>
              </a:rPr>
              <a:t> </a:t>
            </a:r>
            <a:r>
              <a:rPr lang="vi-VN" sz="3500" b="1" dirty="0">
                <a:solidFill>
                  <a:srgbClr val="007434"/>
                </a:solidFill>
                <a:latin typeface="Times New Roman" pitchFamily="18" charset="0"/>
                <a:cs typeface="Times New Roman" pitchFamily="18" charset="0"/>
              </a:rPr>
              <a:t>Tại sao cần thiết phải học môn lịch </a:t>
            </a:r>
            <a:r>
              <a:rPr lang="vi-VN" sz="3500" b="1" dirty="0" smtClean="0">
                <a:solidFill>
                  <a:srgbClr val="007434"/>
                </a:solidFill>
                <a:latin typeface="Times New Roman" pitchFamily="18" charset="0"/>
                <a:cs typeface="Times New Roman" pitchFamily="18" charset="0"/>
              </a:rPr>
              <a:t>sử ?</a:t>
            </a:r>
            <a:endParaRPr lang="vi-VN" sz="3500" b="1" dirty="0">
              <a:solidFill>
                <a:srgbClr val="007434"/>
              </a:solidFill>
              <a:latin typeface="Times New Roman" pitchFamily="18" charset="0"/>
              <a:cs typeface="Times New Roman" pitchFamily="18" charset="0"/>
            </a:endParaRPr>
          </a:p>
          <a:p>
            <a:r>
              <a:rPr lang="en-US" sz="3500" b="1" dirty="0">
                <a:solidFill>
                  <a:srgbClr val="007434"/>
                </a:solidFill>
                <a:latin typeface="Times New Roman" pitchFamily="18" charset="0"/>
                <a:cs typeface="Times New Roman" pitchFamily="18" charset="0"/>
              </a:rPr>
              <a:t> </a:t>
            </a:r>
            <a:endParaRPr lang="en-US" sz="3500" b="1" dirty="0" smtClean="0">
              <a:solidFill>
                <a:srgbClr val="007434"/>
              </a:solidFill>
              <a:latin typeface="Times New Roman" pitchFamily="18" charset="0"/>
              <a:cs typeface="Times New Roman" pitchFamily="18" charset="0"/>
            </a:endParaRPr>
          </a:p>
          <a:p>
            <a:r>
              <a:rPr lang="en-US" sz="3500" b="1" dirty="0" smtClean="0">
                <a:solidFill>
                  <a:srgbClr val="007434"/>
                </a:solidFill>
                <a:latin typeface="Times New Roman" pitchFamily="18" charset="0"/>
                <a:cs typeface="Times New Roman" pitchFamily="18" charset="0"/>
              </a:rPr>
              <a:t>2</a:t>
            </a:r>
            <a:r>
              <a:rPr lang="en-US" sz="3500" b="1" dirty="0">
                <a:solidFill>
                  <a:srgbClr val="007434"/>
                </a:solidFill>
                <a:latin typeface="Times New Roman" pitchFamily="18" charset="0"/>
                <a:cs typeface="Times New Roman" pitchFamily="18" charset="0"/>
              </a:rPr>
              <a:t>.</a:t>
            </a:r>
            <a:r>
              <a:rPr lang="en-US" sz="3500" b="1" dirty="0" smtClean="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Căn</a:t>
            </a:r>
            <a:r>
              <a:rPr lang="en-US" sz="3500" b="1" dirty="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cứ</a:t>
            </a:r>
            <a:r>
              <a:rPr lang="en-US" sz="3500" b="1" dirty="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vào</a:t>
            </a:r>
            <a:r>
              <a:rPr lang="en-US" sz="3500" b="1" dirty="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đâu</a:t>
            </a:r>
            <a:r>
              <a:rPr lang="en-US" sz="3500" b="1" dirty="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để</a:t>
            </a:r>
            <a:r>
              <a:rPr lang="en-US" sz="3500" b="1" dirty="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biết</a:t>
            </a:r>
            <a:r>
              <a:rPr lang="en-US" sz="3500" b="1" dirty="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và</a:t>
            </a:r>
            <a:r>
              <a:rPr lang="en-US" sz="3500" b="1" dirty="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dựng</a:t>
            </a:r>
            <a:r>
              <a:rPr lang="en-US" sz="3500" b="1" dirty="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lại</a:t>
            </a:r>
            <a:r>
              <a:rPr lang="en-US" sz="3500" b="1" dirty="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lịch</a:t>
            </a:r>
            <a:r>
              <a:rPr lang="en-US" sz="3500" b="1" dirty="0">
                <a:solidFill>
                  <a:srgbClr val="007434"/>
                </a:solidFill>
                <a:latin typeface="Times New Roman" pitchFamily="18" charset="0"/>
                <a:cs typeface="Times New Roman" pitchFamily="18" charset="0"/>
              </a:rPr>
              <a:t> </a:t>
            </a:r>
            <a:r>
              <a:rPr lang="en-US" sz="3500" b="1" dirty="0" err="1" smtClean="0">
                <a:solidFill>
                  <a:srgbClr val="007434"/>
                </a:solidFill>
                <a:latin typeface="Times New Roman" pitchFamily="18" charset="0"/>
                <a:cs typeface="Times New Roman" pitchFamily="18" charset="0"/>
              </a:rPr>
              <a:t>sử</a:t>
            </a:r>
            <a:r>
              <a:rPr lang="en-US" sz="3500" b="1" dirty="0" smtClean="0">
                <a:solidFill>
                  <a:srgbClr val="007434"/>
                </a:solidFill>
                <a:latin typeface="Times New Roman" pitchFamily="18" charset="0"/>
                <a:cs typeface="Times New Roman" pitchFamily="18" charset="0"/>
              </a:rPr>
              <a:t> ?</a:t>
            </a:r>
            <a:endParaRPr lang="en-US" sz="3500" b="1" dirty="0">
              <a:solidFill>
                <a:srgbClr val="007434"/>
              </a:solidFill>
              <a:latin typeface="Times New Roman" pitchFamily="18" charset="0"/>
              <a:cs typeface="Times New Roman" pitchFamily="18" charset="0"/>
            </a:endParaRPr>
          </a:p>
        </p:txBody>
      </p:sp>
      <p:sp>
        <p:nvSpPr>
          <p:cNvPr id="3" name="TextBox 2"/>
          <p:cNvSpPr txBox="1"/>
          <p:nvPr/>
        </p:nvSpPr>
        <p:spPr>
          <a:xfrm>
            <a:off x="1828800" y="112752"/>
            <a:ext cx="5486400" cy="861774"/>
          </a:xfrm>
          <a:prstGeom prst="rect">
            <a:avLst/>
          </a:prstGeom>
          <a:solidFill>
            <a:schemeClr val="bg2"/>
          </a:solidFill>
          <a:effectLst>
            <a:innerShdw blurRad="114300">
              <a:prstClr val="black"/>
            </a:innerShdw>
          </a:effectLst>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sz="5000" b="1" dirty="0" err="1">
                <a:solidFill>
                  <a:srgbClr val="FF0000"/>
                </a:solidFill>
                <a:latin typeface="Times New Roman" pitchFamily="18" charset="0"/>
                <a:cs typeface="Times New Roman" pitchFamily="18" charset="0"/>
              </a:rPr>
              <a:t>Luyện</a:t>
            </a:r>
            <a:r>
              <a:rPr lang="en-US" sz="5000" b="1" dirty="0">
                <a:solidFill>
                  <a:srgbClr val="FF0000"/>
                </a:solidFill>
                <a:latin typeface="Times New Roman" pitchFamily="18" charset="0"/>
                <a:cs typeface="Times New Roman" pitchFamily="18" charset="0"/>
              </a:rPr>
              <a:t> </a:t>
            </a:r>
            <a:r>
              <a:rPr lang="en-US" sz="5000" b="1" dirty="0" err="1">
                <a:solidFill>
                  <a:srgbClr val="FF0000"/>
                </a:solidFill>
                <a:latin typeface="Times New Roman" pitchFamily="18" charset="0"/>
                <a:cs typeface="Times New Roman" pitchFamily="18" charset="0"/>
              </a:rPr>
              <a:t>tập</a:t>
            </a:r>
            <a:endParaRPr lang="en-US" sz="5000" b="1" dirty="0">
              <a:solidFill>
                <a:srgbClr val="FF0000"/>
              </a:solidFill>
              <a:latin typeface="Times New Roman" pitchFamily="18" charset="0"/>
              <a:cs typeface="Times New Roman" pitchFamily="18" charset="0"/>
            </a:endParaRPr>
          </a:p>
        </p:txBody>
      </p:sp>
      <p:pic>
        <p:nvPicPr>
          <p:cNvPr id="3074" name="Picture 2" descr="C:\Users\Administrator\Desktop\0000000857-tre-em-mam-non-cau-be-hoc-tap-tai-hinh-png-33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28600" y="144961"/>
            <a:ext cx="914400" cy="9789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76200" y="1509177"/>
            <a:ext cx="8991600" cy="630942"/>
          </a:xfrm>
          <a:prstGeom prst="rect">
            <a:avLst/>
          </a:prstGeom>
          <a:solidFill>
            <a:schemeClr val="bg1"/>
          </a:solidFill>
          <a:ln w="9525">
            <a:noFill/>
            <a:miter lim="800000"/>
            <a:headEnd/>
            <a:tailEnd/>
          </a:ln>
          <a:effectLst>
            <a:innerShdw blurRad="63500" dist="50800" dir="5400000">
              <a:prstClr val="black">
                <a:alpha val="50000"/>
              </a:prstClr>
            </a:innerShdw>
          </a:effectLst>
          <a:scene3d>
            <a:camera prst="orthographicFront"/>
            <a:lightRig rig="threePt" dir="t"/>
          </a:scene3d>
          <a:sp3d>
            <a:bevelT w="139700" h="139700" prst="divot"/>
          </a:sp3d>
        </p:spPr>
        <p:txBody>
          <a:bodyPr>
            <a:spAutoFit/>
          </a:bodyPr>
          <a:lstStyle/>
          <a:p>
            <a:r>
              <a:rPr lang="en-US" sz="3200" b="1" dirty="0" smtClean="0">
                <a:solidFill>
                  <a:srgbClr val="007434"/>
                </a:solidFill>
                <a:latin typeface="Times New Roman" pitchFamily="18" charset="0"/>
                <a:cs typeface="Times New Roman" pitchFamily="18" charset="0"/>
              </a:rPr>
              <a:t> </a:t>
            </a:r>
            <a:r>
              <a:rPr lang="en-US" sz="3500" b="1" dirty="0" smtClean="0">
                <a:solidFill>
                  <a:srgbClr val="007434"/>
                </a:solidFill>
                <a:latin typeface="Times New Roman" pitchFamily="18" charset="0"/>
                <a:cs typeface="Times New Roman" pitchFamily="18" charset="0"/>
              </a:rPr>
              <a:t>1</a:t>
            </a:r>
            <a:r>
              <a:rPr lang="en-US" sz="3500" b="1" dirty="0">
                <a:solidFill>
                  <a:srgbClr val="007434"/>
                </a:solidFill>
                <a:latin typeface="Times New Roman" pitchFamily="18" charset="0"/>
                <a:cs typeface="Times New Roman" pitchFamily="18" charset="0"/>
              </a:rPr>
              <a:t>.</a:t>
            </a:r>
            <a:r>
              <a:rPr lang="vi-VN" sz="3500" b="1" dirty="0" smtClean="0">
                <a:solidFill>
                  <a:srgbClr val="007434"/>
                </a:solidFill>
                <a:latin typeface="Times New Roman" pitchFamily="18" charset="0"/>
                <a:cs typeface="Times New Roman" pitchFamily="18" charset="0"/>
              </a:rPr>
              <a:t> </a:t>
            </a:r>
            <a:r>
              <a:rPr lang="vi-VN" sz="3500" b="1" dirty="0">
                <a:solidFill>
                  <a:srgbClr val="007434"/>
                </a:solidFill>
                <a:latin typeface="Times New Roman" pitchFamily="18" charset="0"/>
                <a:cs typeface="Times New Roman" pitchFamily="18" charset="0"/>
              </a:rPr>
              <a:t>Tại sao cần thiết phải học môn lịch </a:t>
            </a:r>
            <a:r>
              <a:rPr lang="vi-VN" sz="3500" b="1" dirty="0" smtClean="0">
                <a:solidFill>
                  <a:srgbClr val="007434"/>
                </a:solidFill>
                <a:latin typeface="Times New Roman" pitchFamily="18" charset="0"/>
                <a:cs typeface="Times New Roman" pitchFamily="18" charset="0"/>
              </a:rPr>
              <a:t>sử ?</a:t>
            </a:r>
            <a:endParaRPr lang="vi-VN" sz="3500" b="1" dirty="0">
              <a:solidFill>
                <a:srgbClr val="007434"/>
              </a:solidFill>
              <a:latin typeface="Times New Roman" pitchFamily="18" charset="0"/>
              <a:cs typeface="Times New Roman" pitchFamily="18" charset="0"/>
            </a:endParaRPr>
          </a:p>
        </p:txBody>
      </p:sp>
      <p:sp>
        <p:nvSpPr>
          <p:cNvPr id="3" name="TextBox 2"/>
          <p:cNvSpPr txBox="1"/>
          <p:nvPr/>
        </p:nvSpPr>
        <p:spPr>
          <a:xfrm>
            <a:off x="1828800" y="112752"/>
            <a:ext cx="5486400" cy="861774"/>
          </a:xfrm>
          <a:prstGeom prst="rect">
            <a:avLst/>
          </a:prstGeom>
          <a:solidFill>
            <a:schemeClr val="bg2"/>
          </a:solidFill>
          <a:effectLst>
            <a:innerShdw blurRad="114300">
              <a:prstClr val="black"/>
            </a:innerShdw>
          </a:effectLst>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sz="5000" b="1" dirty="0" err="1">
                <a:solidFill>
                  <a:srgbClr val="FF0000"/>
                </a:solidFill>
                <a:latin typeface="Times New Roman" pitchFamily="18" charset="0"/>
                <a:cs typeface="Times New Roman" pitchFamily="18" charset="0"/>
              </a:rPr>
              <a:t>Luyện</a:t>
            </a:r>
            <a:r>
              <a:rPr lang="en-US" sz="5000" b="1" dirty="0">
                <a:solidFill>
                  <a:srgbClr val="FF0000"/>
                </a:solidFill>
                <a:latin typeface="Times New Roman" pitchFamily="18" charset="0"/>
                <a:cs typeface="Times New Roman" pitchFamily="18" charset="0"/>
              </a:rPr>
              <a:t> </a:t>
            </a:r>
            <a:r>
              <a:rPr lang="en-US" sz="5000" b="1" dirty="0" err="1">
                <a:solidFill>
                  <a:srgbClr val="FF0000"/>
                </a:solidFill>
                <a:latin typeface="Times New Roman" pitchFamily="18" charset="0"/>
                <a:cs typeface="Times New Roman" pitchFamily="18" charset="0"/>
              </a:rPr>
              <a:t>tập</a:t>
            </a:r>
            <a:endParaRPr lang="en-US" sz="5000" b="1" dirty="0">
              <a:solidFill>
                <a:srgbClr val="FF0000"/>
              </a:solidFill>
              <a:latin typeface="Times New Roman" pitchFamily="18" charset="0"/>
              <a:cs typeface="Times New Roman" pitchFamily="18" charset="0"/>
            </a:endParaRPr>
          </a:p>
        </p:txBody>
      </p:sp>
      <p:pic>
        <p:nvPicPr>
          <p:cNvPr id="3074" name="Picture 2" descr="C:\Users\Administrator\Desktop\0000000857-tre-em-mam-non-cau-be-hoc-tap-tai-hinh-png-33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28600" y="144961"/>
            <a:ext cx="914400" cy="97898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57150" y="2343150"/>
            <a:ext cx="9144000" cy="1211263"/>
          </a:xfrm>
          <a:prstGeom prst="rect">
            <a:avLst/>
          </a:prstGeom>
          <a:noFill/>
          <a:ln w="9525">
            <a:noFill/>
            <a:round/>
            <a:headEnd/>
            <a:tailEnd/>
          </a:ln>
        </p:spPr>
        <p:txBody>
          <a:bodyPr lIns="90000" tIns="45000" rIns="90000" bIns="450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3000" b="1" dirty="0" smtClean="0">
                <a:latin typeface="Times New Roman" pitchFamily="18" charset="0"/>
                <a:cs typeface="Times New Roman" pitchFamily="18" charset="0"/>
              </a:rPr>
              <a:t>Tại vì:</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3000" b="1" dirty="0" smtClean="0">
                <a:latin typeface="Times New Roman" pitchFamily="18" charset="0"/>
                <a:cs typeface="Times New Roman" pitchFamily="18" charset="0"/>
              </a:rPr>
              <a:t>-</a:t>
            </a:r>
            <a:r>
              <a:rPr lang="nl-NL" sz="3000" b="1" dirty="0" smtClean="0">
                <a:latin typeface="Times New Roman" pitchFamily="18" charset="0"/>
                <a:cs typeface="Times New Roman" pitchFamily="18" charset="0"/>
              </a:rPr>
              <a:t> </a:t>
            </a:r>
            <a:r>
              <a:rPr lang="fr-FR" sz="3000" b="1" dirty="0" err="1">
                <a:latin typeface="Times New Roman" pitchFamily="18" charset="0"/>
                <a:cs typeface="Times New Roman" pitchFamily="18" charset="0"/>
              </a:rPr>
              <a:t>Học</a:t>
            </a:r>
            <a:r>
              <a:rPr lang="fr-FR" sz="3000" b="1" dirty="0">
                <a:latin typeface="Times New Roman" pitchFamily="18" charset="0"/>
                <a:cs typeface="Times New Roman" pitchFamily="18" charset="0"/>
              </a:rPr>
              <a:t> </a:t>
            </a:r>
            <a:r>
              <a:rPr lang="fr-FR" sz="3000" b="1" dirty="0" err="1">
                <a:latin typeface="Times New Roman" pitchFamily="18" charset="0"/>
                <a:cs typeface="Times New Roman" pitchFamily="18" charset="0"/>
              </a:rPr>
              <a:t>lịch</a:t>
            </a:r>
            <a:r>
              <a:rPr lang="fr-FR" sz="3000" b="1" dirty="0">
                <a:latin typeface="Times New Roman" pitchFamily="18" charset="0"/>
                <a:cs typeface="Times New Roman" pitchFamily="18" charset="0"/>
              </a:rPr>
              <a:t> </a:t>
            </a:r>
            <a:r>
              <a:rPr lang="fr-FR" sz="3000" b="1" dirty="0" err="1">
                <a:latin typeface="Times New Roman" pitchFamily="18" charset="0"/>
                <a:cs typeface="Times New Roman" pitchFamily="18" charset="0"/>
              </a:rPr>
              <a:t>sử</a:t>
            </a:r>
            <a:r>
              <a:rPr lang="fr-FR" sz="3000" b="1" dirty="0">
                <a:latin typeface="Times New Roman" pitchFamily="18" charset="0"/>
                <a:cs typeface="Times New Roman" pitchFamily="18" charset="0"/>
              </a:rPr>
              <a:t> </a:t>
            </a:r>
            <a:r>
              <a:rPr lang="fr-FR" sz="3000" b="1" dirty="0" smtClean="0">
                <a:latin typeface="Times New Roman" pitchFamily="18" charset="0"/>
                <a:cs typeface="Times New Roman" pitchFamily="18" charset="0"/>
              </a:rPr>
              <a:t>đ</a:t>
            </a:r>
            <a:r>
              <a:rPr lang="vi-VN" sz="3000" b="1" dirty="0" smtClean="0">
                <a:latin typeface="Times New Roman" pitchFamily="18" charset="0"/>
                <a:cs typeface="Times New Roman" pitchFamily="18" charset="0"/>
              </a:rPr>
              <a:t>ể </a:t>
            </a:r>
            <a:r>
              <a:rPr lang="fr-FR" sz="3000" b="1" dirty="0" err="1" smtClean="0">
                <a:latin typeface="Times New Roman" pitchFamily="18" charset="0"/>
                <a:cs typeface="Times New Roman" pitchFamily="18" charset="0"/>
              </a:rPr>
              <a:t>biết</a:t>
            </a:r>
            <a:r>
              <a:rPr lang="fr-FR" sz="3000" b="1" dirty="0" smtClean="0">
                <a:latin typeface="Times New Roman" pitchFamily="18" charset="0"/>
                <a:cs typeface="Times New Roman" pitchFamily="18" charset="0"/>
              </a:rPr>
              <a:t> </a:t>
            </a:r>
            <a:r>
              <a:rPr lang="fr-FR" sz="3000" b="1" dirty="0" err="1">
                <a:latin typeface="Times New Roman" pitchFamily="18" charset="0"/>
                <a:cs typeface="Times New Roman" pitchFamily="18" charset="0"/>
              </a:rPr>
              <a:t>được</a:t>
            </a:r>
            <a:r>
              <a:rPr lang="fr-FR" sz="3000" b="1" dirty="0">
                <a:latin typeface="Times New Roman" pitchFamily="18" charset="0"/>
                <a:cs typeface="Times New Roman" pitchFamily="18" charset="0"/>
              </a:rPr>
              <a:t> </a:t>
            </a:r>
            <a:r>
              <a:rPr lang="fr-FR" sz="3000" b="1" dirty="0" err="1">
                <a:latin typeface="Times New Roman" pitchFamily="18" charset="0"/>
                <a:cs typeface="Times New Roman" pitchFamily="18" charset="0"/>
              </a:rPr>
              <a:t>cội</a:t>
            </a:r>
            <a:r>
              <a:rPr lang="fr-FR" sz="3000" b="1" dirty="0">
                <a:latin typeface="Times New Roman" pitchFamily="18" charset="0"/>
                <a:cs typeface="Times New Roman" pitchFamily="18" charset="0"/>
              </a:rPr>
              <a:t> </a:t>
            </a:r>
            <a:r>
              <a:rPr lang="fr-FR" sz="3000" b="1" dirty="0" err="1">
                <a:latin typeface="Times New Roman" pitchFamily="18" charset="0"/>
                <a:cs typeface="Times New Roman" pitchFamily="18" charset="0"/>
              </a:rPr>
              <a:t>nguồn</a:t>
            </a:r>
            <a:r>
              <a:rPr lang="fr-FR" sz="3000" b="1" dirty="0">
                <a:latin typeface="Times New Roman" pitchFamily="18" charset="0"/>
                <a:cs typeface="Times New Roman" pitchFamily="18" charset="0"/>
              </a:rPr>
              <a:t> </a:t>
            </a:r>
            <a:r>
              <a:rPr lang="fr-FR" sz="3000" b="1" dirty="0" err="1">
                <a:latin typeface="Times New Roman" pitchFamily="18" charset="0"/>
                <a:cs typeface="Times New Roman" pitchFamily="18" charset="0"/>
              </a:rPr>
              <a:t>của</a:t>
            </a:r>
            <a:r>
              <a:rPr lang="fr-FR" sz="3000" b="1" dirty="0">
                <a:latin typeface="Times New Roman" pitchFamily="18" charset="0"/>
                <a:cs typeface="Times New Roman" pitchFamily="18" charset="0"/>
              </a:rPr>
              <a:t> </a:t>
            </a:r>
            <a:r>
              <a:rPr lang="fr-FR" sz="3000" b="1" dirty="0" err="1">
                <a:latin typeface="Times New Roman" pitchFamily="18" charset="0"/>
                <a:cs typeface="Times New Roman" pitchFamily="18" charset="0"/>
              </a:rPr>
              <a:t>tổ</a:t>
            </a:r>
            <a:r>
              <a:rPr lang="fr-FR" sz="3000" b="1" dirty="0">
                <a:latin typeface="Times New Roman" pitchFamily="18" charset="0"/>
                <a:cs typeface="Times New Roman" pitchFamily="18" charset="0"/>
              </a:rPr>
              <a:t> </a:t>
            </a:r>
            <a:r>
              <a:rPr lang="fr-FR" sz="3000" b="1" dirty="0" err="1">
                <a:latin typeface="Times New Roman" pitchFamily="18" charset="0"/>
                <a:cs typeface="Times New Roman" pitchFamily="18" charset="0"/>
              </a:rPr>
              <a:t>tiên</a:t>
            </a:r>
            <a:r>
              <a:rPr lang="fr-FR" sz="3000" b="1" dirty="0">
                <a:latin typeface="Times New Roman" pitchFamily="18" charset="0"/>
                <a:cs typeface="Times New Roman" pitchFamily="18" charset="0"/>
              </a:rPr>
              <a:t>, </a:t>
            </a:r>
            <a:r>
              <a:rPr lang="fr-FR" sz="3000" b="1" dirty="0" err="1">
                <a:latin typeface="Times New Roman" pitchFamily="18" charset="0"/>
                <a:cs typeface="Times New Roman" pitchFamily="18" charset="0"/>
              </a:rPr>
              <a:t>quê</a:t>
            </a:r>
            <a:r>
              <a:rPr lang="fr-FR" sz="3000" b="1" dirty="0">
                <a:latin typeface="Times New Roman" pitchFamily="18" charset="0"/>
                <a:cs typeface="Times New Roman" pitchFamily="18" charset="0"/>
              </a:rPr>
              <a:t> </a:t>
            </a:r>
            <a:r>
              <a:rPr lang="fr-FR" sz="3000" b="1" dirty="0" err="1">
                <a:latin typeface="Times New Roman" pitchFamily="18" charset="0"/>
                <a:cs typeface="Times New Roman" pitchFamily="18" charset="0"/>
              </a:rPr>
              <a:t>hương</a:t>
            </a:r>
            <a:r>
              <a:rPr lang="fr-FR" sz="3000" b="1" dirty="0">
                <a:latin typeface="Times New Roman" pitchFamily="18" charset="0"/>
                <a:cs typeface="Times New Roman" pitchFamily="18" charset="0"/>
              </a:rPr>
              <a:t>, </a:t>
            </a:r>
            <a:r>
              <a:rPr lang="fr-FR" sz="3000" b="1" dirty="0" err="1">
                <a:latin typeface="Times New Roman" pitchFamily="18" charset="0"/>
                <a:cs typeface="Times New Roman" pitchFamily="18" charset="0"/>
              </a:rPr>
              <a:t>đất</a:t>
            </a:r>
            <a:r>
              <a:rPr lang="fr-FR" sz="3000" b="1" dirty="0">
                <a:latin typeface="Times New Roman" pitchFamily="18" charset="0"/>
                <a:cs typeface="Times New Roman" pitchFamily="18" charset="0"/>
              </a:rPr>
              <a:t> </a:t>
            </a:r>
            <a:r>
              <a:rPr lang="fr-FR" sz="3000" b="1" dirty="0" err="1" smtClean="0">
                <a:latin typeface="Times New Roman" pitchFamily="18" charset="0"/>
                <a:cs typeface="Times New Roman" pitchFamily="18" charset="0"/>
              </a:rPr>
              <a:t>nước</a:t>
            </a:r>
            <a:r>
              <a:rPr lang="fr-FR" sz="3000" b="1" dirty="0" smtClean="0">
                <a:latin typeface="Times New Roman" pitchFamily="18" charset="0"/>
                <a:cs typeface="Times New Roman" pitchFamily="18" charset="0"/>
              </a:rPr>
              <a:t>.</a:t>
            </a:r>
            <a:endParaRPr lang="en-US" sz="3000" b="1" dirty="0">
              <a:latin typeface="Times New Roman" pitchFamily="18" charset="0"/>
              <a:cs typeface="Times New Roman" pitchFamily="18" charset="0"/>
            </a:endParaRPr>
          </a:p>
        </p:txBody>
      </p:sp>
      <p:sp>
        <p:nvSpPr>
          <p:cNvPr id="6" name="Text Box 6"/>
          <p:cNvSpPr txBox="1">
            <a:spLocks noChangeArrowheads="1"/>
          </p:cNvSpPr>
          <p:nvPr/>
        </p:nvSpPr>
        <p:spPr bwMode="auto">
          <a:xfrm>
            <a:off x="0" y="3938587"/>
            <a:ext cx="9144001" cy="1681163"/>
          </a:xfrm>
          <a:prstGeom prst="rect">
            <a:avLst/>
          </a:prstGeom>
          <a:noFill/>
          <a:ln w="9525">
            <a:noFill/>
            <a:round/>
            <a:headEnd/>
            <a:tailEnd/>
          </a:ln>
        </p:spPr>
        <p:txBody>
          <a:bodyPr lIns="90000" tIns="45000" rIns="90000" bIns="45000"/>
          <a:lstStyle/>
          <a:p>
            <a:pPr algn="just"/>
            <a:r>
              <a:rPr lang="en-US" sz="3000" b="1" dirty="0">
                <a:latin typeface="Times New Roman" pitchFamily="18" charset="0"/>
                <a:cs typeface="Times New Roman" pitchFamily="18" charset="0"/>
              </a:rPr>
              <a:t>- </a:t>
            </a:r>
            <a:r>
              <a:rPr lang="vi-VN" sz="3000" b="1" dirty="0">
                <a:latin typeface="Times New Roman" pitchFamily="18" charset="0"/>
                <a:cs typeface="Times New Roman" pitchFamily="18" charset="0"/>
              </a:rPr>
              <a:t>Học lịch sử </a:t>
            </a:r>
            <a:r>
              <a:rPr lang="vi-VN" sz="3000" b="1" dirty="0" smtClean="0">
                <a:latin typeface="Times New Roman" pitchFamily="18" charset="0"/>
                <a:cs typeface="Times New Roman" pitchFamily="18" charset="0"/>
              </a:rPr>
              <a:t>để </a:t>
            </a:r>
            <a:r>
              <a:rPr lang="vi-VN" sz="3000" b="1" dirty="0">
                <a:latin typeface="Times New Roman" pitchFamily="18" charset="0"/>
                <a:cs typeface="Times New Roman" pitchFamily="18" charset="0"/>
              </a:rPr>
              <a:t>đúc kết những bài học kinh nghiệm của quá khứ nhằm phục vụ cho hiện tại và tương lai.</a:t>
            </a:r>
          </a:p>
          <a:p>
            <a:pPr algn="just"/>
            <a:endParaRPr lang="vi-VN" sz="2800" dirty="0">
              <a:solidFill>
                <a:srgbClr val="0000CC"/>
              </a:solidFill>
            </a:endParaRPr>
          </a:p>
        </p:txBody>
      </p:sp>
    </p:spTree>
    <p:extLst>
      <p:ext uri="{BB962C8B-B14F-4D97-AF65-F5344CB8AC3E}">
        <p14:creationId xmlns:p14="http://schemas.microsoft.com/office/powerpoint/2010/main" val="42627060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additive="repl">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additive="repl">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6">
                                            <p:txEl>
                                              <p:pRg st="0" end="0"/>
                                            </p:txEl>
                                          </p:spTgt>
                                        </p:tgtEl>
                                        <p:attrNameLst>
                                          <p:attrName>style.visibility</p:attrName>
                                        </p:attrNameLst>
                                      </p:cBhvr>
                                      <p:to>
                                        <p:strVal val="visible"/>
                                      </p:to>
                                    </p:set>
                                    <p:animEffect transition="in" filter="checkerboard(across)">
                                      <p:cBhvr additive="repl">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76200" y="1509177"/>
            <a:ext cx="9067800" cy="630942"/>
          </a:xfrm>
          <a:prstGeom prst="rect">
            <a:avLst/>
          </a:prstGeom>
          <a:solidFill>
            <a:schemeClr val="bg1"/>
          </a:solidFill>
          <a:ln w="9525">
            <a:noFill/>
            <a:miter lim="800000"/>
            <a:headEnd/>
            <a:tailEnd/>
          </a:ln>
          <a:effectLst>
            <a:innerShdw blurRad="63500" dist="50800" dir="5400000">
              <a:prstClr val="black">
                <a:alpha val="50000"/>
              </a:prstClr>
            </a:innerShdw>
          </a:effectLst>
          <a:scene3d>
            <a:camera prst="orthographicFront"/>
            <a:lightRig rig="threePt" dir="t"/>
          </a:scene3d>
          <a:sp3d>
            <a:bevelT w="139700" h="139700" prst="divot"/>
          </a:sp3d>
        </p:spPr>
        <p:txBody>
          <a:bodyPr wrap="square">
            <a:spAutoFit/>
          </a:bodyPr>
          <a:lstStyle/>
          <a:p>
            <a:r>
              <a:rPr lang="en-US" sz="3200" b="1" dirty="0" smtClean="0">
                <a:solidFill>
                  <a:srgbClr val="007434"/>
                </a:solidFill>
                <a:latin typeface="Times New Roman" pitchFamily="18" charset="0"/>
                <a:cs typeface="Times New Roman" pitchFamily="18" charset="0"/>
              </a:rPr>
              <a:t> </a:t>
            </a:r>
            <a:r>
              <a:rPr lang="en-US" sz="3500" b="1" dirty="0" smtClean="0">
                <a:solidFill>
                  <a:srgbClr val="007434"/>
                </a:solidFill>
                <a:latin typeface="Times New Roman" pitchFamily="18" charset="0"/>
                <a:cs typeface="Times New Roman" pitchFamily="18" charset="0"/>
              </a:rPr>
              <a:t>2</a:t>
            </a:r>
            <a:r>
              <a:rPr lang="en-US" sz="3500" b="1" dirty="0">
                <a:solidFill>
                  <a:srgbClr val="007434"/>
                </a:solidFill>
                <a:latin typeface="Times New Roman" pitchFamily="18" charset="0"/>
                <a:cs typeface="Times New Roman" pitchFamily="18" charset="0"/>
              </a:rPr>
              <a:t>.</a:t>
            </a:r>
            <a:r>
              <a:rPr lang="en-US" sz="3500" b="1" dirty="0" smtClean="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Căn</a:t>
            </a:r>
            <a:r>
              <a:rPr lang="en-US" sz="3500" b="1" dirty="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cứ</a:t>
            </a:r>
            <a:r>
              <a:rPr lang="en-US" sz="3500" b="1" dirty="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vào</a:t>
            </a:r>
            <a:r>
              <a:rPr lang="en-US" sz="3500" b="1" dirty="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đâu</a:t>
            </a:r>
            <a:r>
              <a:rPr lang="en-US" sz="3500" b="1" dirty="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để</a:t>
            </a:r>
            <a:r>
              <a:rPr lang="en-US" sz="3500" b="1" dirty="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biết</a:t>
            </a:r>
            <a:r>
              <a:rPr lang="en-US" sz="3500" b="1" dirty="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và</a:t>
            </a:r>
            <a:r>
              <a:rPr lang="en-US" sz="3500" b="1" dirty="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dựng</a:t>
            </a:r>
            <a:r>
              <a:rPr lang="en-US" sz="3500" b="1" dirty="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lại</a:t>
            </a:r>
            <a:r>
              <a:rPr lang="en-US" sz="3500" b="1" dirty="0">
                <a:solidFill>
                  <a:srgbClr val="007434"/>
                </a:solidFill>
                <a:latin typeface="Times New Roman" pitchFamily="18" charset="0"/>
                <a:cs typeface="Times New Roman" pitchFamily="18" charset="0"/>
              </a:rPr>
              <a:t> </a:t>
            </a:r>
            <a:r>
              <a:rPr lang="en-US" sz="3500" b="1" dirty="0" err="1">
                <a:solidFill>
                  <a:srgbClr val="007434"/>
                </a:solidFill>
                <a:latin typeface="Times New Roman" pitchFamily="18" charset="0"/>
                <a:cs typeface="Times New Roman" pitchFamily="18" charset="0"/>
              </a:rPr>
              <a:t>lịch</a:t>
            </a:r>
            <a:r>
              <a:rPr lang="en-US" sz="3500" b="1" dirty="0">
                <a:solidFill>
                  <a:srgbClr val="007434"/>
                </a:solidFill>
                <a:latin typeface="Times New Roman" pitchFamily="18" charset="0"/>
                <a:cs typeface="Times New Roman" pitchFamily="18" charset="0"/>
              </a:rPr>
              <a:t> </a:t>
            </a:r>
            <a:r>
              <a:rPr lang="en-US" sz="3500" b="1" dirty="0" err="1" smtClean="0">
                <a:solidFill>
                  <a:srgbClr val="007434"/>
                </a:solidFill>
                <a:latin typeface="Times New Roman" pitchFamily="18" charset="0"/>
                <a:cs typeface="Times New Roman" pitchFamily="18" charset="0"/>
              </a:rPr>
              <a:t>sử</a:t>
            </a:r>
            <a:r>
              <a:rPr lang="en-US" sz="3500" b="1" dirty="0" smtClean="0">
                <a:solidFill>
                  <a:srgbClr val="007434"/>
                </a:solidFill>
                <a:latin typeface="Times New Roman" pitchFamily="18" charset="0"/>
                <a:cs typeface="Times New Roman" pitchFamily="18" charset="0"/>
              </a:rPr>
              <a:t> ?</a:t>
            </a:r>
            <a:endParaRPr lang="en-US" sz="3500" b="1" dirty="0">
              <a:solidFill>
                <a:srgbClr val="007434"/>
              </a:solidFill>
              <a:latin typeface="Times New Roman" pitchFamily="18" charset="0"/>
              <a:cs typeface="Times New Roman" pitchFamily="18" charset="0"/>
            </a:endParaRPr>
          </a:p>
        </p:txBody>
      </p:sp>
      <p:sp>
        <p:nvSpPr>
          <p:cNvPr id="3" name="TextBox 2"/>
          <p:cNvSpPr txBox="1"/>
          <p:nvPr/>
        </p:nvSpPr>
        <p:spPr>
          <a:xfrm>
            <a:off x="1828800" y="112752"/>
            <a:ext cx="5486400" cy="707886"/>
          </a:xfrm>
          <a:prstGeom prst="rect">
            <a:avLst/>
          </a:prstGeom>
          <a:solidFill>
            <a:schemeClr val="bg2"/>
          </a:solidFill>
          <a:effectLst>
            <a:innerShdw blurRad="114300">
              <a:prstClr val="black"/>
            </a:innerShdw>
          </a:effectLst>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sz="4000" b="1" dirty="0" err="1">
                <a:solidFill>
                  <a:srgbClr val="FF0000"/>
                </a:solidFill>
                <a:latin typeface="Times New Roman" pitchFamily="18" charset="0"/>
                <a:cs typeface="Times New Roman" pitchFamily="18" charset="0"/>
              </a:rPr>
              <a:t>Luyện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tập</a:t>
            </a:r>
            <a:endParaRPr lang="en-US" sz="4000" b="1" dirty="0">
              <a:solidFill>
                <a:srgbClr val="FF0000"/>
              </a:solidFill>
              <a:latin typeface="Times New Roman" pitchFamily="18" charset="0"/>
              <a:cs typeface="Times New Roman" pitchFamily="18" charset="0"/>
            </a:endParaRPr>
          </a:p>
        </p:txBody>
      </p:sp>
      <p:pic>
        <p:nvPicPr>
          <p:cNvPr id="3074" name="Picture 2" descr="C:\Users\Administrator\Desktop\0000000857-tre-em-mam-non-cau-be-hoc-tap-tai-hinh-png-33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28600" y="144961"/>
            <a:ext cx="914400" cy="9789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675" y="2343150"/>
            <a:ext cx="8991600" cy="2062103"/>
          </a:xfrm>
          <a:prstGeom prst="rect">
            <a:avLst/>
          </a:prstGeom>
        </p:spPr>
        <p:txBody>
          <a:bodyPr wrap="square">
            <a:spAutoFit/>
          </a:bodyPr>
          <a:lstStyle/>
          <a:p>
            <a:pPr algn="just"/>
            <a:r>
              <a:rPr lang="vi-VN"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T</a:t>
            </a:r>
            <a:r>
              <a:rPr lang="fr-FR" sz="3200" b="1" dirty="0" smtClean="0">
                <a:latin typeface="Times New Roman" pitchFamily="18" charset="0"/>
                <a:cs typeface="Times New Roman" pitchFamily="18" charset="0"/>
              </a:rPr>
              <a:t>ư </a:t>
            </a:r>
            <a:r>
              <a:rPr lang="fr-FR" sz="3200" b="1" dirty="0" err="1">
                <a:latin typeface="Times New Roman" pitchFamily="18" charset="0"/>
                <a:cs typeface="Times New Roman" pitchFamily="18" charset="0"/>
              </a:rPr>
              <a:t>liệu</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truyền</a:t>
            </a:r>
            <a:r>
              <a:rPr lang="fr-FR" sz="3200" b="1" dirty="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miệng</a:t>
            </a:r>
            <a:endParaRPr lang="vi-VN" sz="3200" b="1" dirty="0">
              <a:latin typeface="Times New Roman" pitchFamily="18" charset="0"/>
              <a:cs typeface="Times New Roman" pitchFamily="18" charset="0"/>
            </a:endParaRPr>
          </a:p>
          <a:p>
            <a:pPr algn="just"/>
            <a:r>
              <a:rPr lang="vi-VN" sz="3200" b="1" dirty="0" smtClean="0">
                <a:latin typeface="Times New Roman" pitchFamily="18" charset="0"/>
                <a:cs typeface="Times New Roman" pitchFamily="18" charset="0"/>
              </a:rPr>
              <a:t>	+ T</a:t>
            </a:r>
            <a:r>
              <a:rPr lang="fr-FR" sz="3200" b="1" dirty="0" smtClean="0">
                <a:latin typeface="Times New Roman" pitchFamily="18" charset="0"/>
                <a:cs typeface="Times New Roman" pitchFamily="18" charset="0"/>
              </a:rPr>
              <a:t>ư</a:t>
            </a:r>
            <a:r>
              <a:rPr lang="vi-VN"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liệu</a:t>
            </a:r>
            <a:r>
              <a:rPr lang="fr-FR" sz="3200" b="1" dirty="0" smtClean="0">
                <a:latin typeface="Times New Roman" pitchFamily="18" charset="0"/>
                <a:cs typeface="Times New Roman" pitchFamily="18" charset="0"/>
              </a:rPr>
              <a:t> </a:t>
            </a:r>
            <a:r>
              <a:rPr lang="fr-FR" sz="3200" b="1" dirty="0" err="1">
                <a:latin typeface="Times New Roman" pitchFamily="18" charset="0"/>
                <a:cs typeface="Times New Roman" pitchFamily="18" charset="0"/>
              </a:rPr>
              <a:t>hiện</a:t>
            </a:r>
            <a:r>
              <a:rPr lang="fr-FR" sz="3200" b="1" dirty="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vật</a:t>
            </a:r>
            <a:endParaRPr lang="vi-VN" sz="3200" b="1" dirty="0">
              <a:latin typeface="Times New Roman" pitchFamily="18" charset="0"/>
              <a:cs typeface="Times New Roman" pitchFamily="18" charset="0"/>
            </a:endParaRPr>
          </a:p>
          <a:p>
            <a:pPr algn="just"/>
            <a:r>
              <a:rPr lang="vi-VN" sz="3200" b="1" dirty="0" smtClean="0">
                <a:latin typeface="Times New Roman" pitchFamily="18" charset="0"/>
                <a:cs typeface="Times New Roman" pitchFamily="18" charset="0"/>
              </a:rPr>
              <a:t>	+ T</a:t>
            </a:r>
            <a:r>
              <a:rPr lang="fr-FR" sz="3200" b="1" dirty="0" smtClean="0">
                <a:latin typeface="Times New Roman" pitchFamily="18" charset="0"/>
                <a:cs typeface="Times New Roman" pitchFamily="18" charset="0"/>
              </a:rPr>
              <a:t>ư </a:t>
            </a:r>
            <a:r>
              <a:rPr lang="fr-FR" sz="3200" b="1" dirty="0" err="1">
                <a:latin typeface="Times New Roman" pitchFamily="18" charset="0"/>
                <a:cs typeface="Times New Roman" pitchFamily="18" charset="0"/>
              </a:rPr>
              <a:t>liệu</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chữ</a:t>
            </a:r>
            <a:r>
              <a:rPr lang="fr-FR" sz="3200" b="1" dirty="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viết</a:t>
            </a:r>
            <a:endParaRPr lang="vi-VN" sz="3200" b="1" dirty="0">
              <a:latin typeface="Times New Roman" pitchFamily="18" charset="0"/>
              <a:cs typeface="Times New Roman" pitchFamily="18" charset="0"/>
            </a:endParaRPr>
          </a:p>
          <a:p>
            <a:pPr algn="just"/>
            <a:r>
              <a:rPr lang="vi-VN"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6880626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down)">
                                      <p:cBhvr>
                                        <p:cTn id="25" dur="580">
                                          <p:stCondLst>
                                            <p:cond delay="0"/>
                                          </p:stCondLst>
                                        </p:cTn>
                                        <p:tgtEl>
                                          <p:spTgt spid="5">
                                            <p:txEl>
                                              <p:pRg st="1" end="1"/>
                                            </p:txEl>
                                          </p:spTgt>
                                        </p:tgtEl>
                                      </p:cBhvr>
                                    </p:animEffect>
                                    <p:anim calcmode="lin" valueType="num">
                                      <p:cBhvr>
                                        <p:cTn id="26"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1" end="1"/>
                                            </p:txEl>
                                          </p:spTgt>
                                        </p:tgtEl>
                                      </p:cBhvr>
                                      <p:to x="100000" y="60000"/>
                                    </p:animScale>
                                    <p:animScale>
                                      <p:cBhvr>
                                        <p:cTn id="32" dur="166" decel="50000">
                                          <p:stCondLst>
                                            <p:cond delay="676"/>
                                          </p:stCondLst>
                                        </p:cTn>
                                        <p:tgtEl>
                                          <p:spTgt spid="5">
                                            <p:txEl>
                                              <p:pRg st="1" end="1"/>
                                            </p:txEl>
                                          </p:spTgt>
                                        </p:tgtEl>
                                      </p:cBhvr>
                                      <p:to x="100000" y="100000"/>
                                    </p:animScale>
                                    <p:animScale>
                                      <p:cBhvr>
                                        <p:cTn id="33" dur="26">
                                          <p:stCondLst>
                                            <p:cond delay="1312"/>
                                          </p:stCondLst>
                                        </p:cTn>
                                        <p:tgtEl>
                                          <p:spTgt spid="5">
                                            <p:txEl>
                                              <p:pRg st="1" end="1"/>
                                            </p:txEl>
                                          </p:spTgt>
                                        </p:tgtEl>
                                      </p:cBhvr>
                                      <p:to x="100000" y="80000"/>
                                    </p:animScale>
                                    <p:animScale>
                                      <p:cBhvr>
                                        <p:cTn id="34" dur="166" decel="50000">
                                          <p:stCondLst>
                                            <p:cond delay="1338"/>
                                          </p:stCondLst>
                                        </p:cTn>
                                        <p:tgtEl>
                                          <p:spTgt spid="5">
                                            <p:txEl>
                                              <p:pRg st="1" end="1"/>
                                            </p:txEl>
                                          </p:spTgt>
                                        </p:tgtEl>
                                      </p:cBhvr>
                                      <p:to x="100000" y="100000"/>
                                    </p:animScale>
                                    <p:animScale>
                                      <p:cBhvr>
                                        <p:cTn id="35" dur="26">
                                          <p:stCondLst>
                                            <p:cond delay="1642"/>
                                          </p:stCondLst>
                                        </p:cTn>
                                        <p:tgtEl>
                                          <p:spTgt spid="5">
                                            <p:txEl>
                                              <p:pRg st="1" end="1"/>
                                            </p:txEl>
                                          </p:spTgt>
                                        </p:tgtEl>
                                      </p:cBhvr>
                                      <p:to x="100000" y="90000"/>
                                    </p:animScale>
                                    <p:animScale>
                                      <p:cBhvr>
                                        <p:cTn id="36" dur="166" decel="50000">
                                          <p:stCondLst>
                                            <p:cond delay="1668"/>
                                          </p:stCondLst>
                                        </p:cTn>
                                        <p:tgtEl>
                                          <p:spTgt spid="5">
                                            <p:txEl>
                                              <p:pRg st="1" end="1"/>
                                            </p:txEl>
                                          </p:spTgt>
                                        </p:tgtEl>
                                      </p:cBhvr>
                                      <p:to x="100000" y="100000"/>
                                    </p:animScale>
                                    <p:animScale>
                                      <p:cBhvr>
                                        <p:cTn id="37" dur="26">
                                          <p:stCondLst>
                                            <p:cond delay="1808"/>
                                          </p:stCondLst>
                                        </p:cTn>
                                        <p:tgtEl>
                                          <p:spTgt spid="5">
                                            <p:txEl>
                                              <p:pRg st="1" end="1"/>
                                            </p:txEl>
                                          </p:spTgt>
                                        </p:tgtEl>
                                      </p:cBhvr>
                                      <p:to x="100000" y="95000"/>
                                    </p:animScale>
                                    <p:animScale>
                                      <p:cBhvr>
                                        <p:cTn id="38" dur="166" decel="50000">
                                          <p:stCondLst>
                                            <p:cond delay="1834"/>
                                          </p:stCondLst>
                                        </p:cTn>
                                        <p:tgtEl>
                                          <p:spTgt spid="5">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down)">
                                      <p:cBhvr>
                                        <p:cTn id="43" dur="580">
                                          <p:stCondLst>
                                            <p:cond delay="0"/>
                                          </p:stCondLst>
                                        </p:cTn>
                                        <p:tgtEl>
                                          <p:spTgt spid="5">
                                            <p:txEl>
                                              <p:pRg st="2" end="2"/>
                                            </p:txEl>
                                          </p:spTgt>
                                        </p:tgtEl>
                                      </p:cBhvr>
                                    </p:animEffect>
                                    <p:anim calcmode="lin" valueType="num">
                                      <p:cBhvr>
                                        <p:cTn id="44"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2" end="2"/>
                                            </p:txEl>
                                          </p:spTgt>
                                        </p:tgtEl>
                                      </p:cBhvr>
                                      <p:to x="100000" y="60000"/>
                                    </p:animScale>
                                    <p:animScale>
                                      <p:cBhvr>
                                        <p:cTn id="50" dur="166" decel="50000">
                                          <p:stCondLst>
                                            <p:cond delay="676"/>
                                          </p:stCondLst>
                                        </p:cTn>
                                        <p:tgtEl>
                                          <p:spTgt spid="5">
                                            <p:txEl>
                                              <p:pRg st="2" end="2"/>
                                            </p:txEl>
                                          </p:spTgt>
                                        </p:tgtEl>
                                      </p:cBhvr>
                                      <p:to x="100000" y="100000"/>
                                    </p:animScale>
                                    <p:animScale>
                                      <p:cBhvr>
                                        <p:cTn id="51" dur="26">
                                          <p:stCondLst>
                                            <p:cond delay="1312"/>
                                          </p:stCondLst>
                                        </p:cTn>
                                        <p:tgtEl>
                                          <p:spTgt spid="5">
                                            <p:txEl>
                                              <p:pRg st="2" end="2"/>
                                            </p:txEl>
                                          </p:spTgt>
                                        </p:tgtEl>
                                      </p:cBhvr>
                                      <p:to x="100000" y="80000"/>
                                    </p:animScale>
                                    <p:animScale>
                                      <p:cBhvr>
                                        <p:cTn id="52" dur="166" decel="50000">
                                          <p:stCondLst>
                                            <p:cond delay="1338"/>
                                          </p:stCondLst>
                                        </p:cTn>
                                        <p:tgtEl>
                                          <p:spTgt spid="5">
                                            <p:txEl>
                                              <p:pRg st="2" end="2"/>
                                            </p:txEl>
                                          </p:spTgt>
                                        </p:tgtEl>
                                      </p:cBhvr>
                                      <p:to x="100000" y="100000"/>
                                    </p:animScale>
                                    <p:animScale>
                                      <p:cBhvr>
                                        <p:cTn id="53" dur="26">
                                          <p:stCondLst>
                                            <p:cond delay="1642"/>
                                          </p:stCondLst>
                                        </p:cTn>
                                        <p:tgtEl>
                                          <p:spTgt spid="5">
                                            <p:txEl>
                                              <p:pRg st="2" end="2"/>
                                            </p:txEl>
                                          </p:spTgt>
                                        </p:tgtEl>
                                      </p:cBhvr>
                                      <p:to x="100000" y="90000"/>
                                    </p:animScale>
                                    <p:animScale>
                                      <p:cBhvr>
                                        <p:cTn id="54" dur="166" decel="50000">
                                          <p:stCondLst>
                                            <p:cond delay="1668"/>
                                          </p:stCondLst>
                                        </p:cTn>
                                        <p:tgtEl>
                                          <p:spTgt spid="5">
                                            <p:txEl>
                                              <p:pRg st="2" end="2"/>
                                            </p:txEl>
                                          </p:spTgt>
                                        </p:tgtEl>
                                      </p:cBhvr>
                                      <p:to x="100000" y="100000"/>
                                    </p:animScale>
                                    <p:animScale>
                                      <p:cBhvr>
                                        <p:cTn id="55" dur="26">
                                          <p:stCondLst>
                                            <p:cond delay="1808"/>
                                          </p:stCondLst>
                                        </p:cTn>
                                        <p:tgtEl>
                                          <p:spTgt spid="5">
                                            <p:txEl>
                                              <p:pRg st="2" end="2"/>
                                            </p:txEl>
                                          </p:spTgt>
                                        </p:tgtEl>
                                      </p:cBhvr>
                                      <p:to x="100000" y="95000"/>
                                    </p:animScale>
                                    <p:animScale>
                                      <p:cBhvr>
                                        <p:cTn id="56" dur="166" decel="50000">
                                          <p:stCondLst>
                                            <p:cond delay="1834"/>
                                          </p:stCondLst>
                                        </p:cTn>
                                        <p:tgtEl>
                                          <p:spTgt spid="5">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Effect transition="in" filter="wipe(down)">
                                      <p:cBhvr>
                                        <p:cTn id="61" dur="580">
                                          <p:stCondLst>
                                            <p:cond delay="0"/>
                                          </p:stCondLst>
                                        </p:cTn>
                                        <p:tgtEl>
                                          <p:spTgt spid="5">
                                            <p:txEl>
                                              <p:pRg st="3" end="3"/>
                                            </p:txEl>
                                          </p:spTgt>
                                        </p:tgtEl>
                                      </p:cBhvr>
                                    </p:animEffect>
                                    <p:anim calcmode="lin" valueType="num">
                                      <p:cBhvr>
                                        <p:cTn id="62"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xEl>
                                              <p:pRg st="3" end="3"/>
                                            </p:txEl>
                                          </p:spTgt>
                                        </p:tgtEl>
                                      </p:cBhvr>
                                      <p:to x="100000" y="60000"/>
                                    </p:animScale>
                                    <p:animScale>
                                      <p:cBhvr>
                                        <p:cTn id="68" dur="166" decel="50000">
                                          <p:stCondLst>
                                            <p:cond delay="676"/>
                                          </p:stCondLst>
                                        </p:cTn>
                                        <p:tgtEl>
                                          <p:spTgt spid="5">
                                            <p:txEl>
                                              <p:pRg st="3" end="3"/>
                                            </p:txEl>
                                          </p:spTgt>
                                        </p:tgtEl>
                                      </p:cBhvr>
                                      <p:to x="100000" y="100000"/>
                                    </p:animScale>
                                    <p:animScale>
                                      <p:cBhvr>
                                        <p:cTn id="69" dur="26">
                                          <p:stCondLst>
                                            <p:cond delay="1312"/>
                                          </p:stCondLst>
                                        </p:cTn>
                                        <p:tgtEl>
                                          <p:spTgt spid="5">
                                            <p:txEl>
                                              <p:pRg st="3" end="3"/>
                                            </p:txEl>
                                          </p:spTgt>
                                        </p:tgtEl>
                                      </p:cBhvr>
                                      <p:to x="100000" y="80000"/>
                                    </p:animScale>
                                    <p:animScale>
                                      <p:cBhvr>
                                        <p:cTn id="70" dur="166" decel="50000">
                                          <p:stCondLst>
                                            <p:cond delay="1338"/>
                                          </p:stCondLst>
                                        </p:cTn>
                                        <p:tgtEl>
                                          <p:spTgt spid="5">
                                            <p:txEl>
                                              <p:pRg st="3" end="3"/>
                                            </p:txEl>
                                          </p:spTgt>
                                        </p:tgtEl>
                                      </p:cBhvr>
                                      <p:to x="100000" y="100000"/>
                                    </p:animScale>
                                    <p:animScale>
                                      <p:cBhvr>
                                        <p:cTn id="71" dur="26">
                                          <p:stCondLst>
                                            <p:cond delay="1642"/>
                                          </p:stCondLst>
                                        </p:cTn>
                                        <p:tgtEl>
                                          <p:spTgt spid="5">
                                            <p:txEl>
                                              <p:pRg st="3" end="3"/>
                                            </p:txEl>
                                          </p:spTgt>
                                        </p:tgtEl>
                                      </p:cBhvr>
                                      <p:to x="100000" y="90000"/>
                                    </p:animScale>
                                    <p:animScale>
                                      <p:cBhvr>
                                        <p:cTn id="72" dur="166" decel="50000">
                                          <p:stCondLst>
                                            <p:cond delay="1668"/>
                                          </p:stCondLst>
                                        </p:cTn>
                                        <p:tgtEl>
                                          <p:spTgt spid="5">
                                            <p:txEl>
                                              <p:pRg st="3" end="3"/>
                                            </p:txEl>
                                          </p:spTgt>
                                        </p:tgtEl>
                                      </p:cBhvr>
                                      <p:to x="100000" y="100000"/>
                                    </p:animScale>
                                    <p:animScale>
                                      <p:cBhvr>
                                        <p:cTn id="73" dur="26">
                                          <p:stCondLst>
                                            <p:cond delay="1808"/>
                                          </p:stCondLst>
                                        </p:cTn>
                                        <p:tgtEl>
                                          <p:spTgt spid="5">
                                            <p:txEl>
                                              <p:pRg st="3" end="3"/>
                                            </p:txEl>
                                          </p:spTgt>
                                        </p:tgtEl>
                                      </p:cBhvr>
                                      <p:to x="100000" y="95000"/>
                                    </p:animScale>
                                    <p:animScale>
                                      <p:cBhvr>
                                        <p:cTn id="74" dur="166" decel="50000">
                                          <p:stCondLst>
                                            <p:cond delay="1834"/>
                                          </p:stCondLst>
                                        </p:cTn>
                                        <p:tgtEl>
                                          <p:spTgt spid="5">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76200" y="742950"/>
            <a:ext cx="8991600"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 </a:t>
            </a:r>
          </a:p>
        </p:txBody>
      </p:sp>
      <p:sp>
        <p:nvSpPr>
          <p:cNvPr id="3" name="TextBox 2"/>
          <p:cNvSpPr txBox="1"/>
          <p:nvPr/>
        </p:nvSpPr>
        <p:spPr>
          <a:xfrm>
            <a:off x="1905000" y="195263"/>
            <a:ext cx="5943600" cy="861774"/>
          </a:xfrm>
          <a:prstGeom prst="rect">
            <a:avLst/>
          </a:prstGeom>
          <a:solidFill>
            <a:schemeClr val="bg2"/>
          </a:solidFill>
          <a:effectLst>
            <a:innerShdw blurRad="114300">
              <a:prstClr val="black"/>
            </a:innerShdw>
          </a:effectLst>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vi-VN" sz="3000" b="1" dirty="0" smtClean="0">
                <a:solidFill>
                  <a:srgbClr val="FF0000"/>
                </a:solidFill>
                <a:latin typeface="Times New Roman" pitchFamily="18" charset="0"/>
                <a:cs typeface="Times New Roman" pitchFamily="18" charset="0"/>
              </a:rPr>
              <a:t> </a:t>
            </a:r>
            <a:r>
              <a:rPr lang="vi-VN" sz="5000" b="1" dirty="0" smtClean="0">
                <a:solidFill>
                  <a:srgbClr val="FF0000"/>
                </a:solidFill>
                <a:latin typeface="Times New Roman" pitchFamily="18" charset="0"/>
                <a:cs typeface="Times New Roman" pitchFamily="18" charset="0"/>
              </a:rPr>
              <a:t>Vận dụng</a:t>
            </a:r>
            <a:endParaRPr lang="vi-VN" sz="5000" dirty="0">
              <a:solidFill>
                <a:srgbClr val="FF0000"/>
              </a:solidFill>
              <a:latin typeface="Times New Roman" pitchFamily="18" charset="0"/>
              <a:cs typeface="Times New Roman" pitchFamily="18" charset="0"/>
            </a:endParaRPr>
          </a:p>
        </p:txBody>
      </p:sp>
      <p:sp>
        <p:nvSpPr>
          <p:cNvPr id="4" name="Rectangle 3"/>
          <p:cNvSpPr/>
          <p:nvPr/>
        </p:nvSpPr>
        <p:spPr>
          <a:xfrm>
            <a:off x="76200" y="1383090"/>
            <a:ext cx="8915400" cy="1569660"/>
          </a:xfrm>
          <a:prstGeom prst="rect">
            <a:avLst/>
          </a:prstGeom>
          <a:solidFill>
            <a:schemeClr val="bg1"/>
          </a:solidFill>
          <a:effectLst>
            <a:innerShdw blurRad="114300">
              <a:prstClr val="black"/>
            </a:innerShdw>
          </a:effectLst>
          <a:scene3d>
            <a:camera prst="orthographicFront"/>
            <a:lightRig rig="threePt" dir="t"/>
          </a:scene3d>
          <a:sp3d>
            <a:bevelT w="139700" h="139700" prst="divot"/>
          </a:sp3d>
        </p:spPr>
        <p:txBody>
          <a:bodyPr wrap="square">
            <a:spAutoFit/>
          </a:bodyPr>
          <a:lstStyle/>
          <a:p>
            <a:pPr algn="just" fontAlgn="auto">
              <a:spcBef>
                <a:spcPts val="0"/>
              </a:spcBef>
              <a:spcAft>
                <a:spcPts val="0"/>
              </a:spcAft>
              <a:defRPr/>
            </a:pPr>
            <a:r>
              <a:rPr lang="vi-VN" sz="3200" b="1" dirty="0">
                <a:solidFill>
                  <a:srgbClr val="008000"/>
                </a:solidFill>
                <a:latin typeface="+mj-lt"/>
                <a:cs typeface="+mn-cs"/>
              </a:rPr>
              <a:t>3</a:t>
            </a:r>
            <a:r>
              <a:rPr lang="vi-VN" sz="3200" b="1" dirty="0" smtClean="0">
                <a:solidFill>
                  <a:srgbClr val="008000"/>
                </a:solidFill>
                <a:latin typeface="+mj-lt"/>
                <a:cs typeface="+mn-cs"/>
              </a:rPr>
              <a:t>. </a:t>
            </a:r>
            <a:r>
              <a:rPr lang="vi-VN" sz="3200" b="1" dirty="0">
                <a:solidFill>
                  <a:srgbClr val="008000"/>
                </a:solidFill>
                <a:latin typeface="+mj-lt"/>
                <a:cs typeface="+mn-cs"/>
              </a:rPr>
              <a:t>Em biết những di tích lịch sử nào ở địa phương em đang sống? Hãy kể cho cả lớp nghe về sự kiện lịch sử liên quan đến một trong những di tích đó</a:t>
            </a:r>
            <a:r>
              <a:rPr lang="vi-VN" sz="3200" b="1" dirty="0" smtClean="0">
                <a:solidFill>
                  <a:srgbClr val="008000"/>
                </a:solidFill>
                <a:latin typeface="+mj-lt"/>
                <a:cs typeface="+mn-cs"/>
              </a:rPr>
              <a:t>?</a:t>
            </a:r>
            <a:endParaRPr lang="vi-VN" sz="3200" b="1" dirty="0">
              <a:solidFill>
                <a:srgbClr val="008000"/>
              </a:solidFill>
              <a:latin typeface="+mj-lt"/>
              <a:cs typeface="+mn-cs"/>
            </a:endParaRPr>
          </a:p>
        </p:txBody>
      </p:sp>
      <p:pic>
        <p:nvPicPr>
          <p:cNvPr id="4098" name="Picture 2" descr="C:\Users\Administrator\Desktop\two-girls-studying-class-illustration-930927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4020"/>
            <a:ext cx="1103596" cy="839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5726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5" y="438150"/>
            <a:ext cx="9144000" cy="3216265"/>
          </a:xfrm>
          <a:prstGeom prst="rect">
            <a:avLst/>
          </a:prstGeom>
        </p:spPr>
        <p:txBody>
          <a:bodyPr wrap="square">
            <a:spAutoFit/>
          </a:bodyPr>
          <a:lstStyle/>
          <a:p>
            <a:endParaRPr lang="vi-VN" sz="2900" u="sng" dirty="0">
              <a:solidFill>
                <a:srgbClr val="007434"/>
              </a:solidFill>
              <a:latin typeface="+mj-lt"/>
            </a:endParaRPr>
          </a:p>
          <a:p>
            <a:pPr algn="just"/>
            <a:r>
              <a:rPr lang="vi-VN" sz="2900" b="1" dirty="0" smtClean="0">
                <a:solidFill>
                  <a:srgbClr val="007434"/>
                </a:solidFill>
                <a:latin typeface="+mj-lt"/>
              </a:rPr>
              <a:t>5.</a:t>
            </a:r>
            <a:r>
              <a:rPr lang="nl-NL" sz="2900" b="1" dirty="0" smtClean="0">
                <a:solidFill>
                  <a:srgbClr val="007434"/>
                </a:solidFill>
                <a:latin typeface="+mj-lt"/>
              </a:rPr>
              <a:t> </a:t>
            </a:r>
            <a:r>
              <a:rPr lang="nl-NL" sz="2900" b="1" dirty="0">
                <a:solidFill>
                  <a:srgbClr val="007434"/>
                </a:solidFill>
                <a:latin typeface="+mj-lt"/>
              </a:rPr>
              <a:t>Cửa Bắc, một công trình kiến trúc cổ, nằm trên phố Phan Đình Phùng, Hà Nội. Trên tường vẫn còn nguyên dấu vết đạn pháo của thực dân Pháp khu đánh chiếm thành Hà Nội năm 1832. Có ý kiến cho rằng nên trùng tu lại mặt thành, xoá đi những </a:t>
            </a:r>
            <a:r>
              <a:rPr lang="nl-NL" sz="2900" b="1" dirty="0" smtClean="0">
                <a:solidFill>
                  <a:srgbClr val="007434"/>
                </a:solidFill>
                <a:latin typeface="+mj-lt"/>
              </a:rPr>
              <a:t>v</a:t>
            </a:r>
            <a:r>
              <a:rPr lang="vi-VN" sz="2900" b="1" dirty="0" smtClean="0">
                <a:solidFill>
                  <a:srgbClr val="007434"/>
                </a:solidFill>
                <a:latin typeface="+mj-lt"/>
              </a:rPr>
              <a:t>ế</a:t>
            </a:r>
            <a:r>
              <a:rPr lang="nl-NL" sz="2900" b="1" dirty="0" smtClean="0">
                <a:solidFill>
                  <a:srgbClr val="007434"/>
                </a:solidFill>
                <a:latin typeface="+mj-lt"/>
              </a:rPr>
              <a:t>t </a:t>
            </a:r>
            <a:r>
              <a:rPr lang="nl-NL" sz="2900" b="1" dirty="0">
                <a:solidFill>
                  <a:srgbClr val="007434"/>
                </a:solidFill>
                <a:latin typeface="+mj-lt"/>
              </a:rPr>
              <a:t>đạn pháo đó. Em có đồng ý với ý kiến đó không? Tại sao?</a:t>
            </a:r>
            <a:endParaRPr lang="vi-VN" sz="2900" b="1" dirty="0">
              <a:solidFill>
                <a:srgbClr val="007434"/>
              </a:solidFill>
              <a:latin typeface="+mj-lt"/>
            </a:endParaRPr>
          </a:p>
        </p:txBody>
      </p:sp>
      <p:sp>
        <p:nvSpPr>
          <p:cNvPr id="3" name="TextBox 2"/>
          <p:cNvSpPr txBox="1"/>
          <p:nvPr/>
        </p:nvSpPr>
        <p:spPr>
          <a:xfrm>
            <a:off x="1905000" y="33576"/>
            <a:ext cx="5943600" cy="861774"/>
          </a:xfrm>
          <a:prstGeom prst="rect">
            <a:avLst/>
          </a:prstGeom>
          <a:solidFill>
            <a:schemeClr val="bg2"/>
          </a:solidFill>
          <a:effectLst>
            <a:innerShdw blurRad="114300">
              <a:prstClr val="black"/>
            </a:innerShdw>
          </a:effectLst>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vi-VN" sz="3000" b="1" dirty="0" smtClean="0">
                <a:solidFill>
                  <a:srgbClr val="FF0000"/>
                </a:solidFill>
                <a:latin typeface="Times New Roman" pitchFamily="18" charset="0"/>
                <a:cs typeface="Times New Roman" pitchFamily="18" charset="0"/>
              </a:rPr>
              <a:t> </a:t>
            </a:r>
            <a:r>
              <a:rPr lang="vi-VN" sz="5000" b="1" dirty="0" smtClean="0">
                <a:solidFill>
                  <a:srgbClr val="FF0000"/>
                </a:solidFill>
                <a:latin typeface="Times New Roman" pitchFamily="18" charset="0"/>
                <a:cs typeface="Times New Roman" pitchFamily="18" charset="0"/>
              </a:rPr>
              <a:t>Vận dụng</a:t>
            </a:r>
            <a:endParaRPr lang="vi-VN" sz="5000" dirty="0">
              <a:solidFill>
                <a:srgbClr val="FF0000"/>
              </a:solidFill>
              <a:latin typeface="Times New Roman" pitchFamily="18" charset="0"/>
              <a:cs typeface="Times New Roman" pitchFamily="18" charset="0"/>
            </a:endParaRPr>
          </a:p>
        </p:txBody>
      </p:sp>
      <p:sp>
        <p:nvSpPr>
          <p:cNvPr id="5" name="Rectangle 4"/>
          <p:cNvSpPr/>
          <p:nvPr/>
        </p:nvSpPr>
        <p:spPr>
          <a:xfrm>
            <a:off x="76199" y="3515201"/>
            <a:ext cx="9077325" cy="1723549"/>
          </a:xfrm>
          <a:prstGeom prst="rect">
            <a:avLst/>
          </a:prstGeom>
        </p:spPr>
        <p:txBody>
          <a:bodyPr wrap="square">
            <a:spAutoFit/>
          </a:bodyPr>
          <a:lstStyle/>
          <a:p>
            <a:pPr algn="just"/>
            <a:r>
              <a:rPr lang="vi-VN" sz="2800" b="1" dirty="0" smtClean="0">
                <a:latin typeface="Tim es New Roman"/>
              </a:rPr>
              <a:t> </a:t>
            </a:r>
            <a:r>
              <a:rPr lang="vi-VN" sz="2500" b="1" dirty="0" smtClean="0">
                <a:latin typeface="Tim es New Roman"/>
              </a:rPr>
              <a:t>Đáp án: </a:t>
            </a:r>
            <a:r>
              <a:rPr lang="nl-NL" sz="2500" b="1" dirty="0" smtClean="0">
                <a:latin typeface="Tim es New Roman"/>
              </a:rPr>
              <a:t>Em </a:t>
            </a:r>
            <a:r>
              <a:rPr lang="nl-NL" sz="2500" b="1" dirty="0">
                <a:latin typeface="Tim es New Roman"/>
              </a:rPr>
              <a:t>không đồng ý với ý kiến nên trùng tu lại mặt thành, xoá đi những </a:t>
            </a:r>
            <a:r>
              <a:rPr lang="nl-NL" sz="2500" b="1" dirty="0" smtClean="0">
                <a:latin typeface="Tim es New Roman"/>
              </a:rPr>
              <a:t>v</a:t>
            </a:r>
            <a:r>
              <a:rPr lang="vi-VN" sz="2500" b="1" dirty="0" smtClean="0">
                <a:latin typeface="Tim es New Roman"/>
              </a:rPr>
              <a:t>ế</a:t>
            </a:r>
            <a:r>
              <a:rPr lang="nl-NL" sz="2500" b="1" dirty="0" smtClean="0">
                <a:latin typeface="Tim es New Roman"/>
              </a:rPr>
              <a:t>t </a:t>
            </a:r>
            <a:r>
              <a:rPr lang="nl-NL" sz="2500" b="1" dirty="0">
                <a:latin typeface="Tim es New Roman"/>
              </a:rPr>
              <a:t>đạn pháo </a:t>
            </a:r>
            <a:r>
              <a:rPr lang="nl-NL" sz="2500" b="1" dirty="0" smtClean="0">
                <a:latin typeface="Tim es New Roman"/>
              </a:rPr>
              <a:t>đó</a:t>
            </a:r>
            <a:r>
              <a:rPr lang="vi-VN" sz="2500" b="1" dirty="0" smtClean="0">
                <a:latin typeface="Tim es New Roman"/>
              </a:rPr>
              <a:t>. V</a:t>
            </a:r>
            <a:r>
              <a:rPr lang="nl-NL" sz="2500" b="1" dirty="0" smtClean="0">
                <a:latin typeface="Tim es New Roman"/>
              </a:rPr>
              <a:t>ì </a:t>
            </a:r>
            <a:r>
              <a:rPr lang="nl-NL" sz="2500" b="1" dirty="0">
                <a:latin typeface="Tim es New Roman"/>
              </a:rPr>
              <a:t>những vết đạn đó là một phần của lịch sử, là nguồn sử liệu nên phải được giữ gìn và tôn trọng. </a:t>
            </a:r>
            <a:endParaRPr lang="vi-VN" sz="2500" b="1" dirty="0">
              <a:latin typeface="Tim es New Roman"/>
            </a:endParaRPr>
          </a:p>
        </p:txBody>
      </p:sp>
    </p:spTree>
    <p:extLst>
      <p:ext uri="{BB962C8B-B14F-4D97-AF65-F5344CB8AC3E}">
        <p14:creationId xmlns:p14="http://schemas.microsoft.com/office/powerpoint/2010/main" val="35589419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76200" y="742950"/>
            <a:ext cx="8991600"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 </a:t>
            </a:r>
          </a:p>
        </p:txBody>
      </p:sp>
      <p:sp>
        <p:nvSpPr>
          <p:cNvPr id="3" name="TextBox 2"/>
          <p:cNvSpPr txBox="1"/>
          <p:nvPr/>
        </p:nvSpPr>
        <p:spPr>
          <a:xfrm>
            <a:off x="1905000" y="195263"/>
            <a:ext cx="5943600" cy="861774"/>
          </a:xfrm>
          <a:prstGeom prst="rect">
            <a:avLst/>
          </a:prstGeom>
          <a:solidFill>
            <a:schemeClr val="bg2"/>
          </a:solidFill>
          <a:effectLst>
            <a:innerShdw blurRad="114300">
              <a:prstClr val="black"/>
            </a:innerShdw>
          </a:effectLst>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vi-VN" sz="3000" b="1" dirty="0" smtClean="0">
                <a:solidFill>
                  <a:srgbClr val="FF0000"/>
                </a:solidFill>
                <a:latin typeface="Times New Roman" pitchFamily="18" charset="0"/>
                <a:cs typeface="Times New Roman" pitchFamily="18" charset="0"/>
              </a:rPr>
              <a:t> </a:t>
            </a:r>
            <a:r>
              <a:rPr lang="vi-VN" sz="5000" b="1" dirty="0" smtClean="0">
                <a:solidFill>
                  <a:srgbClr val="FF0000"/>
                </a:solidFill>
                <a:latin typeface="Times New Roman" pitchFamily="18" charset="0"/>
                <a:cs typeface="Times New Roman" pitchFamily="18" charset="0"/>
              </a:rPr>
              <a:t>BÀI TẬP VỀ NHÀ</a:t>
            </a:r>
            <a:endParaRPr lang="vi-VN" sz="5000" dirty="0">
              <a:solidFill>
                <a:srgbClr val="FF0000"/>
              </a:solidFill>
              <a:latin typeface="Times New Roman" pitchFamily="18" charset="0"/>
              <a:cs typeface="Times New Roman" pitchFamily="18" charset="0"/>
            </a:endParaRPr>
          </a:p>
        </p:txBody>
      </p:sp>
      <p:sp>
        <p:nvSpPr>
          <p:cNvPr id="4" name="Rectangle 3"/>
          <p:cNvSpPr/>
          <p:nvPr/>
        </p:nvSpPr>
        <p:spPr>
          <a:xfrm>
            <a:off x="76200" y="1541205"/>
            <a:ext cx="8915400" cy="2554545"/>
          </a:xfrm>
          <a:prstGeom prst="rect">
            <a:avLst/>
          </a:prstGeom>
        </p:spPr>
        <p:txBody>
          <a:bodyPr wrap="square">
            <a:spAutoFit/>
          </a:bodyPr>
          <a:lstStyle/>
          <a:p>
            <a:pPr algn="just" fontAlgn="auto">
              <a:spcBef>
                <a:spcPts val="0"/>
              </a:spcBef>
              <a:spcAft>
                <a:spcPts val="0"/>
              </a:spcAft>
              <a:defRPr/>
            </a:pPr>
            <a:r>
              <a:rPr lang="vi-VN" sz="4000" b="1" dirty="0">
                <a:latin typeface="+mj-lt"/>
                <a:cs typeface="+mn-cs"/>
              </a:rPr>
              <a:t> </a:t>
            </a:r>
            <a:r>
              <a:rPr lang="vi-VN" sz="4000" b="1" dirty="0" smtClean="0">
                <a:latin typeface="+mj-lt"/>
                <a:cs typeface="+mn-cs"/>
              </a:rPr>
              <a:t>  Hãy viết một đoạn văn ngắn về lịch sử ngôi trường em đã học (trường được thành lập khi nào? Nó thay đổi như thế nào theo thời gian?...)</a:t>
            </a:r>
            <a:endParaRPr lang="vi-VN" sz="4000" b="1" dirty="0">
              <a:latin typeface="+mj-lt"/>
              <a:cs typeface="+mn-cs"/>
            </a:endParaRPr>
          </a:p>
        </p:txBody>
      </p:sp>
      <p:pic>
        <p:nvPicPr>
          <p:cNvPr id="4098" name="Picture 2" descr="C:\Users\Administrator\Desktop\two-girls-studying-class-illustration-930927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4020"/>
            <a:ext cx="1103596" cy="839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4028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447800" y="57149"/>
            <a:ext cx="6172200" cy="49045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33070514"/>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95263"/>
            <a:ext cx="5943600" cy="861774"/>
          </a:xfrm>
          <a:prstGeom prst="rect">
            <a:avLst/>
          </a:prstGeom>
          <a:solidFill>
            <a:schemeClr val="bg2"/>
          </a:solidFill>
          <a:effectLst>
            <a:innerShdw blurRad="114300">
              <a:prstClr val="black"/>
            </a:innerShdw>
          </a:effectLst>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vi-VN" sz="3000" b="1" dirty="0" smtClean="0">
                <a:solidFill>
                  <a:srgbClr val="FF0000"/>
                </a:solidFill>
                <a:latin typeface="Times New Roman" pitchFamily="18" charset="0"/>
                <a:cs typeface="Times New Roman" pitchFamily="18" charset="0"/>
              </a:rPr>
              <a:t> </a:t>
            </a:r>
            <a:r>
              <a:rPr lang="vi-VN" sz="5000" b="1" dirty="0" smtClean="0">
                <a:solidFill>
                  <a:srgbClr val="FF0000"/>
                </a:solidFill>
                <a:latin typeface="Times New Roman" pitchFamily="18" charset="0"/>
                <a:cs typeface="Times New Roman" pitchFamily="18" charset="0"/>
              </a:rPr>
              <a:t>Dặn dò</a:t>
            </a:r>
            <a:endParaRPr lang="vi-VN" sz="5000" dirty="0">
              <a:solidFill>
                <a:srgbClr val="FF0000"/>
              </a:solidFill>
              <a:latin typeface="Times New Roman" pitchFamily="18" charset="0"/>
              <a:cs typeface="Times New Roman" pitchFamily="18" charset="0"/>
            </a:endParaRPr>
          </a:p>
        </p:txBody>
      </p:sp>
      <p:sp>
        <p:nvSpPr>
          <p:cNvPr id="3" name="Rectangle 1"/>
          <p:cNvSpPr>
            <a:spLocks noChangeArrowheads="1"/>
          </p:cNvSpPr>
          <p:nvPr/>
        </p:nvSpPr>
        <p:spPr bwMode="auto">
          <a:xfrm>
            <a:off x="76200" y="1509177"/>
            <a:ext cx="8991600" cy="630942"/>
          </a:xfrm>
          <a:prstGeom prst="rect">
            <a:avLst/>
          </a:prstGeom>
          <a:solidFill>
            <a:schemeClr val="bg1"/>
          </a:solidFill>
          <a:ln w="9525">
            <a:noFill/>
            <a:miter lim="800000"/>
            <a:headEnd/>
            <a:tailEnd/>
          </a:ln>
          <a:effectLst>
            <a:innerShdw blurRad="63500" dist="50800" dir="5400000">
              <a:prstClr val="black">
                <a:alpha val="50000"/>
              </a:prstClr>
            </a:innerShdw>
          </a:effectLst>
          <a:scene3d>
            <a:camera prst="orthographicFront"/>
            <a:lightRig rig="threePt" dir="t"/>
          </a:scene3d>
          <a:sp3d>
            <a:bevelT w="139700" h="139700" prst="divot"/>
          </a:sp3d>
        </p:spPr>
        <p:txBody>
          <a:bodyPr>
            <a:spAutoFit/>
          </a:bodyPr>
          <a:lstStyle/>
          <a:p>
            <a:pPr algn="just"/>
            <a:r>
              <a:rPr lang="en-US" sz="3200" b="1" dirty="0" smtClean="0">
                <a:latin typeface="Times New Roman" pitchFamily="18" charset="0"/>
                <a:cs typeface="Times New Roman" pitchFamily="18" charset="0"/>
              </a:rPr>
              <a:t> </a:t>
            </a:r>
            <a:r>
              <a:rPr lang="en-US" sz="3500" b="1" dirty="0" smtClean="0">
                <a:latin typeface="Times New Roman" pitchFamily="18" charset="0"/>
                <a:cs typeface="Times New Roman" pitchFamily="18" charset="0"/>
              </a:rPr>
              <a:t>1</a:t>
            </a:r>
            <a:r>
              <a:rPr lang="en-US" sz="3500" b="1" dirty="0">
                <a:latin typeface="Times New Roman" pitchFamily="18" charset="0"/>
                <a:cs typeface="Times New Roman" pitchFamily="18" charset="0"/>
              </a:rPr>
              <a:t>.</a:t>
            </a:r>
            <a:r>
              <a:rPr lang="vi-VN" sz="3500" b="1" dirty="0" smtClean="0">
                <a:latin typeface="Times New Roman" pitchFamily="18" charset="0"/>
                <a:cs typeface="Times New Roman" pitchFamily="18" charset="0"/>
              </a:rPr>
              <a:t> HS xem lại, nắm nội dung chính </a:t>
            </a:r>
            <a:r>
              <a:rPr lang="vi-VN" sz="3500" b="1" smtClean="0">
                <a:latin typeface="Times New Roman" pitchFamily="18" charset="0"/>
                <a:cs typeface="Times New Roman" pitchFamily="18" charset="0"/>
              </a:rPr>
              <a:t>của bài.</a:t>
            </a:r>
            <a:endParaRPr lang="vi-VN" sz="3500" b="1" dirty="0">
              <a:latin typeface="Times New Roman" pitchFamily="18" charset="0"/>
              <a:cs typeface="Times New Roman" pitchFamily="18" charset="0"/>
            </a:endParaRPr>
          </a:p>
        </p:txBody>
      </p:sp>
      <p:sp>
        <p:nvSpPr>
          <p:cNvPr id="4" name="Rectangle 1"/>
          <p:cNvSpPr>
            <a:spLocks noChangeArrowheads="1"/>
          </p:cNvSpPr>
          <p:nvPr/>
        </p:nvSpPr>
        <p:spPr bwMode="auto">
          <a:xfrm>
            <a:off x="76200" y="2321808"/>
            <a:ext cx="8991600" cy="630942"/>
          </a:xfrm>
          <a:prstGeom prst="rect">
            <a:avLst/>
          </a:prstGeom>
          <a:solidFill>
            <a:schemeClr val="bg1"/>
          </a:solidFill>
          <a:ln w="9525">
            <a:noFill/>
            <a:miter lim="800000"/>
            <a:headEnd/>
            <a:tailEnd/>
          </a:ln>
          <a:effectLst>
            <a:innerShdw blurRad="63500" dist="50800" dir="5400000">
              <a:prstClr val="black">
                <a:alpha val="50000"/>
              </a:prstClr>
            </a:innerShdw>
          </a:effectLst>
          <a:scene3d>
            <a:camera prst="orthographicFront"/>
            <a:lightRig rig="threePt" dir="t"/>
          </a:scene3d>
          <a:sp3d>
            <a:bevelT w="139700" h="139700" prst="divot"/>
          </a:sp3d>
        </p:spPr>
        <p:txBody>
          <a:bodyPr>
            <a:spAutoFit/>
          </a:bodyPr>
          <a:lstStyle/>
          <a:p>
            <a:pPr algn="just"/>
            <a:r>
              <a:rPr lang="en-US" sz="3200" b="1" dirty="0" smtClean="0">
                <a:latin typeface="Times New Roman" pitchFamily="18" charset="0"/>
                <a:cs typeface="Times New Roman" pitchFamily="18" charset="0"/>
              </a:rPr>
              <a:t> </a:t>
            </a:r>
            <a:r>
              <a:rPr lang="en-US" sz="3500" b="1" dirty="0">
                <a:latin typeface="Times New Roman" pitchFamily="18" charset="0"/>
                <a:cs typeface="Times New Roman" pitchFamily="18" charset="0"/>
              </a:rPr>
              <a:t>2</a:t>
            </a:r>
            <a:r>
              <a:rPr lang="en-US" sz="3500" b="1" dirty="0" smtClean="0">
                <a:latin typeface="Times New Roman" pitchFamily="18" charset="0"/>
                <a:cs typeface="Times New Roman" pitchFamily="18" charset="0"/>
              </a:rPr>
              <a:t>.</a:t>
            </a:r>
            <a:r>
              <a:rPr lang="vi-VN" sz="3500" b="1" dirty="0" smtClean="0">
                <a:latin typeface="Times New Roman" pitchFamily="18" charset="0"/>
                <a:cs typeface="Times New Roman" pitchFamily="18" charset="0"/>
              </a:rPr>
              <a:t> HS làm bài tập về nhà. </a:t>
            </a:r>
            <a:endParaRPr lang="vi-VN" sz="3500" b="1" dirty="0">
              <a:latin typeface="Times New Roman" pitchFamily="18" charset="0"/>
              <a:cs typeface="Times New Roman" pitchFamily="18" charset="0"/>
            </a:endParaRPr>
          </a:p>
        </p:txBody>
      </p:sp>
      <p:sp>
        <p:nvSpPr>
          <p:cNvPr id="5" name="Rectangle 1"/>
          <p:cNvSpPr>
            <a:spLocks noChangeArrowheads="1"/>
          </p:cNvSpPr>
          <p:nvPr/>
        </p:nvSpPr>
        <p:spPr bwMode="auto">
          <a:xfrm>
            <a:off x="76200" y="3181350"/>
            <a:ext cx="8991600" cy="1169551"/>
          </a:xfrm>
          <a:prstGeom prst="rect">
            <a:avLst/>
          </a:prstGeom>
          <a:solidFill>
            <a:schemeClr val="bg1"/>
          </a:solidFill>
          <a:ln w="9525">
            <a:noFill/>
            <a:miter lim="800000"/>
            <a:headEnd/>
            <a:tailEnd/>
          </a:ln>
          <a:effectLst>
            <a:innerShdw blurRad="63500" dist="50800" dir="5400000">
              <a:prstClr val="black">
                <a:alpha val="50000"/>
              </a:prstClr>
            </a:innerShdw>
          </a:effectLst>
          <a:scene3d>
            <a:camera prst="orthographicFront"/>
            <a:lightRig rig="threePt" dir="t"/>
          </a:scene3d>
          <a:sp3d>
            <a:bevelT w="139700" h="139700" prst="divot"/>
          </a:sp3d>
        </p:spPr>
        <p:txBody>
          <a:bodyPr>
            <a:spAutoFit/>
          </a:bodyPr>
          <a:lstStyle/>
          <a:p>
            <a:pPr algn="just"/>
            <a:r>
              <a:rPr lang="en-US" sz="3200" b="1" dirty="0" smtClean="0">
                <a:latin typeface="Times New Roman" pitchFamily="18" charset="0"/>
                <a:cs typeface="Times New Roman" pitchFamily="18" charset="0"/>
              </a:rPr>
              <a:t> </a:t>
            </a:r>
            <a:r>
              <a:rPr lang="en-US" sz="3500" b="1" dirty="0">
                <a:latin typeface="Times New Roman" pitchFamily="18" charset="0"/>
                <a:cs typeface="Times New Roman" pitchFamily="18" charset="0"/>
              </a:rPr>
              <a:t>3</a:t>
            </a:r>
            <a:r>
              <a:rPr lang="en-US" sz="3500" b="1" dirty="0" smtClean="0">
                <a:latin typeface="Times New Roman" pitchFamily="18" charset="0"/>
                <a:cs typeface="Times New Roman" pitchFamily="18" charset="0"/>
              </a:rPr>
              <a:t>.</a:t>
            </a:r>
            <a:r>
              <a:rPr lang="vi-VN" sz="3500" b="1" dirty="0" smtClean="0">
                <a:latin typeface="Times New Roman" pitchFamily="18" charset="0"/>
                <a:cs typeface="Times New Roman" pitchFamily="18" charset="0"/>
              </a:rPr>
              <a:t> HS chuẩn bị trước: </a:t>
            </a:r>
          </a:p>
          <a:p>
            <a:pPr algn="ctr"/>
            <a:r>
              <a:rPr lang="vi-VN" sz="3500" b="1" dirty="0" smtClean="0">
                <a:solidFill>
                  <a:srgbClr val="1403F7"/>
                </a:solidFill>
                <a:latin typeface="Times New Roman" pitchFamily="18" charset="0"/>
                <a:cs typeface="Times New Roman" pitchFamily="18" charset="0"/>
              </a:rPr>
              <a:t>Bài 2: Cách tính thời gian trong lịch sử </a:t>
            </a:r>
            <a:endParaRPr lang="vi-VN" sz="3500" b="1" dirty="0">
              <a:solidFill>
                <a:srgbClr val="1403F7"/>
              </a:solidFill>
              <a:latin typeface="Times New Roman" pitchFamily="18" charset="0"/>
              <a:cs typeface="Times New Roman" pitchFamily="18" charset="0"/>
            </a:endParaRPr>
          </a:p>
        </p:txBody>
      </p:sp>
    </p:spTree>
    <p:extLst>
      <p:ext uri="{BB962C8B-B14F-4D97-AF65-F5344CB8AC3E}">
        <p14:creationId xmlns:p14="http://schemas.microsoft.com/office/powerpoint/2010/main" val="105273087"/>
      </p:ext>
    </p:extLst>
  </p:cSld>
  <p:clrMapOvr>
    <a:masterClrMapping/>
  </p:clrMapOvr>
  <p:transition spd="slow">
    <p:wipe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019550"/>
            <a:ext cx="9067800" cy="11239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fontAlgn="auto">
              <a:spcBef>
                <a:spcPts val="0"/>
              </a:spcBef>
              <a:spcAft>
                <a:spcPts val="0"/>
              </a:spcAft>
              <a:defRPr/>
            </a:pPr>
            <a:r>
              <a:rPr lang="vi-VN"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Hình: Chủ </a:t>
            </a:r>
            <a:r>
              <a:rPr lang="vi-VN"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tịch Hồ Chí Minh đọc bản </a:t>
            </a:r>
            <a:r>
              <a:rPr lang="vi-VN" sz="24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Tuyên ngôn độc lập</a:t>
            </a:r>
            <a:r>
              <a:rPr lang="vi-VN"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tại Quảng trường Ba Đình, Hà Nội (2-9-1945), thành lập nước Việt Nam Dân Chủ Cộng Hòa.</a:t>
            </a:r>
          </a:p>
        </p:txBody>
      </p:sp>
      <p:pic>
        <p:nvPicPr>
          <p:cNvPr id="41986" name="Content Placeholder 3"/>
          <p:cNvPicPr>
            <a:picLocks noChangeAspect="1" noChangeArrowheads="1"/>
          </p:cNvPicPr>
          <p:nvPr/>
        </p:nvPicPr>
        <p:blipFill>
          <a:blip r:embed="rId2"/>
          <a:srcRect/>
          <a:stretch>
            <a:fillRect/>
          </a:stretch>
        </p:blipFill>
        <p:spPr bwMode="auto">
          <a:xfrm>
            <a:off x="533400" y="133350"/>
            <a:ext cx="8077200" cy="3730625"/>
          </a:xfrm>
          <a:prstGeom prst="rect">
            <a:avLst/>
          </a:prstGeom>
          <a:noFill/>
          <a:ln w="9525">
            <a:noFill/>
            <a:miter lim="800000"/>
            <a:headEnd/>
            <a:tailEnd/>
          </a:ln>
        </p:spPr>
      </p:pic>
      <p:sp>
        <p:nvSpPr>
          <p:cNvPr id="2" name="Right Arrow 1">
            <a:hlinkClick r:id="rId3" action="ppaction://hlinksldjump"/>
          </p:cNvPr>
          <p:cNvSpPr/>
          <p:nvPr/>
        </p:nvSpPr>
        <p:spPr>
          <a:xfrm rot="16200000">
            <a:off x="8631493" y="3423367"/>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3631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tải xuống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89" y="1063113"/>
            <a:ext cx="2017082" cy="2133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1"/>
          <p:cNvPicPr>
            <a:picLocks noChangeAspect="1" noChangeArrowheads="1"/>
          </p:cNvPicPr>
          <p:nvPr/>
        </p:nvPicPr>
        <p:blipFill>
          <a:blip r:embed="rId3"/>
          <a:srcRect/>
          <a:stretch>
            <a:fillRect/>
          </a:stretch>
        </p:blipFill>
        <p:spPr bwMode="auto">
          <a:xfrm>
            <a:off x="85725" y="57150"/>
            <a:ext cx="1066800" cy="800100"/>
          </a:xfrm>
          <a:prstGeom prst="rect">
            <a:avLst/>
          </a:prstGeom>
          <a:noFill/>
          <a:ln w="9525">
            <a:noFill/>
            <a:round/>
            <a:headEnd/>
            <a:tailEnd/>
          </a:ln>
        </p:spPr>
      </p:pic>
      <p:sp>
        <p:nvSpPr>
          <p:cNvPr id="2" name="Rounded Rectangular Callout 1"/>
          <p:cNvSpPr/>
          <p:nvPr/>
        </p:nvSpPr>
        <p:spPr>
          <a:xfrm>
            <a:off x="3158613" y="971550"/>
            <a:ext cx="5872880" cy="1586066"/>
          </a:xfrm>
          <a:prstGeom prst="wedgeRoundRectCallout">
            <a:avLst>
              <a:gd name="adj1" fmla="val -64100"/>
              <a:gd name="adj2" fmla="val 3443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dirty="0" smtClean="0">
                <a:solidFill>
                  <a:schemeClr val="tx1"/>
                </a:solidFill>
                <a:latin typeface="Tim es New Roman"/>
              </a:rPr>
              <a:t>“ </a:t>
            </a:r>
            <a:r>
              <a:rPr lang="en-US" sz="2800" b="1" i="1" dirty="0" err="1" smtClean="0">
                <a:solidFill>
                  <a:schemeClr val="tx1"/>
                </a:solidFill>
                <a:latin typeface="Tim es New Roman"/>
              </a:rPr>
              <a:t>Dân</a:t>
            </a:r>
            <a:r>
              <a:rPr lang="en-US" sz="2800" b="1" i="1" dirty="0" smtClean="0">
                <a:solidFill>
                  <a:schemeClr val="tx1"/>
                </a:solidFill>
                <a:latin typeface="Tim es New Roman"/>
              </a:rPr>
              <a:t> ta </a:t>
            </a:r>
            <a:r>
              <a:rPr lang="en-US" sz="2800" b="1" i="1" dirty="0" err="1" smtClean="0">
                <a:solidFill>
                  <a:schemeClr val="tx1"/>
                </a:solidFill>
                <a:latin typeface="Tim es New Roman"/>
              </a:rPr>
              <a:t>phải</a:t>
            </a:r>
            <a:r>
              <a:rPr lang="en-US" sz="2800" b="1" i="1" dirty="0" smtClean="0">
                <a:solidFill>
                  <a:schemeClr val="tx1"/>
                </a:solidFill>
                <a:latin typeface="Tim es New Roman"/>
              </a:rPr>
              <a:t> </a:t>
            </a:r>
            <a:r>
              <a:rPr lang="en-US" sz="2800" b="1" i="1" dirty="0" err="1" smtClean="0">
                <a:solidFill>
                  <a:schemeClr val="tx1"/>
                </a:solidFill>
                <a:latin typeface="Tim es New Roman"/>
              </a:rPr>
              <a:t>biết</a:t>
            </a:r>
            <a:r>
              <a:rPr lang="en-US" sz="2800" b="1" i="1" dirty="0" smtClean="0">
                <a:solidFill>
                  <a:schemeClr val="tx1"/>
                </a:solidFill>
                <a:latin typeface="Tim es New Roman"/>
              </a:rPr>
              <a:t> </a:t>
            </a:r>
            <a:r>
              <a:rPr lang="en-US" sz="2800" b="1" i="1" dirty="0" err="1" smtClean="0">
                <a:solidFill>
                  <a:schemeClr val="tx1"/>
                </a:solidFill>
                <a:latin typeface="Tim es New Roman"/>
              </a:rPr>
              <a:t>sử</a:t>
            </a:r>
            <a:r>
              <a:rPr lang="en-US" sz="2800" b="1" i="1" dirty="0" smtClean="0">
                <a:solidFill>
                  <a:schemeClr val="tx1"/>
                </a:solidFill>
                <a:latin typeface="Tim es New Roman"/>
              </a:rPr>
              <a:t> ta</a:t>
            </a:r>
          </a:p>
          <a:p>
            <a:pPr algn="just"/>
            <a:r>
              <a:rPr lang="en-US" sz="2800" b="1" i="1" dirty="0" smtClean="0">
                <a:solidFill>
                  <a:schemeClr val="tx1"/>
                </a:solidFill>
                <a:latin typeface="Tim es New Roman"/>
              </a:rPr>
              <a:t>  Cho </a:t>
            </a:r>
            <a:r>
              <a:rPr lang="en-US" sz="2800" b="1" i="1" dirty="0" err="1" smtClean="0">
                <a:solidFill>
                  <a:schemeClr val="tx1"/>
                </a:solidFill>
                <a:latin typeface="Tim es New Roman"/>
              </a:rPr>
              <a:t>tường</a:t>
            </a:r>
            <a:r>
              <a:rPr lang="en-US" sz="2800" b="1" i="1" dirty="0" smtClean="0">
                <a:solidFill>
                  <a:schemeClr val="tx1"/>
                </a:solidFill>
                <a:latin typeface="Tim es New Roman"/>
              </a:rPr>
              <a:t> </a:t>
            </a:r>
            <a:r>
              <a:rPr lang="en-US" sz="2800" b="1" i="1" u="sng" dirty="0" err="1" smtClean="0">
                <a:solidFill>
                  <a:schemeClr val="tx1"/>
                </a:solidFill>
                <a:latin typeface="Tim es New Roman"/>
              </a:rPr>
              <a:t>gốc</a:t>
            </a:r>
            <a:r>
              <a:rPr lang="en-US" sz="2800" b="1" i="1" u="sng" dirty="0" smtClean="0">
                <a:solidFill>
                  <a:schemeClr val="tx1"/>
                </a:solidFill>
                <a:latin typeface="Tim es New Roman"/>
              </a:rPr>
              <a:t> </a:t>
            </a:r>
            <a:r>
              <a:rPr lang="en-US" sz="2800" b="1" i="1" u="sng" dirty="0" err="1" smtClean="0">
                <a:solidFill>
                  <a:schemeClr val="tx1"/>
                </a:solidFill>
                <a:latin typeface="Tim es New Roman"/>
              </a:rPr>
              <a:t>tích</a:t>
            </a:r>
            <a:r>
              <a:rPr lang="en-US" sz="2800" b="1" i="1" dirty="0" smtClean="0">
                <a:solidFill>
                  <a:schemeClr val="tx1"/>
                </a:solidFill>
                <a:latin typeface="Tim es New Roman"/>
              </a:rPr>
              <a:t> </a:t>
            </a:r>
            <a:r>
              <a:rPr lang="en-US" sz="2800" b="1" i="1" dirty="0" err="1" smtClean="0">
                <a:solidFill>
                  <a:schemeClr val="tx1"/>
                </a:solidFill>
                <a:latin typeface="Tim es New Roman"/>
              </a:rPr>
              <a:t>nước</a:t>
            </a:r>
            <a:r>
              <a:rPr lang="en-US" sz="2800" b="1" i="1" dirty="0" smtClean="0">
                <a:solidFill>
                  <a:schemeClr val="tx1"/>
                </a:solidFill>
                <a:latin typeface="Tim es New Roman"/>
              </a:rPr>
              <a:t> </a:t>
            </a:r>
            <a:r>
              <a:rPr lang="en-US" sz="2800" b="1" i="1" dirty="0" err="1" smtClean="0">
                <a:solidFill>
                  <a:schemeClr val="tx1"/>
                </a:solidFill>
                <a:latin typeface="Tim es New Roman"/>
              </a:rPr>
              <a:t>nhà</a:t>
            </a:r>
            <a:r>
              <a:rPr lang="en-US" sz="2800" b="1" i="1" dirty="0" smtClean="0">
                <a:solidFill>
                  <a:schemeClr val="tx1"/>
                </a:solidFill>
                <a:latin typeface="Tim es New Roman"/>
              </a:rPr>
              <a:t> </a:t>
            </a:r>
            <a:r>
              <a:rPr lang="en-US" sz="2800" b="1" i="1" dirty="0" err="1">
                <a:solidFill>
                  <a:schemeClr val="tx1"/>
                </a:solidFill>
                <a:latin typeface="Tim es New Roman"/>
              </a:rPr>
              <a:t>V</a:t>
            </a:r>
            <a:r>
              <a:rPr lang="en-US" sz="2800" b="1" i="1" dirty="0" err="1" smtClean="0">
                <a:solidFill>
                  <a:schemeClr val="tx1"/>
                </a:solidFill>
                <a:latin typeface="Tim es New Roman"/>
              </a:rPr>
              <a:t>iệt</a:t>
            </a:r>
            <a:r>
              <a:rPr lang="en-US" sz="2800" b="1" i="1" dirty="0" smtClean="0">
                <a:solidFill>
                  <a:schemeClr val="tx1"/>
                </a:solidFill>
                <a:latin typeface="Tim es New Roman"/>
              </a:rPr>
              <a:t> Nam. “</a:t>
            </a:r>
            <a:endParaRPr lang="vi-VN" sz="2800" b="1" i="1" dirty="0">
              <a:solidFill>
                <a:schemeClr val="tx1"/>
              </a:solidFill>
              <a:latin typeface="Tim es New Roman"/>
            </a:endParaRPr>
          </a:p>
        </p:txBody>
      </p:sp>
      <p:sp>
        <p:nvSpPr>
          <p:cNvPr id="6" name="Rectangle 5"/>
          <p:cNvSpPr/>
          <p:nvPr/>
        </p:nvSpPr>
        <p:spPr>
          <a:xfrm>
            <a:off x="0" y="3562350"/>
            <a:ext cx="9143999"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b="1" dirty="0" err="1">
                <a:solidFill>
                  <a:schemeClr val="tx1"/>
                </a:solidFill>
                <a:latin typeface="Times New Roman" pitchFamily="18" charset="0"/>
                <a:cs typeface="Times New Roman" pitchFamily="18" charset="0"/>
              </a:rPr>
              <a:t>Từ</a:t>
            </a:r>
            <a:r>
              <a:rPr lang="fr-FR" sz="2400" b="1" dirty="0">
                <a:solidFill>
                  <a:schemeClr val="tx1"/>
                </a:solidFill>
                <a:latin typeface="Times New Roman" pitchFamily="18" charset="0"/>
                <a:cs typeface="Times New Roman" pitchFamily="18" charset="0"/>
              </a:rPr>
              <a:t> </a:t>
            </a:r>
            <a:r>
              <a:rPr lang="nl-NL" sz="2400" b="1" dirty="0">
                <a:solidFill>
                  <a:srgbClr val="FF0000"/>
                </a:solidFill>
                <a:latin typeface="Times New Roman" pitchFamily="18" charset="0"/>
                <a:cs typeface="Times New Roman" pitchFamily="18" charset="0"/>
              </a:rPr>
              <a:t>“gốc tích” </a:t>
            </a:r>
            <a:r>
              <a:rPr lang="nl-NL" sz="2400" b="1" dirty="0">
                <a:solidFill>
                  <a:schemeClr val="tx1"/>
                </a:solidFill>
                <a:latin typeface="Times New Roman" pitchFamily="18" charset="0"/>
                <a:cs typeface="Times New Roman" pitchFamily="18" charset="0"/>
              </a:rPr>
              <a:t>trong câu thơ nghĩa là lịch sử hình thành buổi đầu của đất nước Việt Nam, là một phần của lịch sử đất nước ta </a:t>
            </a:r>
            <a:r>
              <a:rPr lang="nl-NL" sz="2400" b="1" dirty="0">
                <a:solidFill>
                  <a:srgbClr val="FF0000"/>
                </a:solidFill>
                <a:latin typeface="Times New Roman" pitchFamily="18" charset="0"/>
                <a:cs typeface="Times New Roman" pitchFamily="18" charset="0"/>
              </a:rPr>
              <a:t>-“sử ta”.</a:t>
            </a:r>
            <a:endParaRPr lang="en-US" sz="2400" b="1" dirty="0">
              <a:solidFill>
                <a:srgbClr val="FF0000"/>
              </a:solidFill>
              <a:latin typeface="Times New Roman" pitchFamily="18" charset="0"/>
              <a:cs typeface="Times New Roman" pitchFamily="18" charset="0"/>
            </a:endParaRPr>
          </a:p>
          <a:p>
            <a:pPr algn="just"/>
            <a:r>
              <a:rPr lang="nl-NL" sz="2400" b="1" dirty="0" smtClean="0">
                <a:solidFill>
                  <a:schemeClr val="tx1"/>
                </a:solidFill>
                <a:latin typeface="Times New Roman" pitchFamily="18" charset="0"/>
                <a:cs typeface="Times New Roman" pitchFamily="18" charset="0"/>
              </a:rPr>
              <a:t>Ý </a:t>
            </a:r>
            <a:r>
              <a:rPr lang="nl-NL" sz="2400" b="1" dirty="0">
                <a:solidFill>
                  <a:schemeClr val="tx1"/>
                </a:solidFill>
                <a:latin typeface="Times New Roman" pitchFamily="18" charset="0"/>
                <a:cs typeface="Times New Roman" pitchFamily="18" charset="0"/>
              </a:rPr>
              <a:t>nghĩa của câu thơ: </a:t>
            </a:r>
            <a:r>
              <a:rPr lang="nl-NL" sz="2400" b="1" dirty="0">
                <a:solidFill>
                  <a:srgbClr val="FF0000"/>
                </a:solidFill>
                <a:latin typeface="Times New Roman" pitchFamily="18" charset="0"/>
                <a:cs typeface="Times New Roman" pitchFamily="18" charset="0"/>
              </a:rPr>
              <a:t>người Việt Nam phải biết lịch sử của đất nước Việt Nam như vậy mới biết được nguồn gốc, cội nguồn của dân tộc.</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228600" y="2800350"/>
            <a:ext cx="2017082"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latin typeface="Tim es New Roman"/>
              </a:rPr>
              <a:t>Chủ</a:t>
            </a:r>
            <a:r>
              <a:rPr lang="en-US" sz="1400" dirty="0" smtClean="0">
                <a:solidFill>
                  <a:schemeClr val="tx1"/>
                </a:solidFill>
                <a:latin typeface="Tim es New Roman"/>
              </a:rPr>
              <a:t> </a:t>
            </a:r>
            <a:r>
              <a:rPr lang="en-US" sz="1400" dirty="0" err="1" smtClean="0">
                <a:solidFill>
                  <a:schemeClr val="tx1"/>
                </a:solidFill>
                <a:latin typeface="Tim es New Roman"/>
              </a:rPr>
              <a:t>tịch</a:t>
            </a:r>
            <a:r>
              <a:rPr lang="en-US" sz="1400" dirty="0" smtClean="0">
                <a:solidFill>
                  <a:schemeClr val="tx1"/>
                </a:solidFill>
                <a:latin typeface="Tim es New Roman"/>
              </a:rPr>
              <a:t>: </a:t>
            </a:r>
            <a:r>
              <a:rPr lang="en-US" sz="1400" dirty="0" err="1" smtClean="0">
                <a:solidFill>
                  <a:schemeClr val="tx1"/>
                </a:solidFill>
                <a:latin typeface="Tim es New Roman"/>
              </a:rPr>
              <a:t>Hồ</a:t>
            </a:r>
            <a:r>
              <a:rPr lang="en-US" sz="1400" dirty="0" smtClean="0">
                <a:solidFill>
                  <a:schemeClr val="tx1"/>
                </a:solidFill>
                <a:latin typeface="Tim es New Roman"/>
              </a:rPr>
              <a:t> </a:t>
            </a:r>
            <a:r>
              <a:rPr lang="en-US" sz="1400" dirty="0" err="1" smtClean="0">
                <a:solidFill>
                  <a:schemeClr val="tx1"/>
                </a:solidFill>
                <a:latin typeface="Tim es New Roman"/>
              </a:rPr>
              <a:t>Chí</a:t>
            </a:r>
            <a:r>
              <a:rPr lang="en-US" sz="1400" dirty="0" smtClean="0">
                <a:solidFill>
                  <a:schemeClr val="tx1"/>
                </a:solidFill>
                <a:latin typeface="Tim es New Roman"/>
              </a:rPr>
              <a:t> Minh</a:t>
            </a:r>
            <a:endParaRPr lang="vi-VN" sz="1400" dirty="0">
              <a:solidFill>
                <a:schemeClr val="tx1"/>
              </a:solidFill>
              <a:latin typeface="Tim es New Roman"/>
            </a:endParaRPr>
          </a:p>
        </p:txBody>
      </p:sp>
      <p:sp>
        <p:nvSpPr>
          <p:cNvPr id="7" name="Right Arrow 6">
            <a:hlinkClick r:id="rId4" action="ppaction://hlinksldjump"/>
          </p:cNvPr>
          <p:cNvSpPr/>
          <p:nvPr/>
        </p:nvSpPr>
        <p:spPr>
          <a:xfrm rot="5400000">
            <a:off x="8601971" y="297119"/>
            <a:ext cx="538880" cy="320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orizontal Scroll 8"/>
          <p:cNvSpPr/>
          <p:nvPr/>
        </p:nvSpPr>
        <p:spPr>
          <a:xfrm>
            <a:off x="1457325" y="-19050"/>
            <a:ext cx="7000875" cy="876300"/>
          </a:xfrm>
          <a:prstGeom prst="horizontalScroll">
            <a:avLst/>
          </a:prstGeom>
          <a:solidFill>
            <a:srgbClr val="11F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smtClean="0">
              <a:solidFill>
                <a:srgbClr val="0070C0"/>
              </a:solidFill>
              <a:latin typeface="+mj-lt"/>
            </a:endParaRPr>
          </a:p>
          <a:p>
            <a:pPr algn="ctr">
              <a:spcBef>
                <a:spcPts val="0"/>
              </a:spcBef>
              <a:spcAft>
                <a:spcPts val="1200"/>
              </a:spcAft>
            </a:pPr>
            <a:r>
              <a:rPr lang="vi-VN" sz="4000" b="1" dirty="0" smtClean="0">
                <a:solidFill>
                  <a:srgbClr val="0070C0"/>
                </a:solidFill>
                <a:latin typeface="+mj-lt"/>
              </a:rPr>
              <a:t>Bài </a:t>
            </a:r>
            <a:r>
              <a:rPr lang="vi-VN" sz="4000" b="1" dirty="0">
                <a:solidFill>
                  <a:srgbClr val="0070C0"/>
                </a:solidFill>
                <a:latin typeface="+mj-lt"/>
              </a:rPr>
              <a:t>1: </a:t>
            </a:r>
            <a:r>
              <a:rPr lang="vi-VN" sz="4000" b="1" dirty="0">
                <a:solidFill>
                  <a:srgbClr val="FF0000"/>
                </a:solidFill>
                <a:latin typeface="+mj-lt"/>
                <a:cs typeface="Times New Roman" pitchFamily="18" charset="0"/>
              </a:rPr>
              <a:t>LỊCH SỬ LÀ GÌ </a:t>
            </a:r>
            <a:r>
              <a:rPr lang="en-US" sz="4000" b="1" dirty="0">
                <a:solidFill>
                  <a:srgbClr val="FF0000"/>
                </a:solidFill>
                <a:latin typeface="+mj-lt"/>
                <a:cs typeface="Times New Roman" pitchFamily="18" charset="0"/>
              </a:rPr>
              <a:t>?</a:t>
            </a:r>
          </a:p>
          <a:p>
            <a:pPr algn="ctr"/>
            <a:endParaRPr lang="vi-VN" dirty="0"/>
          </a:p>
        </p:txBody>
      </p:sp>
    </p:spTree>
    <p:extLst>
      <p:ext uri="{BB962C8B-B14F-4D97-AF65-F5344CB8AC3E}">
        <p14:creationId xmlns:p14="http://schemas.microsoft.com/office/powerpoint/2010/main" val="3484108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Administrator\Desktop\gio 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7150"/>
            <a:ext cx="8153400" cy="413180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Administrator\Desktop\denhung1ffuq_202004020719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06" y="57150"/>
            <a:ext cx="8153400" cy="433418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Administrator\Desktop\le-hoi-den-hu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065" y="57150"/>
            <a:ext cx="8153400" cy="433418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Administrator\Desktop\122606_tp-ho-chi-minh-le-gio-to-hung-vu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72" y="57765"/>
            <a:ext cx="8147255" cy="43335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4572000"/>
            <a:ext cx="8686800"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latin typeface="Tim es New Roman"/>
              </a:rPr>
              <a:t>“ </a:t>
            </a:r>
            <a:r>
              <a:rPr lang="en-US" sz="2200" b="1" dirty="0" err="1" smtClean="0">
                <a:solidFill>
                  <a:schemeClr val="tx1"/>
                </a:solidFill>
                <a:latin typeface="Tim es New Roman"/>
              </a:rPr>
              <a:t>Dù</a:t>
            </a:r>
            <a:r>
              <a:rPr lang="en-US" sz="2200" b="1" dirty="0" smtClean="0">
                <a:solidFill>
                  <a:schemeClr val="tx1"/>
                </a:solidFill>
                <a:latin typeface="Tim es New Roman"/>
              </a:rPr>
              <a:t> </a:t>
            </a:r>
            <a:r>
              <a:rPr lang="en-US" sz="2200" b="1" dirty="0" err="1" smtClean="0">
                <a:solidFill>
                  <a:schemeClr val="tx1"/>
                </a:solidFill>
                <a:latin typeface="Tim es New Roman"/>
              </a:rPr>
              <a:t>ai</a:t>
            </a:r>
            <a:r>
              <a:rPr lang="en-US" sz="2200" b="1" dirty="0" smtClean="0">
                <a:solidFill>
                  <a:schemeClr val="tx1"/>
                </a:solidFill>
                <a:latin typeface="Tim es New Roman"/>
              </a:rPr>
              <a:t> </a:t>
            </a:r>
            <a:r>
              <a:rPr lang="en-US" sz="2200" b="1" dirty="0" err="1" smtClean="0">
                <a:solidFill>
                  <a:schemeClr val="tx1"/>
                </a:solidFill>
                <a:latin typeface="Tim es New Roman"/>
              </a:rPr>
              <a:t>đi</a:t>
            </a:r>
            <a:r>
              <a:rPr lang="en-US" sz="2200" b="1" dirty="0" smtClean="0">
                <a:solidFill>
                  <a:schemeClr val="tx1"/>
                </a:solidFill>
                <a:latin typeface="Tim es New Roman"/>
              </a:rPr>
              <a:t> </a:t>
            </a:r>
            <a:r>
              <a:rPr lang="en-US" sz="2200" b="1" dirty="0" err="1" smtClean="0">
                <a:solidFill>
                  <a:schemeClr val="tx1"/>
                </a:solidFill>
                <a:latin typeface="Tim es New Roman"/>
              </a:rPr>
              <a:t>ngược</a:t>
            </a:r>
            <a:r>
              <a:rPr lang="en-US" sz="2200" b="1" dirty="0" smtClean="0">
                <a:solidFill>
                  <a:schemeClr val="tx1"/>
                </a:solidFill>
                <a:latin typeface="Tim es New Roman"/>
              </a:rPr>
              <a:t> </a:t>
            </a:r>
            <a:r>
              <a:rPr lang="en-US" sz="2200" b="1" dirty="0" err="1" smtClean="0">
                <a:solidFill>
                  <a:schemeClr val="tx1"/>
                </a:solidFill>
                <a:latin typeface="Tim es New Roman"/>
              </a:rPr>
              <a:t>về</a:t>
            </a:r>
            <a:r>
              <a:rPr lang="en-US" sz="2200" b="1" dirty="0" smtClean="0">
                <a:solidFill>
                  <a:schemeClr val="tx1"/>
                </a:solidFill>
                <a:latin typeface="Tim es New Roman"/>
              </a:rPr>
              <a:t> </a:t>
            </a:r>
            <a:r>
              <a:rPr lang="en-US" sz="2200" b="1" dirty="0" err="1" smtClean="0">
                <a:solidFill>
                  <a:schemeClr val="tx1"/>
                </a:solidFill>
                <a:latin typeface="Tim es New Roman"/>
              </a:rPr>
              <a:t>xuôi</a:t>
            </a:r>
            <a:r>
              <a:rPr lang="en-US" sz="2200" b="1" dirty="0" smtClean="0">
                <a:solidFill>
                  <a:schemeClr val="tx1"/>
                </a:solidFill>
                <a:latin typeface="Tim es New Roman"/>
              </a:rPr>
              <a:t>, </a:t>
            </a:r>
            <a:r>
              <a:rPr lang="en-US" sz="2200" b="1" dirty="0" err="1" smtClean="0">
                <a:solidFill>
                  <a:schemeClr val="tx1"/>
                </a:solidFill>
                <a:latin typeface="Tim es New Roman"/>
              </a:rPr>
              <a:t>nhớ</a:t>
            </a:r>
            <a:r>
              <a:rPr lang="en-US" sz="2200" b="1" dirty="0" smtClean="0">
                <a:solidFill>
                  <a:schemeClr val="tx1"/>
                </a:solidFill>
                <a:latin typeface="Tim es New Roman"/>
              </a:rPr>
              <a:t> </a:t>
            </a:r>
            <a:r>
              <a:rPr lang="en-US" sz="2200" b="1" dirty="0" err="1" smtClean="0">
                <a:solidFill>
                  <a:schemeClr val="tx1"/>
                </a:solidFill>
                <a:latin typeface="Tim es New Roman"/>
              </a:rPr>
              <a:t>ngày</a:t>
            </a:r>
            <a:r>
              <a:rPr lang="en-US" sz="2200" b="1" dirty="0" smtClean="0">
                <a:solidFill>
                  <a:schemeClr val="tx1"/>
                </a:solidFill>
                <a:latin typeface="Tim es New Roman"/>
              </a:rPr>
              <a:t> </a:t>
            </a:r>
            <a:r>
              <a:rPr lang="en-US" sz="2200" b="1" dirty="0" err="1">
                <a:solidFill>
                  <a:schemeClr val="tx1"/>
                </a:solidFill>
                <a:latin typeface="Tim es New Roman"/>
              </a:rPr>
              <a:t>G</a:t>
            </a:r>
            <a:r>
              <a:rPr lang="en-US" sz="2200" b="1" dirty="0" err="1" smtClean="0">
                <a:solidFill>
                  <a:schemeClr val="tx1"/>
                </a:solidFill>
                <a:latin typeface="Tim es New Roman"/>
              </a:rPr>
              <a:t>iổ</a:t>
            </a:r>
            <a:r>
              <a:rPr lang="en-US" sz="2200" b="1" dirty="0" smtClean="0">
                <a:solidFill>
                  <a:schemeClr val="tx1"/>
                </a:solidFill>
                <a:latin typeface="Tim es New Roman"/>
              </a:rPr>
              <a:t> </a:t>
            </a:r>
            <a:r>
              <a:rPr lang="en-US" sz="2200" b="1" dirty="0" err="1">
                <a:solidFill>
                  <a:schemeClr val="tx1"/>
                </a:solidFill>
                <a:latin typeface="Tim es New Roman"/>
              </a:rPr>
              <a:t>T</a:t>
            </a:r>
            <a:r>
              <a:rPr lang="en-US" sz="2200" b="1" dirty="0" err="1" smtClean="0">
                <a:solidFill>
                  <a:schemeClr val="tx1"/>
                </a:solidFill>
                <a:latin typeface="Tim es New Roman"/>
              </a:rPr>
              <a:t>ổ</a:t>
            </a:r>
            <a:r>
              <a:rPr lang="en-US" sz="2200" b="1" dirty="0" smtClean="0">
                <a:solidFill>
                  <a:schemeClr val="tx1"/>
                </a:solidFill>
                <a:latin typeface="Tim es New Roman"/>
              </a:rPr>
              <a:t> </a:t>
            </a:r>
            <a:r>
              <a:rPr lang="en-US" sz="2200" b="1" dirty="0" err="1" smtClean="0">
                <a:solidFill>
                  <a:schemeClr val="tx1"/>
                </a:solidFill>
                <a:latin typeface="Tim es New Roman"/>
              </a:rPr>
              <a:t>mùng</a:t>
            </a:r>
            <a:r>
              <a:rPr lang="en-US" sz="2200" b="1" dirty="0" smtClean="0">
                <a:solidFill>
                  <a:schemeClr val="tx1"/>
                </a:solidFill>
                <a:latin typeface="Tim es New Roman"/>
              </a:rPr>
              <a:t> 10 </a:t>
            </a:r>
            <a:r>
              <a:rPr lang="en-US" sz="2200" b="1" dirty="0" err="1" smtClean="0">
                <a:solidFill>
                  <a:schemeClr val="tx1"/>
                </a:solidFill>
                <a:latin typeface="Tim es New Roman"/>
              </a:rPr>
              <a:t>tháng</a:t>
            </a:r>
            <a:r>
              <a:rPr lang="en-US" sz="2200" b="1" dirty="0" smtClean="0">
                <a:solidFill>
                  <a:schemeClr val="tx1"/>
                </a:solidFill>
                <a:latin typeface="Tim es New Roman"/>
              </a:rPr>
              <a:t> 3</a:t>
            </a:r>
          </a:p>
          <a:p>
            <a:pPr algn="ctr"/>
            <a:r>
              <a:rPr lang="en-US" sz="2200" b="1" dirty="0" err="1" smtClean="0">
                <a:solidFill>
                  <a:schemeClr val="tx1"/>
                </a:solidFill>
                <a:latin typeface="Tim es New Roman"/>
              </a:rPr>
              <a:t>Dù</a:t>
            </a:r>
            <a:r>
              <a:rPr lang="en-US" sz="2200" b="1" dirty="0" smtClean="0">
                <a:solidFill>
                  <a:schemeClr val="tx1"/>
                </a:solidFill>
                <a:latin typeface="Tim es New Roman"/>
              </a:rPr>
              <a:t> </a:t>
            </a:r>
            <a:r>
              <a:rPr lang="en-US" sz="2200" b="1" dirty="0" err="1" smtClean="0">
                <a:solidFill>
                  <a:schemeClr val="tx1"/>
                </a:solidFill>
                <a:latin typeface="Tim es New Roman"/>
              </a:rPr>
              <a:t>ai</a:t>
            </a:r>
            <a:r>
              <a:rPr lang="en-US" sz="2200" b="1" dirty="0" smtClean="0">
                <a:solidFill>
                  <a:schemeClr val="tx1"/>
                </a:solidFill>
                <a:latin typeface="Tim es New Roman"/>
              </a:rPr>
              <a:t> </a:t>
            </a:r>
            <a:r>
              <a:rPr lang="en-US" sz="2200" b="1" dirty="0" err="1" smtClean="0">
                <a:solidFill>
                  <a:schemeClr val="tx1"/>
                </a:solidFill>
                <a:latin typeface="Tim es New Roman"/>
              </a:rPr>
              <a:t>buôn</a:t>
            </a:r>
            <a:r>
              <a:rPr lang="en-US" sz="2200" b="1" dirty="0" smtClean="0">
                <a:solidFill>
                  <a:schemeClr val="tx1"/>
                </a:solidFill>
                <a:latin typeface="Tim es New Roman"/>
              </a:rPr>
              <a:t> </a:t>
            </a:r>
            <a:r>
              <a:rPr lang="en-US" sz="2200" b="1" dirty="0" err="1" smtClean="0">
                <a:solidFill>
                  <a:schemeClr val="tx1"/>
                </a:solidFill>
                <a:latin typeface="Tim es New Roman"/>
              </a:rPr>
              <a:t>bán</a:t>
            </a:r>
            <a:r>
              <a:rPr lang="en-US" sz="2200" b="1" dirty="0" smtClean="0">
                <a:solidFill>
                  <a:schemeClr val="tx1"/>
                </a:solidFill>
                <a:latin typeface="Tim es New Roman"/>
              </a:rPr>
              <a:t> </a:t>
            </a:r>
            <a:r>
              <a:rPr lang="en-US" sz="2200" b="1" dirty="0" err="1" smtClean="0">
                <a:solidFill>
                  <a:schemeClr val="tx1"/>
                </a:solidFill>
                <a:latin typeface="Tim es New Roman"/>
              </a:rPr>
              <a:t>gần</a:t>
            </a:r>
            <a:r>
              <a:rPr lang="en-US" sz="2200" b="1" dirty="0" smtClean="0">
                <a:solidFill>
                  <a:schemeClr val="tx1"/>
                </a:solidFill>
                <a:latin typeface="Tim es New Roman"/>
              </a:rPr>
              <a:t> </a:t>
            </a:r>
            <a:r>
              <a:rPr lang="en-US" sz="2200" b="1" dirty="0" err="1" smtClean="0">
                <a:solidFill>
                  <a:schemeClr val="tx1"/>
                </a:solidFill>
                <a:latin typeface="Tim es New Roman"/>
              </a:rPr>
              <a:t>xa</a:t>
            </a:r>
            <a:r>
              <a:rPr lang="en-US" sz="2200" b="1" dirty="0" smtClean="0">
                <a:solidFill>
                  <a:schemeClr val="tx1"/>
                </a:solidFill>
                <a:latin typeface="Tim es New Roman"/>
              </a:rPr>
              <a:t>, </a:t>
            </a:r>
            <a:r>
              <a:rPr lang="en-US" sz="2200" b="1" dirty="0" err="1" smtClean="0">
                <a:solidFill>
                  <a:schemeClr val="tx1"/>
                </a:solidFill>
                <a:latin typeface="Tim es New Roman"/>
              </a:rPr>
              <a:t>nhớ</a:t>
            </a:r>
            <a:r>
              <a:rPr lang="en-US" sz="2200" b="1" dirty="0" smtClean="0">
                <a:solidFill>
                  <a:schemeClr val="tx1"/>
                </a:solidFill>
                <a:latin typeface="Tim es New Roman"/>
              </a:rPr>
              <a:t> </a:t>
            </a:r>
            <a:r>
              <a:rPr lang="en-US" sz="2200" b="1" dirty="0" err="1" smtClean="0">
                <a:solidFill>
                  <a:schemeClr val="tx1"/>
                </a:solidFill>
                <a:latin typeface="Tim es New Roman"/>
              </a:rPr>
              <a:t>ngày</a:t>
            </a:r>
            <a:r>
              <a:rPr lang="en-US" sz="2200" b="1" dirty="0" smtClean="0">
                <a:solidFill>
                  <a:schemeClr val="tx1"/>
                </a:solidFill>
                <a:latin typeface="Tim es New Roman"/>
              </a:rPr>
              <a:t> </a:t>
            </a:r>
            <a:r>
              <a:rPr lang="en-US" sz="2200" b="1" dirty="0" err="1">
                <a:solidFill>
                  <a:schemeClr val="tx1"/>
                </a:solidFill>
                <a:latin typeface="Tim es New Roman"/>
              </a:rPr>
              <a:t>Giổ</a:t>
            </a:r>
            <a:r>
              <a:rPr lang="en-US" sz="2200" b="1" dirty="0" smtClean="0">
                <a:solidFill>
                  <a:schemeClr val="tx1"/>
                </a:solidFill>
                <a:latin typeface="Tim es New Roman"/>
              </a:rPr>
              <a:t> </a:t>
            </a:r>
            <a:r>
              <a:rPr lang="en-US" sz="2200" b="1" dirty="0" err="1" smtClean="0">
                <a:solidFill>
                  <a:schemeClr val="tx1"/>
                </a:solidFill>
                <a:latin typeface="Tim es New Roman"/>
              </a:rPr>
              <a:t>Tổ</a:t>
            </a:r>
            <a:r>
              <a:rPr lang="en-US" sz="2200" b="1" dirty="0" smtClean="0">
                <a:solidFill>
                  <a:schemeClr val="tx1"/>
                </a:solidFill>
                <a:latin typeface="Tim es New Roman"/>
              </a:rPr>
              <a:t> </a:t>
            </a:r>
            <a:r>
              <a:rPr lang="en-US" sz="2200" b="1" dirty="0" err="1" smtClean="0">
                <a:solidFill>
                  <a:schemeClr val="tx1"/>
                </a:solidFill>
                <a:latin typeface="Tim es New Roman"/>
              </a:rPr>
              <a:t>tháng</a:t>
            </a:r>
            <a:r>
              <a:rPr lang="en-US" sz="2200" b="1" dirty="0" smtClean="0">
                <a:solidFill>
                  <a:schemeClr val="tx1"/>
                </a:solidFill>
                <a:latin typeface="Tim es New Roman"/>
              </a:rPr>
              <a:t> 3 </a:t>
            </a:r>
            <a:r>
              <a:rPr lang="en-US" sz="2200" b="1" dirty="0" err="1" smtClean="0">
                <a:solidFill>
                  <a:schemeClr val="tx1"/>
                </a:solidFill>
                <a:latin typeface="Tim es New Roman"/>
              </a:rPr>
              <a:t>mà</a:t>
            </a:r>
            <a:r>
              <a:rPr lang="en-US" sz="2200" b="1" dirty="0" smtClean="0">
                <a:solidFill>
                  <a:schemeClr val="tx1"/>
                </a:solidFill>
                <a:latin typeface="Tim es New Roman"/>
              </a:rPr>
              <a:t> </a:t>
            </a:r>
            <a:r>
              <a:rPr lang="en-US" sz="2200" b="1" dirty="0" err="1" smtClean="0">
                <a:solidFill>
                  <a:schemeClr val="tx1"/>
                </a:solidFill>
                <a:latin typeface="Tim es New Roman"/>
              </a:rPr>
              <a:t>về</a:t>
            </a:r>
            <a:r>
              <a:rPr lang="en-US" sz="2200" b="1" dirty="0" smtClean="0">
                <a:solidFill>
                  <a:schemeClr val="tx1"/>
                </a:solidFill>
                <a:latin typeface="Tim es New Roman"/>
              </a:rPr>
              <a:t>.”</a:t>
            </a:r>
            <a:endParaRPr lang="vi-VN" sz="2200" b="1" dirty="0">
              <a:solidFill>
                <a:schemeClr val="tx1"/>
              </a:solidFill>
              <a:latin typeface="Tim es New Roman"/>
            </a:endParaRPr>
          </a:p>
        </p:txBody>
      </p:sp>
      <p:pic>
        <p:nvPicPr>
          <p:cNvPr id="6152" name="Picture 8" descr="C:\Users\Administrator\Desktop\le-hoi-den-hung-2018-vietq.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987" y="47932"/>
            <a:ext cx="8207478" cy="434340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a:hlinkClick r:id="rId7" action="ppaction://hlinksldjump"/>
          </p:cNvPr>
          <p:cNvSpPr/>
          <p:nvPr/>
        </p:nvSpPr>
        <p:spPr>
          <a:xfrm rot="16200000">
            <a:off x="8783323" y="4235171"/>
            <a:ext cx="381000" cy="314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2326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
                                          </p:val>
                                        </p:tav>
                                        <p:tav tm="100000">
                                          <p:val>
                                            <p:strVal val="#ppt_x"/>
                                          </p:val>
                                        </p:tav>
                                      </p:tavLst>
                                    </p:anim>
                                    <p:anim calcmode="lin" valueType="num">
                                      <p:cBhvr>
                                        <p:cTn id="9"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barn(inVertical)">
                                      <p:cBhvr>
                                        <p:cTn id="14" dur="500"/>
                                        <p:tgtEl>
                                          <p:spTgt spid="614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animEffect transition="in" filter="circle(in)">
                                      <p:cBhvr>
                                        <p:cTn id="19" dur="2000"/>
                                        <p:tgtEl>
                                          <p:spTgt spid="614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6150"/>
                                        </p:tgtEl>
                                        <p:attrNameLst>
                                          <p:attrName>style.visibility</p:attrName>
                                        </p:attrNameLst>
                                      </p:cBhvr>
                                      <p:to>
                                        <p:strVal val="visible"/>
                                      </p:to>
                                    </p:set>
                                    <p:animEffect transition="in" filter="wheel(1)">
                                      <p:cBhvr>
                                        <p:cTn id="24" dur="2000"/>
                                        <p:tgtEl>
                                          <p:spTgt spid="6150"/>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6152"/>
                                        </p:tgtEl>
                                        <p:attrNameLst>
                                          <p:attrName>style.visibility</p:attrName>
                                        </p:attrNameLst>
                                      </p:cBhvr>
                                      <p:to>
                                        <p:strVal val="visible"/>
                                      </p:to>
                                    </p:set>
                                    <p:animEffect transition="in" filter="fade">
                                      <p:cBhvr>
                                        <p:cTn id="29" dur="2000"/>
                                        <p:tgtEl>
                                          <p:spTgt spid="6152"/>
                                        </p:tgtEl>
                                      </p:cBhvr>
                                    </p:animEffect>
                                    <p:anim calcmode="lin" valueType="num">
                                      <p:cBhvr>
                                        <p:cTn id="30" dur="2000" fill="hold"/>
                                        <p:tgtEl>
                                          <p:spTgt spid="6152"/>
                                        </p:tgtEl>
                                        <p:attrNameLst>
                                          <p:attrName>ppt_w</p:attrName>
                                        </p:attrNameLst>
                                      </p:cBhvr>
                                      <p:tavLst>
                                        <p:tav tm="0" fmla="#ppt_w*sin(2.5*pi*$)">
                                          <p:val>
                                            <p:fltVal val="0"/>
                                          </p:val>
                                        </p:tav>
                                        <p:tav tm="100000">
                                          <p:val>
                                            <p:fltVal val="1"/>
                                          </p:val>
                                        </p:tav>
                                      </p:tavLst>
                                    </p:anim>
                                    <p:anim calcmode="lin" valueType="num">
                                      <p:cBhvr>
                                        <p:cTn id="31" dur="2000" fill="hold"/>
                                        <p:tgtEl>
                                          <p:spTgt spid="6152"/>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720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86591"/>
            <a:ext cx="8839200" cy="1200329"/>
          </a:xfrm>
          <a:prstGeom prst="rect">
            <a:avLst/>
          </a:prstGeom>
        </p:spPr>
        <p:txBody>
          <a:bodyPr wrap="square">
            <a:spAutoFit/>
          </a:bodyPr>
          <a:lstStyle/>
          <a:p>
            <a:r>
              <a:rPr lang="vi-VN" dirty="0" smtClean="0"/>
              <a:t>Hình ảnh của sự kiện này g</a:t>
            </a:r>
            <a:r>
              <a:rPr lang="nl-NL" dirty="0" smtClean="0"/>
              <a:t>ọi là </a:t>
            </a:r>
            <a:r>
              <a:rPr lang="nl-NL" dirty="0"/>
              <a:t>tư liệu lịch </a:t>
            </a:r>
            <a:r>
              <a:rPr lang="nl-NL" dirty="0" smtClean="0"/>
              <a:t>sử</a:t>
            </a:r>
            <a:r>
              <a:rPr lang="vi-VN" dirty="0" smtClean="0"/>
              <a:t>. </a:t>
            </a:r>
            <a:r>
              <a:rPr lang="nl-NL" dirty="0" smtClean="0"/>
              <a:t>Vậy </a:t>
            </a:r>
            <a:r>
              <a:rPr lang="nl-NL" dirty="0"/>
              <a:t>lịch sử có phải là những gì diễn ra trong quá khứ? Bài học đầu tiên này sẽ truyền cảm hứng cho các em về tầm quan trọng của lịch sử và việc học lịch sử, giúp các em biết được dựa vào đâu đề dựng lại lịch sử một cách chân thực nhất. Chúng ta cùng vào Bài 1 - Lịch sử là gì?</a:t>
            </a:r>
            <a:endParaRPr lang="vi-VN" dirty="0"/>
          </a:p>
        </p:txBody>
      </p:sp>
    </p:spTree>
    <p:extLst>
      <p:ext uri="{BB962C8B-B14F-4D97-AF65-F5344CB8AC3E}">
        <p14:creationId xmlns:p14="http://schemas.microsoft.com/office/powerpoint/2010/main" val="178197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14350"/>
            <a:ext cx="9144000"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000" b="1" dirty="0">
                <a:solidFill>
                  <a:srgbClr val="FF0000"/>
                </a:solidFill>
                <a:latin typeface="Times New Roman" pitchFamily="18" charset="0"/>
                <a:cs typeface="Times New Roman" pitchFamily="18" charset="0"/>
              </a:rPr>
              <a:t>Những câu hỏi có thể </a:t>
            </a:r>
            <a:r>
              <a:rPr lang="fr-FR" sz="3000" b="1" dirty="0" err="1">
                <a:solidFill>
                  <a:srgbClr val="FF0000"/>
                </a:solidFill>
                <a:latin typeface="Times New Roman" pitchFamily="18" charset="0"/>
                <a:cs typeface="Times New Roman" pitchFamily="18" charset="0"/>
              </a:rPr>
              <a:t>được</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đặt</a:t>
            </a:r>
            <a:r>
              <a:rPr lang="fr-FR" sz="3000" b="1" dirty="0">
                <a:solidFill>
                  <a:srgbClr val="FF0000"/>
                </a:solidFill>
                <a:latin typeface="Times New Roman" pitchFamily="18" charset="0"/>
                <a:cs typeface="Times New Roman" pitchFamily="18" charset="0"/>
              </a:rPr>
              <a:t> ra </a:t>
            </a:r>
            <a:r>
              <a:rPr lang="fr-FR" sz="3000" b="1" dirty="0" err="1">
                <a:solidFill>
                  <a:srgbClr val="FF0000"/>
                </a:solidFill>
                <a:latin typeface="Times New Roman" pitchFamily="18" charset="0"/>
                <a:cs typeface="Times New Roman" pitchFamily="18" charset="0"/>
              </a:rPr>
              <a:t>để</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tìm</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hiểu</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về</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quá</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khứ</a:t>
            </a:r>
            <a:r>
              <a:rPr lang="fr-FR" sz="3000" b="1" dirty="0">
                <a:solidFill>
                  <a:srgbClr val="FF0000"/>
                </a:solidFill>
                <a:latin typeface="Times New Roman" pitchFamily="18" charset="0"/>
                <a:cs typeface="Times New Roman" pitchFamily="18" charset="0"/>
              </a:rPr>
              <a:t> khi </a:t>
            </a:r>
            <a:r>
              <a:rPr lang="fr-FR" sz="3000" b="1" dirty="0" err="1">
                <a:solidFill>
                  <a:srgbClr val="FF0000"/>
                </a:solidFill>
                <a:latin typeface="Times New Roman" pitchFamily="18" charset="0"/>
                <a:cs typeface="Times New Roman" pitchFamily="18" charset="0"/>
              </a:rPr>
              <a:t>quan</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sát</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hình</a:t>
            </a:r>
            <a:r>
              <a:rPr lang="fr-FR" sz="3000" b="1" dirty="0">
                <a:solidFill>
                  <a:srgbClr val="FF0000"/>
                </a:solidFill>
                <a:latin typeface="Times New Roman" pitchFamily="18" charset="0"/>
                <a:cs typeface="Times New Roman" pitchFamily="18" charset="0"/>
              </a:rPr>
              <a:t> 1.1</a:t>
            </a:r>
            <a:r>
              <a:rPr lang="fr-FR" sz="3000" b="1" dirty="0" smtClean="0">
                <a:solidFill>
                  <a:srgbClr val="FF0000"/>
                </a:solidFill>
                <a:latin typeface="Times New Roman" pitchFamily="18" charset="0"/>
                <a:cs typeface="Times New Roman" pitchFamily="18" charset="0"/>
              </a:rPr>
              <a:t>:</a:t>
            </a:r>
          </a:p>
          <a:p>
            <a:endParaRPr lang="en-US" sz="3000" b="1" dirty="0">
              <a:solidFill>
                <a:srgbClr val="FF0000"/>
              </a:solidFill>
              <a:latin typeface="Times New Roman" pitchFamily="18" charset="0"/>
              <a:cs typeface="Times New Roman" pitchFamily="18" charset="0"/>
            </a:endParaRPr>
          </a:p>
          <a:p>
            <a:pPr marL="342900" indent="-342900">
              <a:buFontTx/>
              <a:buChar char="-"/>
            </a:pPr>
            <a:r>
              <a:rPr lang="fr-FR" sz="2800" b="1" dirty="0" err="1" smtClean="0">
                <a:solidFill>
                  <a:schemeClr val="tx1"/>
                </a:solidFill>
                <a:latin typeface="Times New Roman" pitchFamily="18" charset="0"/>
                <a:cs typeface="Times New Roman" pitchFamily="18" charset="0"/>
              </a:rPr>
              <a:t>Rồng</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đá</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được</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xây</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dựng</a:t>
            </a:r>
            <a:r>
              <a:rPr lang="fr-FR" sz="2800" b="1" dirty="0" smtClean="0">
                <a:solidFill>
                  <a:schemeClr val="tx1"/>
                </a:solidFill>
                <a:latin typeface="Times New Roman" pitchFamily="18" charset="0"/>
                <a:cs typeface="Times New Roman" pitchFamily="18" charset="0"/>
              </a:rPr>
              <a:t> khi </a:t>
            </a:r>
            <a:r>
              <a:rPr lang="fr-FR" sz="2800" b="1" dirty="0" err="1" smtClean="0">
                <a:solidFill>
                  <a:schemeClr val="tx1"/>
                </a:solidFill>
                <a:latin typeface="Times New Roman" pitchFamily="18" charset="0"/>
                <a:cs typeface="Times New Roman" pitchFamily="18" charset="0"/>
              </a:rPr>
              <a:t>nào</a:t>
            </a:r>
            <a:r>
              <a:rPr lang="fr-FR" sz="2800" b="1" dirty="0" smtClean="0">
                <a:solidFill>
                  <a:schemeClr val="tx1"/>
                </a:solidFill>
                <a:latin typeface="Times New Roman" pitchFamily="18" charset="0"/>
                <a:cs typeface="Times New Roman" pitchFamily="18" charset="0"/>
              </a:rPr>
              <a:t> ? </a:t>
            </a:r>
            <a:r>
              <a:rPr lang="fr-FR" sz="2800" b="1" dirty="0" err="1" smtClean="0">
                <a:solidFill>
                  <a:schemeClr val="tx1"/>
                </a:solidFill>
                <a:latin typeface="Times New Roman" pitchFamily="18" charset="0"/>
                <a:cs typeface="Times New Roman" pitchFamily="18" charset="0"/>
              </a:rPr>
              <a:t>vào</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thời</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nào</a:t>
            </a:r>
            <a:r>
              <a:rPr lang="fr-FR" sz="2800" b="1" dirty="0" smtClean="0">
                <a:solidFill>
                  <a:schemeClr val="tx1"/>
                </a:solidFill>
                <a:latin typeface="Times New Roman" pitchFamily="18" charset="0"/>
                <a:cs typeface="Times New Roman" pitchFamily="18" charset="0"/>
              </a:rPr>
              <a:t> ?</a:t>
            </a:r>
          </a:p>
          <a:p>
            <a:pPr marL="342900" indent="-342900">
              <a:buFontTx/>
              <a:buChar char="-"/>
            </a:pPr>
            <a:r>
              <a:rPr lang="fr-FR" sz="2800" b="1" dirty="0" err="1" smtClean="0">
                <a:solidFill>
                  <a:schemeClr val="tx1"/>
                </a:solidFill>
                <a:latin typeface="Times New Roman" pitchFamily="18" charset="0"/>
                <a:cs typeface="Times New Roman" pitchFamily="18" charset="0"/>
              </a:rPr>
              <a:t>Qúa</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trình</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xây</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dựng</a:t>
            </a:r>
            <a:r>
              <a:rPr lang="fr-FR" sz="2800" b="1" dirty="0" smtClean="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r</a:t>
            </a:r>
            <a:r>
              <a:rPr lang="fr-FR" sz="2800" b="1" dirty="0" err="1" smtClean="0">
                <a:solidFill>
                  <a:schemeClr val="tx1"/>
                </a:solidFill>
                <a:latin typeface="Times New Roman" pitchFamily="18" charset="0"/>
                <a:cs typeface="Times New Roman" pitchFamily="18" charset="0"/>
              </a:rPr>
              <a:t>ồng</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đá</a:t>
            </a:r>
            <a:r>
              <a:rPr lang="fr-FR" sz="2800" b="1" dirty="0" smtClean="0">
                <a:solidFill>
                  <a:schemeClr val="tx1"/>
                </a:solidFill>
                <a:latin typeface="Times New Roman" pitchFamily="18" charset="0"/>
                <a:cs typeface="Times New Roman" pitchFamily="18" charset="0"/>
              </a:rPr>
              <a:t> ra </a:t>
            </a:r>
            <a:r>
              <a:rPr lang="fr-FR" sz="2800" b="1" dirty="0" err="1" smtClean="0">
                <a:solidFill>
                  <a:schemeClr val="tx1"/>
                </a:solidFill>
                <a:latin typeface="Times New Roman" pitchFamily="18" charset="0"/>
                <a:cs typeface="Times New Roman" pitchFamily="18" charset="0"/>
              </a:rPr>
              <a:t>sao</a:t>
            </a:r>
            <a:r>
              <a:rPr lang="fr-FR" sz="2800" b="1" dirty="0" smtClean="0">
                <a:solidFill>
                  <a:schemeClr val="tx1"/>
                </a:solidFill>
                <a:latin typeface="Times New Roman" pitchFamily="18" charset="0"/>
                <a:cs typeface="Times New Roman" pitchFamily="18" charset="0"/>
              </a:rPr>
              <a:t> ?</a:t>
            </a:r>
          </a:p>
          <a:p>
            <a:pPr marL="342900" indent="-342900">
              <a:buFontTx/>
              <a:buChar char="-"/>
            </a:pPr>
            <a:r>
              <a:rPr lang="fr-FR" sz="2800" b="1" dirty="0" smtClean="0">
                <a:solidFill>
                  <a:schemeClr val="tx1"/>
                </a:solidFill>
                <a:latin typeface="Times New Roman" pitchFamily="18" charset="0"/>
                <a:cs typeface="Times New Roman" pitchFamily="18" charset="0"/>
              </a:rPr>
              <a:t>Ý </a:t>
            </a:r>
            <a:r>
              <a:rPr lang="fr-FR" sz="2800" b="1" dirty="0" err="1" smtClean="0">
                <a:solidFill>
                  <a:schemeClr val="tx1"/>
                </a:solidFill>
                <a:latin typeface="Times New Roman" pitchFamily="18" charset="0"/>
                <a:cs typeface="Times New Roman" pitchFamily="18" charset="0"/>
              </a:rPr>
              <a:t>nghĩa</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của</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việc</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xây</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dựng</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rồng</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đá</a:t>
            </a:r>
            <a:r>
              <a:rPr lang="fr-FR" sz="2800" b="1" dirty="0" smtClean="0">
                <a:solidFill>
                  <a:schemeClr val="tx1"/>
                </a:solidFill>
                <a:latin typeface="Times New Roman" pitchFamily="18" charset="0"/>
                <a:cs typeface="Times New Roman" pitchFamily="18" charset="0"/>
              </a:rPr>
              <a:t> ?</a:t>
            </a:r>
          </a:p>
          <a:p>
            <a:r>
              <a:rPr lang="fr-FR" sz="2800" b="1" dirty="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Điện</a:t>
            </a:r>
            <a:r>
              <a:rPr lang="fr-FR" sz="2800" b="1" dirty="0" smtClean="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Kính</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Thiên</a:t>
            </a:r>
            <a:r>
              <a:rPr lang="fr-FR" sz="2800" b="1" dirty="0">
                <a:solidFill>
                  <a:schemeClr val="tx1"/>
                </a:solidFill>
                <a:latin typeface="Times New Roman" pitchFamily="18" charset="0"/>
                <a:cs typeface="Times New Roman" pitchFamily="18" charset="0"/>
              </a:rPr>
              <a:t> là </a:t>
            </a:r>
            <a:r>
              <a:rPr lang="fr-FR" sz="2800" b="1" dirty="0" err="1">
                <a:solidFill>
                  <a:schemeClr val="tx1"/>
                </a:solidFill>
                <a:latin typeface="Times New Roman" pitchFamily="18" charset="0"/>
                <a:cs typeface="Times New Roman" pitchFamily="18" charset="0"/>
              </a:rPr>
              <a:t>gì</a:t>
            </a:r>
            <a:r>
              <a:rPr lang="fr-FR" sz="2800" b="1" dirty="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a:p>
            <a:r>
              <a:rPr lang="fr-FR" sz="2800" b="1" dirty="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Điện</a:t>
            </a:r>
            <a:r>
              <a:rPr lang="fr-FR" sz="2800" b="1" dirty="0" smtClean="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Kính</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Thiên</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có</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từ</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bao</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giờ</a:t>
            </a:r>
            <a:r>
              <a:rPr lang="fr-FR" sz="2800" b="1" dirty="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a:p>
            <a:r>
              <a:rPr lang="fr-FR" sz="2800" b="1" dirty="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Điện</a:t>
            </a:r>
            <a:r>
              <a:rPr lang="fr-FR" sz="2800" b="1" dirty="0" smtClean="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Kính</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Thiên</a:t>
            </a:r>
            <a:r>
              <a:rPr lang="fr-FR" sz="2800" b="1" dirty="0">
                <a:solidFill>
                  <a:schemeClr val="tx1"/>
                </a:solidFill>
                <a:latin typeface="Times New Roman" pitchFamily="18" charset="0"/>
                <a:cs typeface="Times New Roman" pitchFamily="18" charset="0"/>
              </a:rPr>
              <a:t> do ai </a:t>
            </a:r>
            <a:r>
              <a:rPr lang="fr-FR" sz="2800" b="1" dirty="0" err="1">
                <a:solidFill>
                  <a:schemeClr val="tx1"/>
                </a:solidFill>
                <a:latin typeface="Times New Roman" pitchFamily="18" charset="0"/>
                <a:cs typeface="Times New Roman" pitchFamily="18" charset="0"/>
              </a:rPr>
              <a:t>tạo</a:t>
            </a:r>
            <a:r>
              <a:rPr lang="fr-FR" sz="2800" b="1" dirty="0">
                <a:solidFill>
                  <a:schemeClr val="tx1"/>
                </a:solidFill>
                <a:latin typeface="Times New Roman" pitchFamily="18" charset="0"/>
                <a:cs typeface="Times New Roman" pitchFamily="18" charset="0"/>
              </a:rPr>
              <a:t> ra?</a:t>
            </a:r>
            <a:endParaRPr lang="en-US" sz="2800" b="1" dirty="0">
              <a:solidFill>
                <a:schemeClr val="tx1"/>
              </a:solidFill>
              <a:latin typeface="Times New Roman" pitchFamily="18" charset="0"/>
              <a:cs typeface="Times New Roman" pitchFamily="18" charset="0"/>
            </a:endParaRPr>
          </a:p>
          <a:p>
            <a:r>
              <a:rPr lang="fr-FR" sz="2800" b="1" dirty="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Điện</a:t>
            </a:r>
            <a:r>
              <a:rPr lang="fr-FR" sz="2800" b="1" dirty="0" smtClean="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Kính</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Thiên</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có</a:t>
            </a:r>
            <a:r>
              <a:rPr lang="fr-FR" sz="2800" b="1" dirty="0">
                <a:solidFill>
                  <a:schemeClr val="tx1"/>
                </a:solidFill>
                <a:latin typeface="Times New Roman" pitchFamily="18" charset="0"/>
                <a:cs typeface="Times New Roman" pitchFamily="18" charset="0"/>
              </a:rPr>
              <a:t> ý </a:t>
            </a:r>
            <a:r>
              <a:rPr lang="fr-FR" sz="2800" b="1" dirty="0" err="1">
                <a:solidFill>
                  <a:schemeClr val="tx1"/>
                </a:solidFill>
                <a:latin typeface="Times New Roman" pitchFamily="18" charset="0"/>
                <a:cs typeface="Times New Roman" pitchFamily="18" charset="0"/>
              </a:rPr>
              <a:t>nghĩa</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gì</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với</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hiện</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tại</a:t>
            </a:r>
            <a:r>
              <a:rPr lang="fr-FR" sz="2800" b="1" dirty="0">
                <a:solidFill>
                  <a:schemeClr val="tx1"/>
                </a:solidFill>
                <a:latin typeface="Times New Roman" pitchFamily="18" charset="0"/>
                <a:cs typeface="Times New Roman" pitchFamily="18" charset="0"/>
              </a:rPr>
              <a:t> ?</a:t>
            </a:r>
          </a:p>
          <a:p>
            <a:endParaRPr lang="fr-FR" sz="2800" b="1" dirty="0" smtClean="0">
              <a:solidFill>
                <a:schemeClr val="tx1"/>
              </a:solidFill>
              <a:latin typeface="Times New Roman" pitchFamily="18" charset="0"/>
              <a:cs typeface="Times New Roman" pitchFamily="18" charset="0"/>
            </a:endParaRPr>
          </a:p>
          <a:p>
            <a:pPr marL="342900" indent="-342900">
              <a:buFontTx/>
              <a:buChar char="-"/>
            </a:pP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33659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 y="1603886"/>
            <a:ext cx="9144000" cy="2110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 Box 2"/>
          <p:cNvSpPr txBox="1">
            <a:spLocks noChangeArrowheads="1"/>
          </p:cNvSpPr>
          <p:nvPr/>
        </p:nvSpPr>
        <p:spPr bwMode="auto">
          <a:xfrm>
            <a:off x="365020" y="1093378"/>
            <a:ext cx="8503920" cy="94497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lvl="1" indent="-276225">
              <a:spcBef>
                <a:spcPts val="700"/>
              </a:spcBef>
              <a:spcAft>
                <a:spcPts val="700"/>
              </a:spcAft>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pPr>
            <a:r>
              <a:rPr lang="en-US" sz="3500" smtClean="0">
                <a:solidFill>
                  <a:srgbClr val="0000CC"/>
                </a:solidFill>
                <a:latin typeface="Times New Roman" pitchFamily="18" charset="0"/>
                <a:cs typeface="Times New Roman" pitchFamily="18" charset="0"/>
              </a:rPr>
              <a:t>	     </a:t>
            </a:r>
            <a:r>
              <a:rPr lang="en-US" sz="3500" b="1" smtClean="0">
                <a:solidFill>
                  <a:srgbClr val="0000CC"/>
                </a:solidFill>
                <a:latin typeface="Times New Roman" pitchFamily="18" charset="0"/>
                <a:cs typeface="Times New Roman" pitchFamily="18" charset="0"/>
              </a:rPr>
              <a:t>Những </a:t>
            </a:r>
            <a:r>
              <a:rPr lang="en-US" sz="3500" b="1" dirty="0" err="1">
                <a:solidFill>
                  <a:srgbClr val="0000CC"/>
                </a:solidFill>
                <a:latin typeface="Times New Roman" pitchFamily="18" charset="0"/>
                <a:cs typeface="Times New Roman" pitchFamily="18" charset="0"/>
              </a:rPr>
              <a:t>gì</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đã</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diễn</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ra</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đã</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xảy</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ra</a:t>
            </a:r>
            <a:r>
              <a:rPr lang="en-US" sz="3500" b="1">
                <a:solidFill>
                  <a:srgbClr val="0000CC"/>
                </a:solidFill>
                <a:latin typeface="Times New Roman" pitchFamily="18" charset="0"/>
                <a:cs typeface="Times New Roman" pitchFamily="18" charset="0"/>
              </a:rPr>
              <a:t>, </a:t>
            </a:r>
            <a:r>
              <a:rPr lang="en-US" sz="3500" b="1" smtClean="0">
                <a:solidFill>
                  <a:srgbClr val="0000CC"/>
                </a:solidFill>
                <a:latin typeface="Times New Roman" pitchFamily="18" charset="0"/>
                <a:cs typeface="Times New Roman" pitchFamily="18" charset="0"/>
              </a:rPr>
              <a:t>gọi </a:t>
            </a:r>
            <a:r>
              <a:rPr lang="en-US" sz="3500" b="1" err="1">
                <a:solidFill>
                  <a:srgbClr val="0000CC"/>
                </a:solidFill>
                <a:latin typeface="Times New Roman" pitchFamily="18" charset="0"/>
                <a:cs typeface="Times New Roman" pitchFamily="18" charset="0"/>
              </a:rPr>
              <a:t>là</a:t>
            </a:r>
            <a:r>
              <a:rPr lang="en-US" sz="3500" b="1" smtClean="0">
                <a:solidFill>
                  <a:srgbClr val="0000CC"/>
                </a:solidFill>
                <a:latin typeface="Times New Roman" pitchFamily="18" charset="0"/>
                <a:cs typeface="Times New Roman" pitchFamily="18" charset="0"/>
              </a:rPr>
              <a:t>:</a:t>
            </a:r>
          </a:p>
          <a:p>
            <a:pPr lvl="1" indent="-276225">
              <a:spcBef>
                <a:spcPts val="700"/>
              </a:spcBef>
              <a:spcAft>
                <a:spcPts val="700"/>
              </a:spcAft>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pPr>
            <a:endParaRPr lang="en-US" sz="3500" b="1" smtClean="0">
              <a:solidFill>
                <a:srgbClr val="000000"/>
              </a:solidFill>
              <a:latin typeface="Times New Roman" pitchFamily="18" charset="0"/>
              <a:cs typeface="Times New Roman" pitchFamily="18" charset="0"/>
            </a:endParaRPr>
          </a:p>
          <a:p>
            <a:pPr lvl="1" indent="-276225">
              <a:spcBef>
                <a:spcPts val="700"/>
              </a:spcBef>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pPr>
            <a:r>
              <a:rPr lang="en-US" sz="3500" b="1">
                <a:solidFill>
                  <a:srgbClr val="000000"/>
                </a:solidFill>
                <a:latin typeface="Times New Roman" pitchFamily="18" charset="0"/>
                <a:cs typeface="Times New Roman" pitchFamily="18" charset="0"/>
              </a:rPr>
              <a:t>	</a:t>
            </a:r>
            <a:r>
              <a:rPr lang="en-US" sz="3500" b="1" smtClean="0">
                <a:solidFill>
                  <a:srgbClr val="000000"/>
                </a:solidFill>
                <a:latin typeface="Times New Roman" pitchFamily="18" charset="0"/>
                <a:cs typeface="Times New Roman" pitchFamily="18" charset="0"/>
              </a:rPr>
              <a:t>			a</a:t>
            </a:r>
            <a:r>
              <a:rPr lang="en-US" sz="3500" b="1" dirty="0">
                <a:solidFill>
                  <a:srgbClr val="000000"/>
                </a:solidFill>
                <a:latin typeface="Times New Roman" pitchFamily="18" charset="0"/>
                <a:cs typeface="Times New Roman" pitchFamily="18" charset="0"/>
              </a:rPr>
              <a:t>.   </a:t>
            </a:r>
            <a:r>
              <a:rPr lang="en-US" sz="3500" b="1" dirty="0" err="1">
                <a:solidFill>
                  <a:srgbClr val="000000"/>
                </a:solidFill>
                <a:latin typeface="Times New Roman" pitchFamily="18" charset="0"/>
                <a:cs typeface="Times New Roman" pitchFamily="18" charset="0"/>
              </a:rPr>
              <a:t>Hiện</a:t>
            </a:r>
            <a:r>
              <a:rPr lang="en-US" sz="3500" b="1" dirty="0">
                <a:solidFill>
                  <a:srgbClr val="000000"/>
                </a:solidFill>
                <a:latin typeface="Times New Roman" pitchFamily="18" charset="0"/>
                <a:cs typeface="Times New Roman" pitchFamily="18" charset="0"/>
              </a:rPr>
              <a:t> </a:t>
            </a:r>
            <a:r>
              <a:rPr lang="en-US" sz="3500" b="1" dirty="0" err="1" smtClean="0">
                <a:solidFill>
                  <a:srgbClr val="000000"/>
                </a:solidFill>
                <a:latin typeface="Times New Roman" pitchFamily="18" charset="0"/>
                <a:cs typeface="Times New Roman" pitchFamily="18" charset="0"/>
              </a:rPr>
              <a:t>tại</a:t>
            </a:r>
            <a:r>
              <a:rPr lang="en-US" sz="3500" b="1" dirty="0" smtClean="0">
                <a:solidFill>
                  <a:srgbClr val="000000"/>
                </a:solidFill>
                <a:latin typeface="Times New Roman" pitchFamily="18" charset="0"/>
                <a:cs typeface="Times New Roman" pitchFamily="18" charset="0"/>
              </a:rPr>
              <a:t>           </a:t>
            </a:r>
          </a:p>
          <a:p>
            <a:pPr lvl="1" indent="-276225">
              <a:spcBef>
                <a:spcPts val="700"/>
              </a:spcBef>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pPr>
            <a:r>
              <a:rPr lang="en-US" sz="3500" b="1">
                <a:solidFill>
                  <a:srgbClr val="000000"/>
                </a:solidFill>
                <a:latin typeface="Times New Roman" pitchFamily="18" charset="0"/>
                <a:cs typeface="Times New Roman" pitchFamily="18" charset="0"/>
              </a:rPr>
              <a:t> </a:t>
            </a:r>
            <a:r>
              <a:rPr lang="en-US" sz="3500" b="1" smtClean="0">
                <a:solidFill>
                  <a:srgbClr val="000000"/>
                </a:solidFill>
                <a:latin typeface="Times New Roman" pitchFamily="18" charset="0"/>
                <a:cs typeface="Times New Roman" pitchFamily="18" charset="0"/>
              </a:rPr>
              <a:t>    			b</a:t>
            </a:r>
            <a:r>
              <a:rPr lang="en-US" sz="3500" b="1" dirty="0">
                <a:solidFill>
                  <a:srgbClr val="000000"/>
                </a:solidFill>
                <a:latin typeface="Times New Roman" pitchFamily="18" charset="0"/>
                <a:cs typeface="Times New Roman" pitchFamily="18" charset="0"/>
              </a:rPr>
              <a:t>.   </a:t>
            </a:r>
            <a:r>
              <a:rPr lang="en-US" sz="3500" b="1" dirty="0" err="1">
                <a:solidFill>
                  <a:srgbClr val="000000"/>
                </a:solidFill>
                <a:latin typeface="Times New Roman" pitchFamily="18" charset="0"/>
                <a:cs typeface="Times New Roman" pitchFamily="18" charset="0"/>
              </a:rPr>
              <a:t>Quá</a:t>
            </a:r>
            <a:r>
              <a:rPr lang="en-US" sz="3500" b="1" dirty="0">
                <a:solidFill>
                  <a:srgbClr val="000000"/>
                </a:solidFill>
                <a:latin typeface="Times New Roman" pitchFamily="18" charset="0"/>
                <a:cs typeface="Times New Roman" pitchFamily="18" charset="0"/>
              </a:rPr>
              <a:t> </a:t>
            </a:r>
            <a:r>
              <a:rPr lang="en-US" sz="3500" b="1" dirty="0" err="1">
                <a:solidFill>
                  <a:srgbClr val="000000"/>
                </a:solidFill>
                <a:latin typeface="Times New Roman" pitchFamily="18" charset="0"/>
                <a:cs typeface="Times New Roman" pitchFamily="18" charset="0"/>
              </a:rPr>
              <a:t>khứ</a:t>
            </a:r>
            <a:r>
              <a:rPr lang="en-US" sz="3500" b="1" dirty="0">
                <a:solidFill>
                  <a:srgbClr val="000000"/>
                </a:solidFill>
                <a:latin typeface="Times New Roman" pitchFamily="18" charset="0"/>
                <a:cs typeface="Times New Roman" pitchFamily="18" charset="0"/>
              </a:rPr>
              <a:t> </a:t>
            </a:r>
            <a:r>
              <a:rPr lang="en-US" sz="3500" b="1" dirty="0" smtClean="0">
                <a:solidFill>
                  <a:srgbClr val="000000"/>
                </a:solidFill>
                <a:latin typeface="Times New Roman" pitchFamily="18" charset="0"/>
                <a:cs typeface="Times New Roman" pitchFamily="18" charset="0"/>
              </a:rPr>
              <a:t>          </a:t>
            </a:r>
          </a:p>
          <a:p>
            <a:pPr lvl="1" indent="-276225">
              <a:spcBef>
                <a:spcPts val="700"/>
              </a:spcBef>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pPr>
            <a:r>
              <a:rPr lang="en-US" sz="3500" b="1" smtClean="0">
                <a:solidFill>
                  <a:srgbClr val="000000"/>
                </a:solidFill>
                <a:latin typeface="Times New Roman" pitchFamily="18" charset="0"/>
                <a:cs typeface="Times New Roman" pitchFamily="18" charset="0"/>
              </a:rPr>
              <a:t>     			c</a:t>
            </a:r>
            <a:r>
              <a:rPr lang="en-US" sz="3500" b="1" dirty="0">
                <a:solidFill>
                  <a:srgbClr val="000000"/>
                </a:solidFill>
                <a:latin typeface="Times New Roman" pitchFamily="18" charset="0"/>
                <a:cs typeface="Times New Roman" pitchFamily="18" charset="0"/>
              </a:rPr>
              <a:t>.   </a:t>
            </a:r>
            <a:r>
              <a:rPr lang="en-US" sz="3500" b="1" dirty="0" err="1">
                <a:solidFill>
                  <a:srgbClr val="000000"/>
                </a:solidFill>
                <a:latin typeface="Times New Roman" pitchFamily="18" charset="0"/>
                <a:cs typeface="Times New Roman" pitchFamily="18" charset="0"/>
              </a:rPr>
              <a:t>Tương</a:t>
            </a:r>
            <a:r>
              <a:rPr lang="en-US" sz="3500" b="1" dirty="0">
                <a:solidFill>
                  <a:srgbClr val="000000"/>
                </a:solidFill>
                <a:latin typeface="Times New Roman" pitchFamily="18" charset="0"/>
                <a:cs typeface="Times New Roman" pitchFamily="18" charset="0"/>
              </a:rPr>
              <a:t> </a:t>
            </a:r>
            <a:r>
              <a:rPr lang="en-US" sz="3500" b="1" dirty="0" err="1">
                <a:solidFill>
                  <a:srgbClr val="000000"/>
                </a:solidFill>
                <a:latin typeface="Times New Roman" pitchFamily="18" charset="0"/>
                <a:cs typeface="Times New Roman" pitchFamily="18" charset="0"/>
              </a:rPr>
              <a:t>lai</a:t>
            </a:r>
            <a:endParaRPr lang="en-US" sz="3500" b="1" dirty="0">
              <a:solidFill>
                <a:srgbClr val="000000"/>
              </a:solidFill>
              <a:latin typeface="Times New Roman" pitchFamily="18" charset="0"/>
              <a:cs typeface="Times New Roman" pitchFamily="18" charset="0"/>
            </a:endParaRPr>
          </a:p>
        </p:txBody>
      </p:sp>
      <p:sp>
        <p:nvSpPr>
          <p:cNvPr id="4" name="Text Box 1"/>
          <p:cNvSpPr txBox="1">
            <a:spLocks noChangeArrowheads="1"/>
          </p:cNvSpPr>
          <p:nvPr/>
        </p:nvSpPr>
        <p:spPr bwMode="auto">
          <a:xfrm>
            <a:off x="365021" y="133350"/>
            <a:ext cx="8229600" cy="6858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u="sng" dirty="0" err="1">
                <a:solidFill>
                  <a:srgbClr val="FF0000"/>
                </a:solidFill>
                <a:effectLst>
                  <a:outerShdw blurRad="38100" dist="38100" dir="2700000" algn="tl">
                    <a:srgbClr val="C0C0C0"/>
                  </a:outerShdw>
                </a:effectLst>
                <a:latin typeface="Times New Roman" pitchFamily="18" charset="0"/>
                <a:cs typeface="Times New Roman" pitchFamily="18" charset="0"/>
              </a:rPr>
              <a:t>Câu</a:t>
            </a:r>
            <a:r>
              <a:rPr lang="en-US" sz="4000" b="1" u="sng"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000" b="1" u="sng" dirty="0" err="1">
                <a:solidFill>
                  <a:srgbClr val="FF0000"/>
                </a:solidFill>
                <a:effectLst>
                  <a:outerShdw blurRad="38100" dist="38100" dir="2700000" algn="tl">
                    <a:srgbClr val="C0C0C0"/>
                  </a:outerShdw>
                </a:effectLst>
                <a:latin typeface="Times New Roman" pitchFamily="18" charset="0"/>
                <a:cs typeface="Times New Roman" pitchFamily="18" charset="0"/>
              </a:rPr>
              <a:t>hỏi</a:t>
            </a:r>
            <a:r>
              <a:rPr lang="en-US" sz="4000" b="1" u="sng" dirty="0">
                <a:solidFill>
                  <a:srgbClr val="FF0000"/>
                </a:solidFill>
                <a:effectLst>
                  <a:outerShdw blurRad="38100" dist="38100" dir="2700000" algn="tl">
                    <a:srgbClr val="C0C0C0"/>
                  </a:outerShdw>
                </a:effectLst>
                <a:latin typeface="Times New Roman" pitchFamily="18" charset="0"/>
                <a:cs typeface="Times New Roman" pitchFamily="18" charset="0"/>
              </a:rPr>
              <a:t>:</a:t>
            </a: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055739"/>
            <a:ext cx="838200" cy="990600"/>
          </a:xfrm>
          <a:prstGeom prst="rect">
            <a:avLst/>
          </a:prstGeom>
        </p:spPr>
      </p:pic>
      <p:sp>
        <p:nvSpPr>
          <p:cNvPr id="5" name="Right Arrow 4"/>
          <p:cNvSpPr/>
          <p:nvPr/>
        </p:nvSpPr>
        <p:spPr>
          <a:xfrm>
            <a:off x="2819400" y="4305300"/>
            <a:ext cx="2514600" cy="8382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500" b="1" smtClean="0">
                <a:latin typeface="Tim es New Roman"/>
              </a:rPr>
              <a:t>Đáp án:</a:t>
            </a:r>
            <a:endParaRPr lang="en-US" sz="3500" b="1">
              <a:latin typeface="Tim es New Roman"/>
            </a:endParaRPr>
          </a:p>
        </p:txBody>
      </p:sp>
      <p:sp>
        <p:nvSpPr>
          <p:cNvPr id="6" name="Rectangle 5"/>
          <p:cNvSpPr/>
          <p:nvPr/>
        </p:nvSpPr>
        <p:spPr>
          <a:xfrm>
            <a:off x="5791200" y="4419600"/>
            <a:ext cx="2895600" cy="609600"/>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smtClean="0">
                <a:ln w="13462">
                  <a:solidFill>
                    <a:schemeClr val="bg1"/>
                  </a:solidFill>
                  <a:prstDash val="solid"/>
                </a:ln>
                <a:solidFill>
                  <a:schemeClr val="bg1"/>
                </a:solidFill>
                <a:effectLst>
                  <a:outerShdw dist="38100" dir="2700000" algn="bl" rotWithShape="0">
                    <a:schemeClr val="accent5"/>
                  </a:outerShdw>
                </a:effectLst>
                <a:latin typeface="Tim es New Roman"/>
              </a:rPr>
              <a:t>b</a:t>
            </a:r>
            <a:r>
              <a:rPr lang="en-US" sz="3500" b="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Tim es New Roman"/>
              </a:rPr>
              <a:t>. Quá khứ</a:t>
            </a:r>
            <a:endParaRPr lang="en-US" sz="3500" b="1">
              <a:ln w="9525">
                <a:solidFill>
                  <a:schemeClr val="bg1"/>
                </a:solidFill>
                <a:prstDash val="solid"/>
              </a:ln>
              <a:solidFill>
                <a:schemeClr val="bg1"/>
              </a:solidFill>
              <a:effectLst>
                <a:outerShdw blurRad="12700" dist="38100" dir="2700000" algn="tl" rotWithShape="0">
                  <a:schemeClr val="bg1">
                    <a:lumMod val="50000"/>
                  </a:schemeClr>
                </a:outerShdw>
              </a:effectLst>
              <a:latin typeface="Tim es New Roman"/>
            </a:endParaRPr>
          </a:p>
        </p:txBody>
      </p:sp>
    </p:spTree>
    <p:extLst>
      <p:ext uri="{BB962C8B-B14F-4D97-AF65-F5344CB8AC3E}">
        <p14:creationId xmlns:p14="http://schemas.microsoft.com/office/powerpoint/2010/main" val="4909961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019550"/>
            <a:ext cx="9144000" cy="11239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fontAlgn="auto">
              <a:spcBef>
                <a:spcPts val="0"/>
              </a:spcBef>
              <a:spcAft>
                <a:spcPts val="0"/>
              </a:spcAft>
              <a:defRPr/>
            </a:pPr>
            <a:r>
              <a:rPr lang="vi-VN" sz="2400" b="1" dirty="0" smtClean="0">
                <a:solidFill>
                  <a:schemeClr val="tx1"/>
                </a:solidFill>
                <a:latin typeface="Times New Roman" pitchFamily="18" charset="0"/>
                <a:cs typeface="Times New Roman" pitchFamily="18" charset="0"/>
              </a:rPr>
              <a:t>Hình</a:t>
            </a:r>
            <a:r>
              <a:rPr lang="vi-VN" sz="2400" b="1" dirty="0">
                <a:solidFill>
                  <a:schemeClr val="tx1"/>
                </a:solidFill>
                <a:latin typeface="Times New Roman" pitchFamily="18" charset="0"/>
                <a:cs typeface="Times New Roman" pitchFamily="18" charset="0"/>
              </a:rPr>
              <a:t>: </a:t>
            </a:r>
            <a:r>
              <a:rPr lang="vi-VN" sz="2400" b="1" dirty="0" smtClean="0">
                <a:solidFill>
                  <a:schemeClr val="tx1"/>
                </a:solidFill>
                <a:latin typeface="Times New Roman" pitchFamily="18" charset="0"/>
                <a:cs typeface="Times New Roman" pitchFamily="18" charset="0"/>
              </a:rPr>
              <a:t>Sự kiện ngày 2-9-1945 </a:t>
            </a:r>
            <a:r>
              <a:rPr lang="vi-VN" sz="2400" b="1" dirty="0">
                <a:solidFill>
                  <a:schemeClr val="tx1"/>
                </a:solidFill>
                <a:latin typeface="Times New Roman" pitchFamily="18" charset="0"/>
                <a:cs typeface="Times New Roman" pitchFamily="18" charset="0"/>
              </a:rPr>
              <a:t>Chủ tịch Hồ Chí Minh đọc </a:t>
            </a:r>
            <a:r>
              <a:rPr lang="vi-VN" sz="2400" b="1" dirty="0" smtClean="0">
                <a:solidFill>
                  <a:schemeClr val="tx1"/>
                </a:solidFill>
                <a:latin typeface="Times New Roman" pitchFamily="18" charset="0"/>
                <a:cs typeface="Times New Roman" pitchFamily="18" charset="0"/>
              </a:rPr>
              <a:t>bản« </a:t>
            </a:r>
            <a:r>
              <a:rPr lang="vi-VN" sz="2400" b="1" i="1" dirty="0" smtClean="0">
                <a:solidFill>
                  <a:schemeClr val="tx1"/>
                </a:solidFill>
                <a:latin typeface="Times New Roman" pitchFamily="18" charset="0"/>
                <a:cs typeface="Times New Roman" pitchFamily="18" charset="0"/>
              </a:rPr>
              <a:t>Tuyên </a:t>
            </a:r>
            <a:r>
              <a:rPr lang="vi-VN" sz="2400" b="1" i="1" dirty="0">
                <a:solidFill>
                  <a:schemeClr val="tx1"/>
                </a:solidFill>
                <a:latin typeface="Times New Roman" pitchFamily="18" charset="0"/>
                <a:cs typeface="Times New Roman" pitchFamily="18" charset="0"/>
              </a:rPr>
              <a:t>ngôn độc </a:t>
            </a:r>
            <a:r>
              <a:rPr lang="vi-VN" sz="2400" b="1" i="1" dirty="0" smtClean="0">
                <a:solidFill>
                  <a:schemeClr val="tx1"/>
                </a:solidFill>
                <a:latin typeface="Times New Roman" pitchFamily="18" charset="0"/>
                <a:cs typeface="Times New Roman" pitchFamily="18" charset="0"/>
              </a:rPr>
              <a:t>lập»</a:t>
            </a:r>
            <a:r>
              <a:rPr lang="vi-VN" sz="2400" b="1" dirty="0" smtClean="0">
                <a:solidFill>
                  <a:schemeClr val="tx1"/>
                </a:solidFill>
                <a:latin typeface="Times New Roman" pitchFamily="18" charset="0"/>
                <a:cs typeface="Times New Roman" pitchFamily="18" charset="0"/>
              </a:rPr>
              <a:t> tại </a:t>
            </a:r>
            <a:r>
              <a:rPr lang="vi-VN" sz="2400" b="1" dirty="0">
                <a:solidFill>
                  <a:schemeClr val="tx1"/>
                </a:solidFill>
                <a:latin typeface="Times New Roman" pitchFamily="18" charset="0"/>
                <a:cs typeface="Times New Roman" pitchFamily="18" charset="0"/>
              </a:rPr>
              <a:t>Quảng trường Ba </a:t>
            </a:r>
            <a:r>
              <a:rPr lang="vi-VN" sz="2400" b="1" dirty="0" smtClean="0">
                <a:solidFill>
                  <a:schemeClr val="tx1"/>
                </a:solidFill>
                <a:latin typeface="Times New Roman" pitchFamily="18" charset="0"/>
                <a:cs typeface="Times New Roman" pitchFamily="18" charset="0"/>
              </a:rPr>
              <a:t>Đình - </a:t>
            </a:r>
            <a:r>
              <a:rPr lang="vi-VN" sz="2400" b="1" dirty="0">
                <a:solidFill>
                  <a:schemeClr val="tx1"/>
                </a:solidFill>
                <a:latin typeface="Times New Roman" pitchFamily="18" charset="0"/>
                <a:cs typeface="Times New Roman" pitchFamily="18" charset="0"/>
              </a:rPr>
              <a:t>Hà </a:t>
            </a:r>
            <a:r>
              <a:rPr lang="vi-VN" sz="2400" b="1" dirty="0" smtClean="0">
                <a:solidFill>
                  <a:schemeClr val="tx1"/>
                </a:solidFill>
                <a:latin typeface="Times New Roman" pitchFamily="18" charset="0"/>
                <a:cs typeface="Times New Roman" pitchFamily="18" charset="0"/>
              </a:rPr>
              <a:t>Nội, tuyên bố </a:t>
            </a:r>
            <a:r>
              <a:rPr lang="vi-VN" sz="2400" b="1" dirty="0">
                <a:solidFill>
                  <a:schemeClr val="tx1"/>
                </a:solidFill>
                <a:latin typeface="Times New Roman" pitchFamily="18" charset="0"/>
                <a:cs typeface="Times New Roman" pitchFamily="18" charset="0"/>
              </a:rPr>
              <a:t>nước Việt Nam Dân Chủ Cộng </a:t>
            </a:r>
            <a:r>
              <a:rPr lang="vi-VN" sz="2400" b="1" dirty="0" smtClean="0">
                <a:solidFill>
                  <a:schemeClr val="tx1"/>
                </a:solidFill>
                <a:latin typeface="Times New Roman" pitchFamily="18" charset="0"/>
                <a:cs typeface="Times New Roman" pitchFamily="18" charset="0"/>
              </a:rPr>
              <a:t>Hòa ra đời.</a:t>
            </a:r>
            <a:endParaRPr lang="vi-VN" sz="2400" b="1" dirty="0">
              <a:solidFill>
                <a:schemeClr val="tx1"/>
              </a:solidFill>
              <a:latin typeface="Times New Roman" pitchFamily="18" charset="0"/>
              <a:cs typeface="Times New Roman" pitchFamily="18" charset="0"/>
            </a:endParaRPr>
          </a:p>
        </p:txBody>
      </p:sp>
      <p:pic>
        <p:nvPicPr>
          <p:cNvPr id="41986" name="Content Placeholder 3"/>
          <p:cNvPicPr>
            <a:picLocks noChangeAspect="1" noChangeArrowheads="1"/>
          </p:cNvPicPr>
          <p:nvPr/>
        </p:nvPicPr>
        <p:blipFill>
          <a:blip r:embed="rId2"/>
          <a:srcRect/>
          <a:stretch>
            <a:fillRect/>
          </a:stretch>
        </p:blipFill>
        <p:spPr bwMode="auto">
          <a:xfrm>
            <a:off x="1600200" y="133350"/>
            <a:ext cx="56388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p:spPr>
      </p:pic>
    </p:spTree>
    <p:extLst>
      <p:ext uri="{BB962C8B-B14F-4D97-AF65-F5344CB8AC3E}">
        <p14:creationId xmlns:p14="http://schemas.microsoft.com/office/powerpoint/2010/main" val="3830559935"/>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0135" y="1047750"/>
            <a:ext cx="9241382" cy="3048001"/>
            <a:chOff x="-580135" y="1047750"/>
            <a:chExt cx="9241382" cy="3048001"/>
          </a:xfrm>
        </p:grpSpPr>
        <p:sp>
          <p:nvSpPr>
            <p:cNvPr id="3" name="Rectangle 2"/>
            <p:cNvSpPr/>
            <p:nvPr/>
          </p:nvSpPr>
          <p:spPr>
            <a:xfrm>
              <a:off x="-580135" y="1047750"/>
              <a:ext cx="9144000" cy="2801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p:cNvSpPr/>
            <p:nvPr/>
          </p:nvSpPr>
          <p:spPr>
            <a:xfrm>
              <a:off x="457200" y="1123950"/>
              <a:ext cx="8204047" cy="297180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Vấn</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đề</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được</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đặt</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ra</a:t>
              </a:r>
              <a:r>
                <a:rPr lang="en-US" sz="4000" b="1" dirty="0" smtClean="0">
                  <a:solidFill>
                    <a:schemeClr val="tx1"/>
                  </a:solidFill>
                  <a:latin typeface="Times New Roman" panose="02020603050405020304" pitchFamily="18" charset="0"/>
                  <a:cs typeface="Times New Roman" panose="02020603050405020304" pitchFamily="18" charset="0"/>
                </a:rPr>
                <a:t>:</a:t>
              </a:r>
            </a:p>
            <a:p>
              <a:pPr algn="ct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smtClean="0">
                  <a:solidFill>
                    <a:srgbClr val="1403F7"/>
                  </a:solidFill>
                  <a:latin typeface="Times New Roman" panose="02020603050405020304" pitchFamily="18" charset="0"/>
                  <a:cs typeface="Times New Roman" panose="02020603050405020304" pitchFamily="18" charset="0"/>
                </a:rPr>
                <a:t>“ </a:t>
              </a:r>
              <a:r>
                <a:rPr lang="en-US" sz="4000" b="1" dirty="0" err="1" smtClean="0">
                  <a:solidFill>
                    <a:srgbClr val="1403F7"/>
                  </a:solidFill>
                  <a:latin typeface="Times New Roman" panose="02020603050405020304" pitchFamily="18" charset="0"/>
                  <a:cs typeface="Times New Roman" panose="02020603050405020304" pitchFamily="18" charset="0"/>
                </a:rPr>
                <a:t>Lịch</a:t>
              </a:r>
              <a:r>
                <a:rPr lang="en-US" sz="4000" b="1" dirty="0" smtClean="0">
                  <a:solidFill>
                    <a:srgbClr val="1403F7"/>
                  </a:solidFill>
                  <a:latin typeface="Times New Roman" panose="02020603050405020304" pitchFamily="18" charset="0"/>
                  <a:cs typeface="Times New Roman" panose="02020603050405020304" pitchFamily="18" charset="0"/>
                </a:rPr>
                <a:t> </a:t>
              </a:r>
              <a:r>
                <a:rPr lang="en-US" sz="4000" b="1" dirty="0" err="1" smtClean="0">
                  <a:solidFill>
                    <a:srgbClr val="1403F7"/>
                  </a:solidFill>
                  <a:latin typeface="Times New Roman" panose="02020603050405020304" pitchFamily="18" charset="0"/>
                  <a:cs typeface="Times New Roman" panose="02020603050405020304" pitchFamily="18" charset="0"/>
                </a:rPr>
                <a:t>sử</a:t>
              </a:r>
              <a:r>
                <a:rPr lang="en-US" sz="4000" b="1" dirty="0" smtClean="0">
                  <a:solidFill>
                    <a:srgbClr val="1403F7"/>
                  </a:solidFill>
                  <a:latin typeface="Times New Roman" panose="02020603050405020304" pitchFamily="18" charset="0"/>
                  <a:cs typeface="Times New Roman" panose="02020603050405020304" pitchFamily="18" charset="0"/>
                </a:rPr>
                <a:t> </a:t>
              </a:r>
              <a:r>
                <a:rPr lang="en-US" sz="4000" b="1" dirty="0" err="1" smtClean="0">
                  <a:solidFill>
                    <a:srgbClr val="1403F7"/>
                  </a:solidFill>
                  <a:latin typeface="Times New Roman" panose="02020603050405020304" pitchFamily="18" charset="0"/>
                  <a:cs typeface="Times New Roman" panose="02020603050405020304" pitchFamily="18" charset="0"/>
                </a:rPr>
                <a:t>có</a:t>
              </a:r>
              <a:r>
                <a:rPr lang="en-US" sz="4000" b="1" dirty="0" smtClean="0">
                  <a:solidFill>
                    <a:srgbClr val="1403F7"/>
                  </a:solidFill>
                  <a:latin typeface="Times New Roman" panose="02020603050405020304" pitchFamily="18" charset="0"/>
                  <a:cs typeface="Times New Roman" panose="02020603050405020304" pitchFamily="18" charset="0"/>
                </a:rPr>
                <a:t> </a:t>
              </a:r>
              <a:r>
                <a:rPr lang="en-US" sz="4000" b="1" dirty="0" err="1" smtClean="0">
                  <a:solidFill>
                    <a:srgbClr val="1403F7"/>
                  </a:solidFill>
                  <a:latin typeface="Times New Roman" panose="02020603050405020304" pitchFamily="18" charset="0"/>
                  <a:cs typeface="Times New Roman" panose="02020603050405020304" pitchFamily="18" charset="0"/>
                </a:rPr>
                <a:t>phải</a:t>
              </a:r>
              <a:r>
                <a:rPr lang="en-US" sz="4000" b="1" dirty="0" smtClean="0">
                  <a:solidFill>
                    <a:srgbClr val="1403F7"/>
                  </a:solidFill>
                  <a:latin typeface="Times New Roman" panose="02020603050405020304" pitchFamily="18" charset="0"/>
                  <a:cs typeface="Times New Roman" panose="02020603050405020304" pitchFamily="18" charset="0"/>
                </a:rPr>
                <a:t> </a:t>
              </a:r>
              <a:r>
                <a:rPr lang="en-US" sz="4000" b="1" dirty="0" err="1" smtClean="0">
                  <a:solidFill>
                    <a:srgbClr val="1403F7"/>
                  </a:solidFill>
                  <a:latin typeface="Times New Roman" panose="02020603050405020304" pitchFamily="18" charset="0"/>
                  <a:cs typeface="Times New Roman" panose="02020603050405020304" pitchFamily="18" charset="0"/>
                </a:rPr>
                <a:t>là</a:t>
              </a:r>
              <a:r>
                <a:rPr lang="en-US" sz="4000" b="1" dirty="0" smtClean="0">
                  <a:solidFill>
                    <a:srgbClr val="1403F7"/>
                  </a:solidFill>
                  <a:latin typeface="Times New Roman" panose="02020603050405020304" pitchFamily="18" charset="0"/>
                  <a:cs typeface="Times New Roman" panose="02020603050405020304" pitchFamily="18" charset="0"/>
                </a:rPr>
                <a:t> </a:t>
              </a:r>
              <a:r>
                <a:rPr lang="en-US" sz="4000" b="1" dirty="0" err="1" smtClean="0">
                  <a:solidFill>
                    <a:srgbClr val="1403F7"/>
                  </a:solidFill>
                  <a:latin typeface="Times New Roman" panose="02020603050405020304" pitchFamily="18" charset="0"/>
                  <a:cs typeface="Times New Roman" panose="02020603050405020304" pitchFamily="18" charset="0"/>
                </a:rPr>
                <a:t>những</a:t>
              </a:r>
              <a:r>
                <a:rPr lang="en-US" sz="4000" b="1" dirty="0" smtClean="0">
                  <a:solidFill>
                    <a:srgbClr val="1403F7"/>
                  </a:solidFill>
                  <a:latin typeface="Times New Roman" panose="02020603050405020304" pitchFamily="18" charset="0"/>
                  <a:cs typeface="Times New Roman" panose="02020603050405020304" pitchFamily="18" charset="0"/>
                </a:rPr>
                <a:t> </a:t>
              </a:r>
              <a:r>
                <a:rPr lang="en-US" sz="4000" b="1" dirty="0" err="1" smtClean="0">
                  <a:solidFill>
                    <a:srgbClr val="1403F7"/>
                  </a:solidFill>
                  <a:latin typeface="Times New Roman" panose="02020603050405020304" pitchFamily="18" charset="0"/>
                  <a:cs typeface="Times New Roman" panose="02020603050405020304" pitchFamily="18" charset="0"/>
                </a:rPr>
                <a:t>gì</a:t>
              </a:r>
              <a:r>
                <a:rPr lang="en-US" sz="4000" b="1" dirty="0" smtClean="0">
                  <a:solidFill>
                    <a:srgbClr val="1403F7"/>
                  </a:solidFill>
                  <a:latin typeface="Times New Roman" panose="02020603050405020304" pitchFamily="18" charset="0"/>
                  <a:cs typeface="Times New Roman" panose="02020603050405020304" pitchFamily="18" charset="0"/>
                </a:rPr>
                <a:t> </a:t>
              </a:r>
              <a:r>
                <a:rPr lang="en-US" sz="4000" b="1" dirty="0" err="1" smtClean="0">
                  <a:solidFill>
                    <a:srgbClr val="1403F7"/>
                  </a:solidFill>
                  <a:latin typeface="Times New Roman" panose="02020603050405020304" pitchFamily="18" charset="0"/>
                  <a:cs typeface="Times New Roman" panose="02020603050405020304" pitchFamily="18" charset="0"/>
                </a:rPr>
                <a:t>đã</a:t>
              </a:r>
              <a:r>
                <a:rPr lang="en-US" sz="4000" b="1" dirty="0" smtClean="0">
                  <a:solidFill>
                    <a:srgbClr val="1403F7"/>
                  </a:solidFill>
                  <a:latin typeface="Times New Roman" panose="02020603050405020304" pitchFamily="18" charset="0"/>
                  <a:cs typeface="Times New Roman" panose="02020603050405020304" pitchFamily="18" charset="0"/>
                </a:rPr>
                <a:t> </a:t>
              </a:r>
              <a:r>
                <a:rPr lang="en-US" sz="4000" b="1" dirty="0" err="1" smtClean="0">
                  <a:solidFill>
                    <a:srgbClr val="1403F7"/>
                  </a:solidFill>
                  <a:latin typeface="Times New Roman" panose="02020603050405020304" pitchFamily="18" charset="0"/>
                  <a:cs typeface="Times New Roman" panose="02020603050405020304" pitchFamily="18" charset="0"/>
                </a:rPr>
                <a:t>diễn</a:t>
              </a:r>
              <a:r>
                <a:rPr lang="en-US" sz="4000" b="1" dirty="0" smtClean="0">
                  <a:solidFill>
                    <a:srgbClr val="1403F7"/>
                  </a:solidFill>
                  <a:latin typeface="Times New Roman" panose="02020603050405020304" pitchFamily="18" charset="0"/>
                  <a:cs typeface="Times New Roman" panose="02020603050405020304" pitchFamily="18" charset="0"/>
                </a:rPr>
                <a:t> </a:t>
              </a:r>
              <a:r>
                <a:rPr lang="en-US" sz="4000" b="1" dirty="0" err="1" smtClean="0">
                  <a:solidFill>
                    <a:srgbClr val="1403F7"/>
                  </a:solidFill>
                  <a:latin typeface="Times New Roman" panose="02020603050405020304" pitchFamily="18" charset="0"/>
                  <a:cs typeface="Times New Roman" panose="02020603050405020304" pitchFamily="18" charset="0"/>
                </a:rPr>
                <a:t>ra</a:t>
              </a:r>
              <a:r>
                <a:rPr lang="en-US" sz="4000" b="1" dirty="0" smtClean="0">
                  <a:solidFill>
                    <a:srgbClr val="1403F7"/>
                  </a:solidFill>
                  <a:latin typeface="Times New Roman" panose="02020603050405020304" pitchFamily="18" charset="0"/>
                  <a:cs typeface="Times New Roman" panose="02020603050405020304" pitchFamily="18" charset="0"/>
                </a:rPr>
                <a:t> </a:t>
              </a:r>
              <a:r>
                <a:rPr lang="en-US" sz="4000" b="1" dirty="0" err="1" smtClean="0">
                  <a:solidFill>
                    <a:srgbClr val="1403F7"/>
                  </a:solidFill>
                  <a:latin typeface="Times New Roman" panose="02020603050405020304" pitchFamily="18" charset="0"/>
                  <a:cs typeface="Times New Roman" panose="02020603050405020304" pitchFamily="18" charset="0"/>
                </a:rPr>
                <a:t>trong</a:t>
              </a:r>
              <a:r>
                <a:rPr lang="en-US" sz="4000" b="1" dirty="0" smtClean="0">
                  <a:solidFill>
                    <a:srgbClr val="1403F7"/>
                  </a:solidFill>
                  <a:latin typeface="Times New Roman" panose="02020603050405020304" pitchFamily="18" charset="0"/>
                  <a:cs typeface="Times New Roman" panose="02020603050405020304" pitchFamily="18" charset="0"/>
                </a:rPr>
                <a:t> </a:t>
              </a:r>
              <a:r>
                <a:rPr lang="en-US" sz="4000" b="1" dirty="0" err="1" smtClean="0">
                  <a:solidFill>
                    <a:srgbClr val="1403F7"/>
                  </a:solidFill>
                  <a:latin typeface="Times New Roman" panose="02020603050405020304" pitchFamily="18" charset="0"/>
                  <a:cs typeface="Times New Roman" panose="02020603050405020304" pitchFamily="18" charset="0"/>
                </a:rPr>
                <a:t>quá</a:t>
              </a:r>
              <a:r>
                <a:rPr lang="en-US" sz="4000" b="1" dirty="0" smtClean="0">
                  <a:solidFill>
                    <a:srgbClr val="1403F7"/>
                  </a:solidFill>
                  <a:latin typeface="Times New Roman" panose="02020603050405020304" pitchFamily="18" charset="0"/>
                  <a:cs typeface="Times New Roman" panose="02020603050405020304" pitchFamily="18" charset="0"/>
                </a:rPr>
                <a:t> </a:t>
              </a:r>
              <a:r>
                <a:rPr lang="en-US" sz="4000" b="1" dirty="0" err="1" smtClean="0">
                  <a:solidFill>
                    <a:srgbClr val="1403F7"/>
                  </a:solidFill>
                  <a:latin typeface="Times New Roman" panose="02020603050405020304" pitchFamily="18" charset="0"/>
                  <a:cs typeface="Times New Roman" panose="02020603050405020304" pitchFamily="18" charset="0"/>
                </a:rPr>
                <a:t>khứ</a:t>
              </a:r>
              <a:r>
                <a:rPr lang="en-US" sz="4000" b="1" dirty="0" smtClean="0">
                  <a:solidFill>
                    <a:srgbClr val="1403F7"/>
                  </a:solidFill>
                  <a:latin typeface="Times New Roman" panose="02020603050405020304" pitchFamily="18" charset="0"/>
                  <a:cs typeface="Times New Roman" panose="02020603050405020304" pitchFamily="18" charset="0"/>
                </a:rPr>
                <a:t> ? “</a:t>
              </a:r>
              <a:endParaRPr lang="vi-VN" sz="4000" b="1" dirty="0">
                <a:solidFill>
                  <a:srgbClr val="1403F7"/>
                </a:solidFill>
                <a:latin typeface="Times New Roman" panose="02020603050405020304" pitchFamily="18" charset="0"/>
                <a:cs typeface="Times New Roman" panose="02020603050405020304" pitchFamily="18" charset="0"/>
              </a:endParaRPr>
            </a:p>
          </p:txBody>
        </p:sp>
        <p:grpSp>
          <p:nvGrpSpPr>
            <p:cNvPr id="9" name="Group 9"/>
            <p:cNvGrpSpPr>
              <a:grpSpLocks/>
            </p:cNvGrpSpPr>
            <p:nvPr/>
          </p:nvGrpSpPr>
          <p:grpSpPr bwMode="auto">
            <a:xfrm>
              <a:off x="1523721" y="1352395"/>
              <a:ext cx="1295680" cy="886779"/>
              <a:chOff x="2051" y="2543"/>
              <a:chExt cx="2173" cy="1684"/>
            </a:xfrm>
          </p:grpSpPr>
          <p:pic>
            <p:nvPicPr>
              <p:cNvPr id="10" name="Picture 10" descr="AG0031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1" y="2543"/>
                <a:ext cx="1339" cy="1684"/>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11"/>
              <p:cNvSpPr>
                <a:spLocks noChangeArrowheads="1"/>
              </p:cNvSpPr>
              <p:nvPr/>
            </p:nvSpPr>
            <p:spPr bwMode="auto">
              <a:xfrm>
                <a:off x="3258" y="2688"/>
                <a:ext cx="966" cy="498"/>
              </a:xfrm>
              <a:prstGeom prst="wedgeEllipseCallout">
                <a:avLst>
                  <a:gd name="adj1" fmla="val -42856"/>
                  <a:gd name="adj2" fmla="val 73093"/>
                </a:avLst>
              </a:prstGeom>
              <a:solidFill>
                <a:srgbClr val="FFCC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vi-VN" altLang="vi-VN" sz="2400">
                  <a:latin typeface="Verdana" pitchFamily="34" charset="0"/>
                </a:endParaRPr>
              </a:p>
            </p:txBody>
          </p:sp>
          <p:pic>
            <p:nvPicPr>
              <p:cNvPr id="17" name="Picture 12" descr="TBFAQ"/>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4" y="2688"/>
                <a:ext cx="453" cy="52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81741529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ounded Rectangle 2"/>
          <p:cNvSpPr>
            <a:spLocks noChangeArrowheads="1"/>
          </p:cNvSpPr>
          <p:nvPr/>
        </p:nvSpPr>
        <p:spPr bwMode="auto">
          <a:xfrm>
            <a:off x="181766" y="2114550"/>
            <a:ext cx="8704266" cy="2819400"/>
          </a:xfrm>
          <a:prstGeom prst="roundRect">
            <a:avLst>
              <a:gd name="adj" fmla="val 16667"/>
            </a:avLst>
          </a:prstGeom>
          <a:solidFill>
            <a:schemeClr val="bg1"/>
          </a:solidFill>
          <a:ln w="38100" algn="ctr">
            <a:solidFill>
              <a:schemeClr val="tx1"/>
            </a:solidFill>
            <a:round/>
            <a:headEnd/>
            <a:tailEnd/>
          </a:ln>
        </p:spPr>
        <p:txBody>
          <a:bodyPr/>
          <a:lstStyle/>
          <a:p>
            <a:pPr algn="just" eaLnBrk="1" hangingPunct="1">
              <a:buClr>
                <a:srgbClr val="000000"/>
              </a:buClr>
              <a:buSzPct val="100000"/>
              <a:buFont typeface="Times New Roman" pitchFamily="18" charset="0"/>
              <a:buNone/>
            </a:pPr>
            <a:r>
              <a:rPr lang="en-US" altLang="en-US" sz="2800" b="1" u="sng" dirty="0" err="1">
                <a:solidFill>
                  <a:schemeClr val="tx1"/>
                </a:solidFill>
                <a:latin typeface="Tim es New Roman"/>
                <a:cs typeface="Segoe UI" pitchFamily="34" charset="0"/>
              </a:rPr>
              <a:t>Mục</a:t>
            </a:r>
            <a:r>
              <a:rPr lang="en-US" altLang="en-US" sz="2800" b="1" u="sng" dirty="0">
                <a:solidFill>
                  <a:schemeClr val="tx1"/>
                </a:solidFill>
                <a:latin typeface="Tim es New Roman"/>
                <a:cs typeface="Segoe UI" pitchFamily="34" charset="0"/>
              </a:rPr>
              <a:t> </a:t>
            </a:r>
            <a:r>
              <a:rPr lang="en-US" altLang="en-US" sz="2800" b="1" u="sng" dirty="0" err="1">
                <a:solidFill>
                  <a:schemeClr val="tx1"/>
                </a:solidFill>
                <a:latin typeface="Tim es New Roman"/>
                <a:cs typeface="Segoe UI" pitchFamily="34" charset="0"/>
              </a:rPr>
              <a:t>tiêu</a:t>
            </a:r>
            <a:r>
              <a:rPr lang="en-US" altLang="en-US" sz="2800" b="1" u="sng" dirty="0">
                <a:solidFill>
                  <a:schemeClr val="tx1"/>
                </a:solidFill>
                <a:latin typeface="Tim es New Roman"/>
                <a:cs typeface="Segoe UI" pitchFamily="34" charset="0"/>
              </a:rPr>
              <a:t> </a:t>
            </a:r>
            <a:r>
              <a:rPr lang="en-US" altLang="en-US" sz="2800" b="1" u="sng" dirty="0" err="1">
                <a:solidFill>
                  <a:schemeClr val="tx1"/>
                </a:solidFill>
                <a:latin typeface="Tim es New Roman"/>
                <a:cs typeface="Segoe UI" pitchFamily="34" charset="0"/>
              </a:rPr>
              <a:t>bài</a:t>
            </a:r>
            <a:r>
              <a:rPr lang="en-US" altLang="en-US" sz="2800" b="1" u="sng" dirty="0">
                <a:solidFill>
                  <a:schemeClr val="tx1"/>
                </a:solidFill>
                <a:latin typeface="Tim es New Roman"/>
                <a:cs typeface="Segoe UI" pitchFamily="34" charset="0"/>
              </a:rPr>
              <a:t> </a:t>
            </a:r>
            <a:r>
              <a:rPr lang="en-US" altLang="en-US" sz="2800" b="1" u="sng" dirty="0" err="1" smtClean="0">
                <a:solidFill>
                  <a:schemeClr val="tx1"/>
                </a:solidFill>
                <a:latin typeface="Tim es New Roman"/>
                <a:cs typeface="Segoe UI" pitchFamily="34" charset="0"/>
              </a:rPr>
              <a:t>học</a:t>
            </a:r>
            <a:r>
              <a:rPr lang="en-US" altLang="en-US" sz="2800" b="1" dirty="0" smtClean="0">
                <a:solidFill>
                  <a:schemeClr val="tx1"/>
                </a:solidFill>
                <a:latin typeface="Tim es New Roman"/>
                <a:cs typeface="Segoe UI" pitchFamily="34" charset="0"/>
              </a:rPr>
              <a:t>:</a:t>
            </a:r>
          </a:p>
          <a:p>
            <a:pPr algn="just" eaLnBrk="1" hangingPunct="1">
              <a:buClr>
                <a:srgbClr val="000000"/>
              </a:buClr>
              <a:buSzPct val="100000"/>
              <a:buFont typeface="Times New Roman" pitchFamily="18" charset="0"/>
              <a:buNone/>
            </a:pPr>
            <a:endParaRPr lang="en-US" altLang="en-US" sz="2800" b="1" dirty="0" smtClean="0">
              <a:solidFill>
                <a:schemeClr val="tx1"/>
              </a:solidFill>
              <a:latin typeface="Tim es New Roman"/>
              <a:cs typeface="Segoe UI" pitchFamily="34" charset="0"/>
            </a:endParaRPr>
          </a:p>
          <a:p>
            <a:pPr marL="457200" indent="-457200" algn="just" eaLnBrk="1" hangingPunct="1">
              <a:buClr>
                <a:srgbClr val="000000"/>
              </a:buClr>
              <a:buSzPct val="100000"/>
              <a:buFontTx/>
              <a:buChar char="-"/>
            </a:pPr>
            <a:r>
              <a:rPr lang="en-US" altLang="en-US" sz="2800" b="1" dirty="0" err="1" smtClean="0">
                <a:solidFill>
                  <a:srgbClr val="1403F7"/>
                </a:solidFill>
                <a:latin typeface="Tim es New Roman"/>
                <a:cs typeface="Segoe UI" pitchFamily="34" charset="0"/>
              </a:rPr>
              <a:t>Nêu</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được</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khái</a:t>
            </a:r>
            <a:r>
              <a:rPr lang="en-US" altLang="en-US" sz="2800" b="1" dirty="0" smtClean="0">
                <a:solidFill>
                  <a:srgbClr val="1403F7"/>
                </a:solidFill>
                <a:latin typeface="Tim es New Roman"/>
                <a:cs typeface="Segoe UI" pitchFamily="34" charset="0"/>
              </a:rPr>
              <a:t> </a:t>
            </a:r>
            <a:r>
              <a:rPr lang="en-US" altLang="en-US" sz="2800" b="1" err="1" smtClean="0">
                <a:solidFill>
                  <a:srgbClr val="1403F7"/>
                </a:solidFill>
                <a:latin typeface="Tim es New Roman"/>
                <a:cs typeface="Segoe UI" pitchFamily="34" charset="0"/>
              </a:rPr>
              <a:t>niệm</a:t>
            </a:r>
            <a:r>
              <a:rPr lang="en-US" altLang="en-US" sz="2800" b="1" smtClean="0">
                <a:solidFill>
                  <a:srgbClr val="1403F7"/>
                </a:solidFill>
                <a:latin typeface="Tim es New Roman"/>
                <a:cs typeface="Segoe UI" pitchFamily="34" charset="0"/>
              </a:rPr>
              <a:t> Lịch </a:t>
            </a:r>
            <a:r>
              <a:rPr lang="en-US" altLang="en-US" sz="2800" b="1" dirty="0" err="1" smtClean="0">
                <a:solidFill>
                  <a:srgbClr val="1403F7"/>
                </a:solidFill>
                <a:latin typeface="Tim es New Roman"/>
                <a:cs typeface="Segoe UI" pitchFamily="34" charset="0"/>
              </a:rPr>
              <a:t>sử</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và</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môn</a:t>
            </a:r>
            <a:r>
              <a:rPr lang="en-US" altLang="en-US" sz="2800" b="1" dirty="0" smtClean="0">
                <a:solidFill>
                  <a:srgbClr val="1403F7"/>
                </a:solidFill>
                <a:latin typeface="Tim es New Roman"/>
                <a:cs typeface="Segoe UI" pitchFamily="34" charset="0"/>
              </a:rPr>
              <a:t> </a:t>
            </a:r>
            <a:r>
              <a:rPr lang="en-US" altLang="en-US" sz="2800" b="1" dirty="0" err="1">
                <a:solidFill>
                  <a:srgbClr val="1403F7"/>
                </a:solidFill>
                <a:latin typeface="Tim es New Roman"/>
                <a:cs typeface="Segoe UI" pitchFamily="34" charset="0"/>
              </a:rPr>
              <a:t>L</a:t>
            </a:r>
            <a:r>
              <a:rPr lang="en-US" altLang="en-US" sz="2800" b="1" dirty="0" err="1" smtClean="0">
                <a:solidFill>
                  <a:srgbClr val="1403F7"/>
                </a:solidFill>
                <a:latin typeface="Tim es New Roman"/>
                <a:cs typeface="Segoe UI" pitchFamily="34" charset="0"/>
              </a:rPr>
              <a:t>ịch</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sử</a:t>
            </a:r>
            <a:r>
              <a:rPr lang="en-US" altLang="en-US" sz="2800" b="1" dirty="0" smtClean="0">
                <a:solidFill>
                  <a:srgbClr val="1403F7"/>
                </a:solidFill>
                <a:latin typeface="Tim es New Roman"/>
                <a:cs typeface="Segoe UI" pitchFamily="34" charset="0"/>
              </a:rPr>
              <a:t>.</a:t>
            </a:r>
          </a:p>
          <a:p>
            <a:pPr marL="457200" indent="-457200" algn="just" eaLnBrk="1" hangingPunct="1">
              <a:buClr>
                <a:srgbClr val="000000"/>
              </a:buClr>
              <a:buSzPct val="100000"/>
              <a:buFontTx/>
              <a:buChar char="-"/>
            </a:pPr>
            <a:r>
              <a:rPr lang="en-US" altLang="en-US" sz="2800" b="1" dirty="0" err="1" smtClean="0">
                <a:solidFill>
                  <a:srgbClr val="1403F7"/>
                </a:solidFill>
                <a:latin typeface="Tim es New Roman"/>
                <a:cs typeface="Segoe UI" pitchFamily="34" charset="0"/>
              </a:rPr>
              <a:t>Nêu</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được</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sự</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cần</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thiết</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phải</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học</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môn</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Lịch</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sử</a:t>
            </a:r>
            <a:r>
              <a:rPr lang="en-US" altLang="en-US" sz="2800" b="1" dirty="0" smtClean="0">
                <a:solidFill>
                  <a:srgbClr val="1403F7"/>
                </a:solidFill>
                <a:latin typeface="Tim es New Roman"/>
                <a:cs typeface="Segoe UI" pitchFamily="34" charset="0"/>
              </a:rPr>
              <a:t>.</a:t>
            </a:r>
          </a:p>
          <a:p>
            <a:pPr marL="457200" indent="-457200" algn="just" eaLnBrk="1" hangingPunct="1">
              <a:buClr>
                <a:srgbClr val="000000"/>
              </a:buClr>
              <a:buSzPct val="100000"/>
              <a:buFontTx/>
              <a:buChar char="-"/>
            </a:pPr>
            <a:r>
              <a:rPr lang="en-US" altLang="en-US" sz="2800" b="1" dirty="0" err="1" smtClean="0">
                <a:solidFill>
                  <a:srgbClr val="1403F7"/>
                </a:solidFill>
                <a:latin typeface="Tim es New Roman"/>
                <a:cs typeface="Segoe UI" pitchFamily="34" charset="0"/>
              </a:rPr>
              <a:t>Phân</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biệt</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được</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các</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nguồn</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sử</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liệu</a:t>
            </a:r>
            <a:r>
              <a:rPr lang="en-US" altLang="en-US" sz="2800" b="1" dirty="0">
                <a:solidFill>
                  <a:srgbClr val="1403F7"/>
                </a:solidFill>
                <a:latin typeface="Tim es New Roman"/>
                <a:cs typeface="Segoe UI" pitchFamily="34" charset="0"/>
              </a:rPr>
              <a:t>,</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giá</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trị</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của</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các</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nguồn</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sử</a:t>
            </a:r>
            <a:r>
              <a:rPr lang="en-US" altLang="en-US" sz="2800" b="1" dirty="0" smtClean="0">
                <a:solidFill>
                  <a:srgbClr val="1403F7"/>
                </a:solidFill>
                <a:latin typeface="Tim es New Roman"/>
                <a:cs typeface="Segoe UI" pitchFamily="34" charset="0"/>
              </a:rPr>
              <a:t> </a:t>
            </a:r>
            <a:r>
              <a:rPr lang="en-US" altLang="en-US" sz="2800" b="1" dirty="0" err="1" smtClean="0">
                <a:solidFill>
                  <a:srgbClr val="1403F7"/>
                </a:solidFill>
                <a:latin typeface="Tim es New Roman"/>
                <a:cs typeface="Segoe UI" pitchFamily="34" charset="0"/>
              </a:rPr>
              <a:t>liệu</a:t>
            </a:r>
            <a:r>
              <a:rPr lang="en-US" altLang="en-US" sz="2800" b="1" dirty="0" smtClean="0">
                <a:solidFill>
                  <a:srgbClr val="1403F7"/>
                </a:solidFill>
                <a:latin typeface="Tim es New Roman"/>
                <a:cs typeface="Segoe UI" pitchFamily="34" charset="0"/>
              </a:rPr>
              <a:t>.</a:t>
            </a:r>
            <a:endParaRPr lang="en-US" altLang="en-US" sz="2800" b="1" dirty="0">
              <a:solidFill>
                <a:srgbClr val="1403F7"/>
              </a:solidFill>
              <a:latin typeface="Tim es New Roman"/>
              <a:cs typeface="Segoe UI" pitchFamily="34" charset="0"/>
            </a:endParaRPr>
          </a:p>
        </p:txBody>
      </p:sp>
      <p:sp>
        <p:nvSpPr>
          <p:cNvPr id="4" name="Horizontal Scroll 3"/>
          <p:cNvSpPr/>
          <p:nvPr/>
        </p:nvSpPr>
        <p:spPr>
          <a:xfrm>
            <a:off x="381000" y="133350"/>
            <a:ext cx="8305799" cy="1447800"/>
          </a:xfrm>
          <a:prstGeom prst="horizontalScroll">
            <a:avLst/>
          </a:prstGeom>
          <a:solidFill>
            <a:srgbClr val="11F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800" b="1" dirty="0" smtClean="0">
              <a:solidFill>
                <a:srgbClr val="0070C0"/>
              </a:solidFill>
              <a:latin typeface="+mj-lt"/>
            </a:endParaRPr>
          </a:p>
          <a:p>
            <a:pPr algn="ctr">
              <a:spcBef>
                <a:spcPts val="0"/>
              </a:spcBef>
              <a:spcAft>
                <a:spcPts val="1200"/>
              </a:spcAft>
            </a:pPr>
            <a:r>
              <a:rPr lang="vi-VN" sz="4800" b="1" dirty="0" smtClean="0">
                <a:solidFill>
                  <a:schemeClr val="tx1"/>
                </a:solidFill>
                <a:latin typeface="+mj-lt"/>
              </a:rPr>
              <a:t>Bài </a:t>
            </a:r>
            <a:r>
              <a:rPr lang="vi-VN" sz="4800" b="1" dirty="0">
                <a:solidFill>
                  <a:schemeClr val="tx1"/>
                </a:solidFill>
                <a:latin typeface="+mj-lt"/>
              </a:rPr>
              <a:t>1:</a:t>
            </a:r>
            <a:r>
              <a:rPr lang="vi-VN" sz="4800" b="1" dirty="0">
                <a:solidFill>
                  <a:srgbClr val="0070C0"/>
                </a:solidFill>
                <a:latin typeface="+mj-lt"/>
              </a:rPr>
              <a:t> </a:t>
            </a:r>
            <a:r>
              <a:rPr lang="vi-VN" sz="4800" b="1" dirty="0">
                <a:solidFill>
                  <a:srgbClr val="FF0000"/>
                </a:solidFill>
                <a:latin typeface="+mj-lt"/>
                <a:cs typeface="Times New Roman" pitchFamily="18" charset="0"/>
              </a:rPr>
              <a:t>LỊCH SỬ LÀ GÌ </a:t>
            </a:r>
            <a:r>
              <a:rPr lang="en-US" sz="4800" b="1" dirty="0">
                <a:solidFill>
                  <a:srgbClr val="FF0000"/>
                </a:solidFill>
                <a:latin typeface="+mj-lt"/>
                <a:cs typeface="Times New Roman" pitchFamily="18" charset="0"/>
              </a:rPr>
              <a:t>?</a:t>
            </a:r>
          </a:p>
          <a:p>
            <a:pPr algn="ctr"/>
            <a:endParaRPr lang="vi-VN" dirty="0"/>
          </a:p>
        </p:txBody>
      </p:sp>
    </p:spTree>
    <p:extLst>
      <p:ext uri="{BB962C8B-B14F-4D97-AF65-F5344CB8AC3E}">
        <p14:creationId xmlns:p14="http://schemas.microsoft.com/office/powerpoint/2010/main" val="35589643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fade">
                                      <p:cBhvr>
                                        <p:cTn id="12" dur="1000"/>
                                        <p:tgtEl>
                                          <p:spTgt spid="28675"/>
                                        </p:tgtEl>
                                      </p:cBhvr>
                                    </p:animEffect>
                                    <p:anim calcmode="lin" valueType="num">
                                      <p:cBhvr>
                                        <p:cTn id="13" dur="1000" fill="hold"/>
                                        <p:tgtEl>
                                          <p:spTgt spid="28675"/>
                                        </p:tgtEl>
                                        <p:attrNameLst>
                                          <p:attrName>ppt_x</p:attrName>
                                        </p:attrNameLst>
                                      </p:cBhvr>
                                      <p:tavLst>
                                        <p:tav tm="0">
                                          <p:val>
                                            <p:strVal val="#ppt_x"/>
                                          </p:val>
                                        </p:tav>
                                        <p:tav tm="100000">
                                          <p:val>
                                            <p:strVal val="#ppt_x"/>
                                          </p:val>
                                        </p:tav>
                                      </p:tavLst>
                                    </p:anim>
                                    <p:anim calcmode="lin" valueType="num">
                                      <p:cBhvr>
                                        <p:cTn id="14" dur="1000" fill="hold"/>
                                        <p:tgtEl>
                                          <p:spTgt spid="286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Effect transition="in" filter="wipe(left)">
                                      <p:cBhvr>
                                        <p:cTn id="19" dur="2000"/>
                                        <p:tgtEl>
                                          <p:spTgt spid="2867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8675">
                                            <p:txEl>
                                              <p:pRg st="3" end="3"/>
                                            </p:txEl>
                                          </p:spTgt>
                                        </p:tgtEl>
                                        <p:attrNameLst>
                                          <p:attrName>style.visibility</p:attrName>
                                        </p:attrNameLst>
                                      </p:cBhvr>
                                      <p:to>
                                        <p:strVal val="visible"/>
                                      </p:to>
                                    </p:set>
                                    <p:animEffect transition="in" filter="wipe(left)">
                                      <p:cBhvr>
                                        <p:cTn id="24" dur="2000"/>
                                        <p:tgtEl>
                                          <p:spTgt spid="2867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lt">
                                    <p:tmPct val="10000"/>
                                  </p:iterate>
                                  <p:childTnLst>
                                    <p:set>
                                      <p:cBhvr>
                                        <p:cTn id="28" dur="1" fill="hold">
                                          <p:stCondLst>
                                            <p:cond delay="0"/>
                                          </p:stCondLst>
                                        </p:cTn>
                                        <p:tgtEl>
                                          <p:spTgt spid="28675">
                                            <p:txEl>
                                              <p:pRg st="4" end="4"/>
                                            </p:txEl>
                                          </p:spTgt>
                                        </p:tgtEl>
                                        <p:attrNameLst>
                                          <p:attrName>style.visibility</p:attrName>
                                        </p:attrNameLst>
                                      </p:cBhvr>
                                      <p:to>
                                        <p:strVal val="visible"/>
                                      </p:to>
                                    </p:set>
                                    <p:animEffect transition="in" filter="wipe(left)">
                                      <p:cBhvr>
                                        <p:cTn id="29" dur="10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D9E1064E-FBA4-455D-A7B8-AD6F36C20DC3}"/>
              </a:ext>
            </a:extLst>
          </p:cNvPr>
          <p:cNvSpPr/>
          <p:nvPr/>
        </p:nvSpPr>
        <p:spPr>
          <a:xfrm>
            <a:off x="4781434" y="1029238"/>
            <a:ext cx="1386767" cy="1002995"/>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195" tIns="36195" rIns="36195" bIns="36195" numCol="1" spcCol="953" anchor="ctr" anchorCtr="0">
            <a:noAutofit/>
          </a:bodyPr>
          <a:lstStyle/>
          <a:p>
            <a:pPr defTabSz="1266825">
              <a:lnSpc>
                <a:spcPct val="90000"/>
              </a:lnSpc>
              <a:spcAft>
                <a:spcPct val="10000"/>
              </a:spcAft>
            </a:pPr>
            <a:endParaRPr lang="vi-VN" sz="2900"/>
          </a:p>
        </p:txBody>
      </p:sp>
      <p:sp>
        <p:nvSpPr>
          <p:cNvPr id="16" name="Freeform: Shape 15">
            <a:extLst>
              <a:ext uri="{FF2B5EF4-FFF2-40B4-BE49-F238E27FC236}">
                <a16:creationId xmlns:a16="http://schemas.microsoft.com/office/drawing/2014/main" id="{56C0D096-4895-4766-9202-580AD33C3CAA}"/>
              </a:ext>
            </a:extLst>
          </p:cNvPr>
          <p:cNvSpPr/>
          <p:nvPr/>
        </p:nvSpPr>
        <p:spPr>
          <a:xfrm>
            <a:off x="5187640" y="2206173"/>
            <a:ext cx="1386767" cy="1002995"/>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195" tIns="36195" rIns="36195" bIns="36195" numCol="1" spcCol="953" anchor="ctr" anchorCtr="0">
            <a:noAutofit/>
          </a:bodyPr>
          <a:lstStyle/>
          <a:p>
            <a:pPr defTabSz="1266825">
              <a:lnSpc>
                <a:spcPct val="90000"/>
              </a:lnSpc>
              <a:spcAft>
                <a:spcPct val="10000"/>
              </a:spcAft>
            </a:pPr>
            <a:endParaRPr lang="vi-VN" sz="2900"/>
          </a:p>
        </p:txBody>
      </p:sp>
      <p:sp>
        <p:nvSpPr>
          <p:cNvPr id="11" name="Freeform: Shape 10">
            <a:extLst>
              <a:ext uri="{FF2B5EF4-FFF2-40B4-BE49-F238E27FC236}">
                <a16:creationId xmlns:a16="http://schemas.microsoft.com/office/drawing/2014/main" id="{21AB48DA-065B-4037-BEE9-DDC0815A08F0}"/>
              </a:ext>
            </a:extLst>
          </p:cNvPr>
          <p:cNvSpPr/>
          <p:nvPr/>
        </p:nvSpPr>
        <p:spPr>
          <a:xfrm>
            <a:off x="64607" y="2112505"/>
            <a:ext cx="2327842" cy="1940996"/>
          </a:xfrm>
          <a:custGeom>
            <a:avLst/>
            <a:gdLst>
              <a:gd name="connsiteX0" fmla="*/ 0 w 2578616"/>
              <a:gd name="connsiteY0" fmla="*/ 1289372 h 2578743"/>
              <a:gd name="connsiteX1" fmla="*/ 1289308 w 2578616"/>
              <a:gd name="connsiteY1" fmla="*/ 0 h 2578743"/>
              <a:gd name="connsiteX2" fmla="*/ 2578616 w 2578616"/>
              <a:gd name="connsiteY2" fmla="*/ 1289372 h 2578743"/>
              <a:gd name="connsiteX3" fmla="*/ 1289308 w 2578616"/>
              <a:gd name="connsiteY3" fmla="*/ 2578744 h 2578743"/>
              <a:gd name="connsiteX4" fmla="*/ 0 w 2578616"/>
              <a:gd name="connsiteY4" fmla="*/ 1289372 h 2578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8616" h="2578743">
                <a:moveTo>
                  <a:pt x="0" y="1289372"/>
                </a:moveTo>
                <a:cubicBezTo>
                  <a:pt x="0" y="577272"/>
                  <a:pt x="577243" y="0"/>
                  <a:pt x="1289308" y="0"/>
                </a:cubicBezTo>
                <a:cubicBezTo>
                  <a:pt x="2001373" y="0"/>
                  <a:pt x="2578616" y="577272"/>
                  <a:pt x="2578616" y="1289372"/>
                </a:cubicBezTo>
                <a:cubicBezTo>
                  <a:pt x="2578616" y="2001472"/>
                  <a:pt x="2001373" y="2578744"/>
                  <a:pt x="1289308" y="2578744"/>
                </a:cubicBezTo>
                <a:cubicBezTo>
                  <a:pt x="577243" y="2578744"/>
                  <a:pt x="0" y="2001472"/>
                  <a:pt x="0" y="1289372"/>
                </a:cubicBezTo>
                <a:close/>
              </a:path>
            </a:pathLst>
          </a:custGeom>
          <a:solidFill>
            <a:srgbClr val="FFFF00"/>
          </a:solidFill>
          <a:ln w="38100">
            <a:solidFill>
              <a:schemeClr val="tx1">
                <a:lumMod val="95000"/>
                <a:lumOff val="5000"/>
              </a:schemeClr>
            </a:solidFill>
          </a:ln>
          <a:effectLst>
            <a:outerShdw blurRad="76200" dir="13500000" sy="23000" kx="1200000" algn="br" rotWithShape="0">
              <a:prstClr val="black">
                <a:alpha val="20000"/>
              </a:prstClr>
            </a:outerShdw>
          </a:effectLst>
          <a:scene3d>
            <a:camera prst="obliqueTopLeft"/>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spcFirstLastPara="0" vert="horz" wrap="square" lIns="319418" tIns="319431" rIns="319418" bIns="319431" numCol="1" spcCol="953" anchor="ctr" anchorCtr="0">
            <a:noAutofit/>
          </a:bodyPr>
          <a:lstStyle/>
          <a:p>
            <a:pPr algn="ctr" defTabSz="1266825">
              <a:lnSpc>
                <a:spcPct val="90000"/>
              </a:lnSpc>
              <a:spcAft>
                <a:spcPct val="35000"/>
              </a:spcAft>
            </a:pPr>
            <a:r>
              <a:rPr lang="vi-VN" sz="3300" b="1" dirty="0" smtClean="0">
                <a:solidFill>
                  <a:schemeClr val="tx1"/>
                </a:solidFill>
                <a:latin typeface="Times New Roman" panose="02020603050405020304" pitchFamily="18" charset="0"/>
                <a:cs typeface="Times New Roman" panose="02020603050405020304" pitchFamily="18" charset="0"/>
              </a:rPr>
              <a:t>Nội dung bài học</a:t>
            </a:r>
            <a:endParaRPr lang="vi-VN" sz="3300" dirty="0">
              <a:solidFill>
                <a:schemeClr val="tx1"/>
              </a:solidFill>
            </a:endParaRPr>
          </a:p>
        </p:txBody>
      </p:sp>
      <p:sp>
        <p:nvSpPr>
          <p:cNvPr id="12" name="Block Arc 11">
            <a:extLst>
              <a:ext uri="{FF2B5EF4-FFF2-40B4-BE49-F238E27FC236}">
                <a16:creationId xmlns:a16="http://schemas.microsoft.com/office/drawing/2014/main" id="{F56121FC-9CD1-4AE7-88C8-653859BB08B3}"/>
              </a:ext>
            </a:extLst>
          </p:cNvPr>
          <p:cNvSpPr/>
          <p:nvPr/>
        </p:nvSpPr>
        <p:spPr>
          <a:xfrm>
            <a:off x="-311606" y="1425695"/>
            <a:ext cx="3898548" cy="3597183"/>
          </a:xfrm>
          <a:prstGeom prst="blockArc">
            <a:avLst>
              <a:gd name="adj1" fmla="val 17527788"/>
              <a:gd name="adj2" fmla="val 4455149"/>
              <a:gd name="adj3" fmla="val 474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a:extLst>
              <a:ext uri="{FF2B5EF4-FFF2-40B4-BE49-F238E27FC236}">
                <a16:creationId xmlns:a16="http://schemas.microsoft.com/office/drawing/2014/main" id="{04F5980B-8CFB-4397-BD0D-D9A8785921CC}"/>
              </a:ext>
            </a:extLst>
          </p:cNvPr>
          <p:cNvSpPr/>
          <p:nvPr/>
        </p:nvSpPr>
        <p:spPr>
          <a:xfrm>
            <a:off x="1785676" y="1193196"/>
            <a:ext cx="914400" cy="917030"/>
          </a:xfrm>
          <a:prstGeom prst="ellipse">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sp>
      <p:sp>
        <p:nvSpPr>
          <p:cNvPr id="15" name="Oval 14">
            <a:extLst>
              <a:ext uri="{FF2B5EF4-FFF2-40B4-BE49-F238E27FC236}">
                <a16:creationId xmlns:a16="http://schemas.microsoft.com/office/drawing/2014/main" id="{85C30AD1-0B24-4D69-A896-9CDF652AE976}"/>
              </a:ext>
            </a:extLst>
          </p:cNvPr>
          <p:cNvSpPr/>
          <p:nvPr/>
        </p:nvSpPr>
        <p:spPr>
          <a:xfrm>
            <a:off x="2563862" y="2733665"/>
            <a:ext cx="860482" cy="821345"/>
          </a:xfrm>
          <a:prstGeom prst="ellipse">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sp>
      <p:sp>
        <p:nvSpPr>
          <p:cNvPr id="17" name="Oval 16">
            <a:extLst>
              <a:ext uri="{FF2B5EF4-FFF2-40B4-BE49-F238E27FC236}">
                <a16:creationId xmlns:a16="http://schemas.microsoft.com/office/drawing/2014/main" id="{C377C876-D58C-4444-B417-4EBD73EF8D94}"/>
              </a:ext>
            </a:extLst>
          </p:cNvPr>
          <p:cNvSpPr/>
          <p:nvPr/>
        </p:nvSpPr>
        <p:spPr>
          <a:xfrm>
            <a:off x="1829501" y="4131812"/>
            <a:ext cx="882929" cy="891066"/>
          </a:xfrm>
          <a:prstGeom prst="ellipse">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sp>
      <p:sp>
        <p:nvSpPr>
          <p:cNvPr id="18" name="Freeform: Shape 17">
            <a:extLst>
              <a:ext uri="{FF2B5EF4-FFF2-40B4-BE49-F238E27FC236}">
                <a16:creationId xmlns:a16="http://schemas.microsoft.com/office/drawing/2014/main" id="{BF9199B6-A5D5-46CB-B8D6-1906A1BE36BA}"/>
              </a:ext>
            </a:extLst>
          </p:cNvPr>
          <p:cNvSpPr/>
          <p:nvPr/>
        </p:nvSpPr>
        <p:spPr>
          <a:xfrm>
            <a:off x="4781434" y="3408304"/>
            <a:ext cx="1386767" cy="1002995"/>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195" tIns="36195" rIns="36195" bIns="36195" numCol="1" spcCol="953" anchor="ctr" anchorCtr="0">
            <a:noAutofit/>
          </a:bodyPr>
          <a:lstStyle/>
          <a:p>
            <a:pPr defTabSz="1266825">
              <a:lnSpc>
                <a:spcPct val="90000"/>
              </a:lnSpc>
              <a:spcAft>
                <a:spcPct val="10000"/>
              </a:spcAft>
            </a:pPr>
            <a:endParaRPr lang="vi-VN" sz="2900"/>
          </a:p>
        </p:txBody>
      </p:sp>
      <p:sp>
        <p:nvSpPr>
          <p:cNvPr id="22" name="TextBox 21">
            <a:extLst>
              <a:ext uri="{FF2B5EF4-FFF2-40B4-BE49-F238E27FC236}">
                <a16:creationId xmlns:a16="http://schemas.microsoft.com/office/drawing/2014/main" id="{BBD9D3BD-B99D-4CB0-851B-A89128307102}"/>
              </a:ext>
            </a:extLst>
          </p:cNvPr>
          <p:cNvSpPr txBox="1"/>
          <p:nvPr/>
        </p:nvSpPr>
        <p:spPr>
          <a:xfrm>
            <a:off x="2871045" y="1276350"/>
            <a:ext cx="5815755" cy="500137"/>
          </a:xfrm>
          <a:prstGeom prst="rect">
            <a:avLst/>
          </a:prstGeom>
          <a:noFill/>
        </p:spPr>
        <p:txBody>
          <a:bodyPr wrap="square" lIns="68580" tIns="34290" rIns="68580" bIns="34290">
            <a:spAutoFit/>
          </a:bodyPr>
          <a:lstStyle/>
          <a:p>
            <a:pPr fontAlgn="auto">
              <a:spcBef>
                <a:spcPts val="0"/>
              </a:spcBef>
              <a:spcAft>
                <a:spcPts val="0"/>
              </a:spcAft>
              <a:defRPr/>
            </a:pPr>
            <a:r>
              <a:rPr lang="en-US" sz="20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Lịch</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sử</a:t>
            </a:r>
            <a:r>
              <a:rPr lang="en-US" sz="2800" b="1" dirty="0" smtClean="0">
                <a:solidFill>
                  <a:srgbClr val="FF3300"/>
                </a:solidFill>
                <a:latin typeface="Times New Roman" pitchFamily="18" charset="0"/>
                <a:cs typeface="Times New Roman" pitchFamily="18" charset="0"/>
              </a:rPr>
              <a:t> v</a:t>
            </a:r>
            <a:r>
              <a:rPr lang="vi-VN" sz="2800" b="1" dirty="0" smtClean="0">
                <a:solidFill>
                  <a:srgbClr val="FF3300"/>
                </a:solidFill>
                <a:latin typeface="Times New Roman" pitchFamily="18" charset="0"/>
                <a:cs typeface="Times New Roman" pitchFamily="18" charset="0"/>
              </a:rPr>
              <a:t>à môn </a:t>
            </a:r>
            <a:r>
              <a:rPr lang="en-US" sz="2800" b="1" dirty="0" smtClean="0">
                <a:solidFill>
                  <a:srgbClr val="FF3300"/>
                </a:solidFill>
                <a:latin typeface="Times New Roman" pitchFamily="18" charset="0"/>
                <a:cs typeface="Times New Roman" pitchFamily="18" charset="0"/>
              </a:rPr>
              <a:t>L</a:t>
            </a:r>
            <a:r>
              <a:rPr lang="vi-VN" sz="2800" b="1" dirty="0" smtClean="0">
                <a:solidFill>
                  <a:srgbClr val="FF3300"/>
                </a:solidFill>
                <a:latin typeface="Times New Roman" pitchFamily="18" charset="0"/>
                <a:cs typeface="Times New Roman" pitchFamily="18" charset="0"/>
              </a:rPr>
              <a:t>ịch sử</a:t>
            </a:r>
            <a:r>
              <a:rPr lang="en-US" sz="2800" b="1" dirty="0" smtClean="0">
                <a:solidFill>
                  <a:srgbClr val="FF3300"/>
                </a:solidFill>
                <a:latin typeface="Times New Roman" pitchFamily="18" charset="0"/>
                <a:cs typeface="Times New Roman" pitchFamily="18" charset="0"/>
              </a:rPr>
              <a:t> </a:t>
            </a:r>
            <a:endParaRPr lang="en-US" sz="2800" dirty="0">
              <a:solidFill>
                <a:srgbClr val="FF3300"/>
              </a:solidFill>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id="{3563116A-C545-45DB-9AAC-D735BDDF84AA}"/>
              </a:ext>
            </a:extLst>
          </p:cNvPr>
          <p:cNvSpPr txBox="1"/>
          <p:nvPr/>
        </p:nvSpPr>
        <p:spPr>
          <a:xfrm>
            <a:off x="2015103" y="1293757"/>
            <a:ext cx="433452" cy="623248"/>
          </a:xfrm>
          <a:prstGeom prst="rect">
            <a:avLst/>
          </a:prstGeom>
          <a:noFill/>
        </p:spPr>
        <p:txBody>
          <a:bodyPr wrap="none" lIns="68580" tIns="34290" rIns="68580" bIns="34290" rtlCol="0">
            <a:spAutoFit/>
          </a:bodyPr>
          <a:lstStyle/>
          <a:p>
            <a:r>
              <a:rPr lang="vi-VN" sz="2000" dirty="0" smtClean="0">
                <a:solidFill>
                  <a:srgbClr val="000000"/>
                </a:solidFill>
                <a:latin typeface="Times New Roman" panose="02020603050405020304" pitchFamily="18" charset="0"/>
                <a:ea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rPr>
              <a:t>1</a:t>
            </a:r>
            <a:endParaRPr lang="vi-VN" sz="3600" b="1" dirty="0">
              <a:solidFill>
                <a:srgbClr val="FF0000"/>
              </a:solidFill>
            </a:endParaRPr>
          </a:p>
        </p:txBody>
      </p:sp>
      <p:sp>
        <p:nvSpPr>
          <p:cNvPr id="24" name="TextBox 23">
            <a:extLst>
              <a:ext uri="{FF2B5EF4-FFF2-40B4-BE49-F238E27FC236}">
                <a16:creationId xmlns:a16="http://schemas.microsoft.com/office/drawing/2014/main" id="{EBE98F78-E6E4-4F3B-AEED-F27FB5F0BA6F}"/>
              </a:ext>
            </a:extLst>
          </p:cNvPr>
          <p:cNvSpPr txBox="1"/>
          <p:nvPr/>
        </p:nvSpPr>
        <p:spPr>
          <a:xfrm>
            <a:off x="2823466" y="2750983"/>
            <a:ext cx="369332" cy="623248"/>
          </a:xfrm>
          <a:prstGeom prst="rect">
            <a:avLst/>
          </a:prstGeom>
          <a:noFill/>
        </p:spPr>
        <p:txBody>
          <a:bodyPr wrap="none" lIns="68580" tIns="34290" rIns="68580" bIns="34290" rtlCol="0">
            <a:spAutoFit/>
          </a:bodyPr>
          <a:lstStyle/>
          <a:p>
            <a:r>
              <a:rPr lang="vi-VN" sz="3600" b="1" dirty="0" smtClean="0">
                <a:solidFill>
                  <a:srgbClr val="FF3300"/>
                </a:solidFill>
                <a:latin typeface="Times New Roman" panose="02020603050405020304" pitchFamily="18" charset="0"/>
                <a:ea typeface="Times New Roman" panose="02020603050405020304" pitchFamily="18" charset="0"/>
              </a:rPr>
              <a:t>2</a:t>
            </a:r>
            <a:endParaRPr lang="vi-VN" sz="3600" b="1" dirty="0">
              <a:solidFill>
                <a:srgbClr val="FF3300"/>
              </a:solidFill>
            </a:endParaRPr>
          </a:p>
        </p:txBody>
      </p:sp>
      <p:sp>
        <p:nvSpPr>
          <p:cNvPr id="25" name="TextBox 24">
            <a:extLst>
              <a:ext uri="{FF2B5EF4-FFF2-40B4-BE49-F238E27FC236}">
                <a16:creationId xmlns:a16="http://schemas.microsoft.com/office/drawing/2014/main" id="{359F1D0B-F8B5-4A08-B2FD-7A7BD9CD5527}"/>
              </a:ext>
            </a:extLst>
          </p:cNvPr>
          <p:cNvSpPr txBox="1"/>
          <p:nvPr/>
        </p:nvSpPr>
        <p:spPr>
          <a:xfrm>
            <a:off x="2086521" y="4280232"/>
            <a:ext cx="369332" cy="623248"/>
          </a:xfrm>
          <a:prstGeom prst="rect">
            <a:avLst/>
          </a:prstGeom>
          <a:noFill/>
        </p:spPr>
        <p:txBody>
          <a:bodyPr wrap="none" lIns="68580" tIns="34290" rIns="68580" bIns="34290" rtlCol="0">
            <a:spAutoFit/>
          </a:bodyPr>
          <a:lstStyle/>
          <a:p>
            <a:r>
              <a:rPr lang="vi-VN" sz="3600" b="1" dirty="0" smtClean="0">
                <a:solidFill>
                  <a:srgbClr val="FF3300"/>
                </a:solidFill>
                <a:latin typeface="Times New Roman" panose="02020603050405020304" pitchFamily="18" charset="0"/>
                <a:ea typeface="Times New Roman" panose="02020603050405020304" pitchFamily="18" charset="0"/>
              </a:rPr>
              <a:t>3</a:t>
            </a:r>
            <a:endParaRPr lang="vi-VN" sz="3600" b="1" dirty="0">
              <a:solidFill>
                <a:srgbClr val="FF3300"/>
              </a:solidFill>
            </a:endParaRPr>
          </a:p>
        </p:txBody>
      </p:sp>
      <p:sp>
        <p:nvSpPr>
          <p:cNvPr id="27" name="TextBox 26">
            <a:extLst>
              <a:ext uri="{FF2B5EF4-FFF2-40B4-BE49-F238E27FC236}">
                <a16:creationId xmlns:a16="http://schemas.microsoft.com/office/drawing/2014/main" id="{7269F45F-0ED9-43EB-89BE-70327200655B}"/>
              </a:ext>
            </a:extLst>
          </p:cNvPr>
          <p:cNvSpPr txBox="1"/>
          <p:nvPr/>
        </p:nvSpPr>
        <p:spPr>
          <a:xfrm>
            <a:off x="3511372" y="2626491"/>
            <a:ext cx="5100987" cy="500137"/>
          </a:xfrm>
          <a:prstGeom prst="rect">
            <a:avLst/>
          </a:prstGeom>
          <a:noFill/>
        </p:spPr>
        <p:txBody>
          <a:bodyPr wrap="square" lIns="68580" tIns="34290" rIns="68580" bIns="34290">
            <a:spAutoFit/>
          </a:bodyPr>
          <a:lstStyle/>
          <a:p>
            <a:pPr fontAlgn="auto">
              <a:spcBef>
                <a:spcPts val="0"/>
              </a:spcBef>
              <a:spcAft>
                <a:spcPts val="0"/>
              </a:spcAft>
              <a:defRPr/>
            </a:pPr>
            <a:r>
              <a:rPr lang="en-US" sz="2000" b="1" dirty="0">
                <a:solidFill>
                  <a:srgbClr val="FF3300"/>
                </a:solidFill>
                <a:latin typeface="Times New Roman" pitchFamily="18" charset="0"/>
                <a:cs typeface="Times New Roman" pitchFamily="18" charset="0"/>
              </a:rPr>
              <a:t> </a:t>
            </a:r>
            <a:r>
              <a:rPr lang="vi-VN" sz="2800" b="1" dirty="0" smtClean="0">
                <a:solidFill>
                  <a:srgbClr val="FF3300"/>
                </a:solidFill>
                <a:latin typeface="Times New Roman" pitchFamily="18" charset="0"/>
                <a:cs typeface="Times New Roman" pitchFamily="18" charset="0"/>
              </a:rPr>
              <a:t>Vì </a:t>
            </a:r>
            <a:r>
              <a:rPr lang="vi-VN" sz="2800" b="1" dirty="0">
                <a:solidFill>
                  <a:srgbClr val="FF3300"/>
                </a:solidFill>
                <a:latin typeface="Times New Roman" pitchFamily="18" charset="0"/>
                <a:cs typeface="Times New Roman" pitchFamily="18" charset="0"/>
              </a:rPr>
              <a:t>sao cần phải học lịch sử</a:t>
            </a:r>
            <a:r>
              <a:rPr lang="en-US" sz="2800" b="1" dirty="0">
                <a:solidFill>
                  <a:srgbClr val="FF3300"/>
                </a:solidFill>
                <a:latin typeface="Times New Roman" pitchFamily="18" charset="0"/>
                <a:cs typeface="Times New Roman" pitchFamily="18" charset="0"/>
              </a:rPr>
              <a:t> ?</a:t>
            </a:r>
            <a:endParaRPr lang="en-US" sz="2800" dirty="0">
              <a:solidFill>
                <a:srgbClr val="FF3300"/>
              </a:solidFill>
              <a:latin typeface="Times New Roman" pitchFamily="18" charset="0"/>
              <a:cs typeface="Times New Roman" pitchFamily="18" charset="0"/>
            </a:endParaRPr>
          </a:p>
        </p:txBody>
      </p:sp>
      <p:sp>
        <p:nvSpPr>
          <p:cNvPr id="29" name="TextBox 28">
            <a:extLst>
              <a:ext uri="{FF2B5EF4-FFF2-40B4-BE49-F238E27FC236}">
                <a16:creationId xmlns:a16="http://schemas.microsoft.com/office/drawing/2014/main" id="{5A1E1B94-F4A0-4F11-873D-2026EB7D207F}"/>
              </a:ext>
            </a:extLst>
          </p:cNvPr>
          <p:cNvSpPr txBox="1"/>
          <p:nvPr/>
        </p:nvSpPr>
        <p:spPr>
          <a:xfrm>
            <a:off x="2856252" y="4280232"/>
            <a:ext cx="6812288" cy="500137"/>
          </a:xfrm>
          <a:prstGeom prst="rect">
            <a:avLst/>
          </a:prstGeom>
          <a:noFill/>
          <a:ln>
            <a:noFill/>
          </a:ln>
        </p:spPr>
        <p:txBody>
          <a:bodyPr wrap="square" lIns="68580" tIns="34290" rIns="68580" bIns="34290">
            <a:spAutoFit/>
          </a:bodyPr>
          <a:lstStyle/>
          <a:p>
            <a:pPr fontAlgn="auto">
              <a:spcBef>
                <a:spcPts val="0"/>
              </a:spcBef>
              <a:spcAft>
                <a:spcPts val="0"/>
              </a:spcAft>
              <a:defRPr/>
            </a:pPr>
            <a:r>
              <a:rPr lang="vi-VN" sz="2800" b="1" dirty="0" smtClean="0">
                <a:solidFill>
                  <a:srgbClr val="FF3300"/>
                </a:solidFill>
                <a:latin typeface="Times New Roman" pitchFamily="18" charset="0"/>
                <a:cs typeface="Times New Roman" pitchFamily="18" charset="0"/>
              </a:rPr>
              <a:t>Khám </a:t>
            </a:r>
            <a:r>
              <a:rPr lang="vi-VN" sz="2800" b="1" dirty="0">
                <a:solidFill>
                  <a:srgbClr val="FF3300"/>
                </a:solidFill>
                <a:latin typeface="Times New Roman" pitchFamily="18" charset="0"/>
                <a:cs typeface="Times New Roman" pitchFamily="18" charset="0"/>
              </a:rPr>
              <a:t>phá quá khứ từ các nguồn dữ </a:t>
            </a:r>
            <a:r>
              <a:rPr lang="vi-VN" sz="2800" b="1" dirty="0" smtClean="0">
                <a:solidFill>
                  <a:srgbClr val="FF3300"/>
                </a:solidFill>
                <a:latin typeface="Times New Roman" pitchFamily="18" charset="0"/>
                <a:cs typeface="Times New Roman" pitchFamily="18" charset="0"/>
              </a:rPr>
              <a:t>liệu</a:t>
            </a:r>
            <a:endParaRPr lang="en-US" sz="2800" dirty="0">
              <a:solidFill>
                <a:srgbClr val="FF3300"/>
              </a:solidFill>
              <a:latin typeface="Times New Roman" pitchFamily="18" charset="0"/>
              <a:cs typeface="Times New Roman" pitchFamily="18" charset="0"/>
            </a:endParaRPr>
          </a:p>
        </p:txBody>
      </p:sp>
      <p:cxnSp>
        <p:nvCxnSpPr>
          <p:cNvPr id="31" name="Straight Connector 30">
            <a:extLst>
              <a:ext uri="{FF2B5EF4-FFF2-40B4-BE49-F238E27FC236}">
                <a16:creationId xmlns:a16="http://schemas.microsoft.com/office/drawing/2014/main" id="{AB6ABC6B-5DC0-4E6F-9059-00F1F5FB233A}"/>
              </a:ext>
            </a:extLst>
          </p:cNvPr>
          <p:cNvCxnSpPr/>
          <p:nvPr/>
        </p:nvCxnSpPr>
        <p:spPr>
          <a:xfrm>
            <a:off x="2679701" y="1776487"/>
            <a:ext cx="3894706" cy="0"/>
          </a:xfrm>
          <a:prstGeom prst="line">
            <a:avLst/>
          </a:prstGeom>
          <a:ln>
            <a:solidFill>
              <a:schemeClr val="accent1">
                <a:lumMod val="50000"/>
              </a:schemeClr>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id="{ADE71139-FA7C-40A1-AB80-A2FA8329711A}"/>
              </a:ext>
            </a:extLst>
          </p:cNvPr>
          <p:cNvCxnSpPr/>
          <p:nvPr/>
        </p:nvCxnSpPr>
        <p:spPr>
          <a:xfrm>
            <a:off x="3586942" y="3186969"/>
            <a:ext cx="4492216" cy="0"/>
          </a:xfrm>
          <a:prstGeom prst="line">
            <a:avLst/>
          </a:prstGeom>
          <a:ln>
            <a:solidFill>
              <a:schemeClr val="accent1">
                <a:lumMod val="50000"/>
              </a:schemeClr>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35" name="Straight Connector 34">
            <a:extLst>
              <a:ext uri="{FF2B5EF4-FFF2-40B4-BE49-F238E27FC236}">
                <a16:creationId xmlns:a16="http://schemas.microsoft.com/office/drawing/2014/main" id="{84C61A7B-8EA8-4B5D-B40B-F47D587CFE05}"/>
              </a:ext>
            </a:extLst>
          </p:cNvPr>
          <p:cNvCxnSpPr/>
          <p:nvPr/>
        </p:nvCxnSpPr>
        <p:spPr>
          <a:xfrm flipV="1">
            <a:off x="2674258" y="4780369"/>
            <a:ext cx="6393541" cy="1"/>
          </a:xfrm>
          <a:prstGeom prst="line">
            <a:avLst/>
          </a:prstGeom>
          <a:ln>
            <a:solidFill>
              <a:schemeClr val="accent1">
                <a:lumMod val="50000"/>
              </a:schemeClr>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0" name="Horizontal Scroll 19"/>
          <p:cNvSpPr/>
          <p:nvPr/>
        </p:nvSpPr>
        <p:spPr>
          <a:xfrm>
            <a:off x="76200" y="-19050"/>
            <a:ext cx="8991599" cy="876300"/>
          </a:xfrm>
          <a:prstGeom prst="horizontalScroll">
            <a:avLst/>
          </a:prstGeom>
          <a:solidFill>
            <a:srgbClr val="11F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smtClean="0">
              <a:solidFill>
                <a:srgbClr val="0070C0"/>
              </a:solidFill>
              <a:latin typeface="+mj-lt"/>
            </a:endParaRPr>
          </a:p>
          <a:p>
            <a:pPr algn="ctr">
              <a:spcBef>
                <a:spcPts val="0"/>
              </a:spcBef>
              <a:spcAft>
                <a:spcPts val="1200"/>
              </a:spcAft>
            </a:pPr>
            <a:r>
              <a:rPr lang="vi-VN" sz="4000" b="1" dirty="0" smtClean="0">
                <a:solidFill>
                  <a:srgbClr val="0070C0"/>
                </a:solidFill>
                <a:latin typeface="+mj-lt"/>
              </a:rPr>
              <a:t>Bài </a:t>
            </a:r>
            <a:r>
              <a:rPr lang="vi-VN" sz="4000" b="1" dirty="0">
                <a:solidFill>
                  <a:srgbClr val="0070C0"/>
                </a:solidFill>
                <a:latin typeface="+mj-lt"/>
              </a:rPr>
              <a:t>1: </a:t>
            </a:r>
            <a:r>
              <a:rPr lang="vi-VN" sz="4000" b="1" dirty="0">
                <a:solidFill>
                  <a:srgbClr val="FF0000"/>
                </a:solidFill>
                <a:latin typeface="+mj-lt"/>
                <a:cs typeface="Times New Roman" pitchFamily="18" charset="0"/>
              </a:rPr>
              <a:t>LỊCH SỬ LÀ GÌ </a:t>
            </a:r>
            <a:r>
              <a:rPr lang="en-US" sz="4000" b="1" dirty="0">
                <a:solidFill>
                  <a:srgbClr val="FF0000"/>
                </a:solidFill>
                <a:latin typeface="+mj-lt"/>
                <a:cs typeface="Times New Roman" pitchFamily="18" charset="0"/>
              </a:rPr>
              <a:t>?</a:t>
            </a:r>
          </a:p>
          <a:p>
            <a:pPr algn="ctr"/>
            <a:endParaRPr lang="vi-VN" dirty="0"/>
          </a:p>
        </p:txBody>
      </p:sp>
    </p:spTree>
    <p:extLst>
      <p:ext uri="{BB962C8B-B14F-4D97-AF65-F5344CB8AC3E}">
        <p14:creationId xmlns:p14="http://schemas.microsoft.com/office/powerpoint/2010/main" val="17425124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6" presetClass="emph" presetSubtype="0" repeatCount="3000" fill="hold" grpId="1" nodeType="afterEffect">
                                  <p:stCondLst>
                                    <p:cond delay="0"/>
                                  </p:stCondLst>
                                  <p:childTnLst>
                                    <p:animEffect transition="out" filter="fade">
                                      <p:cBhvr>
                                        <p:cTn id="10" dur="500" tmFilter="0, 0; .2, .5; .8, .5; 1, 0"/>
                                        <p:tgtEl>
                                          <p:spTgt spid="11"/>
                                        </p:tgtEl>
                                      </p:cBhvr>
                                    </p:animEffect>
                                    <p:animScale>
                                      <p:cBhvr>
                                        <p:cTn id="11" dur="250" autoRev="1" fill="hold"/>
                                        <p:tgtEl>
                                          <p:spTgt spid="11"/>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22" presetClass="entr" presetSubtype="8" fill="hold" nodeType="withEffect">
                                  <p:stCondLst>
                                    <p:cond delay="0"/>
                                  </p:stCondLst>
                                  <p:childTnLst>
                                    <p:set>
                                      <p:cBhvr>
                                        <p:cTn id="44" dur="1" fill="hold">
                                          <p:stCondLst>
                                            <p:cond delay="0"/>
                                          </p:stCondLst>
                                        </p:cTn>
                                        <p:tgtEl>
                                          <p:spTgt spid="22">
                                            <p:txEl>
                                              <p:pRg st="0" end="0"/>
                                            </p:txEl>
                                          </p:spTgt>
                                        </p:tgtEl>
                                        <p:attrNameLst>
                                          <p:attrName>style.visibility</p:attrName>
                                        </p:attrNameLst>
                                      </p:cBhvr>
                                      <p:to>
                                        <p:strVal val="visible"/>
                                      </p:to>
                                    </p:set>
                                    <p:animEffect transition="in" filter="wipe(left)">
                                      <p:cBhvr>
                                        <p:cTn id="45" dur="2000"/>
                                        <p:tgtEl>
                                          <p:spTgt spid="2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childTnLst>
                                </p:cTn>
                              </p:par>
                              <p:par>
                                <p:cTn id="54" presetID="22" presetClass="entr" presetSubtype="8" fill="hold" nodeType="withEffect">
                                  <p:stCondLst>
                                    <p:cond delay="0"/>
                                  </p:stCondLst>
                                  <p:childTnLst>
                                    <p:set>
                                      <p:cBhvr>
                                        <p:cTn id="55" dur="1" fill="hold">
                                          <p:stCondLst>
                                            <p:cond delay="0"/>
                                          </p:stCondLst>
                                        </p:cTn>
                                        <p:tgtEl>
                                          <p:spTgt spid="27">
                                            <p:txEl>
                                              <p:pRg st="0" end="0"/>
                                            </p:txEl>
                                          </p:spTgt>
                                        </p:tgtEl>
                                        <p:attrNameLst>
                                          <p:attrName>style.visibility</p:attrName>
                                        </p:attrNameLst>
                                      </p:cBhvr>
                                      <p:to>
                                        <p:strVal val="visible"/>
                                      </p:to>
                                    </p:set>
                                    <p:animEffect transition="in" filter="wipe(left)">
                                      <p:cBhvr>
                                        <p:cTn id="56" dur="2000"/>
                                        <p:tgtEl>
                                          <p:spTgt spid="2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22" presetClass="entr" presetSubtype="8" fill="hold" nodeType="withEffect">
                                  <p:stCondLst>
                                    <p:cond delay="0"/>
                                  </p:stCondLst>
                                  <p:childTnLst>
                                    <p:set>
                                      <p:cBhvr>
                                        <p:cTn id="66" dur="1" fill="hold">
                                          <p:stCondLst>
                                            <p:cond delay="0"/>
                                          </p:stCondLst>
                                        </p:cTn>
                                        <p:tgtEl>
                                          <p:spTgt spid="29">
                                            <p:txEl>
                                              <p:pRg st="0" end="0"/>
                                            </p:txEl>
                                          </p:spTgt>
                                        </p:tgtEl>
                                        <p:attrNameLst>
                                          <p:attrName>style.visibility</p:attrName>
                                        </p:attrNameLst>
                                      </p:cBhvr>
                                      <p:to>
                                        <p:strVal val="visible"/>
                                      </p:to>
                                    </p:set>
                                    <p:animEffect transition="in" filter="wipe(left)">
                                      <p:cBhvr>
                                        <p:cTn id="67" dur="20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2" grpId="0"/>
      <p:bldP spid="23" grpId="0"/>
      <p:bldP spid="24" grpId="0"/>
      <p:bldP spid="25" grpId="0"/>
      <p:bldP spid="27" grpId="0"/>
      <p:bldP spid="29"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21950987</TotalTime>
  <Words>1974</Words>
  <Application>Microsoft Office PowerPoint</Application>
  <PresentationFormat>On-screen Show (16:9)</PresentationFormat>
  <Paragraphs>209</Paragraphs>
  <Slides>46</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Arial</vt:lpstr>
      <vt:lpstr>Calibri</vt:lpstr>
      <vt:lpstr>Segoe UI</vt:lpstr>
      <vt:lpstr>Tim es New Roman</vt:lpstr>
      <vt:lpstr>Times New Roman</vt:lpstr>
      <vt:lpstr>Trebuchet MS</vt:lpstr>
      <vt:lpstr>Verdana</vt:lpstr>
      <vt:lpstr>Wingdings</vt:lpstr>
      <vt:lpstr>Wingdings 2</vt:lpstr>
      <vt:lpstr>Office Theme</vt:lpstr>
      <vt:lpstr>Opulent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Huy</dc:creator>
  <cp:lastModifiedBy>Admin</cp:lastModifiedBy>
  <cp:revision>305</cp:revision>
  <dcterms:created xsi:type="dcterms:W3CDTF">2018-10-18T02:19:58Z</dcterms:created>
  <dcterms:modified xsi:type="dcterms:W3CDTF">2024-08-01T03:02:48Z</dcterms:modified>
</cp:coreProperties>
</file>