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25" r:id="rId6"/>
    <p:sldMasterId id="2147483738" r:id="rId7"/>
    <p:sldMasterId id="2147483750" r:id="rId8"/>
    <p:sldMasterId id="2147483765" r:id="rId9"/>
  </p:sldMasterIdLst>
  <p:notesMasterIdLst>
    <p:notesMasterId r:id="rId40"/>
  </p:notesMasterIdLst>
  <p:sldIdLst>
    <p:sldId id="1072" r:id="rId10"/>
    <p:sldId id="268" r:id="rId11"/>
    <p:sldId id="1067" r:id="rId12"/>
    <p:sldId id="1074" r:id="rId13"/>
    <p:sldId id="1073" r:id="rId14"/>
    <p:sldId id="606" r:id="rId15"/>
    <p:sldId id="615" r:id="rId16"/>
    <p:sldId id="1075" r:id="rId17"/>
    <p:sldId id="425" r:id="rId18"/>
    <p:sldId id="603" r:id="rId19"/>
    <p:sldId id="288" r:id="rId20"/>
    <p:sldId id="604" r:id="rId21"/>
    <p:sldId id="607" r:id="rId22"/>
    <p:sldId id="274" r:id="rId23"/>
    <p:sldId id="610" r:id="rId24"/>
    <p:sldId id="1076" r:id="rId25"/>
    <p:sldId id="1077" r:id="rId26"/>
    <p:sldId id="1079" r:id="rId27"/>
    <p:sldId id="1060" r:id="rId28"/>
    <p:sldId id="1055" r:id="rId29"/>
    <p:sldId id="1080" r:id="rId30"/>
    <p:sldId id="1081" r:id="rId31"/>
    <p:sldId id="1057" r:id="rId32"/>
    <p:sldId id="570" r:id="rId33"/>
    <p:sldId id="1071" r:id="rId34"/>
    <p:sldId id="595" r:id="rId35"/>
    <p:sldId id="596" r:id="rId36"/>
    <p:sldId id="1082" r:id="rId37"/>
    <p:sldId id="598" r:id="rId38"/>
    <p:sldId id="59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AE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44" d="100"/>
          <a:sy n="44" d="100"/>
        </p:scale>
        <p:origin x="-1176" y="-744"/>
      </p:cViewPr>
      <p:guideLst>
        <p:guide orient="horz" pos="2160"/>
        <p:guide pos="3840"/>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FCAEB-28E0-490C-8382-C608492E6466}" type="slidenum">
              <a:rPr lang="en-US" smtClean="0"/>
              <a:t>1</a:t>
            </a:fld>
            <a:endParaRPr lang="en-US"/>
          </a:p>
        </p:txBody>
      </p:sp>
    </p:spTree>
    <p:extLst>
      <p:ext uri="{BB962C8B-B14F-4D97-AF65-F5344CB8AC3E}">
        <p14:creationId xmlns:p14="http://schemas.microsoft.com/office/powerpoint/2010/main" val="3036233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2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2023/9/7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629497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08627"/>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841752"/>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131881"/>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528378"/>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56070"/>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783544"/>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613669"/>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26161"/>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43757"/>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06265"/>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284761"/>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7993073"/>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28075"/>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2184474"/>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407262"/>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91961562"/>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753609"/>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6038394"/>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52538"/>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59196"/>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7977951"/>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810544"/>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0197"/>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58222"/>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44232257"/>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70809682"/>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50416616"/>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00843"/>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10617939"/>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185222"/>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00458918"/>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994917"/>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02913989"/>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59205"/>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41702554"/>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764128"/>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2023/9/7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86915688"/>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323796"/>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4233"/>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99369"/>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281551"/>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652452"/>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173758"/>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88849914"/>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85123"/>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68513"/>
      </p:ext>
    </p:extLst>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592915"/>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14122"/>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74258"/>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248688"/>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473520"/>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809311"/>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126847"/>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591743"/>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22566"/>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557713"/>
      </p:ext>
    </p:extLst>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377846"/>
      </p:ext>
    </p:extLst>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12223"/>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313691"/>
      </p:ext>
    </p:extLst>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589490"/>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64248"/>
      </p:ext>
    </p:extLst>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65999"/>
      </p:ext>
    </p:extLst>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106162"/>
      </p:ext>
    </p:extLst>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78007"/>
      </p:ext>
    </p:extLst>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319558"/>
      </p:ext>
    </p:extLst>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7008852"/>
      </p:ext>
    </p:extLst>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8415965"/>
      </p:ext>
    </p:extLst>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0252725"/>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7573565"/>
      </p:ext>
    </p:extLst>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0735521"/>
      </p:ext>
    </p:extLst>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4216954"/>
      </p:ext>
    </p:extLst>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09277723"/>
      </p:ext>
    </p:extLst>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751288"/>
      </p:ext>
    </p:extLst>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213235"/>
      </p:ext>
    </p:extLst>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866533"/>
      </p:ext>
    </p:extLst>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33782071"/>
      </p:ext>
    </p:extLst>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991082"/>
      </p:ext>
    </p:extLst>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42683308"/>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29596"/>
      </p:ext>
    </p:extLst>
  </p:cSld>
  <p:clrMapOvr>
    <a:masterClrMapping/>
  </p:clrMapOvr>
  <p:transition>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65291898"/>
      </p:ext>
    </p:extLst>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367736"/>
      </p:ext>
    </p:extLst>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54504"/>
      </p:ext>
    </p:extLst>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302699"/>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7693887"/>
      </p:ext>
    </p:extLst>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1021210"/>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6576625"/>
      </p:ext>
    </p:extLst>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1748970"/>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201250"/>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9398291"/>
      </p:ext>
    </p:extLst>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186022"/>
      </p:ext>
    </p:extLst>
  </p:cSld>
  <p:clrMapOvr>
    <a:masterClrMapping/>
  </p:clrMapOvr>
  <p:transition>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13411507"/>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97775"/>
      </p:ext>
    </p:extLst>
  </p:cSld>
  <p:clrMapOvr>
    <a:masterClrMapping/>
  </p:clrMapOvr>
  <p:transition>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96894792"/>
      </p:ext>
    </p:extLst>
  </p:cSld>
  <p:clrMapOvr>
    <a:masterClrMapping/>
  </p:clrMapOvr>
  <p:transition>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586665"/>
      </p:ext>
    </p:extLst>
  </p:cSld>
  <p:clrMapOvr>
    <a:masterClrMapping/>
  </p:clrMapOvr>
  <p:transition>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7389435"/>
      </p:ext>
    </p:extLst>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818727"/>
      </p:ext>
    </p:extLst>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4952262"/>
      </p:ext>
    </p:extLst>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703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2023/9/7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509642356"/>
      </p:ext>
    </p:extLst>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83943574"/>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220711"/>
      </p:ext>
    </p:extLst>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999930"/>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225412"/>
      </p:ext>
    </p:extLst>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6120645"/>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6738252"/>
      </p:ext>
    </p:extLst>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27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2023/9/7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443488"/>
      </p:ext>
    </p:extLst>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358899"/>
      </p:ext>
    </p:extLst>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6100110"/>
      </p:ext>
    </p:extLst>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460213"/>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36432615"/>
      </p:ext>
    </p:extLst>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151483"/>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4054380"/>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909549"/>
      </p:ext>
    </p:extLst>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38313885"/>
      </p:ext>
    </p:extLst>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48997"/>
      </p:ext>
    </p:extLst>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16237"/>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0252231"/>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0740232"/>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2303286"/>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6818176"/>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5377089"/>
      </p:ext>
    </p:extLst>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37295287"/>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096495"/>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98656680"/>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444672"/>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9734170"/>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46544"/>
      </p:ext>
    </p:extLst>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87481933"/>
      </p:ext>
    </p:extLst>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913868"/>
      </p:ext>
    </p:extLst>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01161291"/>
      </p:ext>
    </p:extLst>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25439"/>
      </p:ext>
    </p:extLst>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722523"/>
      </p:ext>
    </p:extLst>
  </p:cSld>
  <p:clrMapOvr>
    <a:masterClrMapping/>
  </p:clrMapOvr>
  <p:transition>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2944335"/>
      </p:ext>
    </p:extLst>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7748556"/>
      </p:ext>
    </p:extLst>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6983288"/>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2546936"/>
      </p:ext>
    </p:extLst>
  </p:cSld>
  <p:clrMapOvr>
    <a:masterClrMapping/>
  </p:clrMapOvr>
  <p:transition>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9147406"/>
      </p:ext>
    </p:extLst>
  </p:cSld>
  <p:clrMapOvr>
    <a:masterClrMapping/>
  </p:clrMapOvr>
  <p:transition>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4041446"/>
      </p:ext>
    </p:extLst>
  </p:cSld>
  <p:clrMapOvr>
    <a:masterClrMapping/>
  </p:clrMapOvr>
  <p:transition>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40121802"/>
      </p:ext>
    </p:extLst>
  </p:cSld>
  <p:clrMapOvr>
    <a:masterClrMapping/>
  </p:clrMapOvr>
  <p:transition>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137644"/>
      </p:ext>
    </p:extLst>
  </p:cSld>
  <p:clrMapOvr>
    <a:masterClrMapping/>
  </p:clrMapOvr>
  <p:transition>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9391581"/>
      </p:ext>
    </p:extLst>
  </p:cSld>
  <p:clrMapOvr>
    <a:masterClrMapping/>
  </p:clrMapOvr>
  <p:transition>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623748"/>
      </p:ext>
    </p:extLst>
  </p:cSld>
  <p:clrMapOvr>
    <a:masterClrMapping/>
  </p:clrMapOvr>
  <p:transition>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1707068"/>
      </p:ext>
    </p:extLst>
  </p:cSld>
  <p:clrMapOvr>
    <a:masterClrMapping/>
  </p:clrMapOvr>
  <p:transition>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533588"/>
      </p:ext>
    </p:extLst>
  </p:cSld>
  <p:clrMapOvr>
    <a:masterClrMapping/>
  </p:clrMapOvr>
  <p:transition>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90494872"/>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647361"/>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61114666"/>
      </p:ext>
    </p:extLst>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711273"/>
      </p:ext>
    </p:extLst>
  </p:cSld>
  <p:clrMapOvr>
    <a:masterClrMapping/>
  </p:clrMapOvr>
  <p:transition>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2023/9/7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738463"/>
      </p:ext>
    </p:extLst>
  </p:cSld>
  <p:clrMapOvr>
    <a:masterClrMapping/>
  </p:clrMapOvr>
  <p:transition>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27725"/>
      </p:ext>
    </p:extLst>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05442"/>
      </p:ext>
    </p:extLst>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90398418"/>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09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085014"/>
      </p:ext>
    </p:extLst>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46970"/>
      </p:ext>
    </p:extLst>
  </p:cSld>
  <p:clrMapOvr>
    <a:masterClrMapping/>
  </p:clrMapOvr>
  <p:transition>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782233"/>
      </p:ext>
    </p:extLst>
  </p:cSld>
  <p:clrMapOvr>
    <a:masterClrMapping/>
  </p:clrMapOvr>
  <p:transition>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746100"/>
      </p:ext>
    </p:extLst>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312174"/>
      </p:ext>
    </p:extLst>
  </p:cSld>
  <p:clrMapOvr>
    <a:masterClrMapping/>
  </p:clrMapOvr>
  <p:transition>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89036"/>
      </p:ext>
    </p:extLst>
  </p:cSld>
  <p:clrMapOvr>
    <a:masterClrMapping/>
  </p:clrMapOvr>
  <p:transition>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43900"/>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79282"/>
      </p:ext>
    </p:extLst>
  </p:cSld>
  <p:clrMapOvr>
    <a:masterClrMapping/>
  </p:clrMapOvr>
  <p:transition>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15163"/>
      </p:ext>
    </p:extLst>
  </p:cSld>
  <p:clrMapOvr>
    <a:masterClrMapping/>
  </p:clrMapOvr>
  <p:transition>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817326"/>
      </p:ext>
    </p:extLst>
  </p:cSld>
  <p:clrMapOvr>
    <a:masterClrMapping/>
  </p:clrMapOvr>
  <p:transition spd="slow" advTm="3000">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37823"/>
      </p:ext>
    </p:extLst>
  </p:cSld>
  <p:clrMapOvr>
    <a:masterClrMapping/>
  </p:clrMapOvr>
  <p:transition>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606032"/>
      </p:ext>
    </p:extLst>
  </p:cSld>
  <p:clrMapOvr>
    <a:masterClrMapping/>
  </p:clrMapOvr>
  <p:transition>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839115"/>
      </p:ext>
    </p:extLst>
  </p:cSld>
  <p:clrMapOvr>
    <a:masterClrMapping/>
  </p:clrMapOvr>
  <p:transition>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463692"/>
      </p:ext>
    </p:extLst>
  </p:cSld>
  <p:clrMapOvr>
    <a:masterClrMapping/>
  </p:clrMapOvr>
  <p:transition>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2487"/>
      </p:ext>
    </p:extLst>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335887"/>
      </p:ext>
    </p:extLst>
  </p:cSld>
  <p:clrMapOvr>
    <a:masterClrMapping/>
  </p:clrMapOvr>
  <p:transition>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664049"/>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285559"/>
      </p:ext>
    </p:extLst>
  </p:cSld>
  <p:clrMapOvr>
    <a:masterClrMapping/>
  </p:clrMapOvr>
  <p:transition>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285149"/>
      </p:ext>
    </p:extLst>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244269"/>
      </p:ext>
    </p:extLst>
  </p:cSld>
  <p:clrMapOvr>
    <a:masterClrMapping/>
  </p:clrMapOvr>
  <p:transition spd="slow" advTm="3000">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796012"/>
      </p:ext>
    </p:extLst>
  </p:cSld>
  <p:clrMapOvr>
    <a:masterClrMapping/>
  </p:clrMapOvr>
  <p:transition>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746538"/>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50515"/>
      </p:ext>
    </p:extLst>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493769"/>
      </p:ext>
    </p:extLst>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90703"/>
      </p:ext>
    </p:extLst>
  </p:cSld>
  <p:clrMapOvr>
    <a:masterClrMapping/>
  </p:clrMapOvr>
  <p:transition>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20561"/>
      </p:ext>
    </p:extLst>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16393"/>
      </p:ext>
    </p:extLst>
  </p:cSld>
  <p:clrMapOvr>
    <a:masterClrMapping/>
  </p:clrMapOvr>
  <p:transition>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671873"/>
      </p:ext>
    </p:extLst>
  </p:cSld>
  <p:clrMapOvr>
    <a:masterClrMapping/>
  </p:clrMapOvr>
  <p:transition>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6369"/>
      </p:ext>
    </p:extLst>
  </p:cSld>
  <p:clrMapOvr>
    <a:masterClrMapping/>
  </p:clrMapOvr>
  <p:transition spd="slow" advTm="3000">
    <p:rand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841108"/>
      </p:ext>
    </p:extLst>
  </p:cSld>
  <p:clrMapOvr>
    <a:masterClrMapping/>
  </p:clrMapOvr>
  <p:transition>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414015"/>
      </p:ext>
    </p:extLst>
  </p:cSld>
  <p:clrMapOvr>
    <a:masterClrMapping/>
  </p:clrMapOvr>
  <p:transition>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94651"/>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585414"/>
      </p:ext>
    </p:extLst>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444738"/>
      </p:ext>
    </p:extLst>
  </p:cSld>
  <p:clrMapOvr>
    <a:masterClrMapping/>
  </p:clrMapOvr>
  <p:transition>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711386"/>
      </p:ext>
    </p:extLst>
  </p:cSld>
  <p:clrMapOvr>
    <a:masterClrMapping/>
  </p:clrMapOvr>
  <p:transition>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059093"/>
      </p:ext>
    </p:extLst>
  </p:cSld>
  <p:clrMapOvr>
    <a:masterClrMapping/>
  </p:clrMapOvr>
  <p:transition>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04768"/>
      </p:ext>
    </p:extLst>
  </p:cSld>
  <p:clrMapOvr>
    <a:masterClrMapping/>
  </p:clrMapOvr>
  <p:transition>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245681"/>
      </p:ext>
    </p:extLst>
  </p:cSld>
  <p:clrMapOvr>
    <a:masterClrMapping/>
  </p:clrMapOvr>
  <p:transition>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21362"/>
      </p:ext>
    </p:extLst>
  </p:cSld>
  <p:clrMapOvr>
    <a:masterClrMapping/>
  </p:clrMapOvr>
  <p:transition spd="slow" advClick="0" advTm="4000">
    <p:comb/>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121476"/>
      </p:ext>
    </p:extLst>
  </p:cSld>
  <p:clrMapOvr>
    <a:masterClrMapping/>
  </p:clrMapOvr>
  <p:transition>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075333198"/>
      </p:ext>
    </p:extLst>
  </p:cSld>
  <p:clrMapOvr>
    <a:masterClrMapping/>
  </p:clrMapOvr>
  <p:transition>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06133"/>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923812"/>
      </p:ext>
    </p:extLst>
  </p:cSld>
  <p:clrMapOvr>
    <a:masterClrMapping/>
  </p:clrMapOvr>
  <p:transition spd="slow" advTm="3000">
    <p:random/>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054242"/>
      </p:ext>
    </p:extLst>
  </p:cSld>
  <p:clrMapOvr>
    <a:masterClrMapping/>
  </p:clrMapOvr>
  <p:transition>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916108"/>
      </p:ext>
    </p:extLst>
  </p:cSld>
  <p:clrMapOvr>
    <a:masterClrMapping/>
  </p:clrMapOvr>
  <p:transition>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13084"/>
      </p:ext>
    </p:extLst>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806"/>
      </p:ext>
    </p:extLst>
  </p:cSld>
  <p:clrMapOvr>
    <a:masterClrMapping/>
  </p:clrMapOvr>
  <p:transition>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66137"/>
      </p:ext>
    </p:extLst>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90316"/>
      </p:ext>
    </p:extLst>
  </p:cSld>
  <p:clrMapOvr>
    <a:masterClrMapping/>
  </p:clrMapOvr>
  <p:transition>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73260"/>
      </p:ext>
    </p:extLst>
  </p:cSld>
  <p:clrMapOvr>
    <a:masterClrMapping/>
  </p:clrMapOvr>
  <p:transition>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4558"/>
      </p:ext>
    </p:extLst>
  </p:cSld>
  <p:clrMapOvr>
    <a:masterClrMapping/>
  </p:clrMapOvr>
  <p:transition>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434086"/>
      </p:ext>
    </p:extLst>
  </p:cSld>
  <p:clrMapOvr>
    <a:masterClrMapping/>
  </p:clrMapOvr>
  <p:transition spd="slow"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304888"/>
      </p:ext>
    </p:extLst>
  </p:cSld>
  <p:clrMapOvr>
    <a:masterClrMapping/>
  </p:clrMapOvr>
  <p:transition>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15984"/>
      </p:ext>
    </p:extLst>
  </p:cSld>
  <p:clrMapOvr>
    <a:masterClrMapping/>
  </p:clrMapOvr>
  <p:transition>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92957"/>
      </p:ext>
    </p:extLst>
  </p:cSld>
  <p:clrMapOvr>
    <a:masterClrMapping/>
  </p:clrMapOvr>
  <p:transition>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82796"/>
      </p:ext>
    </p:extLst>
  </p:cSld>
  <p:clrMapOvr>
    <a:masterClrMapping/>
  </p:clrMapOvr>
  <p:transition>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202492"/>
      </p:ext>
    </p:extLst>
  </p:cSld>
  <p:clrMapOvr>
    <a:masterClrMapping/>
  </p:clrMapOvr>
  <p:transition>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43774"/>
      </p:ext>
    </p:extLst>
  </p:cSld>
  <p:clrMapOvr>
    <a:masterClrMapping/>
  </p:clrMapOvr>
  <p:transition>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555223"/>
      </p:ext>
    </p:extLst>
  </p:cSld>
  <p:clrMapOvr>
    <a:masterClrMapping/>
  </p:clrMapOvr>
  <p:transition>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62929"/>
      </p:ext>
    </p:extLst>
  </p:cSld>
  <p:clrMapOvr>
    <a:masterClrMapping/>
  </p:clrMapOvr>
  <p:transition>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434995"/>
      </p:ext>
    </p:extLst>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461197"/>
      </p:ext>
    </p:extLst>
  </p:cSld>
  <p:clrMapOvr>
    <a:masterClrMapping/>
  </p:clrMapOvr>
  <p:transition spd="slow" advClick="0" advTm="4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357465"/>
      </p:ext>
    </p:extLst>
  </p:cSld>
  <p:clrMapOvr>
    <a:masterClrMapping/>
  </p:clrMapOvr>
  <p:transition>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529569228"/>
      </p:ext>
    </p:extLst>
  </p:cSld>
  <p:clrMapOvr>
    <a:masterClrMapping/>
  </p:clrMapOvr>
  <p:transition>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142997"/>
      </p:ext>
    </p:extLst>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451418"/>
      </p:ext>
    </p:extLst>
  </p:cSld>
  <p:clrMapOvr>
    <a:masterClrMapping/>
  </p:clrMapOvr>
  <p:transition spd="slow" advTm="3000">
    <p:rand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716207"/>
      </p:ext>
    </p:extLst>
  </p:cSld>
  <p:clrMapOvr>
    <a:masterClrMapping/>
  </p:clrMapOvr>
  <p:transition>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571668"/>
      </p:ext>
    </p:extLst>
  </p:cSld>
  <p:clrMapOvr>
    <a:masterClrMapping/>
  </p:clrMapOvr>
  <p:transition>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11806"/>
      </p:ext>
    </p:extLst>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659211"/>
      </p:ext>
    </p:extLst>
  </p:cSld>
  <p:clrMapOvr>
    <a:masterClrMapping/>
  </p:clrMapOvr>
  <p:transition>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061214"/>
      </p:ext>
    </p:extLst>
  </p:cSld>
  <p:clrMapOvr>
    <a:masterClrMapping/>
  </p:clrMapOvr>
  <p:transition>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5033"/>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975304"/>
      </p:ext>
    </p:extLst>
  </p:cSld>
  <p:clrMapOvr>
    <a:masterClrMapping/>
  </p:clrMapOvr>
  <p:transition>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121140"/>
      </p:ext>
    </p:extLst>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34680"/>
      </p:ext>
    </p:extLst>
  </p:cSld>
  <p:clrMapOvr>
    <a:masterClrMapping/>
  </p:clrMapOvr>
  <p:transition spd="slow" advTm="3000">
    <p:random/>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72435"/>
      </p:ext>
    </p:extLst>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7371"/>
      </p:ext>
    </p:extLst>
  </p:cSld>
  <p:clrMapOvr>
    <a:masterClrMapping/>
  </p:clrMapOvr>
  <p:transition>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512035"/>
      </p:ext>
    </p:extLst>
  </p:cSld>
  <p:clrMapOvr>
    <a:masterClrMapping/>
  </p:clrMapOvr>
  <p:transition>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67005"/>
      </p:ext>
    </p:extLst>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62351"/>
      </p:ext>
    </p:extLst>
  </p:cSld>
  <p:clrMapOvr>
    <a:masterClrMapping/>
  </p:clrMapOvr>
  <p:transition>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291213"/>
      </p:ext>
    </p:extLst>
  </p:cSld>
  <p:clrMapOvr>
    <a:masterClrMapping/>
  </p:clrMapOvr>
  <p:transition>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282819"/>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1896"/>
      </p:ext>
    </p:extLst>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447874"/>
      </p:ext>
    </p:extLst>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87311"/>
      </p:ext>
    </p:extLst>
  </p:cSld>
  <p:clrMapOvr>
    <a:masterClrMapping/>
  </p:clrMapOvr>
  <p:transition spd="slow" advClick="0" advTm="4000">
    <p:comb/>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153944"/>
      </p:ext>
    </p:extLst>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753255899"/>
      </p:ext>
    </p:extLst>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2023/9/7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905177"/>
      </p:ext>
    </p:extLst>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67872"/>
      </p:ext>
    </p:extLst>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288745"/>
      </p:ext>
    </p:extLst>
  </p:cSld>
  <p:clrMapOvr>
    <a:masterClrMapping/>
  </p:clrMapOvr>
  <p:transition>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93396"/>
      </p:ext>
    </p:extLst>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422170"/>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13530"/>
      </p:ext>
    </p:extLst>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523411"/>
      </p:ext>
    </p:extLst>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049999"/>
      </p:ext>
    </p:extLst>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42750"/>
      </p:ext>
    </p:extLst>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142676"/>
      </p:ext>
    </p:extLst>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41149"/>
      </p:ext>
    </p:extLst>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45420"/>
      </p:ext>
    </p:extLst>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485065"/>
      </p:ext>
    </p:extLst>
  </p:cSld>
  <p:clrMapOvr>
    <a:masterClrMapping/>
  </p:clrMapOvr>
  <p:transition>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37048"/>
      </p:ext>
    </p:extLst>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58702"/>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863"/>
      </p:ext>
    </p:extLst>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28740"/>
      </p:ext>
    </p:extLst>
  </p:cSld>
  <p:clrMapOvr>
    <a:masterClrMapping/>
  </p:clrMapOvr>
  <p:transition>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716631"/>
      </p:ext>
    </p:extLst>
  </p:cSld>
  <p:clrMapOvr>
    <a:masterClrMapping/>
  </p:clrMapOvr>
  <p:transition>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17940"/>
      </p:ext>
    </p:extLst>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32964"/>
      </p:ext>
    </p:extLst>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428874"/>
      </p:ext>
    </p:extLst>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087983"/>
      </p:ext>
    </p:extLst>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8471342"/>
      </p:ext>
    </p:extLst>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6228782"/>
      </p:ext>
    </p:extLst>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303518"/>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2369180"/>
      </p:ext>
    </p:extLst>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3347053"/>
      </p:ext>
    </p:extLst>
  </p:cSld>
  <p:clrMapOvr>
    <a:masterClrMapping/>
  </p:clrMapOvr>
  <p:transition>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7365594"/>
      </p:ext>
    </p:extLst>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862993"/>
      </p:ext>
    </p:extLst>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14308463"/>
      </p:ext>
    </p:extLst>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3812"/>
      </p:ext>
    </p:extLst>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3172409"/>
      </p:ext>
    </p:extLst>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37535"/>
      </p:ext>
    </p:extLst>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1436715"/>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96350"/>
      </p:ext>
    </p:extLst>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7092827"/>
      </p:ext>
    </p:extLst>
  </p:cSld>
  <p:clrMapOvr>
    <a:masterClrMapping/>
  </p:clrMapOvr>
  <p:transition>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037114"/>
      </p:ext>
    </p:extLst>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10107"/>
      </p:ext>
    </p:extLst>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612780"/>
      </p:ext>
    </p:extLst>
  </p:cSld>
  <p:clrMapOvr>
    <a:masterClrMapping/>
  </p:clrMapOvr>
  <p:transition>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6810642"/>
      </p:ext>
    </p:extLst>
  </p:cSld>
  <p:clrMapOvr>
    <a:masterClrMapping/>
  </p:clrMapOvr>
  <p:transition>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8018752"/>
      </p:ext>
    </p:extLst>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7062535"/>
      </p:ext>
    </p:extLst>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8741119"/>
      </p:ext>
    </p:extLst>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37905082"/>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59223667"/>
      </p:ext>
    </p:extLst>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57291"/>
      </p:ext>
    </p:extLst>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48090586"/>
      </p:ext>
    </p:extLst>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2729"/>
      </p:ext>
    </p:extLst>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60212680"/>
      </p:ext>
    </p:extLst>
  </p:cSld>
  <p:clrMapOvr>
    <a:masterClrMapping/>
  </p:clrMapOvr>
  <p:transition>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44586"/>
      </p:ext>
    </p:extLst>
  </p:cSld>
  <p:clrMapOvr>
    <a:masterClrMapping/>
  </p:clrMapOvr>
  <p:transition>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79719967"/>
      </p:ext>
    </p:extLst>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571331"/>
      </p:ext>
    </p:extLst>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9746154"/>
      </p:ext>
    </p:extLst>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82343"/>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2023/9/7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35354287"/>
      </p:ext>
    </p:extLst>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623303"/>
      </p:ext>
    </p:extLst>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02355"/>
      </p:ext>
    </p:extLst>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326105"/>
      </p:ext>
    </p:extLst>
  </p:cSld>
  <p:clrMapOvr>
    <a:masterClrMapping/>
  </p:clrMapOvr>
  <p:transition>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26637808"/>
      </p:ext>
    </p:extLst>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86544573"/>
      </p:ext>
    </p:extLst>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7803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96007"/>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245947"/>
      </p:ext>
    </p:extLst>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994776"/>
      </p:ext>
    </p:extLst>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655024"/>
      </p:ext>
    </p:extLst>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297305"/>
      </p:ext>
    </p:extLst>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76638"/>
      </p:ext>
    </p:extLst>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1548632688"/>
      </p:ext>
    </p:extLst>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181211"/>
      </p:ext>
    </p:extLst>
  </p:cSld>
  <p:clrMapOvr>
    <a:masterClrMapping/>
  </p:clrMapOvr>
  <p:transition>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306412"/>
      </p:ext>
    </p:extLst>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97344"/>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7/9/2023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00026"/>
      </p:ext>
    </p:extLst>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893985"/>
      </p:ext>
    </p:extLst>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43385"/>
      </p:ext>
    </p:extLst>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569987"/>
      </p:ext>
    </p:extLst>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23740"/>
      </p:ext>
    </p:extLst>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96994"/>
      </p:ext>
    </p:extLst>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45466"/>
      </p:ext>
    </p:extLst>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951151"/>
      </p:ext>
    </p:extLst>
  </p:cSld>
  <p:clrMapOvr>
    <a:masterClrMapping/>
  </p:clrMapOvr>
  <p:transition>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38658"/>
      </p:ext>
    </p:extLst>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705072"/>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08943"/>
      </p:ext>
    </p:extLst>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33292"/>
      </p:ext>
    </p:extLst>
  </p:cSld>
  <p:clrMapOvr>
    <a:masterClrMapping/>
  </p:clrMapOvr>
  <p:transition>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95439"/>
      </p:ext>
    </p:extLst>
  </p:cSld>
  <p:clrMapOvr>
    <a:masterClrMapping/>
  </p:clrMapOvr>
  <p:transition>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734139"/>
      </p:ext>
    </p:extLst>
  </p:cSld>
  <p:clrMapOvr>
    <a:masterClrMapping/>
  </p:clrMapOvr>
  <p:transition>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88127"/>
      </p:ext>
    </p:extLst>
  </p:cSld>
  <p:clrMapOvr>
    <a:masterClrMapping/>
  </p:clrMapOvr>
  <p:transition>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666485"/>
      </p:ext>
    </p:extLst>
  </p:cSld>
  <p:clrMapOvr>
    <a:masterClrMapping/>
  </p:clrMapOvr>
  <p:transition>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592525"/>
      </p:ext>
    </p:extLst>
  </p:cSld>
  <p:clrMapOvr>
    <a:masterClrMapping/>
  </p:clrMapOvr>
  <p:transition>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093390"/>
      </p:ext>
    </p:extLst>
  </p:cSld>
  <p:clrMapOvr>
    <a:masterClrMapping/>
  </p:clrMapOvr>
  <p:transition>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391596"/>
      </p:ext>
    </p:extLst>
  </p:cSld>
  <p:clrMapOvr>
    <a:masterClrMapping/>
  </p:clrMapOvr>
  <p:transition>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976075"/>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19211"/>
      </p:ext>
    </p:extLst>
  </p:cSld>
  <p:clrMapOvr>
    <a:masterClrMapping/>
  </p:clrMapOvr>
  <p:transition>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4376454"/>
      </p:ext>
    </p:extLst>
  </p:cSld>
  <p:clrMapOvr>
    <a:masterClrMapping/>
  </p:clrMapOvr>
  <p:transition>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5075572"/>
      </p:ext>
    </p:extLst>
  </p:cSld>
  <p:clrMapOvr>
    <a:masterClrMapping/>
  </p:clrMapOvr>
  <p:transition>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7522706"/>
      </p:ext>
    </p:extLst>
  </p:cSld>
  <p:clrMapOvr>
    <a:masterClrMapping/>
  </p:clrMapOvr>
  <p:transition>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915202"/>
      </p:ext>
    </p:extLst>
  </p:cSld>
  <p:clrMapOvr>
    <a:masterClrMapping/>
  </p:clrMapOvr>
  <p:transition>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248962"/>
      </p:ext>
    </p:extLst>
  </p:cSld>
  <p:clrMapOvr>
    <a:masterClrMapping/>
  </p:clrMapOvr>
  <p:transition>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5184290"/>
      </p:ext>
    </p:extLst>
  </p:cSld>
  <p:clrMapOvr>
    <a:masterClrMapping/>
  </p:clrMapOvr>
  <p:transition>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99047688"/>
      </p:ext>
    </p:extLst>
  </p:cSld>
  <p:clrMapOvr>
    <a:masterClrMapping/>
  </p:clrMapOvr>
  <p:transition>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549207"/>
      </p:ext>
    </p:extLst>
  </p:cSld>
  <p:clrMapOvr>
    <a:masterClrMapping/>
  </p:clrMapOvr>
  <p:transition>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0607786"/>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083681"/>
      </p:ext>
    </p:extLst>
  </p:cSld>
  <p:clrMapOvr>
    <a:masterClrMapping/>
  </p:clrMapOvr>
  <p:transition>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7729145"/>
      </p:ext>
    </p:extLst>
  </p:cSld>
  <p:clrMapOvr>
    <a:masterClrMapping/>
  </p:clrMapOvr>
  <p:transition>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081428"/>
      </p:ext>
    </p:extLst>
  </p:cSld>
  <p:clrMapOvr>
    <a:masterClrMapping/>
  </p:clrMapOvr>
  <p:transition>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65558925"/>
      </p:ext>
    </p:extLst>
  </p:cSld>
  <p:clrMapOvr>
    <a:masterClrMapping/>
  </p:clrMapOvr>
  <p:transition>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65617"/>
      </p:ext>
    </p:extLst>
  </p:cSld>
  <p:clrMapOvr>
    <a:masterClrMapping/>
  </p:clrMapOvr>
  <p:transition>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3013712"/>
      </p:ext>
    </p:extLst>
  </p:cSld>
  <p:clrMapOvr>
    <a:masterClrMapping/>
  </p:clrMapOvr>
  <p:transition>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71214"/>
      </p:ext>
    </p:extLst>
  </p:cSld>
  <p:clrMapOvr>
    <a:masterClrMapping/>
  </p:clrMapOvr>
  <p:transition>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353083"/>
      </p:ext>
    </p:extLst>
  </p:cSld>
  <p:clrMapOvr>
    <a:masterClrMapping/>
  </p:clrMapOvr>
  <p:transition>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1968343"/>
      </p:ext>
    </p:extLst>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66584"/>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3052791"/>
      </p:ext>
    </p:extLst>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3502144"/>
      </p:ext>
    </p:extLst>
  </p:cSld>
  <p:clrMapOvr>
    <a:masterClrMapping/>
  </p:clrMapOvr>
  <p:transition>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205083"/>
      </p:ext>
    </p:extLst>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82689798"/>
      </p:ext>
    </p:extLst>
  </p:cSld>
  <p:clrMapOvr>
    <a:masterClrMapping/>
  </p:clrMapOvr>
  <p:transition>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90818186"/>
      </p:ext>
    </p:extLst>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967739"/>
      </p:ext>
    </p:extLst>
  </p:cSld>
  <p:clrMapOvr>
    <a:masterClrMapping/>
  </p:clrMapOvr>
  <p:transition>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46036034"/>
      </p:ext>
    </p:extLst>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9810"/>
      </p:ext>
    </p:extLst>
  </p:cSld>
  <p:clrMapOvr>
    <a:masterClrMapping/>
  </p:clrMapOvr>
  <p:transition>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86849168"/>
      </p:ext>
    </p:extLst>
  </p:cSld>
  <p:clrMapOvr>
    <a:masterClrMapping/>
  </p:clrMapOvr>
  <p:transition>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893932"/>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76868314"/>
      </p:ext>
    </p:extLst>
  </p:cSld>
  <p:clrMapOvr>
    <a:masterClrMapping/>
  </p:clrMapOvr>
  <p:transition>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77919"/>
      </p:ext>
    </p:extLst>
  </p:cSld>
  <p:clrMapOvr>
    <a:masterClrMapping/>
  </p:clrMapOvr>
  <p:transition>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9523350"/>
      </p:ext>
    </p:extLst>
  </p:cSld>
  <p:clrMapOvr>
    <a:masterClrMapping/>
  </p:clrMapOvr>
  <p:transition>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010904"/>
      </p:ext>
    </p:extLst>
  </p:cSld>
  <p:clrMapOvr>
    <a:masterClrMapping/>
  </p:clrMapOvr>
  <p:transition>
    <p:randomBar dir="vert"/>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2023/9/7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5229198"/>
      </p:ext>
    </p:extLst>
  </p:cSld>
  <p:clrMapOvr>
    <a:masterClrMapping/>
  </p:clrMapOvr>
  <p:transition>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7596474"/>
      </p:ext>
    </p:extLst>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603908"/>
      </p:ext>
    </p:extLst>
  </p:cSld>
  <p:clrMapOvr>
    <a:masterClrMapping/>
  </p:clrMapOvr>
  <p:transition>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198130"/>
      </p:ext>
    </p:extLst>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530283"/>
      </p:ext>
    </p:extLst>
  </p:cSld>
  <p:clrMapOvr>
    <a:masterClrMapping/>
  </p:clrMapOvr>
  <p:transition>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12711144"/>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9523741"/>
      </p:ext>
    </p:extLst>
  </p:cSld>
  <p:clrMapOvr>
    <a:masterClrMapping/>
  </p:clrMapOvr>
  <p:transition>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10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2023/9/7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15620333"/>
      </p:ext>
    </p:extLst>
  </p:cSld>
  <p:clrMapOvr>
    <a:masterClrMapping/>
  </p:clrMapOvr>
  <p:transition>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69831"/>
      </p:ext>
    </p:extLst>
  </p:cSld>
  <p:clrMapOvr>
    <a:masterClrMapping/>
  </p:clrMapOvr>
  <p:transition>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86198342"/>
      </p:ext>
    </p:extLst>
  </p:cSld>
  <p:clrMapOvr>
    <a:masterClrMapping/>
  </p:clrMapOvr>
  <p:transition>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212635"/>
      </p:ext>
    </p:extLst>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706854922"/>
      </p:ext>
    </p:extLst>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759199"/>
      </p:ext>
    </p:extLst>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4385867"/>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981487"/>
      </p:ext>
    </p:extLst>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2023/9/7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586011098"/>
      </p:ext>
    </p:extLst>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51037"/>
      </p:ext>
    </p:extLst>
  </p:cSld>
  <p:clrMapOvr>
    <a:masterClrMapping/>
  </p:clrMapOvr>
  <p:transition>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0061"/>
      </p:ext>
    </p:extLst>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3711075"/>
      </p:ext>
    </p:extLst>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2204512"/>
      </p:ext>
    </p:extLst>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3752188"/>
      </p:ext>
    </p:extLst>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3748266"/>
      </p:ext>
    </p:extLst>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7354113"/>
      </p:ext>
    </p:extLst>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246837"/>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078535"/>
      </p:ext>
    </p:extLst>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23118914"/>
      </p:ext>
    </p:extLst>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525293"/>
      </p:ext>
    </p:extLst>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72934234"/>
      </p:ext>
    </p:extLst>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42235"/>
      </p:ext>
    </p:extLst>
  </p:cSld>
  <p:clrMapOvr>
    <a:masterClrMapping/>
  </p:clrMapOvr>
  <p:transition>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639107530"/>
      </p:ext>
    </p:extLst>
  </p:cSld>
  <p:clrMapOvr>
    <a:masterClrMapping/>
  </p:clrMapOvr>
  <p:transition>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13298"/>
      </p:ext>
    </p:extLst>
  </p:cSld>
  <p:clrMapOvr>
    <a:masterClrMapping/>
  </p:clrMapOvr>
  <p:transition>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60207645"/>
      </p:ext>
    </p:extLst>
  </p:cSld>
  <p:clrMapOvr>
    <a:masterClrMapping/>
  </p:clrMapOvr>
  <p:transition>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21157"/>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394727"/>
      </p:ext>
    </p:extLst>
  </p:cSld>
  <p:clrMapOvr>
    <a:masterClrMapping/>
  </p:clrMapOvr>
  <p:transition>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7978613"/>
      </p:ext>
    </p:extLst>
  </p:cSld>
  <p:clrMapOvr>
    <a:masterClrMapping/>
  </p:clrMapOvr>
  <p:transition>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427646"/>
      </p:ext>
    </p:extLst>
  </p:cSld>
  <p:clrMapOvr>
    <a:masterClrMapping/>
  </p:clrMapOvr>
  <p:transition>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98834959"/>
      </p:ext>
    </p:extLst>
  </p:cSld>
  <p:clrMapOvr>
    <a:masterClrMapping/>
  </p:clrMapOvr>
  <p:transition>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637348"/>
      </p:ext>
    </p:extLst>
  </p:cSld>
  <p:clrMapOvr>
    <a:masterClrMapping/>
  </p:clrMapOvr>
  <p:transition>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7887392"/>
      </p:ext>
    </p:extLst>
  </p:cSld>
  <p:clrMapOvr>
    <a:masterClrMapping/>
  </p:clrMapOvr>
  <p:transition>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1997422"/>
      </p:ext>
    </p:extLst>
  </p:cSld>
  <p:clrMapOvr>
    <a:masterClrMapping/>
  </p:clrMapOvr>
  <p:transition>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61221633"/>
      </p:ext>
    </p:extLst>
  </p:cSld>
  <p:clrMapOvr>
    <a:masterClrMapping/>
  </p:clrMapOvr>
  <p:transition>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914512"/>
      </p:ext>
    </p:extLst>
  </p:cSld>
  <p:clrMapOvr>
    <a:masterClrMapping/>
  </p:clrMapOvr>
  <p:transition>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69643351"/>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7/9/2023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368691"/>
      </p:ext>
    </p:extLst>
  </p:cSld>
  <p:clrMapOvr>
    <a:masterClrMapping/>
  </p:clrMapOvr>
  <p:transition>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168929104"/>
      </p:ext>
    </p:extLst>
  </p:cSld>
  <p:clrMapOvr>
    <a:masterClrMapping/>
  </p:clrMapOvr>
  <p:transition>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60671"/>
      </p:ext>
    </p:extLst>
  </p:cSld>
  <p:clrMapOvr>
    <a:masterClrMapping/>
  </p:clrMapOvr>
  <p:transition>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693405862"/>
      </p:ext>
    </p:extLst>
  </p:cSld>
  <p:clrMapOvr>
    <a:masterClrMapping/>
  </p:clrMapOvr>
  <p:transition>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44573"/>
      </p:ext>
    </p:extLst>
  </p:cSld>
  <p:clrMapOvr>
    <a:masterClrMapping/>
  </p:clrMapOvr>
  <p:transition>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557792068"/>
      </p:ext>
    </p:extLst>
  </p:cSld>
  <p:clrMapOvr>
    <a:masterClrMapping/>
  </p:clrMapOvr>
  <p:transition>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173145"/>
      </p:ext>
    </p:extLst>
  </p:cSld>
  <p:clrMapOvr>
    <a:masterClrMapping/>
  </p:clrMapOvr>
  <p:transition>
    <p:randomBar dir="vert"/>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2023/9/7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3964641393"/>
      </p:ext>
    </p:extLst>
  </p:cSld>
  <p:clrMapOvr>
    <a:masterClrMapping/>
  </p:clrMapOvr>
  <p:transition>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499505"/>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572099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51204"/>
      </p:ext>
    </p:extLst>
  </p:cSld>
  <p:clrMapOvr>
    <a:masterClrMapping/>
  </p:clrMapOvr>
  <p:transition>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028484"/>
      </p:ext>
    </p:extLst>
  </p:cSld>
  <p:clrMapOvr>
    <a:masterClrMapping/>
  </p:clrMapOvr>
  <p:transition>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826238458"/>
      </p:ext>
    </p:extLst>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632356355"/>
      </p:ext>
    </p:extLst>
  </p:cSld>
  <p:clrMapOvr>
    <a:masterClrMapping/>
  </p:clrMapOvr>
  <p:transition>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44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498698"/>
      </p:ext>
    </p:extLst>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7645263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2152"/>
      </p:ext>
    </p:extLst>
  </p:cSld>
  <p:clrMapOvr>
    <a:masterClrMapping/>
  </p:clrMapOvr>
  <p:transition>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776580183"/>
      </p:ext>
    </p:extLst>
  </p:cSld>
  <p:clrMapOvr>
    <a:masterClrMapping/>
  </p:clrMapOvr>
  <p:transition>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526857"/>
      </p:ext>
    </p:extLst>
  </p:cSld>
  <p:clrMapOvr>
    <a:masterClrMapping/>
  </p:clrMapOvr>
  <p:transition>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1703785"/>
      </p:ext>
    </p:extLst>
  </p:cSld>
  <p:clrMapOvr>
    <a:masterClrMapping/>
  </p:clrMapOvr>
  <p:transition>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035994"/>
      </p:ext>
    </p:extLst>
  </p:cSld>
  <p:clrMapOvr>
    <a:masterClrMapping/>
  </p:clrMapOvr>
  <p:transition>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916393667"/>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31041479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71623"/>
      </p:ext>
    </p:extLst>
  </p:cSld>
  <p:clrMapOvr>
    <a:masterClrMapping/>
  </p:clrMapOvr>
  <p:transition>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621883632"/>
      </p:ext>
    </p:extLst>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145627"/>
      </p:ext>
    </p:extLst>
  </p:cSld>
  <p:clrMapOvr>
    <a:masterClrMapping/>
  </p:clrMapOvr>
  <p:transition>
    <p:randomBar dir="ver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550778"/>
      </p:ext>
    </p:extLst>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1365618"/>
      </p:ext>
    </p:extLst>
  </p:cSld>
  <p:clrMapOvr>
    <a:masterClrMapping/>
  </p:clrMapOvr>
  <p:transition>
    <p:randomBar dir="ver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36706149"/>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68249248"/>
      </p:ext>
    </p:extLst>
  </p:cSld>
  <p:clrMapOvr>
    <a:masterClrMapping/>
  </p:clrMapOvr>
  <p:transition>
    <p:randomBar dir="ver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2843622"/>
      </p:ext>
    </p:extLst>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38657544"/>
      </p:ext>
    </p:extLst>
  </p:cSld>
  <p:clrMapOvr>
    <a:masterClrMapping/>
  </p:clrMapOvr>
  <p:transition>
    <p:randomBar dir="ver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8161893"/>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4041316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765538793"/>
      </p:ext>
    </p:extLst>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83140"/>
      </p:ext>
    </p:extLst>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295321718"/>
      </p:ext>
    </p:extLst>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303081"/>
      </p:ext>
    </p:extLst>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024510178"/>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161131"/>
      </p:ext>
    </p:extLst>
  </p:cSld>
  <p:clrMapOvr>
    <a:masterClrMapping/>
  </p:clrMapOvr>
  <p:transition>
    <p:randomBar dir="ver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641154158"/>
      </p:ext>
    </p:extLst>
  </p:cSld>
  <p:clrMapOvr>
    <a:masterClrMapping/>
  </p:clrMapOvr>
  <p:transition>
    <p:randomBar dir="vert"/>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03022"/>
      </p:ext>
    </p:extLst>
  </p:cSld>
  <p:clrMapOvr>
    <a:masterClrMapping/>
  </p:clrMapOvr>
  <p:transition>
    <p:randomBar dir="vert"/>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266748"/>
      </p:ext>
    </p:extLst>
  </p:cSld>
  <p:clrMapOvr>
    <a:masterClrMapping/>
  </p:clrMapOvr>
  <p:transition>
    <p:randomBar dir="vert"/>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188"/>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393644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2023/9/7</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834345"/>
      </p:ext>
    </p:extLst>
  </p:cSld>
  <p:clrMapOvr>
    <a:masterClrMapping/>
  </p:clrMapOvr>
  <p:transition>
    <p:randomBar dir="vert"/>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517283"/>
      </p:ext>
    </p:extLst>
  </p:cSld>
  <p:clrMapOvr>
    <a:masterClrMapping/>
  </p:clrMapOvr>
  <p:transition>
    <p:randomBar dir="vert"/>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32797"/>
      </p:ext>
    </p:extLst>
  </p:cSld>
  <p:clrMapOvr>
    <a:masterClrMapping/>
  </p:clrMapOvr>
  <p:transition>
    <p:randomBar dir="vert"/>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659784245"/>
      </p:ext>
    </p:extLst>
  </p:cSld>
  <p:clrMapOvr>
    <a:masterClrMapping/>
  </p:clrMapOvr>
  <p:transition>
    <p:randomBar dir="vert"/>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894789681"/>
      </p:ext>
    </p:extLst>
  </p:cSld>
  <p:clrMapOvr>
    <a:masterClrMapping/>
  </p:clrMapOvr>
  <p:transition>
    <p:randomBar dir="vert"/>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628503632"/>
      </p:ext>
    </p:extLst>
  </p:cSld>
  <p:clrMapOvr>
    <a:masterClrMapping/>
  </p:clrMapOvr>
  <p:transition>
    <p:randomBar dir="vert"/>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673471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30345"/>
      </p:ext>
    </p:extLst>
  </p:cSld>
  <p:clrMapOvr>
    <a:masterClrMapping/>
  </p:clrMapOvr>
  <p:transition spd="slow" advTm="3000"/>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608440"/>
      </p:ext>
    </p:extLst>
  </p:cSld>
  <p:clrMapOvr>
    <a:masterClrMapping/>
  </p:clrMapOvr>
  <p:transition spd="slow" advTm="3000"/>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82818"/>
      </p:ext>
    </p:extLst>
  </p:cSld>
  <p:clrMapOvr>
    <a:masterClrMapping/>
  </p:clrMapOvr>
  <p:transition spd="slow" advTm="3000"/>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474098"/>
      </p:ext>
    </p:extLst>
  </p:cSld>
  <p:clrMapOvr>
    <a:masterClrMapping/>
  </p:clrMapOvr>
  <p:transition spd="slow" advTm="3000"/>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582589"/>
      </p:ext>
    </p:extLst>
  </p:cSld>
  <p:clrMapOvr>
    <a:masterClrMapping/>
  </p:clrMapOvr>
  <p:transition spd="slow" advTm="3000"/>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455264"/>
      </p:ext>
    </p:extLst>
  </p:cSld>
  <p:clrMapOvr>
    <a:masterClrMapping/>
  </p:clrMapOvr>
  <p:transition spd="slow" advTm="3000"/>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3432779349"/>
      </p:ext>
    </p:extLst>
  </p:cSld>
  <p:clrMapOvr>
    <a:masterClrMapping/>
  </p:clrMapOvr>
  <p:transition>
    <p:randomBar dir="vert"/>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09962"/>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1622044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95684"/>
      </p:ext>
    </p:extLst>
  </p:cSld>
  <p:clrMapOvr>
    <a:masterClrMapping/>
  </p:clrMapOvr>
  <p:transition>
    <p:randomBar dir="vert"/>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578198"/>
      </p:ext>
    </p:extLst>
  </p:cSld>
  <p:clrMapOvr>
    <a:masterClrMapping/>
  </p:clrMapOvr>
  <p:transition>
    <p:randomBar dir="vert"/>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61230"/>
      </p:ext>
    </p:extLst>
  </p:cSld>
  <p:clrMapOvr>
    <a:masterClrMapping/>
  </p:clrMapOvr>
  <p:transition>
    <p:randomBar dir="vert"/>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88086"/>
      </p:ext>
    </p:extLst>
  </p:cSld>
  <p:clrMapOvr>
    <a:masterClrMapping/>
  </p:clrMapOvr>
  <p:transition>
    <p:randomBar dir="vert"/>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661196"/>
      </p:ext>
    </p:extLst>
  </p:cSld>
  <p:clrMapOvr>
    <a:masterClrMapping/>
  </p:clrMapOvr>
  <p:transition>
    <p:randomBar dir="vert"/>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003839"/>
      </p:ext>
    </p:extLst>
  </p:cSld>
  <p:clrMapOvr>
    <a:masterClrMapping/>
  </p:clrMapOvr>
  <p:transition>
    <p:randomBar dir="vert"/>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1518"/>
      </p:ext>
    </p:extLst>
  </p:cSld>
  <p:clrMapOvr>
    <a:masterClrMapping/>
  </p:clrMapOvr>
  <p:transition>
    <p:randomBar dir="vert"/>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458368787"/>
      </p:ext>
    </p:extLst>
  </p:cSld>
  <p:clrMapOvr>
    <a:masterClrMapping/>
  </p:clrMapOvr>
  <p:transition>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82768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8843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7/9/2023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622092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84911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50612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64046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09388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089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06336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3250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68711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44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40386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49922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8030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12611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47" Type="http://schemas.openxmlformats.org/officeDocument/2006/relationships/theme" Target="../theme/theme8.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slideLayout" Target="../slideLayouts/slideLayout12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246.xml"/><Relationship Id="rId299" Type="http://schemas.openxmlformats.org/officeDocument/2006/relationships/slideLayout" Target="../slideLayouts/slideLayout428.xml"/><Relationship Id="rId21" Type="http://schemas.openxmlformats.org/officeDocument/2006/relationships/slideLayout" Target="../slideLayouts/slideLayout150.xml"/><Relationship Id="rId63" Type="http://schemas.openxmlformats.org/officeDocument/2006/relationships/slideLayout" Target="../slideLayouts/slideLayout192.xml"/><Relationship Id="rId159" Type="http://schemas.openxmlformats.org/officeDocument/2006/relationships/slideLayout" Target="../slideLayouts/slideLayout288.xml"/><Relationship Id="rId324" Type="http://schemas.openxmlformats.org/officeDocument/2006/relationships/slideLayout" Target="../slideLayouts/slideLayout453.xml"/><Relationship Id="rId366" Type="http://schemas.openxmlformats.org/officeDocument/2006/relationships/slideLayout" Target="../slideLayouts/slideLayout495.xml"/><Relationship Id="rId531" Type="http://schemas.openxmlformats.org/officeDocument/2006/relationships/slideLayout" Target="../slideLayouts/slideLayout660.xml"/><Relationship Id="rId170" Type="http://schemas.openxmlformats.org/officeDocument/2006/relationships/slideLayout" Target="../slideLayouts/slideLayout299.xml"/><Relationship Id="rId226" Type="http://schemas.openxmlformats.org/officeDocument/2006/relationships/slideLayout" Target="../slideLayouts/slideLayout355.xml"/><Relationship Id="rId433" Type="http://schemas.openxmlformats.org/officeDocument/2006/relationships/slideLayout" Target="../slideLayouts/slideLayout562.xml"/><Relationship Id="rId268" Type="http://schemas.openxmlformats.org/officeDocument/2006/relationships/slideLayout" Target="../slideLayouts/slideLayout397.xml"/><Relationship Id="rId475" Type="http://schemas.openxmlformats.org/officeDocument/2006/relationships/slideLayout" Target="../slideLayouts/slideLayout604.xml"/><Relationship Id="rId32" Type="http://schemas.openxmlformats.org/officeDocument/2006/relationships/slideLayout" Target="../slideLayouts/slideLayout161.xml"/><Relationship Id="rId74" Type="http://schemas.openxmlformats.org/officeDocument/2006/relationships/slideLayout" Target="../slideLayouts/slideLayout203.xml"/><Relationship Id="rId128" Type="http://schemas.openxmlformats.org/officeDocument/2006/relationships/slideLayout" Target="../slideLayouts/slideLayout257.xml"/><Relationship Id="rId335" Type="http://schemas.openxmlformats.org/officeDocument/2006/relationships/slideLayout" Target="../slideLayouts/slideLayout464.xml"/><Relationship Id="rId377" Type="http://schemas.openxmlformats.org/officeDocument/2006/relationships/slideLayout" Target="../slideLayouts/slideLayout506.xml"/><Relationship Id="rId500" Type="http://schemas.openxmlformats.org/officeDocument/2006/relationships/slideLayout" Target="../slideLayouts/slideLayout629.xml"/><Relationship Id="rId542" Type="http://schemas.openxmlformats.org/officeDocument/2006/relationships/slideLayout" Target="../slideLayouts/slideLayout671.xml"/><Relationship Id="rId5" Type="http://schemas.openxmlformats.org/officeDocument/2006/relationships/slideLayout" Target="../slideLayouts/slideLayout134.xml"/><Relationship Id="rId181" Type="http://schemas.openxmlformats.org/officeDocument/2006/relationships/slideLayout" Target="../slideLayouts/slideLayout310.xml"/><Relationship Id="rId237" Type="http://schemas.openxmlformats.org/officeDocument/2006/relationships/slideLayout" Target="../slideLayouts/slideLayout366.xml"/><Relationship Id="rId402" Type="http://schemas.openxmlformats.org/officeDocument/2006/relationships/slideLayout" Target="../slideLayouts/slideLayout531.xml"/><Relationship Id="rId279" Type="http://schemas.openxmlformats.org/officeDocument/2006/relationships/slideLayout" Target="../slideLayouts/slideLayout408.xml"/><Relationship Id="rId444" Type="http://schemas.openxmlformats.org/officeDocument/2006/relationships/slideLayout" Target="../slideLayouts/slideLayout573.xml"/><Relationship Id="rId486" Type="http://schemas.openxmlformats.org/officeDocument/2006/relationships/slideLayout" Target="../slideLayouts/slideLayout615.xml"/><Relationship Id="rId43" Type="http://schemas.openxmlformats.org/officeDocument/2006/relationships/slideLayout" Target="../slideLayouts/slideLayout172.xml"/><Relationship Id="rId139" Type="http://schemas.openxmlformats.org/officeDocument/2006/relationships/slideLayout" Target="../slideLayouts/slideLayout268.xml"/><Relationship Id="rId290" Type="http://schemas.openxmlformats.org/officeDocument/2006/relationships/slideLayout" Target="../slideLayouts/slideLayout419.xml"/><Relationship Id="rId304" Type="http://schemas.openxmlformats.org/officeDocument/2006/relationships/slideLayout" Target="../slideLayouts/slideLayout433.xml"/><Relationship Id="rId346" Type="http://schemas.openxmlformats.org/officeDocument/2006/relationships/slideLayout" Target="../slideLayouts/slideLayout475.xml"/><Relationship Id="rId388" Type="http://schemas.openxmlformats.org/officeDocument/2006/relationships/slideLayout" Target="../slideLayouts/slideLayout517.xml"/><Relationship Id="rId511" Type="http://schemas.openxmlformats.org/officeDocument/2006/relationships/slideLayout" Target="../slideLayouts/slideLayout640.xml"/><Relationship Id="rId85" Type="http://schemas.openxmlformats.org/officeDocument/2006/relationships/slideLayout" Target="../slideLayouts/slideLayout214.xml"/><Relationship Id="rId150" Type="http://schemas.openxmlformats.org/officeDocument/2006/relationships/slideLayout" Target="../slideLayouts/slideLayout279.xml"/><Relationship Id="rId192" Type="http://schemas.openxmlformats.org/officeDocument/2006/relationships/slideLayout" Target="../slideLayouts/slideLayout321.xml"/><Relationship Id="rId206" Type="http://schemas.openxmlformats.org/officeDocument/2006/relationships/slideLayout" Target="../slideLayouts/slideLayout335.xml"/><Relationship Id="rId413" Type="http://schemas.openxmlformats.org/officeDocument/2006/relationships/slideLayout" Target="../slideLayouts/slideLayout542.xml"/><Relationship Id="rId248" Type="http://schemas.openxmlformats.org/officeDocument/2006/relationships/slideLayout" Target="../slideLayouts/slideLayout377.xml"/><Relationship Id="rId455" Type="http://schemas.openxmlformats.org/officeDocument/2006/relationships/slideLayout" Target="../slideLayouts/slideLayout584.xml"/><Relationship Id="rId497" Type="http://schemas.openxmlformats.org/officeDocument/2006/relationships/slideLayout" Target="../slideLayouts/slideLayout626.xml"/><Relationship Id="rId12" Type="http://schemas.openxmlformats.org/officeDocument/2006/relationships/slideLayout" Target="../slideLayouts/slideLayout141.xml"/><Relationship Id="rId108" Type="http://schemas.openxmlformats.org/officeDocument/2006/relationships/slideLayout" Target="../slideLayouts/slideLayout237.xml"/><Relationship Id="rId315" Type="http://schemas.openxmlformats.org/officeDocument/2006/relationships/slideLayout" Target="../slideLayouts/slideLayout444.xml"/><Relationship Id="rId357" Type="http://schemas.openxmlformats.org/officeDocument/2006/relationships/slideLayout" Target="../slideLayouts/slideLayout486.xml"/><Relationship Id="rId522" Type="http://schemas.openxmlformats.org/officeDocument/2006/relationships/slideLayout" Target="../slideLayouts/slideLayout651.xml"/><Relationship Id="rId54" Type="http://schemas.openxmlformats.org/officeDocument/2006/relationships/slideLayout" Target="../slideLayouts/slideLayout183.xml"/><Relationship Id="rId96" Type="http://schemas.openxmlformats.org/officeDocument/2006/relationships/slideLayout" Target="../slideLayouts/slideLayout225.xml"/><Relationship Id="rId161" Type="http://schemas.openxmlformats.org/officeDocument/2006/relationships/slideLayout" Target="../slideLayouts/slideLayout290.xml"/><Relationship Id="rId217" Type="http://schemas.openxmlformats.org/officeDocument/2006/relationships/slideLayout" Target="../slideLayouts/slideLayout346.xml"/><Relationship Id="rId399" Type="http://schemas.openxmlformats.org/officeDocument/2006/relationships/slideLayout" Target="../slideLayouts/slideLayout528.xml"/><Relationship Id="rId259" Type="http://schemas.openxmlformats.org/officeDocument/2006/relationships/slideLayout" Target="../slideLayouts/slideLayout388.xml"/><Relationship Id="rId424" Type="http://schemas.openxmlformats.org/officeDocument/2006/relationships/slideLayout" Target="../slideLayouts/slideLayout553.xml"/><Relationship Id="rId466" Type="http://schemas.openxmlformats.org/officeDocument/2006/relationships/slideLayout" Target="../slideLayouts/slideLayout595.xml"/><Relationship Id="rId23" Type="http://schemas.openxmlformats.org/officeDocument/2006/relationships/slideLayout" Target="../slideLayouts/slideLayout152.xml"/><Relationship Id="rId119" Type="http://schemas.openxmlformats.org/officeDocument/2006/relationships/slideLayout" Target="../slideLayouts/slideLayout248.xml"/><Relationship Id="rId270" Type="http://schemas.openxmlformats.org/officeDocument/2006/relationships/slideLayout" Target="../slideLayouts/slideLayout399.xml"/><Relationship Id="rId326" Type="http://schemas.openxmlformats.org/officeDocument/2006/relationships/slideLayout" Target="../slideLayouts/slideLayout455.xml"/><Relationship Id="rId533" Type="http://schemas.openxmlformats.org/officeDocument/2006/relationships/slideLayout" Target="../slideLayouts/slideLayout662.xml"/><Relationship Id="rId65" Type="http://schemas.openxmlformats.org/officeDocument/2006/relationships/slideLayout" Target="../slideLayouts/slideLayout194.xml"/><Relationship Id="rId130" Type="http://schemas.openxmlformats.org/officeDocument/2006/relationships/slideLayout" Target="../slideLayouts/slideLayout259.xml"/><Relationship Id="rId368" Type="http://schemas.openxmlformats.org/officeDocument/2006/relationships/slideLayout" Target="../slideLayouts/slideLayout497.xml"/><Relationship Id="rId172" Type="http://schemas.openxmlformats.org/officeDocument/2006/relationships/slideLayout" Target="../slideLayouts/slideLayout301.xml"/><Relationship Id="rId228" Type="http://schemas.openxmlformats.org/officeDocument/2006/relationships/slideLayout" Target="../slideLayouts/slideLayout357.xml"/><Relationship Id="rId435" Type="http://schemas.openxmlformats.org/officeDocument/2006/relationships/slideLayout" Target="../slideLayouts/slideLayout564.xml"/><Relationship Id="rId477" Type="http://schemas.openxmlformats.org/officeDocument/2006/relationships/slideLayout" Target="../slideLayouts/slideLayout606.xml"/><Relationship Id="rId281" Type="http://schemas.openxmlformats.org/officeDocument/2006/relationships/slideLayout" Target="../slideLayouts/slideLayout410.xml"/><Relationship Id="rId337" Type="http://schemas.openxmlformats.org/officeDocument/2006/relationships/slideLayout" Target="../slideLayouts/slideLayout466.xml"/><Relationship Id="rId502" Type="http://schemas.openxmlformats.org/officeDocument/2006/relationships/slideLayout" Target="../slideLayouts/slideLayout631.xml"/><Relationship Id="rId34" Type="http://schemas.openxmlformats.org/officeDocument/2006/relationships/slideLayout" Target="../slideLayouts/slideLayout163.xml"/><Relationship Id="rId76" Type="http://schemas.openxmlformats.org/officeDocument/2006/relationships/slideLayout" Target="../slideLayouts/slideLayout205.xml"/><Relationship Id="rId141" Type="http://schemas.openxmlformats.org/officeDocument/2006/relationships/slideLayout" Target="../slideLayouts/slideLayout270.xml"/><Relationship Id="rId379" Type="http://schemas.openxmlformats.org/officeDocument/2006/relationships/slideLayout" Target="../slideLayouts/slideLayout508.xml"/><Relationship Id="rId544" Type="http://schemas.openxmlformats.org/officeDocument/2006/relationships/slideLayout" Target="../slideLayouts/slideLayout673.xml"/><Relationship Id="rId7" Type="http://schemas.openxmlformats.org/officeDocument/2006/relationships/slideLayout" Target="../slideLayouts/slideLayout136.xml"/><Relationship Id="rId183" Type="http://schemas.openxmlformats.org/officeDocument/2006/relationships/slideLayout" Target="../slideLayouts/slideLayout312.xml"/><Relationship Id="rId239" Type="http://schemas.openxmlformats.org/officeDocument/2006/relationships/slideLayout" Target="../slideLayouts/slideLayout368.xml"/><Relationship Id="rId390" Type="http://schemas.openxmlformats.org/officeDocument/2006/relationships/slideLayout" Target="../slideLayouts/slideLayout519.xml"/><Relationship Id="rId404" Type="http://schemas.openxmlformats.org/officeDocument/2006/relationships/slideLayout" Target="../slideLayouts/slideLayout533.xml"/><Relationship Id="rId446" Type="http://schemas.openxmlformats.org/officeDocument/2006/relationships/slideLayout" Target="../slideLayouts/slideLayout575.xml"/><Relationship Id="rId250" Type="http://schemas.openxmlformats.org/officeDocument/2006/relationships/slideLayout" Target="../slideLayouts/slideLayout379.xml"/><Relationship Id="rId292" Type="http://schemas.openxmlformats.org/officeDocument/2006/relationships/slideLayout" Target="../slideLayouts/slideLayout421.xml"/><Relationship Id="rId306" Type="http://schemas.openxmlformats.org/officeDocument/2006/relationships/slideLayout" Target="../slideLayouts/slideLayout435.xml"/><Relationship Id="rId488" Type="http://schemas.openxmlformats.org/officeDocument/2006/relationships/slideLayout" Target="../slideLayouts/slideLayout617.xml"/><Relationship Id="rId45" Type="http://schemas.openxmlformats.org/officeDocument/2006/relationships/slideLayout" Target="../slideLayouts/slideLayout174.xml"/><Relationship Id="rId87" Type="http://schemas.openxmlformats.org/officeDocument/2006/relationships/slideLayout" Target="../slideLayouts/slideLayout216.xml"/><Relationship Id="rId110" Type="http://schemas.openxmlformats.org/officeDocument/2006/relationships/slideLayout" Target="../slideLayouts/slideLayout239.xml"/><Relationship Id="rId348" Type="http://schemas.openxmlformats.org/officeDocument/2006/relationships/slideLayout" Target="../slideLayouts/slideLayout477.xml"/><Relationship Id="rId513" Type="http://schemas.openxmlformats.org/officeDocument/2006/relationships/slideLayout" Target="../slideLayouts/slideLayout642.xml"/><Relationship Id="rId152" Type="http://schemas.openxmlformats.org/officeDocument/2006/relationships/slideLayout" Target="../slideLayouts/slideLayout281.xml"/><Relationship Id="rId194" Type="http://schemas.openxmlformats.org/officeDocument/2006/relationships/slideLayout" Target="../slideLayouts/slideLayout323.xml"/><Relationship Id="rId208" Type="http://schemas.openxmlformats.org/officeDocument/2006/relationships/slideLayout" Target="../slideLayouts/slideLayout337.xml"/><Relationship Id="rId415" Type="http://schemas.openxmlformats.org/officeDocument/2006/relationships/slideLayout" Target="../slideLayouts/slideLayout544.xml"/><Relationship Id="rId457" Type="http://schemas.openxmlformats.org/officeDocument/2006/relationships/slideLayout" Target="../slideLayouts/slideLayout586.xml"/><Relationship Id="rId261" Type="http://schemas.openxmlformats.org/officeDocument/2006/relationships/slideLayout" Target="../slideLayouts/slideLayout390.xml"/><Relationship Id="rId499" Type="http://schemas.openxmlformats.org/officeDocument/2006/relationships/slideLayout" Target="../slideLayouts/slideLayout628.xml"/><Relationship Id="rId14" Type="http://schemas.openxmlformats.org/officeDocument/2006/relationships/slideLayout" Target="../slideLayouts/slideLayout143.xml"/><Relationship Id="rId56" Type="http://schemas.openxmlformats.org/officeDocument/2006/relationships/slideLayout" Target="../slideLayouts/slideLayout185.xml"/><Relationship Id="rId317" Type="http://schemas.openxmlformats.org/officeDocument/2006/relationships/slideLayout" Target="../slideLayouts/slideLayout446.xml"/><Relationship Id="rId359" Type="http://schemas.openxmlformats.org/officeDocument/2006/relationships/slideLayout" Target="../slideLayouts/slideLayout488.xml"/><Relationship Id="rId524" Type="http://schemas.openxmlformats.org/officeDocument/2006/relationships/slideLayout" Target="../slideLayouts/slideLayout653.xml"/><Relationship Id="rId98" Type="http://schemas.openxmlformats.org/officeDocument/2006/relationships/slideLayout" Target="../slideLayouts/slideLayout227.xml"/><Relationship Id="rId121" Type="http://schemas.openxmlformats.org/officeDocument/2006/relationships/slideLayout" Target="../slideLayouts/slideLayout250.xml"/><Relationship Id="rId163" Type="http://schemas.openxmlformats.org/officeDocument/2006/relationships/slideLayout" Target="../slideLayouts/slideLayout292.xml"/><Relationship Id="rId219" Type="http://schemas.openxmlformats.org/officeDocument/2006/relationships/slideLayout" Target="../slideLayouts/slideLayout348.xml"/><Relationship Id="rId370" Type="http://schemas.openxmlformats.org/officeDocument/2006/relationships/slideLayout" Target="../slideLayouts/slideLayout499.xml"/><Relationship Id="rId426" Type="http://schemas.openxmlformats.org/officeDocument/2006/relationships/slideLayout" Target="../slideLayouts/slideLayout555.xml"/><Relationship Id="rId230" Type="http://schemas.openxmlformats.org/officeDocument/2006/relationships/slideLayout" Target="../slideLayouts/slideLayout359.xml"/><Relationship Id="rId468" Type="http://schemas.openxmlformats.org/officeDocument/2006/relationships/slideLayout" Target="../slideLayouts/slideLayout597.xml"/><Relationship Id="rId25" Type="http://schemas.openxmlformats.org/officeDocument/2006/relationships/slideLayout" Target="../slideLayouts/slideLayout154.xml"/><Relationship Id="rId67" Type="http://schemas.openxmlformats.org/officeDocument/2006/relationships/slideLayout" Target="../slideLayouts/slideLayout196.xml"/><Relationship Id="rId272" Type="http://schemas.openxmlformats.org/officeDocument/2006/relationships/slideLayout" Target="../slideLayouts/slideLayout401.xml"/><Relationship Id="rId328" Type="http://schemas.openxmlformats.org/officeDocument/2006/relationships/slideLayout" Target="../slideLayouts/slideLayout457.xml"/><Relationship Id="rId535" Type="http://schemas.openxmlformats.org/officeDocument/2006/relationships/slideLayout" Target="../slideLayouts/slideLayout664.xml"/><Relationship Id="rId132" Type="http://schemas.openxmlformats.org/officeDocument/2006/relationships/slideLayout" Target="../slideLayouts/slideLayout261.xml"/><Relationship Id="rId174" Type="http://schemas.openxmlformats.org/officeDocument/2006/relationships/slideLayout" Target="../slideLayouts/slideLayout303.xml"/><Relationship Id="rId381" Type="http://schemas.openxmlformats.org/officeDocument/2006/relationships/slideLayout" Target="../slideLayouts/slideLayout510.xml"/><Relationship Id="rId220" Type="http://schemas.openxmlformats.org/officeDocument/2006/relationships/slideLayout" Target="../slideLayouts/slideLayout349.xml"/><Relationship Id="rId241" Type="http://schemas.openxmlformats.org/officeDocument/2006/relationships/slideLayout" Target="../slideLayouts/slideLayout370.xml"/><Relationship Id="rId437" Type="http://schemas.openxmlformats.org/officeDocument/2006/relationships/slideLayout" Target="../slideLayouts/slideLayout566.xml"/><Relationship Id="rId458" Type="http://schemas.openxmlformats.org/officeDocument/2006/relationships/slideLayout" Target="../slideLayouts/slideLayout587.xml"/><Relationship Id="rId479" Type="http://schemas.openxmlformats.org/officeDocument/2006/relationships/slideLayout" Target="../slideLayouts/slideLayout608.xml"/><Relationship Id="rId15" Type="http://schemas.openxmlformats.org/officeDocument/2006/relationships/slideLayout" Target="../slideLayouts/slideLayout144.xml"/><Relationship Id="rId36" Type="http://schemas.openxmlformats.org/officeDocument/2006/relationships/slideLayout" Target="../slideLayouts/slideLayout165.xml"/><Relationship Id="rId57" Type="http://schemas.openxmlformats.org/officeDocument/2006/relationships/slideLayout" Target="../slideLayouts/slideLayout186.xml"/><Relationship Id="rId262" Type="http://schemas.openxmlformats.org/officeDocument/2006/relationships/slideLayout" Target="../slideLayouts/slideLayout391.xml"/><Relationship Id="rId283" Type="http://schemas.openxmlformats.org/officeDocument/2006/relationships/slideLayout" Target="../slideLayouts/slideLayout412.xml"/><Relationship Id="rId318" Type="http://schemas.openxmlformats.org/officeDocument/2006/relationships/slideLayout" Target="../slideLayouts/slideLayout447.xml"/><Relationship Id="rId339" Type="http://schemas.openxmlformats.org/officeDocument/2006/relationships/slideLayout" Target="../slideLayouts/slideLayout468.xml"/><Relationship Id="rId490" Type="http://schemas.openxmlformats.org/officeDocument/2006/relationships/slideLayout" Target="../slideLayouts/slideLayout619.xml"/><Relationship Id="rId504" Type="http://schemas.openxmlformats.org/officeDocument/2006/relationships/slideLayout" Target="../slideLayouts/slideLayout633.xml"/><Relationship Id="rId525" Type="http://schemas.openxmlformats.org/officeDocument/2006/relationships/slideLayout" Target="../slideLayouts/slideLayout654.xml"/><Relationship Id="rId546" Type="http://schemas.openxmlformats.org/officeDocument/2006/relationships/slideLayout" Target="../slideLayouts/slideLayout675.xml"/><Relationship Id="rId78" Type="http://schemas.openxmlformats.org/officeDocument/2006/relationships/slideLayout" Target="../slideLayouts/slideLayout207.xml"/><Relationship Id="rId99" Type="http://schemas.openxmlformats.org/officeDocument/2006/relationships/slideLayout" Target="../slideLayouts/slideLayout228.xml"/><Relationship Id="rId101" Type="http://schemas.openxmlformats.org/officeDocument/2006/relationships/slideLayout" Target="../slideLayouts/slideLayout230.xml"/><Relationship Id="rId122" Type="http://schemas.openxmlformats.org/officeDocument/2006/relationships/slideLayout" Target="../slideLayouts/slideLayout251.xml"/><Relationship Id="rId143" Type="http://schemas.openxmlformats.org/officeDocument/2006/relationships/slideLayout" Target="../slideLayouts/slideLayout272.xml"/><Relationship Id="rId164" Type="http://schemas.openxmlformats.org/officeDocument/2006/relationships/slideLayout" Target="../slideLayouts/slideLayout293.xml"/><Relationship Id="rId185" Type="http://schemas.openxmlformats.org/officeDocument/2006/relationships/slideLayout" Target="../slideLayouts/slideLayout314.xml"/><Relationship Id="rId350" Type="http://schemas.openxmlformats.org/officeDocument/2006/relationships/slideLayout" Target="../slideLayouts/slideLayout479.xml"/><Relationship Id="rId371" Type="http://schemas.openxmlformats.org/officeDocument/2006/relationships/slideLayout" Target="../slideLayouts/slideLayout500.xml"/><Relationship Id="rId406" Type="http://schemas.openxmlformats.org/officeDocument/2006/relationships/slideLayout" Target="../slideLayouts/slideLayout535.xml"/><Relationship Id="rId9" Type="http://schemas.openxmlformats.org/officeDocument/2006/relationships/slideLayout" Target="../slideLayouts/slideLayout138.xml"/><Relationship Id="rId210" Type="http://schemas.openxmlformats.org/officeDocument/2006/relationships/slideLayout" Target="../slideLayouts/slideLayout339.xml"/><Relationship Id="rId392" Type="http://schemas.openxmlformats.org/officeDocument/2006/relationships/slideLayout" Target="../slideLayouts/slideLayout521.xml"/><Relationship Id="rId427" Type="http://schemas.openxmlformats.org/officeDocument/2006/relationships/slideLayout" Target="../slideLayouts/slideLayout556.xml"/><Relationship Id="rId448" Type="http://schemas.openxmlformats.org/officeDocument/2006/relationships/slideLayout" Target="../slideLayouts/slideLayout577.xml"/><Relationship Id="rId469" Type="http://schemas.openxmlformats.org/officeDocument/2006/relationships/slideLayout" Target="../slideLayouts/slideLayout598.xml"/><Relationship Id="rId26" Type="http://schemas.openxmlformats.org/officeDocument/2006/relationships/slideLayout" Target="../slideLayouts/slideLayout155.xml"/><Relationship Id="rId231" Type="http://schemas.openxmlformats.org/officeDocument/2006/relationships/slideLayout" Target="../slideLayouts/slideLayout360.xml"/><Relationship Id="rId252" Type="http://schemas.openxmlformats.org/officeDocument/2006/relationships/slideLayout" Target="../slideLayouts/slideLayout381.xml"/><Relationship Id="rId273" Type="http://schemas.openxmlformats.org/officeDocument/2006/relationships/slideLayout" Target="../slideLayouts/slideLayout402.xml"/><Relationship Id="rId294" Type="http://schemas.openxmlformats.org/officeDocument/2006/relationships/slideLayout" Target="../slideLayouts/slideLayout423.xml"/><Relationship Id="rId308" Type="http://schemas.openxmlformats.org/officeDocument/2006/relationships/slideLayout" Target="../slideLayouts/slideLayout437.xml"/><Relationship Id="rId329" Type="http://schemas.openxmlformats.org/officeDocument/2006/relationships/slideLayout" Target="../slideLayouts/slideLayout458.xml"/><Relationship Id="rId480" Type="http://schemas.openxmlformats.org/officeDocument/2006/relationships/slideLayout" Target="../slideLayouts/slideLayout609.xml"/><Relationship Id="rId515" Type="http://schemas.openxmlformats.org/officeDocument/2006/relationships/slideLayout" Target="../slideLayouts/slideLayout644.xml"/><Relationship Id="rId536" Type="http://schemas.openxmlformats.org/officeDocument/2006/relationships/slideLayout" Target="../slideLayouts/slideLayout665.xml"/><Relationship Id="rId47" Type="http://schemas.openxmlformats.org/officeDocument/2006/relationships/slideLayout" Target="../slideLayouts/slideLayout176.xml"/><Relationship Id="rId68" Type="http://schemas.openxmlformats.org/officeDocument/2006/relationships/slideLayout" Target="../slideLayouts/slideLayout197.xml"/><Relationship Id="rId89" Type="http://schemas.openxmlformats.org/officeDocument/2006/relationships/slideLayout" Target="../slideLayouts/slideLayout218.xml"/><Relationship Id="rId112" Type="http://schemas.openxmlformats.org/officeDocument/2006/relationships/slideLayout" Target="../slideLayouts/slideLayout241.xml"/><Relationship Id="rId133" Type="http://schemas.openxmlformats.org/officeDocument/2006/relationships/slideLayout" Target="../slideLayouts/slideLayout262.xml"/><Relationship Id="rId154" Type="http://schemas.openxmlformats.org/officeDocument/2006/relationships/slideLayout" Target="../slideLayouts/slideLayout283.xml"/><Relationship Id="rId175" Type="http://schemas.openxmlformats.org/officeDocument/2006/relationships/slideLayout" Target="../slideLayouts/slideLayout304.xml"/><Relationship Id="rId340" Type="http://schemas.openxmlformats.org/officeDocument/2006/relationships/slideLayout" Target="../slideLayouts/slideLayout469.xml"/><Relationship Id="rId361" Type="http://schemas.openxmlformats.org/officeDocument/2006/relationships/slideLayout" Target="../slideLayouts/slideLayout490.xml"/><Relationship Id="rId196" Type="http://schemas.openxmlformats.org/officeDocument/2006/relationships/slideLayout" Target="../slideLayouts/slideLayout325.xml"/><Relationship Id="rId200" Type="http://schemas.openxmlformats.org/officeDocument/2006/relationships/slideLayout" Target="../slideLayouts/slideLayout329.xml"/><Relationship Id="rId382" Type="http://schemas.openxmlformats.org/officeDocument/2006/relationships/slideLayout" Target="../slideLayouts/slideLayout511.xml"/><Relationship Id="rId417" Type="http://schemas.openxmlformats.org/officeDocument/2006/relationships/slideLayout" Target="../slideLayouts/slideLayout546.xml"/><Relationship Id="rId438" Type="http://schemas.openxmlformats.org/officeDocument/2006/relationships/slideLayout" Target="../slideLayouts/slideLayout567.xml"/><Relationship Id="rId459" Type="http://schemas.openxmlformats.org/officeDocument/2006/relationships/slideLayout" Target="../slideLayouts/slideLayout588.xml"/><Relationship Id="rId16" Type="http://schemas.openxmlformats.org/officeDocument/2006/relationships/slideLayout" Target="../slideLayouts/slideLayout145.xml"/><Relationship Id="rId221" Type="http://schemas.openxmlformats.org/officeDocument/2006/relationships/slideLayout" Target="../slideLayouts/slideLayout350.xml"/><Relationship Id="rId242" Type="http://schemas.openxmlformats.org/officeDocument/2006/relationships/slideLayout" Target="../slideLayouts/slideLayout371.xml"/><Relationship Id="rId263" Type="http://schemas.openxmlformats.org/officeDocument/2006/relationships/slideLayout" Target="../slideLayouts/slideLayout392.xml"/><Relationship Id="rId284" Type="http://schemas.openxmlformats.org/officeDocument/2006/relationships/slideLayout" Target="../slideLayouts/slideLayout413.xml"/><Relationship Id="rId319" Type="http://schemas.openxmlformats.org/officeDocument/2006/relationships/slideLayout" Target="../slideLayouts/slideLayout448.xml"/><Relationship Id="rId470" Type="http://schemas.openxmlformats.org/officeDocument/2006/relationships/slideLayout" Target="../slideLayouts/slideLayout599.xml"/><Relationship Id="rId491" Type="http://schemas.openxmlformats.org/officeDocument/2006/relationships/slideLayout" Target="../slideLayouts/slideLayout620.xml"/><Relationship Id="rId505" Type="http://schemas.openxmlformats.org/officeDocument/2006/relationships/slideLayout" Target="../slideLayouts/slideLayout634.xml"/><Relationship Id="rId526" Type="http://schemas.openxmlformats.org/officeDocument/2006/relationships/slideLayout" Target="../slideLayouts/slideLayout655.xml"/><Relationship Id="rId37" Type="http://schemas.openxmlformats.org/officeDocument/2006/relationships/slideLayout" Target="../slideLayouts/slideLayout166.xml"/><Relationship Id="rId58" Type="http://schemas.openxmlformats.org/officeDocument/2006/relationships/slideLayout" Target="../slideLayouts/slideLayout187.xml"/><Relationship Id="rId79" Type="http://schemas.openxmlformats.org/officeDocument/2006/relationships/slideLayout" Target="../slideLayouts/slideLayout208.xml"/><Relationship Id="rId102" Type="http://schemas.openxmlformats.org/officeDocument/2006/relationships/slideLayout" Target="../slideLayouts/slideLayout231.xml"/><Relationship Id="rId123" Type="http://schemas.openxmlformats.org/officeDocument/2006/relationships/slideLayout" Target="../slideLayouts/slideLayout252.xml"/><Relationship Id="rId144" Type="http://schemas.openxmlformats.org/officeDocument/2006/relationships/slideLayout" Target="../slideLayouts/slideLayout273.xml"/><Relationship Id="rId330" Type="http://schemas.openxmlformats.org/officeDocument/2006/relationships/slideLayout" Target="../slideLayouts/slideLayout459.xml"/><Relationship Id="rId547" Type="http://schemas.openxmlformats.org/officeDocument/2006/relationships/slideLayout" Target="../slideLayouts/slideLayout676.xml"/><Relationship Id="rId90" Type="http://schemas.openxmlformats.org/officeDocument/2006/relationships/slideLayout" Target="../slideLayouts/slideLayout219.xml"/><Relationship Id="rId165" Type="http://schemas.openxmlformats.org/officeDocument/2006/relationships/slideLayout" Target="../slideLayouts/slideLayout294.xml"/><Relationship Id="rId186" Type="http://schemas.openxmlformats.org/officeDocument/2006/relationships/slideLayout" Target="../slideLayouts/slideLayout315.xml"/><Relationship Id="rId351" Type="http://schemas.openxmlformats.org/officeDocument/2006/relationships/slideLayout" Target="../slideLayouts/slideLayout480.xml"/><Relationship Id="rId372" Type="http://schemas.openxmlformats.org/officeDocument/2006/relationships/slideLayout" Target="../slideLayouts/slideLayout501.xml"/><Relationship Id="rId393" Type="http://schemas.openxmlformats.org/officeDocument/2006/relationships/slideLayout" Target="../slideLayouts/slideLayout522.xml"/><Relationship Id="rId407" Type="http://schemas.openxmlformats.org/officeDocument/2006/relationships/slideLayout" Target="../slideLayouts/slideLayout536.xml"/><Relationship Id="rId428" Type="http://schemas.openxmlformats.org/officeDocument/2006/relationships/slideLayout" Target="../slideLayouts/slideLayout557.xml"/><Relationship Id="rId449" Type="http://schemas.openxmlformats.org/officeDocument/2006/relationships/slideLayout" Target="../slideLayouts/slideLayout578.xml"/><Relationship Id="rId211" Type="http://schemas.openxmlformats.org/officeDocument/2006/relationships/slideLayout" Target="../slideLayouts/slideLayout340.xml"/><Relationship Id="rId232" Type="http://schemas.openxmlformats.org/officeDocument/2006/relationships/slideLayout" Target="../slideLayouts/slideLayout361.xml"/><Relationship Id="rId253" Type="http://schemas.openxmlformats.org/officeDocument/2006/relationships/slideLayout" Target="../slideLayouts/slideLayout382.xml"/><Relationship Id="rId274" Type="http://schemas.openxmlformats.org/officeDocument/2006/relationships/slideLayout" Target="../slideLayouts/slideLayout403.xml"/><Relationship Id="rId295" Type="http://schemas.openxmlformats.org/officeDocument/2006/relationships/slideLayout" Target="../slideLayouts/slideLayout424.xml"/><Relationship Id="rId309" Type="http://schemas.openxmlformats.org/officeDocument/2006/relationships/slideLayout" Target="../slideLayouts/slideLayout438.xml"/><Relationship Id="rId460" Type="http://schemas.openxmlformats.org/officeDocument/2006/relationships/slideLayout" Target="../slideLayouts/slideLayout589.xml"/><Relationship Id="rId481" Type="http://schemas.openxmlformats.org/officeDocument/2006/relationships/slideLayout" Target="../slideLayouts/slideLayout610.xml"/><Relationship Id="rId516" Type="http://schemas.openxmlformats.org/officeDocument/2006/relationships/slideLayout" Target="../slideLayouts/slideLayout645.xml"/><Relationship Id="rId27" Type="http://schemas.openxmlformats.org/officeDocument/2006/relationships/slideLayout" Target="../slideLayouts/slideLayout156.xml"/><Relationship Id="rId48" Type="http://schemas.openxmlformats.org/officeDocument/2006/relationships/slideLayout" Target="../slideLayouts/slideLayout177.xml"/><Relationship Id="rId69" Type="http://schemas.openxmlformats.org/officeDocument/2006/relationships/slideLayout" Target="../slideLayouts/slideLayout198.xml"/><Relationship Id="rId113" Type="http://schemas.openxmlformats.org/officeDocument/2006/relationships/slideLayout" Target="../slideLayouts/slideLayout242.xml"/><Relationship Id="rId134" Type="http://schemas.openxmlformats.org/officeDocument/2006/relationships/slideLayout" Target="../slideLayouts/slideLayout263.xml"/><Relationship Id="rId320" Type="http://schemas.openxmlformats.org/officeDocument/2006/relationships/slideLayout" Target="../slideLayouts/slideLayout449.xml"/><Relationship Id="rId537" Type="http://schemas.openxmlformats.org/officeDocument/2006/relationships/slideLayout" Target="../slideLayouts/slideLayout666.xml"/><Relationship Id="rId80" Type="http://schemas.openxmlformats.org/officeDocument/2006/relationships/slideLayout" Target="../slideLayouts/slideLayout209.xml"/><Relationship Id="rId155" Type="http://schemas.openxmlformats.org/officeDocument/2006/relationships/slideLayout" Target="../slideLayouts/slideLayout284.xml"/><Relationship Id="rId176" Type="http://schemas.openxmlformats.org/officeDocument/2006/relationships/slideLayout" Target="../slideLayouts/slideLayout305.xml"/><Relationship Id="rId197" Type="http://schemas.openxmlformats.org/officeDocument/2006/relationships/slideLayout" Target="../slideLayouts/slideLayout326.xml"/><Relationship Id="rId341" Type="http://schemas.openxmlformats.org/officeDocument/2006/relationships/slideLayout" Target="../slideLayouts/slideLayout470.xml"/><Relationship Id="rId362" Type="http://schemas.openxmlformats.org/officeDocument/2006/relationships/slideLayout" Target="../slideLayouts/slideLayout491.xml"/><Relationship Id="rId383" Type="http://schemas.openxmlformats.org/officeDocument/2006/relationships/slideLayout" Target="../slideLayouts/slideLayout512.xml"/><Relationship Id="rId418" Type="http://schemas.openxmlformats.org/officeDocument/2006/relationships/slideLayout" Target="../slideLayouts/slideLayout547.xml"/><Relationship Id="rId439" Type="http://schemas.openxmlformats.org/officeDocument/2006/relationships/slideLayout" Target="../slideLayouts/slideLayout568.xml"/><Relationship Id="rId201" Type="http://schemas.openxmlformats.org/officeDocument/2006/relationships/slideLayout" Target="../slideLayouts/slideLayout330.xml"/><Relationship Id="rId222" Type="http://schemas.openxmlformats.org/officeDocument/2006/relationships/slideLayout" Target="../slideLayouts/slideLayout351.xml"/><Relationship Id="rId243" Type="http://schemas.openxmlformats.org/officeDocument/2006/relationships/slideLayout" Target="../slideLayouts/slideLayout372.xml"/><Relationship Id="rId264" Type="http://schemas.openxmlformats.org/officeDocument/2006/relationships/slideLayout" Target="../slideLayouts/slideLayout393.xml"/><Relationship Id="rId285" Type="http://schemas.openxmlformats.org/officeDocument/2006/relationships/slideLayout" Target="../slideLayouts/slideLayout414.xml"/><Relationship Id="rId450" Type="http://schemas.openxmlformats.org/officeDocument/2006/relationships/slideLayout" Target="../slideLayouts/slideLayout579.xml"/><Relationship Id="rId471" Type="http://schemas.openxmlformats.org/officeDocument/2006/relationships/slideLayout" Target="../slideLayouts/slideLayout600.xml"/><Relationship Id="rId506" Type="http://schemas.openxmlformats.org/officeDocument/2006/relationships/slideLayout" Target="../slideLayouts/slideLayout635.xml"/><Relationship Id="rId17" Type="http://schemas.openxmlformats.org/officeDocument/2006/relationships/slideLayout" Target="../slideLayouts/slideLayout146.xml"/><Relationship Id="rId38" Type="http://schemas.openxmlformats.org/officeDocument/2006/relationships/slideLayout" Target="../slideLayouts/slideLayout167.xml"/><Relationship Id="rId59" Type="http://schemas.openxmlformats.org/officeDocument/2006/relationships/slideLayout" Target="../slideLayouts/slideLayout188.xml"/><Relationship Id="rId103" Type="http://schemas.openxmlformats.org/officeDocument/2006/relationships/slideLayout" Target="../slideLayouts/slideLayout232.xml"/><Relationship Id="rId124" Type="http://schemas.openxmlformats.org/officeDocument/2006/relationships/slideLayout" Target="../slideLayouts/slideLayout253.xml"/><Relationship Id="rId310" Type="http://schemas.openxmlformats.org/officeDocument/2006/relationships/slideLayout" Target="../slideLayouts/slideLayout439.xml"/><Relationship Id="rId492" Type="http://schemas.openxmlformats.org/officeDocument/2006/relationships/slideLayout" Target="../slideLayouts/slideLayout621.xml"/><Relationship Id="rId527" Type="http://schemas.openxmlformats.org/officeDocument/2006/relationships/slideLayout" Target="../slideLayouts/slideLayout656.xml"/><Relationship Id="rId548" Type="http://schemas.openxmlformats.org/officeDocument/2006/relationships/slideLayout" Target="../slideLayouts/slideLayout677.xml"/><Relationship Id="rId70" Type="http://schemas.openxmlformats.org/officeDocument/2006/relationships/slideLayout" Target="../slideLayouts/slideLayout199.xml"/><Relationship Id="rId91" Type="http://schemas.openxmlformats.org/officeDocument/2006/relationships/slideLayout" Target="../slideLayouts/slideLayout220.xml"/><Relationship Id="rId145" Type="http://schemas.openxmlformats.org/officeDocument/2006/relationships/slideLayout" Target="../slideLayouts/slideLayout274.xml"/><Relationship Id="rId166" Type="http://schemas.openxmlformats.org/officeDocument/2006/relationships/slideLayout" Target="../slideLayouts/slideLayout295.xml"/><Relationship Id="rId187" Type="http://schemas.openxmlformats.org/officeDocument/2006/relationships/slideLayout" Target="../slideLayouts/slideLayout316.xml"/><Relationship Id="rId331" Type="http://schemas.openxmlformats.org/officeDocument/2006/relationships/slideLayout" Target="../slideLayouts/slideLayout460.xml"/><Relationship Id="rId352" Type="http://schemas.openxmlformats.org/officeDocument/2006/relationships/slideLayout" Target="../slideLayouts/slideLayout481.xml"/><Relationship Id="rId373" Type="http://schemas.openxmlformats.org/officeDocument/2006/relationships/slideLayout" Target="../slideLayouts/slideLayout502.xml"/><Relationship Id="rId394" Type="http://schemas.openxmlformats.org/officeDocument/2006/relationships/slideLayout" Target="../slideLayouts/slideLayout523.xml"/><Relationship Id="rId408" Type="http://schemas.openxmlformats.org/officeDocument/2006/relationships/slideLayout" Target="../slideLayouts/slideLayout537.xml"/><Relationship Id="rId429" Type="http://schemas.openxmlformats.org/officeDocument/2006/relationships/slideLayout" Target="../slideLayouts/slideLayout558.xml"/><Relationship Id="rId1" Type="http://schemas.openxmlformats.org/officeDocument/2006/relationships/slideLayout" Target="../slideLayouts/slideLayout130.xml"/><Relationship Id="rId212" Type="http://schemas.openxmlformats.org/officeDocument/2006/relationships/slideLayout" Target="../slideLayouts/slideLayout341.xml"/><Relationship Id="rId233" Type="http://schemas.openxmlformats.org/officeDocument/2006/relationships/slideLayout" Target="../slideLayouts/slideLayout362.xml"/><Relationship Id="rId254" Type="http://schemas.openxmlformats.org/officeDocument/2006/relationships/slideLayout" Target="../slideLayouts/slideLayout383.xml"/><Relationship Id="rId440" Type="http://schemas.openxmlformats.org/officeDocument/2006/relationships/slideLayout" Target="../slideLayouts/slideLayout569.xml"/><Relationship Id="rId28" Type="http://schemas.openxmlformats.org/officeDocument/2006/relationships/slideLayout" Target="../slideLayouts/slideLayout157.xml"/><Relationship Id="rId49" Type="http://schemas.openxmlformats.org/officeDocument/2006/relationships/slideLayout" Target="../slideLayouts/slideLayout178.xml"/><Relationship Id="rId114" Type="http://schemas.openxmlformats.org/officeDocument/2006/relationships/slideLayout" Target="../slideLayouts/slideLayout243.xml"/><Relationship Id="rId275" Type="http://schemas.openxmlformats.org/officeDocument/2006/relationships/slideLayout" Target="../slideLayouts/slideLayout404.xml"/><Relationship Id="rId296" Type="http://schemas.openxmlformats.org/officeDocument/2006/relationships/slideLayout" Target="../slideLayouts/slideLayout425.xml"/><Relationship Id="rId300" Type="http://schemas.openxmlformats.org/officeDocument/2006/relationships/slideLayout" Target="../slideLayouts/slideLayout429.xml"/><Relationship Id="rId461" Type="http://schemas.openxmlformats.org/officeDocument/2006/relationships/slideLayout" Target="../slideLayouts/slideLayout590.xml"/><Relationship Id="rId482" Type="http://schemas.openxmlformats.org/officeDocument/2006/relationships/slideLayout" Target="../slideLayouts/slideLayout611.xml"/><Relationship Id="rId517" Type="http://schemas.openxmlformats.org/officeDocument/2006/relationships/slideLayout" Target="../slideLayouts/slideLayout646.xml"/><Relationship Id="rId538" Type="http://schemas.openxmlformats.org/officeDocument/2006/relationships/slideLayout" Target="../slideLayouts/slideLayout667.xml"/><Relationship Id="rId60" Type="http://schemas.openxmlformats.org/officeDocument/2006/relationships/slideLayout" Target="../slideLayouts/slideLayout189.xml"/><Relationship Id="rId81" Type="http://schemas.openxmlformats.org/officeDocument/2006/relationships/slideLayout" Target="../slideLayouts/slideLayout210.xml"/><Relationship Id="rId135" Type="http://schemas.openxmlformats.org/officeDocument/2006/relationships/slideLayout" Target="../slideLayouts/slideLayout264.xml"/><Relationship Id="rId156" Type="http://schemas.openxmlformats.org/officeDocument/2006/relationships/slideLayout" Target="../slideLayouts/slideLayout285.xml"/><Relationship Id="rId177" Type="http://schemas.openxmlformats.org/officeDocument/2006/relationships/slideLayout" Target="../slideLayouts/slideLayout306.xml"/><Relationship Id="rId198" Type="http://schemas.openxmlformats.org/officeDocument/2006/relationships/slideLayout" Target="../slideLayouts/slideLayout327.xml"/><Relationship Id="rId321" Type="http://schemas.openxmlformats.org/officeDocument/2006/relationships/slideLayout" Target="../slideLayouts/slideLayout450.xml"/><Relationship Id="rId342" Type="http://schemas.openxmlformats.org/officeDocument/2006/relationships/slideLayout" Target="../slideLayouts/slideLayout471.xml"/><Relationship Id="rId363" Type="http://schemas.openxmlformats.org/officeDocument/2006/relationships/slideLayout" Target="../slideLayouts/slideLayout492.xml"/><Relationship Id="rId384" Type="http://schemas.openxmlformats.org/officeDocument/2006/relationships/slideLayout" Target="../slideLayouts/slideLayout513.xml"/><Relationship Id="rId419" Type="http://schemas.openxmlformats.org/officeDocument/2006/relationships/slideLayout" Target="../slideLayouts/slideLayout548.xml"/><Relationship Id="rId202" Type="http://schemas.openxmlformats.org/officeDocument/2006/relationships/slideLayout" Target="../slideLayouts/slideLayout331.xml"/><Relationship Id="rId223" Type="http://schemas.openxmlformats.org/officeDocument/2006/relationships/slideLayout" Target="../slideLayouts/slideLayout352.xml"/><Relationship Id="rId244" Type="http://schemas.openxmlformats.org/officeDocument/2006/relationships/slideLayout" Target="../slideLayouts/slideLayout373.xml"/><Relationship Id="rId430" Type="http://schemas.openxmlformats.org/officeDocument/2006/relationships/slideLayout" Target="../slideLayouts/slideLayout559.xml"/><Relationship Id="rId18" Type="http://schemas.openxmlformats.org/officeDocument/2006/relationships/slideLayout" Target="../slideLayouts/slideLayout147.xml"/><Relationship Id="rId39" Type="http://schemas.openxmlformats.org/officeDocument/2006/relationships/slideLayout" Target="../slideLayouts/slideLayout168.xml"/><Relationship Id="rId265" Type="http://schemas.openxmlformats.org/officeDocument/2006/relationships/slideLayout" Target="../slideLayouts/slideLayout394.xml"/><Relationship Id="rId286" Type="http://schemas.openxmlformats.org/officeDocument/2006/relationships/slideLayout" Target="../slideLayouts/slideLayout415.xml"/><Relationship Id="rId451" Type="http://schemas.openxmlformats.org/officeDocument/2006/relationships/slideLayout" Target="../slideLayouts/slideLayout580.xml"/><Relationship Id="rId472" Type="http://schemas.openxmlformats.org/officeDocument/2006/relationships/slideLayout" Target="../slideLayouts/slideLayout601.xml"/><Relationship Id="rId493" Type="http://schemas.openxmlformats.org/officeDocument/2006/relationships/slideLayout" Target="../slideLayouts/slideLayout622.xml"/><Relationship Id="rId507" Type="http://schemas.openxmlformats.org/officeDocument/2006/relationships/slideLayout" Target="../slideLayouts/slideLayout636.xml"/><Relationship Id="rId528" Type="http://schemas.openxmlformats.org/officeDocument/2006/relationships/slideLayout" Target="../slideLayouts/slideLayout657.xml"/><Relationship Id="rId549" Type="http://schemas.openxmlformats.org/officeDocument/2006/relationships/theme" Target="../theme/theme9.xml"/><Relationship Id="rId50" Type="http://schemas.openxmlformats.org/officeDocument/2006/relationships/slideLayout" Target="../slideLayouts/slideLayout179.xml"/><Relationship Id="rId104" Type="http://schemas.openxmlformats.org/officeDocument/2006/relationships/slideLayout" Target="../slideLayouts/slideLayout233.xml"/><Relationship Id="rId125" Type="http://schemas.openxmlformats.org/officeDocument/2006/relationships/slideLayout" Target="../slideLayouts/slideLayout254.xml"/><Relationship Id="rId146" Type="http://schemas.openxmlformats.org/officeDocument/2006/relationships/slideLayout" Target="../slideLayouts/slideLayout275.xml"/><Relationship Id="rId167" Type="http://schemas.openxmlformats.org/officeDocument/2006/relationships/slideLayout" Target="../slideLayouts/slideLayout296.xml"/><Relationship Id="rId188" Type="http://schemas.openxmlformats.org/officeDocument/2006/relationships/slideLayout" Target="../slideLayouts/slideLayout317.xml"/><Relationship Id="rId311" Type="http://schemas.openxmlformats.org/officeDocument/2006/relationships/slideLayout" Target="../slideLayouts/slideLayout440.xml"/><Relationship Id="rId332" Type="http://schemas.openxmlformats.org/officeDocument/2006/relationships/slideLayout" Target="../slideLayouts/slideLayout461.xml"/><Relationship Id="rId353" Type="http://schemas.openxmlformats.org/officeDocument/2006/relationships/slideLayout" Target="../slideLayouts/slideLayout482.xml"/><Relationship Id="rId374" Type="http://schemas.openxmlformats.org/officeDocument/2006/relationships/slideLayout" Target="../slideLayouts/slideLayout503.xml"/><Relationship Id="rId395" Type="http://schemas.openxmlformats.org/officeDocument/2006/relationships/slideLayout" Target="../slideLayouts/slideLayout524.xml"/><Relationship Id="rId409" Type="http://schemas.openxmlformats.org/officeDocument/2006/relationships/slideLayout" Target="../slideLayouts/slideLayout538.xml"/><Relationship Id="rId71" Type="http://schemas.openxmlformats.org/officeDocument/2006/relationships/slideLayout" Target="../slideLayouts/slideLayout200.xml"/><Relationship Id="rId92" Type="http://schemas.openxmlformats.org/officeDocument/2006/relationships/slideLayout" Target="../slideLayouts/slideLayout221.xml"/><Relationship Id="rId213" Type="http://schemas.openxmlformats.org/officeDocument/2006/relationships/slideLayout" Target="../slideLayouts/slideLayout342.xml"/><Relationship Id="rId234" Type="http://schemas.openxmlformats.org/officeDocument/2006/relationships/slideLayout" Target="../slideLayouts/slideLayout363.xml"/><Relationship Id="rId420" Type="http://schemas.openxmlformats.org/officeDocument/2006/relationships/slideLayout" Target="../slideLayouts/slideLayout549.xml"/><Relationship Id="rId2" Type="http://schemas.openxmlformats.org/officeDocument/2006/relationships/slideLayout" Target="../slideLayouts/slideLayout131.xml"/><Relationship Id="rId29" Type="http://schemas.openxmlformats.org/officeDocument/2006/relationships/slideLayout" Target="../slideLayouts/slideLayout158.xml"/><Relationship Id="rId255" Type="http://schemas.openxmlformats.org/officeDocument/2006/relationships/slideLayout" Target="../slideLayouts/slideLayout384.xml"/><Relationship Id="rId276" Type="http://schemas.openxmlformats.org/officeDocument/2006/relationships/slideLayout" Target="../slideLayouts/slideLayout405.xml"/><Relationship Id="rId297" Type="http://schemas.openxmlformats.org/officeDocument/2006/relationships/slideLayout" Target="../slideLayouts/slideLayout426.xml"/><Relationship Id="rId441" Type="http://schemas.openxmlformats.org/officeDocument/2006/relationships/slideLayout" Target="../slideLayouts/slideLayout570.xml"/><Relationship Id="rId462" Type="http://schemas.openxmlformats.org/officeDocument/2006/relationships/slideLayout" Target="../slideLayouts/slideLayout591.xml"/><Relationship Id="rId483" Type="http://schemas.openxmlformats.org/officeDocument/2006/relationships/slideLayout" Target="../slideLayouts/slideLayout612.xml"/><Relationship Id="rId518" Type="http://schemas.openxmlformats.org/officeDocument/2006/relationships/slideLayout" Target="../slideLayouts/slideLayout647.xml"/><Relationship Id="rId539" Type="http://schemas.openxmlformats.org/officeDocument/2006/relationships/slideLayout" Target="../slideLayouts/slideLayout668.xml"/><Relationship Id="rId40" Type="http://schemas.openxmlformats.org/officeDocument/2006/relationships/slideLayout" Target="../slideLayouts/slideLayout169.xml"/><Relationship Id="rId115" Type="http://schemas.openxmlformats.org/officeDocument/2006/relationships/slideLayout" Target="../slideLayouts/slideLayout244.xml"/><Relationship Id="rId136" Type="http://schemas.openxmlformats.org/officeDocument/2006/relationships/slideLayout" Target="../slideLayouts/slideLayout265.xml"/><Relationship Id="rId157" Type="http://schemas.openxmlformats.org/officeDocument/2006/relationships/slideLayout" Target="../slideLayouts/slideLayout286.xml"/><Relationship Id="rId178" Type="http://schemas.openxmlformats.org/officeDocument/2006/relationships/slideLayout" Target="../slideLayouts/slideLayout307.xml"/><Relationship Id="rId301" Type="http://schemas.openxmlformats.org/officeDocument/2006/relationships/slideLayout" Target="../slideLayouts/slideLayout430.xml"/><Relationship Id="rId322" Type="http://schemas.openxmlformats.org/officeDocument/2006/relationships/slideLayout" Target="../slideLayouts/slideLayout451.xml"/><Relationship Id="rId343" Type="http://schemas.openxmlformats.org/officeDocument/2006/relationships/slideLayout" Target="../slideLayouts/slideLayout472.xml"/><Relationship Id="rId364" Type="http://schemas.openxmlformats.org/officeDocument/2006/relationships/slideLayout" Target="../slideLayouts/slideLayout493.xml"/><Relationship Id="rId61" Type="http://schemas.openxmlformats.org/officeDocument/2006/relationships/slideLayout" Target="../slideLayouts/slideLayout190.xml"/><Relationship Id="rId82" Type="http://schemas.openxmlformats.org/officeDocument/2006/relationships/slideLayout" Target="../slideLayouts/slideLayout211.xml"/><Relationship Id="rId199" Type="http://schemas.openxmlformats.org/officeDocument/2006/relationships/slideLayout" Target="../slideLayouts/slideLayout328.xml"/><Relationship Id="rId203" Type="http://schemas.openxmlformats.org/officeDocument/2006/relationships/slideLayout" Target="../slideLayouts/slideLayout332.xml"/><Relationship Id="rId385" Type="http://schemas.openxmlformats.org/officeDocument/2006/relationships/slideLayout" Target="../slideLayouts/slideLayout514.xml"/><Relationship Id="rId19" Type="http://schemas.openxmlformats.org/officeDocument/2006/relationships/slideLayout" Target="../slideLayouts/slideLayout148.xml"/><Relationship Id="rId224" Type="http://schemas.openxmlformats.org/officeDocument/2006/relationships/slideLayout" Target="../slideLayouts/slideLayout353.xml"/><Relationship Id="rId245" Type="http://schemas.openxmlformats.org/officeDocument/2006/relationships/slideLayout" Target="../slideLayouts/slideLayout374.xml"/><Relationship Id="rId266" Type="http://schemas.openxmlformats.org/officeDocument/2006/relationships/slideLayout" Target="../slideLayouts/slideLayout395.xml"/><Relationship Id="rId287" Type="http://schemas.openxmlformats.org/officeDocument/2006/relationships/slideLayout" Target="../slideLayouts/slideLayout416.xml"/><Relationship Id="rId410" Type="http://schemas.openxmlformats.org/officeDocument/2006/relationships/slideLayout" Target="../slideLayouts/slideLayout539.xml"/><Relationship Id="rId431" Type="http://schemas.openxmlformats.org/officeDocument/2006/relationships/slideLayout" Target="../slideLayouts/slideLayout560.xml"/><Relationship Id="rId452" Type="http://schemas.openxmlformats.org/officeDocument/2006/relationships/slideLayout" Target="../slideLayouts/slideLayout581.xml"/><Relationship Id="rId473" Type="http://schemas.openxmlformats.org/officeDocument/2006/relationships/slideLayout" Target="../slideLayouts/slideLayout602.xml"/><Relationship Id="rId494" Type="http://schemas.openxmlformats.org/officeDocument/2006/relationships/slideLayout" Target="../slideLayouts/slideLayout623.xml"/><Relationship Id="rId508" Type="http://schemas.openxmlformats.org/officeDocument/2006/relationships/slideLayout" Target="../slideLayouts/slideLayout637.xml"/><Relationship Id="rId529" Type="http://schemas.openxmlformats.org/officeDocument/2006/relationships/slideLayout" Target="../slideLayouts/slideLayout658.xml"/><Relationship Id="rId30" Type="http://schemas.openxmlformats.org/officeDocument/2006/relationships/slideLayout" Target="../slideLayouts/slideLayout159.xml"/><Relationship Id="rId105" Type="http://schemas.openxmlformats.org/officeDocument/2006/relationships/slideLayout" Target="../slideLayouts/slideLayout234.xml"/><Relationship Id="rId126" Type="http://schemas.openxmlformats.org/officeDocument/2006/relationships/slideLayout" Target="../slideLayouts/slideLayout255.xml"/><Relationship Id="rId147" Type="http://schemas.openxmlformats.org/officeDocument/2006/relationships/slideLayout" Target="../slideLayouts/slideLayout276.xml"/><Relationship Id="rId168" Type="http://schemas.openxmlformats.org/officeDocument/2006/relationships/slideLayout" Target="../slideLayouts/slideLayout297.xml"/><Relationship Id="rId312" Type="http://schemas.openxmlformats.org/officeDocument/2006/relationships/slideLayout" Target="../slideLayouts/slideLayout441.xml"/><Relationship Id="rId333" Type="http://schemas.openxmlformats.org/officeDocument/2006/relationships/slideLayout" Target="../slideLayouts/slideLayout462.xml"/><Relationship Id="rId354" Type="http://schemas.openxmlformats.org/officeDocument/2006/relationships/slideLayout" Target="../slideLayouts/slideLayout483.xml"/><Relationship Id="rId540" Type="http://schemas.openxmlformats.org/officeDocument/2006/relationships/slideLayout" Target="../slideLayouts/slideLayout669.xml"/><Relationship Id="rId51" Type="http://schemas.openxmlformats.org/officeDocument/2006/relationships/slideLayout" Target="../slideLayouts/slideLayout180.xml"/><Relationship Id="rId72" Type="http://schemas.openxmlformats.org/officeDocument/2006/relationships/slideLayout" Target="../slideLayouts/slideLayout201.xml"/><Relationship Id="rId93" Type="http://schemas.openxmlformats.org/officeDocument/2006/relationships/slideLayout" Target="../slideLayouts/slideLayout222.xml"/><Relationship Id="rId189" Type="http://schemas.openxmlformats.org/officeDocument/2006/relationships/slideLayout" Target="../slideLayouts/slideLayout318.xml"/><Relationship Id="rId375" Type="http://schemas.openxmlformats.org/officeDocument/2006/relationships/slideLayout" Target="../slideLayouts/slideLayout504.xml"/><Relationship Id="rId396" Type="http://schemas.openxmlformats.org/officeDocument/2006/relationships/slideLayout" Target="../slideLayouts/slideLayout525.xml"/><Relationship Id="rId3" Type="http://schemas.openxmlformats.org/officeDocument/2006/relationships/slideLayout" Target="../slideLayouts/slideLayout132.xml"/><Relationship Id="rId214" Type="http://schemas.openxmlformats.org/officeDocument/2006/relationships/slideLayout" Target="../slideLayouts/slideLayout343.xml"/><Relationship Id="rId235" Type="http://schemas.openxmlformats.org/officeDocument/2006/relationships/slideLayout" Target="../slideLayouts/slideLayout364.xml"/><Relationship Id="rId256" Type="http://schemas.openxmlformats.org/officeDocument/2006/relationships/slideLayout" Target="../slideLayouts/slideLayout385.xml"/><Relationship Id="rId277" Type="http://schemas.openxmlformats.org/officeDocument/2006/relationships/slideLayout" Target="../slideLayouts/slideLayout406.xml"/><Relationship Id="rId298" Type="http://schemas.openxmlformats.org/officeDocument/2006/relationships/slideLayout" Target="../slideLayouts/slideLayout427.xml"/><Relationship Id="rId400" Type="http://schemas.openxmlformats.org/officeDocument/2006/relationships/slideLayout" Target="../slideLayouts/slideLayout529.xml"/><Relationship Id="rId421" Type="http://schemas.openxmlformats.org/officeDocument/2006/relationships/slideLayout" Target="../slideLayouts/slideLayout550.xml"/><Relationship Id="rId442" Type="http://schemas.openxmlformats.org/officeDocument/2006/relationships/slideLayout" Target="../slideLayouts/slideLayout571.xml"/><Relationship Id="rId463" Type="http://schemas.openxmlformats.org/officeDocument/2006/relationships/slideLayout" Target="../slideLayouts/slideLayout592.xml"/><Relationship Id="rId484" Type="http://schemas.openxmlformats.org/officeDocument/2006/relationships/slideLayout" Target="../slideLayouts/slideLayout613.xml"/><Relationship Id="rId519" Type="http://schemas.openxmlformats.org/officeDocument/2006/relationships/slideLayout" Target="../slideLayouts/slideLayout648.xml"/><Relationship Id="rId116" Type="http://schemas.openxmlformats.org/officeDocument/2006/relationships/slideLayout" Target="../slideLayouts/slideLayout245.xml"/><Relationship Id="rId137" Type="http://schemas.openxmlformats.org/officeDocument/2006/relationships/slideLayout" Target="../slideLayouts/slideLayout266.xml"/><Relationship Id="rId158" Type="http://schemas.openxmlformats.org/officeDocument/2006/relationships/slideLayout" Target="../slideLayouts/slideLayout287.xml"/><Relationship Id="rId302" Type="http://schemas.openxmlformats.org/officeDocument/2006/relationships/slideLayout" Target="../slideLayouts/slideLayout431.xml"/><Relationship Id="rId323" Type="http://schemas.openxmlformats.org/officeDocument/2006/relationships/slideLayout" Target="../slideLayouts/slideLayout452.xml"/><Relationship Id="rId344" Type="http://schemas.openxmlformats.org/officeDocument/2006/relationships/slideLayout" Target="../slideLayouts/slideLayout473.xml"/><Relationship Id="rId530" Type="http://schemas.openxmlformats.org/officeDocument/2006/relationships/slideLayout" Target="../slideLayouts/slideLayout659.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62" Type="http://schemas.openxmlformats.org/officeDocument/2006/relationships/slideLayout" Target="../slideLayouts/slideLayout191.xml"/><Relationship Id="rId83" Type="http://schemas.openxmlformats.org/officeDocument/2006/relationships/slideLayout" Target="../slideLayouts/slideLayout212.xml"/><Relationship Id="rId179" Type="http://schemas.openxmlformats.org/officeDocument/2006/relationships/slideLayout" Target="../slideLayouts/slideLayout308.xml"/><Relationship Id="rId365" Type="http://schemas.openxmlformats.org/officeDocument/2006/relationships/slideLayout" Target="../slideLayouts/slideLayout494.xml"/><Relationship Id="rId386" Type="http://schemas.openxmlformats.org/officeDocument/2006/relationships/slideLayout" Target="../slideLayouts/slideLayout515.xml"/><Relationship Id="rId190" Type="http://schemas.openxmlformats.org/officeDocument/2006/relationships/slideLayout" Target="../slideLayouts/slideLayout319.xml"/><Relationship Id="rId204" Type="http://schemas.openxmlformats.org/officeDocument/2006/relationships/slideLayout" Target="../slideLayouts/slideLayout333.xml"/><Relationship Id="rId225" Type="http://schemas.openxmlformats.org/officeDocument/2006/relationships/slideLayout" Target="../slideLayouts/slideLayout354.xml"/><Relationship Id="rId246" Type="http://schemas.openxmlformats.org/officeDocument/2006/relationships/slideLayout" Target="../slideLayouts/slideLayout375.xml"/><Relationship Id="rId267" Type="http://schemas.openxmlformats.org/officeDocument/2006/relationships/slideLayout" Target="../slideLayouts/slideLayout396.xml"/><Relationship Id="rId288" Type="http://schemas.openxmlformats.org/officeDocument/2006/relationships/slideLayout" Target="../slideLayouts/slideLayout417.xml"/><Relationship Id="rId411" Type="http://schemas.openxmlformats.org/officeDocument/2006/relationships/slideLayout" Target="../slideLayouts/slideLayout540.xml"/><Relationship Id="rId432" Type="http://schemas.openxmlformats.org/officeDocument/2006/relationships/slideLayout" Target="../slideLayouts/slideLayout561.xml"/><Relationship Id="rId453" Type="http://schemas.openxmlformats.org/officeDocument/2006/relationships/slideLayout" Target="../slideLayouts/slideLayout582.xml"/><Relationship Id="rId474" Type="http://schemas.openxmlformats.org/officeDocument/2006/relationships/slideLayout" Target="../slideLayouts/slideLayout603.xml"/><Relationship Id="rId509" Type="http://schemas.openxmlformats.org/officeDocument/2006/relationships/slideLayout" Target="../slideLayouts/slideLayout638.xml"/><Relationship Id="rId106" Type="http://schemas.openxmlformats.org/officeDocument/2006/relationships/slideLayout" Target="../slideLayouts/slideLayout235.xml"/><Relationship Id="rId127" Type="http://schemas.openxmlformats.org/officeDocument/2006/relationships/slideLayout" Target="../slideLayouts/slideLayout256.xml"/><Relationship Id="rId313" Type="http://schemas.openxmlformats.org/officeDocument/2006/relationships/slideLayout" Target="../slideLayouts/slideLayout442.xml"/><Relationship Id="rId495" Type="http://schemas.openxmlformats.org/officeDocument/2006/relationships/slideLayout" Target="../slideLayouts/slideLayout624.xml"/><Relationship Id="rId10" Type="http://schemas.openxmlformats.org/officeDocument/2006/relationships/slideLayout" Target="../slideLayouts/slideLayout139.xml"/><Relationship Id="rId31" Type="http://schemas.openxmlformats.org/officeDocument/2006/relationships/slideLayout" Target="../slideLayouts/slideLayout160.xml"/><Relationship Id="rId52" Type="http://schemas.openxmlformats.org/officeDocument/2006/relationships/slideLayout" Target="../slideLayouts/slideLayout181.xml"/><Relationship Id="rId73" Type="http://schemas.openxmlformats.org/officeDocument/2006/relationships/slideLayout" Target="../slideLayouts/slideLayout202.xml"/><Relationship Id="rId94" Type="http://schemas.openxmlformats.org/officeDocument/2006/relationships/slideLayout" Target="../slideLayouts/slideLayout223.xml"/><Relationship Id="rId148" Type="http://schemas.openxmlformats.org/officeDocument/2006/relationships/slideLayout" Target="../slideLayouts/slideLayout277.xml"/><Relationship Id="rId169" Type="http://schemas.openxmlformats.org/officeDocument/2006/relationships/slideLayout" Target="../slideLayouts/slideLayout298.xml"/><Relationship Id="rId334" Type="http://schemas.openxmlformats.org/officeDocument/2006/relationships/slideLayout" Target="../slideLayouts/slideLayout463.xml"/><Relationship Id="rId355" Type="http://schemas.openxmlformats.org/officeDocument/2006/relationships/slideLayout" Target="../slideLayouts/slideLayout484.xml"/><Relationship Id="rId376" Type="http://schemas.openxmlformats.org/officeDocument/2006/relationships/slideLayout" Target="../slideLayouts/slideLayout505.xml"/><Relationship Id="rId397" Type="http://schemas.openxmlformats.org/officeDocument/2006/relationships/slideLayout" Target="../slideLayouts/slideLayout526.xml"/><Relationship Id="rId520" Type="http://schemas.openxmlformats.org/officeDocument/2006/relationships/slideLayout" Target="../slideLayouts/slideLayout649.xml"/><Relationship Id="rId541" Type="http://schemas.openxmlformats.org/officeDocument/2006/relationships/slideLayout" Target="../slideLayouts/slideLayout670.xml"/><Relationship Id="rId4" Type="http://schemas.openxmlformats.org/officeDocument/2006/relationships/slideLayout" Target="../slideLayouts/slideLayout133.xml"/><Relationship Id="rId180" Type="http://schemas.openxmlformats.org/officeDocument/2006/relationships/slideLayout" Target="../slideLayouts/slideLayout309.xml"/><Relationship Id="rId215" Type="http://schemas.openxmlformats.org/officeDocument/2006/relationships/slideLayout" Target="../slideLayouts/slideLayout344.xml"/><Relationship Id="rId236" Type="http://schemas.openxmlformats.org/officeDocument/2006/relationships/slideLayout" Target="../slideLayouts/slideLayout365.xml"/><Relationship Id="rId257" Type="http://schemas.openxmlformats.org/officeDocument/2006/relationships/slideLayout" Target="../slideLayouts/slideLayout386.xml"/><Relationship Id="rId278" Type="http://schemas.openxmlformats.org/officeDocument/2006/relationships/slideLayout" Target="../slideLayouts/slideLayout407.xml"/><Relationship Id="rId401" Type="http://schemas.openxmlformats.org/officeDocument/2006/relationships/slideLayout" Target="../slideLayouts/slideLayout530.xml"/><Relationship Id="rId422" Type="http://schemas.openxmlformats.org/officeDocument/2006/relationships/slideLayout" Target="../slideLayouts/slideLayout551.xml"/><Relationship Id="rId443" Type="http://schemas.openxmlformats.org/officeDocument/2006/relationships/slideLayout" Target="../slideLayouts/slideLayout572.xml"/><Relationship Id="rId464" Type="http://schemas.openxmlformats.org/officeDocument/2006/relationships/slideLayout" Target="../slideLayouts/slideLayout593.xml"/><Relationship Id="rId303" Type="http://schemas.openxmlformats.org/officeDocument/2006/relationships/slideLayout" Target="../slideLayouts/slideLayout432.xml"/><Relationship Id="rId485" Type="http://schemas.openxmlformats.org/officeDocument/2006/relationships/slideLayout" Target="../slideLayouts/slideLayout614.xml"/><Relationship Id="rId42" Type="http://schemas.openxmlformats.org/officeDocument/2006/relationships/slideLayout" Target="../slideLayouts/slideLayout171.xml"/><Relationship Id="rId84" Type="http://schemas.openxmlformats.org/officeDocument/2006/relationships/slideLayout" Target="../slideLayouts/slideLayout213.xml"/><Relationship Id="rId138" Type="http://schemas.openxmlformats.org/officeDocument/2006/relationships/slideLayout" Target="../slideLayouts/slideLayout267.xml"/><Relationship Id="rId345" Type="http://schemas.openxmlformats.org/officeDocument/2006/relationships/slideLayout" Target="../slideLayouts/slideLayout474.xml"/><Relationship Id="rId387" Type="http://schemas.openxmlformats.org/officeDocument/2006/relationships/slideLayout" Target="../slideLayouts/slideLayout516.xml"/><Relationship Id="rId510" Type="http://schemas.openxmlformats.org/officeDocument/2006/relationships/slideLayout" Target="../slideLayouts/slideLayout639.xml"/><Relationship Id="rId191" Type="http://schemas.openxmlformats.org/officeDocument/2006/relationships/slideLayout" Target="../slideLayouts/slideLayout320.xml"/><Relationship Id="rId205" Type="http://schemas.openxmlformats.org/officeDocument/2006/relationships/slideLayout" Target="../slideLayouts/slideLayout334.xml"/><Relationship Id="rId247" Type="http://schemas.openxmlformats.org/officeDocument/2006/relationships/slideLayout" Target="../slideLayouts/slideLayout376.xml"/><Relationship Id="rId412" Type="http://schemas.openxmlformats.org/officeDocument/2006/relationships/slideLayout" Target="../slideLayouts/slideLayout541.xml"/><Relationship Id="rId107" Type="http://schemas.openxmlformats.org/officeDocument/2006/relationships/slideLayout" Target="../slideLayouts/slideLayout236.xml"/><Relationship Id="rId289" Type="http://schemas.openxmlformats.org/officeDocument/2006/relationships/slideLayout" Target="../slideLayouts/slideLayout418.xml"/><Relationship Id="rId454" Type="http://schemas.openxmlformats.org/officeDocument/2006/relationships/slideLayout" Target="../slideLayouts/slideLayout583.xml"/><Relationship Id="rId496" Type="http://schemas.openxmlformats.org/officeDocument/2006/relationships/slideLayout" Target="../slideLayouts/slideLayout625.xml"/><Relationship Id="rId11" Type="http://schemas.openxmlformats.org/officeDocument/2006/relationships/slideLayout" Target="../slideLayouts/slideLayout140.xml"/><Relationship Id="rId53" Type="http://schemas.openxmlformats.org/officeDocument/2006/relationships/slideLayout" Target="../slideLayouts/slideLayout182.xml"/><Relationship Id="rId149" Type="http://schemas.openxmlformats.org/officeDocument/2006/relationships/slideLayout" Target="../slideLayouts/slideLayout278.xml"/><Relationship Id="rId314" Type="http://schemas.openxmlformats.org/officeDocument/2006/relationships/slideLayout" Target="../slideLayouts/slideLayout443.xml"/><Relationship Id="rId356" Type="http://schemas.openxmlformats.org/officeDocument/2006/relationships/slideLayout" Target="../slideLayouts/slideLayout485.xml"/><Relationship Id="rId398" Type="http://schemas.openxmlformats.org/officeDocument/2006/relationships/slideLayout" Target="../slideLayouts/slideLayout527.xml"/><Relationship Id="rId521" Type="http://schemas.openxmlformats.org/officeDocument/2006/relationships/slideLayout" Target="../slideLayouts/slideLayout650.xml"/><Relationship Id="rId95" Type="http://schemas.openxmlformats.org/officeDocument/2006/relationships/slideLayout" Target="../slideLayouts/slideLayout224.xml"/><Relationship Id="rId160" Type="http://schemas.openxmlformats.org/officeDocument/2006/relationships/slideLayout" Target="../slideLayouts/slideLayout289.xml"/><Relationship Id="rId216" Type="http://schemas.openxmlformats.org/officeDocument/2006/relationships/slideLayout" Target="../slideLayouts/slideLayout345.xml"/><Relationship Id="rId423" Type="http://schemas.openxmlformats.org/officeDocument/2006/relationships/slideLayout" Target="../slideLayouts/slideLayout552.xml"/><Relationship Id="rId258" Type="http://schemas.openxmlformats.org/officeDocument/2006/relationships/slideLayout" Target="../slideLayouts/slideLayout387.xml"/><Relationship Id="rId465" Type="http://schemas.openxmlformats.org/officeDocument/2006/relationships/slideLayout" Target="../slideLayouts/slideLayout594.xml"/><Relationship Id="rId22" Type="http://schemas.openxmlformats.org/officeDocument/2006/relationships/slideLayout" Target="../slideLayouts/slideLayout151.xml"/><Relationship Id="rId64" Type="http://schemas.openxmlformats.org/officeDocument/2006/relationships/slideLayout" Target="../slideLayouts/slideLayout193.xml"/><Relationship Id="rId118" Type="http://schemas.openxmlformats.org/officeDocument/2006/relationships/slideLayout" Target="../slideLayouts/slideLayout247.xml"/><Relationship Id="rId325" Type="http://schemas.openxmlformats.org/officeDocument/2006/relationships/slideLayout" Target="../slideLayouts/slideLayout454.xml"/><Relationship Id="rId367" Type="http://schemas.openxmlformats.org/officeDocument/2006/relationships/slideLayout" Target="../slideLayouts/slideLayout496.xml"/><Relationship Id="rId532" Type="http://schemas.openxmlformats.org/officeDocument/2006/relationships/slideLayout" Target="../slideLayouts/slideLayout661.xml"/><Relationship Id="rId171" Type="http://schemas.openxmlformats.org/officeDocument/2006/relationships/slideLayout" Target="../slideLayouts/slideLayout300.xml"/><Relationship Id="rId227" Type="http://schemas.openxmlformats.org/officeDocument/2006/relationships/slideLayout" Target="../slideLayouts/slideLayout356.xml"/><Relationship Id="rId269" Type="http://schemas.openxmlformats.org/officeDocument/2006/relationships/slideLayout" Target="../slideLayouts/slideLayout398.xml"/><Relationship Id="rId434" Type="http://schemas.openxmlformats.org/officeDocument/2006/relationships/slideLayout" Target="../slideLayouts/slideLayout563.xml"/><Relationship Id="rId476" Type="http://schemas.openxmlformats.org/officeDocument/2006/relationships/slideLayout" Target="../slideLayouts/slideLayout605.xml"/><Relationship Id="rId33" Type="http://schemas.openxmlformats.org/officeDocument/2006/relationships/slideLayout" Target="../slideLayouts/slideLayout162.xml"/><Relationship Id="rId129" Type="http://schemas.openxmlformats.org/officeDocument/2006/relationships/slideLayout" Target="../slideLayouts/slideLayout258.xml"/><Relationship Id="rId280" Type="http://schemas.openxmlformats.org/officeDocument/2006/relationships/slideLayout" Target="../slideLayouts/slideLayout409.xml"/><Relationship Id="rId336" Type="http://schemas.openxmlformats.org/officeDocument/2006/relationships/slideLayout" Target="../slideLayouts/slideLayout465.xml"/><Relationship Id="rId501" Type="http://schemas.openxmlformats.org/officeDocument/2006/relationships/slideLayout" Target="../slideLayouts/slideLayout630.xml"/><Relationship Id="rId543" Type="http://schemas.openxmlformats.org/officeDocument/2006/relationships/slideLayout" Target="../slideLayouts/slideLayout672.xml"/><Relationship Id="rId75" Type="http://schemas.openxmlformats.org/officeDocument/2006/relationships/slideLayout" Target="../slideLayouts/slideLayout204.xml"/><Relationship Id="rId140" Type="http://schemas.openxmlformats.org/officeDocument/2006/relationships/slideLayout" Target="../slideLayouts/slideLayout269.xml"/><Relationship Id="rId182" Type="http://schemas.openxmlformats.org/officeDocument/2006/relationships/slideLayout" Target="../slideLayouts/slideLayout311.xml"/><Relationship Id="rId378" Type="http://schemas.openxmlformats.org/officeDocument/2006/relationships/slideLayout" Target="../slideLayouts/slideLayout507.xml"/><Relationship Id="rId403" Type="http://schemas.openxmlformats.org/officeDocument/2006/relationships/slideLayout" Target="../slideLayouts/slideLayout532.xml"/><Relationship Id="rId6" Type="http://schemas.openxmlformats.org/officeDocument/2006/relationships/slideLayout" Target="../slideLayouts/slideLayout135.xml"/><Relationship Id="rId238" Type="http://schemas.openxmlformats.org/officeDocument/2006/relationships/slideLayout" Target="../slideLayouts/slideLayout367.xml"/><Relationship Id="rId445" Type="http://schemas.openxmlformats.org/officeDocument/2006/relationships/slideLayout" Target="../slideLayouts/slideLayout574.xml"/><Relationship Id="rId487" Type="http://schemas.openxmlformats.org/officeDocument/2006/relationships/slideLayout" Target="../slideLayouts/slideLayout616.xml"/><Relationship Id="rId291" Type="http://schemas.openxmlformats.org/officeDocument/2006/relationships/slideLayout" Target="../slideLayouts/slideLayout420.xml"/><Relationship Id="rId305" Type="http://schemas.openxmlformats.org/officeDocument/2006/relationships/slideLayout" Target="../slideLayouts/slideLayout434.xml"/><Relationship Id="rId347" Type="http://schemas.openxmlformats.org/officeDocument/2006/relationships/slideLayout" Target="../slideLayouts/slideLayout476.xml"/><Relationship Id="rId512" Type="http://schemas.openxmlformats.org/officeDocument/2006/relationships/slideLayout" Target="../slideLayouts/slideLayout641.xml"/><Relationship Id="rId44" Type="http://schemas.openxmlformats.org/officeDocument/2006/relationships/slideLayout" Target="../slideLayouts/slideLayout173.xml"/><Relationship Id="rId86" Type="http://schemas.openxmlformats.org/officeDocument/2006/relationships/slideLayout" Target="../slideLayouts/slideLayout215.xml"/><Relationship Id="rId151" Type="http://schemas.openxmlformats.org/officeDocument/2006/relationships/slideLayout" Target="../slideLayouts/slideLayout280.xml"/><Relationship Id="rId389" Type="http://schemas.openxmlformats.org/officeDocument/2006/relationships/slideLayout" Target="../slideLayouts/slideLayout518.xml"/><Relationship Id="rId193" Type="http://schemas.openxmlformats.org/officeDocument/2006/relationships/slideLayout" Target="../slideLayouts/slideLayout322.xml"/><Relationship Id="rId207" Type="http://schemas.openxmlformats.org/officeDocument/2006/relationships/slideLayout" Target="../slideLayouts/slideLayout336.xml"/><Relationship Id="rId249" Type="http://schemas.openxmlformats.org/officeDocument/2006/relationships/slideLayout" Target="../slideLayouts/slideLayout378.xml"/><Relationship Id="rId414" Type="http://schemas.openxmlformats.org/officeDocument/2006/relationships/slideLayout" Target="../slideLayouts/slideLayout543.xml"/><Relationship Id="rId456" Type="http://schemas.openxmlformats.org/officeDocument/2006/relationships/slideLayout" Target="../slideLayouts/slideLayout585.xml"/><Relationship Id="rId498" Type="http://schemas.openxmlformats.org/officeDocument/2006/relationships/slideLayout" Target="../slideLayouts/slideLayout627.xml"/><Relationship Id="rId13" Type="http://schemas.openxmlformats.org/officeDocument/2006/relationships/slideLayout" Target="../slideLayouts/slideLayout142.xml"/><Relationship Id="rId109" Type="http://schemas.openxmlformats.org/officeDocument/2006/relationships/slideLayout" Target="../slideLayouts/slideLayout238.xml"/><Relationship Id="rId260" Type="http://schemas.openxmlformats.org/officeDocument/2006/relationships/slideLayout" Target="../slideLayouts/slideLayout389.xml"/><Relationship Id="rId316" Type="http://schemas.openxmlformats.org/officeDocument/2006/relationships/slideLayout" Target="../slideLayouts/slideLayout445.xml"/><Relationship Id="rId523" Type="http://schemas.openxmlformats.org/officeDocument/2006/relationships/slideLayout" Target="../slideLayouts/slideLayout652.xml"/><Relationship Id="rId55" Type="http://schemas.openxmlformats.org/officeDocument/2006/relationships/slideLayout" Target="../slideLayouts/slideLayout184.xml"/><Relationship Id="rId97" Type="http://schemas.openxmlformats.org/officeDocument/2006/relationships/slideLayout" Target="../slideLayouts/slideLayout226.xml"/><Relationship Id="rId120" Type="http://schemas.openxmlformats.org/officeDocument/2006/relationships/slideLayout" Target="../slideLayouts/slideLayout249.xml"/><Relationship Id="rId358" Type="http://schemas.openxmlformats.org/officeDocument/2006/relationships/slideLayout" Target="../slideLayouts/slideLayout487.xml"/><Relationship Id="rId162" Type="http://schemas.openxmlformats.org/officeDocument/2006/relationships/slideLayout" Target="../slideLayouts/slideLayout291.xml"/><Relationship Id="rId218" Type="http://schemas.openxmlformats.org/officeDocument/2006/relationships/slideLayout" Target="../slideLayouts/slideLayout347.xml"/><Relationship Id="rId425" Type="http://schemas.openxmlformats.org/officeDocument/2006/relationships/slideLayout" Target="../slideLayouts/slideLayout554.xml"/><Relationship Id="rId467" Type="http://schemas.openxmlformats.org/officeDocument/2006/relationships/slideLayout" Target="../slideLayouts/slideLayout596.xml"/><Relationship Id="rId271" Type="http://schemas.openxmlformats.org/officeDocument/2006/relationships/slideLayout" Target="../slideLayouts/slideLayout400.xml"/><Relationship Id="rId24" Type="http://schemas.openxmlformats.org/officeDocument/2006/relationships/slideLayout" Target="../slideLayouts/slideLayout153.xml"/><Relationship Id="rId66" Type="http://schemas.openxmlformats.org/officeDocument/2006/relationships/slideLayout" Target="../slideLayouts/slideLayout195.xml"/><Relationship Id="rId131" Type="http://schemas.openxmlformats.org/officeDocument/2006/relationships/slideLayout" Target="../slideLayouts/slideLayout260.xml"/><Relationship Id="rId327" Type="http://schemas.openxmlformats.org/officeDocument/2006/relationships/slideLayout" Target="../slideLayouts/slideLayout456.xml"/><Relationship Id="rId369" Type="http://schemas.openxmlformats.org/officeDocument/2006/relationships/slideLayout" Target="../slideLayouts/slideLayout498.xml"/><Relationship Id="rId534" Type="http://schemas.openxmlformats.org/officeDocument/2006/relationships/slideLayout" Target="../slideLayouts/slideLayout663.xml"/><Relationship Id="rId173" Type="http://schemas.openxmlformats.org/officeDocument/2006/relationships/slideLayout" Target="../slideLayouts/slideLayout302.xml"/><Relationship Id="rId229" Type="http://schemas.openxmlformats.org/officeDocument/2006/relationships/slideLayout" Target="../slideLayouts/slideLayout358.xml"/><Relationship Id="rId380" Type="http://schemas.openxmlformats.org/officeDocument/2006/relationships/slideLayout" Target="../slideLayouts/slideLayout509.xml"/><Relationship Id="rId436" Type="http://schemas.openxmlformats.org/officeDocument/2006/relationships/slideLayout" Target="../slideLayouts/slideLayout565.xml"/><Relationship Id="rId240" Type="http://schemas.openxmlformats.org/officeDocument/2006/relationships/slideLayout" Target="../slideLayouts/slideLayout369.xml"/><Relationship Id="rId478" Type="http://schemas.openxmlformats.org/officeDocument/2006/relationships/slideLayout" Target="../slideLayouts/slideLayout607.xml"/><Relationship Id="rId35" Type="http://schemas.openxmlformats.org/officeDocument/2006/relationships/slideLayout" Target="../slideLayouts/slideLayout164.xml"/><Relationship Id="rId77" Type="http://schemas.openxmlformats.org/officeDocument/2006/relationships/slideLayout" Target="../slideLayouts/slideLayout206.xml"/><Relationship Id="rId100" Type="http://schemas.openxmlformats.org/officeDocument/2006/relationships/slideLayout" Target="../slideLayouts/slideLayout229.xml"/><Relationship Id="rId282" Type="http://schemas.openxmlformats.org/officeDocument/2006/relationships/slideLayout" Target="../slideLayouts/slideLayout411.xml"/><Relationship Id="rId338" Type="http://schemas.openxmlformats.org/officeDocument/2006/relationships/slideLayout" Target="../slideLayouts/slideLayout467.xml"/><Relationship Id="rId503" Type="http://schemas.openxmlformats.org/officeDocument/2006/relationships/slideLayout" Target="../slideLayouts/slideLayout632.xml"/><Relationship Id="rId545" Type="http://schemas.openxmlformats.org/officeDocument/2006/relationships/slideLayout" Target="../slideLayouts/slideLayout674.xml"/><Relationship Id="rId8" Type="http://schemas.openxmlformats.org/officeDocument/2006/relationships/slideLayout" Target="../slideLayouts/slideLayout137.xml"/><Relationship Id="rId142" Type="http://schemas.openxmlformats.org/officeDocument/2006/relationships/slideLayout" Target="../slideLayouts/slideLayout271.xml"/><Relationship Id="rId184" Type="http://schemas.openxmlformats.org/officeDocument/2006/relationships/slideLayout" Target="../slideLayouts/slideLayout313.xml"/><Relationship Id="rId391" Type="http://schemas.openxmlformats.org/officeDocument/2006/relationships/slideLayout" Target="../slideLayouts/slideLayout520.xml"/><Relationship Id="rId405" Type="http://schemas.openxmlformats.org/officeDocument/2006/relationships/slideLayout" Target="../slideLayouts/slideLayout534.xml"/><Relationship Id="rId447" Type="http://schemas.openxmlformats.org/officeDocument/2006/relationships/slideLayout" Target="../slideLayouts/slideLayout576.xml"/><Relationship Id="rId251" Type="http://schemas.openxmlformats.org/officeDocument/2006/relationships/slideLayout" Target="../slideLayouts/slideLayout380.xml"/><Relationship Id="rId489" Type="http://schemas.openxmlformats.org/officeDocument/2006/relationships/slideLayout" Target="../slideLayouts/slideLayout618.xml"/><Relationship Id="rId46" Type="http://schemas.openxmlformats.org/officeDocument/2006/relationships/slideLayout" Target="../slideLayouts/slideLayout175.xml"/><Relationship Id="rId293" Type="http://schemas.openxmlformats.org/officeDocument/2006/relationships/slideLayout" Target="../slideLayouts/slideLayout422.xml"/><Relationship Id="rId307" Type="http://schemas.openxmlformats.org/officeDocument/2006/relationships/slideLayout" Target="../slideLayouts/slideLayout436.xml"/><Relationship Id="rId349" Type="http://schemas.openxmlformats.org/officeDocument/2006/relationships/slideLayout" Target="../slideLayouts/slideLayout478.xml"/><Relationship Id="rId514" Type="http://schemas.openxmlformats.org/officeDocument/2006/relationships/slideLayout" Target="../slideLayouts/slideLayout643.xml"/><Relationship Id="rId88" Type="http://schemas.openxmlformats.org/officeDocument/2006/relationships/slideLayout" Target="../slideLayouts/slideLayout217.xml"/><Relationship Id="rId111" Type="http://schemas.openxmlformats.org/officeDocument/2006/relationships/slideLayout" Target="../slideLayouts/slideLayout240.xml"/><Relationship Id="rId153" Type="http://schemas.openxmlformats.org/officeDocument/2006/relationships/slideLayout" Target="../slideLayouts/slideLayout282.xml"/><Relationship Id="rId195" Type="http://schemas.openxmlformats.org/officeDocument/2006/relationships/slideLayout" Target="../slideLayouts/slideLayout324.xml"/><Relationship Id="rId209" Type="http://schemas.openxmlformats.org/officeDocument/2006/relationships/slideLayout" Target="../slideLayouts/slideLayout338.xml"/><Relationship Id="rId360" Type="http://schemas.openxmlformats.org/officeDocument/2006/relationships/slideLayout" Target="../slideLayouts/slideLayout489.xml"/><Relationship Id="rId416" Type="http://schemas.openxmlformats.org/officeDocument/2006/relationships/slideLayout" Target="../slideLayouts/slideLayout5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7/9/2023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7/9/2023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7/9/2023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3321406"/>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170EA7C-835E-40B7-9F86-72784637E627}" type="datetimeFigureOut">
              <a:rPr lang="vi-VN" smtClean="0">
                <a:solidFill>
                  <a:prstClr val="black">
                    <a:tint val="75000"/>
                  </a:prstClr>
                </a:solidFill>
              </a:rPr>
              <a:pPr/>
              <a:t>07/09/2023</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543784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7/9/2023</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8" r:id="rId43"/>
    <p:sldLayoutId id="2147484359" r:id="rId44"/>
    <p:sldLayoutId id="2147484360" r:id="rId45"/>
    <p:sldLayoutId id="2147484361" r:id="rId4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 id="2147483824" r:id="rId59"/>
    <p:sldLayoutId id="2147483825" r:id="rId60"/>
    <p:sldLayoutId id="2147483826" r:id="rId61"/>
    <p:sldLayoutId id="2147483827" r:id="rId62"/>
    <p:sldLayoutId id="2147483828" r:id="rId63"/>
    <p:sldLayoutId id="2147483829" r:id="rId64"/>
    <p:sldLayoutId id="2147483830" r:id="rId65"/>
    <p:sldLayoutId id="2147483831" r:id="rId66"/>
    <p:sldLayoutId id="2147483832" r:id="rId67"/>
    <p:sldLayoutId id="2147483833" r:id="rId68"/>
    <p:sldLayoutId id="2147483834" r:id="rId69"/>
    <p:sldLayoutId id="2147483835" r:id="rId70"/>
    <p:sldLayoutId id="2147483836" r:id="rId71"/>
    <p:sldLayoutId id="2147483837" r:id="rId72"/>
    <p:sldLayoutId id="2147483838" r:id="rId73"/>
    <p:sldLayoutId id="2147483839" r:id="rId74"/>
    <p:sldLayoutId id="2147483840" r:id="rId75"/>
    <p:sldLayoutId id="2147483841" r:id="rId76"/>
    <p:sldLayoutId id="2147483842" r:id="rId77"/>
    <p:sldLayoutId id="2147483843" r:id="rId78"/>
    <p:sldLayoutId id="2147483844" r:id="rId79"/>
    <p:sldLayoutId id="2147483845" r:id="rId80"/>
    <p:sldLayoutId id="2147483846" r:id="rId81"/>
    <p:sldLayoutId id="2147483847" r:id="rId82"/>
    <p:sldLayoutId id="2147483848" r:id="rId83"/>
    <p:sldLayoutId id="2147483849" r:id="rId84"/>
    <p:sldLayoutId id="2147483850" r:id="rId85"/>
    <p:sldLayoutId id="2147483851" r:id="rId86"/>
    <p:sldLayoutId id="2147483852" r:id="rId87"/>
    <p:sldLayoutId id="2147483853" r:id="rId88"/>
    <p:sldLayoutId id="2147483854" r:id="rId89"/>
    <p:sldLayoutId id="2147483855" r:id="rId90"/>
    <p:sldLayoutId id="2147483856" r:id="rId91"/>
    <p:sldLayoutId id="2147483857" r:id="rId92"/>
    <p:sldLayoutId id="2147483858" r:id="rId93"/>
    <p:sldLayoutId id="2147483859" r:id="rId94"/>
    <p:sldLayoutId id="2147483860" r:id="rId95"/>
    <p:sldLayoutId id="2147483861" r:id="rId96"/>
    <p:sldLayoutId id="2147483862" r:id="rId97"/>
    <p:sldLayoutId id="2147483863" r:id="rId98"/>
    <p:sldLayoutId id="2147483864" r:id="rId99"/>
    <p:sldLayoutId id="2147483865" r:id="rId100"/>
    <p:sldLayoutId id="2147483866" r:id="rId101"/>
    <p:sldLayoutId id="2147483867" r:id="rId102"/>
    <p:sldLayoutId id="2147483868" r:id="rId103"/>
    <p:sldLayoutId id="2147483869" r:id="rId104"/>
    <p:sldLayoutId id="2147483870" r:id="rId105"/>
    <p:sldLayoutId id="2147483871" r:id="rId106"/>
    <p:sldLayoutId id="2147483872" r:id="rId107"/>
    <p:sldLayoutId id="2147483873" r:id="rId108"/>
    <p:sldLayoutId id="2147483874" r:id="rId109"/>
    <p:sldLayoutId id="2147483875" r:id="rId110"/>
    <p:sldLayoutId id="2147483876" r:id="rId111"/>
    <p:sldLayoutId id="2147483877" r:id="rId112"/>
    <p:sldLayoutId id="2147483878" r:id="rId113"/>
    <p:sldLayoutId id="2147483879" r:id="rId114"/>
    <p:sldLayoutId id="2147483880" r:id="rId115"/>
    <p:sldLayoutId id="2147483881" r:id="rId116"/>
    <p:sldLayoutId id="2147483882" r:id="rId117"/>
    <p:sldLayoutId id="2147483883" r:id="rId118"/>
    <p:sldLayoutId id="2147483884" r:id="rId119"/>
    <p:sldLayoutId id="2147483885" r:id="rId120"/>
    <p:sldLayoutId id="2147483886" r:id="rId121"/>
    <p:sldLayoutId id="2147483887" r:id="rId122"/>
    <p:sldLayoutId id="2147483888" r:id="rId123"/>
    <p:sldLayoutId id="2147483889" r:id="rId124"/>
    <p:sldLayoutId id="2147483890" r:id="rId125"/>
    <p:sldLayoutId id="2147483891" r:id="rId126"/>
    <p:sldLayoutId id="2147483892" r:id="rId127"/>
    <p:sldLayoutId id="2147483893" r:id="rId128"/>
    <p:sldLayoutId id="2147483894" r:id="rId129"/>
    <p:sldLayoutId id="2147483895" r:id="rId130"/>
    <p:sldLayoutId id="2147483896" r:id="rId131"/>
    <p:sldLayoutId id="2147483897" r:id="rId132"/>
    <p:sldLayoutId id="2147483898" r:id="rId133"/>
    <p:sldLayoutId id="2147483899" r:id="rId134"/>
    <p:sldLayoutId id="2147483900" r:id="rId135"/>
    <p:sldLayoutId id="2147483901" r:id="rId136"/>
    <p:sldLayoutId id="2147483902" r:id="rId137"/>
    <p:sldLayoutId id="2147483903" r:id="rId138"/>
    <p:sldLayoutId id="2147483904" r:id="rId139"/>
    <p:sldLayoutId id="2147483905" r:id="rId140"/>
    <p:sldLayoutId id="2147483906" r:id="rId141"/>
    <p:sldLayoutId id="2147483907" r:id="rId142"/>
    <p:sldLayoutId id="2147483908" r:id="rId143"/>
    <p:sldLayoutId id="2147483909" r:id="rId144"/>
    <p:sldLayoutId id="2147483910" r:id="rId145"/>
    <p:sldLayoutId id="2147483911" r:id="rId146"/>
    <p:sldLayoutId id="2147483912" r:id="rId147"/>
    <p:sldLayoutId id="2147483913" r:id="rId148"/>
    <p:sldLayoutId id="2147483914" r:id="rId149"/>
    <p:sldLayoutId id="2147483915" r:id="rId150"/>
    <p:sldLayoutId id="2147483916" r:id="rId151"/>
    <p:sldLayoutId id="2147483917" r:id="rId152"/>
    <p:sldLayoutId id="2147483918" r:id="rId153"/>
    <p:sldLayoutId id="2147483919" r:id="rId154"/>
    <p:sldLayoutId id="2147483920" r:id="rId155"/>
    <p:sldLayoutId id="2147483921" r:id="rId156"/>
    <p:sldLayoutId id="2147483922" r:id="rId157"/>
    <p:sldLayoutId id="2147483923" r:id="rId158"/>
    <p:sldLayoutId id="2147483924" r:id="rId159"/>
    <p:sldLayoutId id="2147483925" r:id="rId160"/>
    <p:sldLayoutId id="2147483926" r:id="rId161"/>
    <p:sldLayoutId id="2147483927" r:id="rId162"/>
    <p:sldLayoutId id="2147483928" r:id="rId163"/>
    <p:sldLayoutId id="2147483929" r:id="rId164"/>
    <p:sldLayoutId id="2147483930" r:id="rId165"/>
    <p:sldLayoutId id="2147483931" r:id="rId166"/>
    <p:sldLayoutId id="2147483932" r:id="rId167"/>
    <p:sldLayoutId id="2147483933" r:id="rId168"/>
    <p:sldLayoutId id="2147483934" r:id="rId169"/>
    <p:sldLayoutId id="2147483935" r:id="rId170"/>
    <p:sldLayoutId id="2147483936" r:id="rId171"/>
    <p:sldLayoutId id="2147483937" r:id="rId172"/>
    <p:sldLayoutId id="2147483938" r:id="rId173"/>
    <p:sldLayoutId id="2147483939" r:id="rId174"/>
    <p:sldLayoutId id="2147483940" r:id="rId175"/>
    <p:sldLayoutId id="2147483941" r:id="rId176"/>
    <p:sldLayoutId id="2147483942" r:id="rId177"/>
    <p:sldLayoutId id="2147483943" r:id="rId178"/>
    <p:sldLayoutId id="2147483944" r:id="rId179"/>
    <p:sldLayoutId id="2147483945" r:id="rId180"/>
    <p:sldLayoutId id="2147483946" r:id="rId181"/>
    <p:sldLayoutId id="2147483947" r:id="rId182"/>
    <p:sldLayoutId id="2147483948" r:id="rId183"/>
    <p:sldLayoutId id="2147483949" r:id="rId184"/>
    <p:sldLayoutId id="2147483950" r:id="rId185"/>
    <p:sldLayoutId id="2147483951" r:id="rId186"/>
    <p:sldLayoutId id="2147483952" r:id="rId187"/>
    <p:sldLayoutId id="2147483953" r:id="rId188"/>
    <p:sldLayoutId id="2147483954" r:id="rId189"/>
    <p:sldLayoutId id="2147483955" r:id="rId190"/>
    <p:sldLayoutId id="2147483956" r:id="rId191"/>
    <p:sldLayoutId id="2147483957" r:id="rId192"/>
    <p:sldLayoutId id="2147483958" r:id="rId193"/>
    <p:sldLayoutId id="2147483959" r:id="rId194"/>
    <p:sldLayoutId id="2147483960" r:id="rId195"/>
    <p:sldLayoutId id="2147483961" r:id="rId196"/>
    <p:sldLayoutId id="2147483962" r:id="rId197"/>
    <p:sldLayoutId id="2147483963" r:id="rId198"/>
    <p:sldLayoutId id="2147483964" r:id="rId199"/>
    <p:sldLayoutId id="2147483965" r:id="rId200"/>
    <p:sldLayoutId id="2147483966" r:id="rId201"/>
    <p:sldLayoutId id="2147483967" r:id="rId202"/>
    <p:sldLayoutId id="2147483968" r:id="rId203"/>
    <p:sldLayoutId id="2147483969" r:id="rId204"/>
    <p:sldLayoutId id="2147483970" r:id="rId205"/>
    <p:sldLayoutId id="2147483971" r:id="rId206"/>
    <p:sldLayoutId id="2147483972" r:id="rId207"/>
    <p:sldLayoutId id="2147483973" r:id="rId208"/>
    <p:sldLayoutId id="2147483974" r:id="rId209"/>
    <p:sldLayoutId id="2147483975" r:id="rId210"/>
    <p:sldLayoutId id="2147483976" r:id="rId211"/>
    <p:sldLayoutId id="2147483977" r:id="rId212"/>
    <p:sldLayoutId id="2147483978" r:id="rId213"/>
    <p:sldLayoutId id="2147483979" r:id="rId214"/>
    <p:sldLayoutId id="2147483980" r:id="rId215"/>
    <p:sldLayoutId id="2147483981" r:id="rId216"/>
    <p:sldLayoutId id="2147483982" r:id="rId217"/>
    <p:sldLayoutId id="2147483983" r:id="rId218"/>
    <p:sldLayoutId id="2147483984" r:id="rId219"/>
    <p:sldLayoutId id="2147483985" r:id="rId220"/>
    <p:sldLayoutId id="2147483986" r:id="rId221"/>
    <p:sldLayoutId id="2147483987" r:id="rId222"/>
    <p:sldLayoutId id="2147483988" r:id="rId223"/>
    <p:sldLayoutId id="2147483989" r:id="rId224"/>
    <p:sldLayoutId id="2147483990" r:id="rId225"/>
    <p:sldLayoutId id="2147483991" r:id="rId226"/>
    <p:sldLayoutId id="2147483992" r:id="rId227"/>
    <p:sldLayoutId id="2147483993" r:id="rId228"/>
    <p:sldLayoutId id="2147483994" r:id="rId229"/>
    <p:sldLayoutId id="2147483995" r:id="rId230"/>
    <p:sldLayoutId id="2147483996" r:id="rId231"/>
    <p:sldLayoutId id="2147483997" r:id="rId232"/>
    <p:sldLayoutId id="2147483998" r:id="rId233"/>
    <p:sldLayoutId id="2147483999" r:id="rId234"/>
    <p:sldLayoutId id="2147484000" r:id="rId235"/>
    <p:sldLayoutId id="2147484001" r:id="rId236"/>
    <p:sldLayoutId id="2147484002" r:id="rId237"/>
    <p:sldLayoutId id="2147484003" r:id="rId238"/>
    <p:sldLayoutId id="2147484004" r:id="rId239"/>
    <p:sldLayoutId id="2147484005" r:id="rId240"/>
    <p:sldLayoutId id="2147484006" r:id="rId241"/>
    <p:sldLayoutId id="2147484007" r:id="rId242"/>
    <p:sldLayoutId id="2147484008" r:id="rId243"/>
    <p:sldLayoutId id="2147484009" r:id="rId244"/>
    <p:sldLayoutId id="2147484010" r:id="rId245"/>
    <p:sldLayoutId id="2147484011" r:id="rId246"/>
    <p:sldLayoutId id="2147484012" r:id="rId247"/>
    <p:sldLayoutId id="2147484013" r:id="rId248"/>
    <p:sldLayoutId id="2147484014" r:id="rId249"/>
    <p:sldLayoutId id="2147484015" r:id="rId250"/>
    <p:sldLayoutId id="2147484016" r:id="rId251"/>
    <p:sldLayoutId id="2147484017" r:id="rId252"/>
    <p:sldLayoutId id="2147484018" r:id="rId253"/>
    <p:sldLayoutId id="2147484019" r:id="rId254"/>
    <p:sldLayoutId id="2147484020" r:id="rId255"/>
    <p:sldLayoutId id="2147484021" r:id="rId256"/>
    <p:sldLayoutId id="2147484022" r:id="rId257"/>
    <p:sldLayoutId id="2147484023" r:id="rId258"/>
    <p:sldLayoutId id="2147484024" r:id="rId259"/>
    <p:sldLayoutId id="2147484025" r:id="rId260"/>
    <p:sldLayoutId id="2147484026" r:id="rId261"/>
    <p:sldLayoutId id="2147484027" r:id="rId262"/>
    <p:sldLayoutId id="2147484028" r:id="rId263"/>
    <p:sldLayoutId id="2147484029" r:id="rId264"/>
    <p:sldLayoutId id="2147484030" r:id="rId265"/>
    <p:sldLayoutId id="2147484031" r:id="rId266"/>
    <p:sldLayoutId id="2147484032" r:id="rId267"/>
    <p:sldLayoutId id="2147484033" r:id="rId268"/>
    <p:sldLayoutId id="2147484034" r:id="rId269"/>
    <p:sldLayoutId id="2147484035" r:id="rId270"/>
    <p:sldLayoutId id="2147484036" r:id="rId271"/>
    <p:sldLayoutId id="2147484037" r:id="rId272"/>
    <p:sldLayoutId id="2147484038" r:id="rId273"/>
    <p:sldLayoutId id="2147484039" r:id="rId274"/>
    <p:sldLayoutId id="2147484040" r:id="rId275"/>
    <p:sldLayoutId id="2147484041" r:id="rId276"/>
    <p:sldLayoutId id="2147484042" r:id="rId277"/>
    <p:sldLayoutId id="2147484043" r:id="rId278"/>
    <p:sldLayoutId id="2147484044" r:id="rId279"/>
    <p:sldLayoutId id="2147484045" r:id="rId280"/>
    <p:sldLayoutId id="2147484046" r:id="rId281"/>
    <p:sldLayoutId id="2147484047" r:id="rId282"/>
    <p:sldLayoutId id="2147484048" r:id="rId283"/>
    <p:sldLayoutId id="2147484049" r:id="rId284"/>
    <p:sldLayoutId id="2147484050" r:id="rId285"/>
    <p:sldLayoutId id="2147484051" r:id="rId286"/>
    <p:sldLayoutId id="2147484052" r:id="rId287"/>
    <p:sldLayoutId id="2147484053" r:id="rId288"/>
    <p:sldLayoutId id="2147484054" r:id="rId289"/>
    <p:sldLayoutId id="2147484055" r:id="rId290"/>
    <p:sldLayoutId id="2147484056" r:id="rId291"/>
    <p:sldLayoutId id="2147484057" r:id="rId292"/>
    <p:sldLayoutId id="2147484058" r:id="rId293"/>
    <p:sldLayoutId id="2147484059" r:id="rId294"/>
    <p:sldLayoutId id="2147484060" r:id="rId295"/>
    <p:sldLayoutId id="2147484061" r:id="rId296"/>
    <p:sldLayoutId id="2147484062" r:id="rId297"/>
    <p:sldLayoutId id="2147484063" r:id="rId298"/>
    <p:sldLayoutId id="2147484064" r:id="rId299"/>
    <p:sldLayoutId id="2147484065" r:id="rId300"/>
    <p:sldLayoutId id="2147484066" r:id="rId301"/>
    <p:sldLayoutId id="2147484067" r:id="rId302"/>
    <p:sldLayoutId id="2147484068" r:id="rId303"/>
    <p:sldLayoutId id="2147484069" r:id="rId304"/>
    <p:sldLayoutId id="2147484070" r:id="rId305"/>
    <p:sldLayoutId id="2147484071" r:id="rId306"/>
    <p:sldLayoutId id="2147484072" r:id="rId307"/>
    <p:sldLayoutId id="2147484073" r:id="rId308"/>
    <p:sldLayoutId id="2147484074" r:id="rId309"/>
    <p:sldLayoutId id="2147484075" r:id="rId310"/>
    <p:sldLayoutId id="2147484076" r:id="rId311"/>
    <p:sldLayoutId id="2147484077" r:id="rId312"/>
    <p:sldLayoutId id="2147484078" r:id="rId313"/>
    <p:sldLayoutId id="2147484079" r:id="rId314"/>
    <p:sldLayoutId id="2147484080" r:id="rId315"/>
    <p:sldLayoutId id="2147484081" r:id="rId316"/>
    <p:sldLayoutId id="2147484082" r:id="rId317"/>
    <p:sldLayoutId id="2147484083" r:id="rId318"/>
    <p:sldLayoutId id="2147484084" r:id="rId319"/>
    <p:sldLayoutId id="2147484085" r:id="rId320"/>
    <p:sldLayoutId id="2147484086" r:id="rId321"/>
    <p:sldLayoutId id="2147484087" r:id="rId322"/>
    <p:sldLayoutId id="2147484088" r:id="rId323"/>
    <p:sldLayoutId id="2147484089" r:id="rId324"/>
    <p:sldLayoutId id="2147484090" r:id="rId325"/>
    <p:sldLayoutId id="2147484091" r:id="rId326"/>
    <p:sldLayoutId id="2147484092" r:id="rId327"/>
    <p:sldLayoutId id="2147484093" r:id="rId328"/>
    <p:sldLayoutId id="2147484094" r:id="rId329"/>
    <p:sldLayoutId id="2147484095" r:id="rId330"/>
    <p:sldLayoutId id="2147484096" r:id="rId331"/>
    <p:sldLayoutId id="2147484097" r:id="rId332"/>
    <p:sldLayoutId id="2147484098" r:id="rId333"/>
    <p:sldLayoutId id="2147484099" r:id="rId334"/>
    <p:sldLayoutId id="2147484100" r:id="rId335"/>
    <p:sldLayoutId id="2147484101" r:id="rId336"/>
    <p:sldLayoutId id="2147484102" r:id="rId337"/>
    <p:sldLayoutId id="2147484103" r:id="rId338"/>
    <p:sldLayoutId id="2147484104" r:id="rId339"/>
    <p:sldLayoutId id="2147484105" r:id="rId340"/>
    <p:sldLayoutId id="2147484106" r:id="rId341"/>
    <p:sldLayoutId id="2147484107" r:id="rId342"/>
    <p:sldLayoutId id="2147484108" r:id="rId343"/>
    <p:sldLayoutId id="2147484109" r:id="rId344"/>
    <p:sldLayoutId id="2147484110" r:id="rId345"/>
    <p:sldLayoutId id="2147484111" r:id="rId346"/>
    <p:sldLayoutId id="2147484112" r:id="rId347"/>
    <p:sldLayoutId id="2147484113" r:id="rId348"/>
    <p:sldLayoutId id="2147484114" r:id="rId349"/>
    <p:sldLayoutId id="2147484115" r:id="rId350"/>
    <p:sldLayoutId id="2147484116" r:id="rId351"/>
    <p:sldLayoutId id="2147484117" r:id="rId352"/>
    <p:sldLayoutId id="2147484118" r:id="rId353"/>
    <p:sldLayoutId id="2147484119" r:id="rId354"/>
    <p:sldLayoutId id="2147484120" r:id="rId355"/>
    <p:sldLayoutId id="2147484121" r:id="rId356"/>
    <p:sldLayoutId id="2147484122" r:id="rId357"/>
    <p:sldLayoutId id="2147484123" r:id="rId358"/>
    <p:sldLayoutId id="2147484124" r:id="rId359"/>
    <p:sldLayoutId id="2147484125" r:id="rId360"/>
    <p:sldLayoutId id="2147484126" r:id="rId361"/>
    <p:sldLayoutId id="2147484127" r:id="rId362"/>
    <p:sldLayoutId id="2147484128" r:id="rId363"/>
    <p:sldLayoutId id="2147484129" r:id="rId364"/>
    <p:sldLayoutId id="2147484130" r:id="rId365"/>
    <p:sldLayoutId id="2147484131" r:id="rId366"/>
    <p:sldLayoutId id="2147484132" r:id="rId367"/>
    <p:sldLayoutId id="2147484133" r:id="rId368"/>
    <p:sldLayoutId id="2147484134" r:id="rId369"/>
    <p:sldLayoutId id="2147484135" r:id="rId370"/>
    <p:sldLayoutId id="2147484136" r:id="rId371"/>
    <p:sldLayoutId id="2147484137" r:id="rId372"/>
    <p:sldLayoutId id="2147484138" r:id="rId373"/>
    <p:sldLayoutId id="2147484139" r:id="rId374"/>
    <p:sldLayoutId id="2147484140" r:id="rId375"/>
    <p:sldLayoutId id="2147484141" r:id="rId376"/>
    <p:sldLayoutId id="2147484142" r:id="rId377"/>
    <p:sldLayoutId id="2147484143" r:id="rId378"/>
    <p:sldLayoutId id="2147484144" r:id="rId379"/>
    <p:sldLayoutId id="2147484145" r:id="rId380"/>
    <p:sldLayoutId id="2147484146" r:id="rId381"/>
    <p:sldLayoutId id="2147484147" r:id="rId382"/>
    <p:sldLayoutId id="2147484148" r:id="rId383"/>
    <p:sldLayoutId id="2147484149" r:id="rId384"/>
    <p:sldLayoutId id="2147484150" r:id="rId385"/>
    <p:sldLayoutId id="2147484151" r:id="rId386"/>
    <p:sldLayoutId id="2147484152" r:id="rId387"/>
    <p:sldLayoutId id="2147484153" r:id="rId388"/>
    <p:sldLayoutId id="2147484154" r:id="rId389"/>
    <p:sldLayoutId id="2147484155" r:id="rId390"/>
    <p:sldLayoutId id="2147484156" r:id="rId391"/>
    <p:sldLayoutId id="2147484157" r:id="rId392"/>
    <p:sldLayoutId id="2147484158" r:id="rId393"/>
    <p:sldLayoutId id="2147484159" r:id="rId394"/>
    <p:sldLayoutId id="2147484160" r:id="rId395"/>
    <p:sldLayoutId id="2147484161" r:id="rId396"/>
    <p:sldLayoutId id="2147484162" r:id="rId397"/>
    <p:sldLayoutId id="2147484163" r:id="rId398"/>
    <p:sldLayoutId id="2147484164" r:id="rId399"/>
    <p:sldLayoutId id="2147484165" r:id="rId400"/>
    <p:sldLayoutId id="2147484166" r:id="rId401"/>
    <p:sldLayoutId id="2147484167" r:id="rId402"/>
    <p:sldLayoutId id="2147484168" r:id="rId403"/>
    <p:sldLayoutId id="2147484169" r:id="rId404"/>
    <p:sldLayoutId id="2147484170" r:id="rId405"/>
    <p:sldLayoutId id="2147484171" r:id="rId406"/>
    <p:sldLayoutId id="2147484172" r:id="rId407"/>
    <p:sldLayoutId id="2147484173" r:id="rId408"/>
    <p:sldLayoutId id="2147484174" r:id="rId409"/>
    <p:sldLayoutId id="2147484175" r:id="rId410"/>
    <p:sldLayoutId id="2147484176" r:id="rId411"/>
    <p:sldLayoutId id="2147484177" r:id="rId412"/>
    <p:sldLayoutId id="2147484178" r:id="rId413"/>
    <p:sldLayoutId id="2147484179" r:id="rId414"/>
    <p:sldLayoutId id="2147484180" r:id="rId415"/>
    <p:sldLayoutId id="2147484181" r:id="rId416"/>
    <p:sldLayoutId id="2147484182" r:id="rId417"/>
    <p:sldLayoutId id="2147484183" r:id="rId418"/>
    <p:sldLayoutId id="2147484184" r:id="rId419"/>
    <p:sldLayoutId id="2147484185" r:id="rId420"/>
    <p:sldLayoutId id="2147484186" r:id="rId421"/>
    <p:sldLayoutId id="2147484187" r:id="rId422"/>
    <p:sldLayoutId id="2147484188" r:id="rId423"/>
    <p:sldLayoutId id="2147484189" r:id="rId424"/>
    <p:sldLayoutId id="2147484190" r:id="rId425"/>
    <p:sldLayoutId id="2147484191" r:id="rId426"/>
    <p:sldLayoutId id="2147484192" r:id="rId427"/>
    <p:sldLayoutId id="2147484193" r:id="rId428"/>
    <p:sldLayoutId id="2147484194" r:id="rId429"/>
    <p:sldLayoutId id="2147484195" r:id="rId430"/>
    <p:sldLayoutId id="2147484196" r:id="rId431"/>
    <p:sldLayoutId id="2147484197" r:id="rId432"/>
    <p:sldLayoutId id="2147484198" r:id="rId433"/>
    <p:sldLayoutId id="2147484199" r:id="rId434"/>
    <p:sldLayoutId id="2147484200" r:id="rId435"/>
    <p:sldLayoutId id="2147484201" r:id="rId436"/>
    <p:sldLayoutId id="2147484202" r:id="rId437"/>
    <p:sldLayoutId id="2147484203" r:id="rId438"/>
    <p:sldLayoutId id="2147484204" r:id="rId439"/>
    <p:sldLayoutId id="2147484205" r:id="rId440"/>
    <p:sldLayoutId id="2147484206" r:id="rId441"/>
    <p:sldLayoutId id="2147484207" r:id="rId442"/>
    <p:sldLayoutId id="2147484208" r:id="rId443"/>
    <p:sldLayoutId id="2147484209" r:id="rId444"/>
    <p:sldLayoutId id="2147484210" r:id="rId445"/>
    <p:sldLayoutId id="2147484211" r:id="rId446"/>
    <p:sldLayoutId id="2147484212" r:id="rId447"/>
    <p:sldLayoutId id="2147484213" r:id="rId448"/>
    <p:sldLayoutId id="2147484214" r:id="rId449"/>
    <p:sldLayoutId id="2147484215" r:id="rId450"/>
    <p:sldLayoutId id="2147484216" r:id="rId451"/>
    <p:sldLayoutId id="2147484217" r:id="rId452"/>
    <p:sldLayoutId id="2147484218" r:id="rId453"/>
    <p:sldLayoutId id="2147484219" r:id="rId454"/>
    <p:sldLayoutId id="2147484220" r:id="rId455"/>
    <p:sldLayoutId id="2147484221" r:id="rId456"/>
    <p:sldLayoutId id="2147484222" r:id="rId457"/>
    <p:sldLayoutId id="2147484223" r:id="rId458"/>
    <p:sldLayoutId id="2147484224" r:id="rId459"/>
    <p:sldLayoutId id="2147484225" r:id="rId460"/>
    <p:sldLayoutId id="2147484226" r:id="rId461"/>
    <p:sldLayoutId id="2147484227" r:id="rId462"/>
    <p:sldLayoutId id="2147484228" r:id="rId463"/>
    <p:sldLayoutId id="2147484229" r:id="rId464"/>
    <p:sldLayoutId id="2147484230" r:id="rId465"/>
    <p:sldLayoutId id="2147484231" r:id="rId466"/>
    <p:sldLayoutId id="2147484232" r:id="rId467"/>
    <p:sldLayoutId id="2147484233" r:id="rId468"/>
    <p:sldLayoutId id="2147484234" r:id="rId469"/>
    <p:sldLayoutId id="2147484235" r:id="rId470"/>
    <p:sldLayoutId id="2147484236" r:id="rId471"/>
    <p:sldLayoutId id="2147484237" r:id="rId472"/>
    <p:sldLayoutId id="2147484238" r:id="rId473"/>
    <p:sldLayoutId id="2147484239" r:id="rId474"/>
    <p:sldLayoutId id="2147484240" r:id="rId475"/>
    <p:sldLayoutId id="2147484241" r:id="rId476"/>
    <p:sldLayoutId id="2147484242" r:id="rId477"/>
    <p:sldLayoutId id="2147484243" r:id="rId478"/>
    <p:sldLayoutId id="2147484244" r:id="rId479"/>
    <p:sldLayoutId id="2147484245" r:id="rId480"/>
    <p:sldLayoutId id="2147484246" r:id="rId481"/>
    <p:sldLayoutId id="2147484247" r:id="rId482"/>
    <p:sldLayoutId id="2147484248" r:id="rId483"/>
    <p:sldLayoutId id="2147484249" r:id="rId484"/>
    <p:sldLayoutId id="2147484250" r:id="rId485"/>
    <p:sldLayoutId id="2147484251" r:id="rId486"/>
    <p:sldLayoutId id="2147484252" r:id="rId487"/>
    <p:sldLayoutId id="2147484253" r:id="rId488"/>
    <p:sldLayoutId id="2147484254" r:id="rId489"/>
    <p:sldLayoutId id="2147484255" r:id="rId490"/>
    <p:sldLayoutId id="2147484256" r:id="rId491"/>
    <p:sldLayoutId id="2147484257" r:id="rId492"/>
    <p:sldLayoutId id="2147484258" r:id="rId493"/>
    <p:sldLayoutId id="2147484259" r:id="rId494"/>
    <p:sldLayoutId id="2147484260" r:id="rId495"/>
    <p:sldLayoutId id="2147484261" r:id="rId496"/>
    <p:sldLayoutId id="2147484262" r:id="rId497"/>
    <p:sldLayoutId id="2147484263" r:id="rId498"/>
    <p:sldLayoutId id="2147484264" r:id="rId499"/>
    <p:sldLayoutId id="2147484265" r:id="rId500"/>
    <p:sldLayoutId id="2147484266" r:id="rId501"/>
    <p:sldLayoutId id="2147484267" r:id="rId502"/>
    <p:sldLayoutId id="2147484268" r:id="rId503"/>
    <p:sldLayoutId id="2147484269" r:id="rId504"/>
    <p:sldLayoutId id="2147484270" r:id="rId505"/>
    <p:sldLayoutId id="2147484271" r:id="rId506"/>
    <p:sldLayoutId id="2147484272" r:id="rId507"/>
    <p:sldLayoutId id="2147484273" r:id="rId508"/>
    <p:sldLayoutId id="2147484274" r:id="rId509"/>
    <p:sldLayoutId id="2147484275" r:id="rId510"/>
    <p:sldLayoutId id="2147484276" r:id="rId511"/>
    <p:sldLayoutId id="2147484277" r:id="rId512"/>
    <p:sldLayoutId id="2147484278" r:id="rId513"/>
    <p:sldLayoutId id="2147484279" r:id="rId514"/>
    <p:sldLayoutId id="2147484280" r:id="rId515"/>
    <p:sldLayoutId id="2147484281" r:id="rId516"/>
    <p:sldLayoutId id="2147484282" r:id="rId517"/>
    <p:sldLayoutId id="2147484283" r:id="rId518"/>
    <p:sldLayoutId id="2147484284" r:id="rId519"/>
    <p:sldLayoutId id="2147484285" r:id="rId520"/>
    <p:sldLayoutId id="2147484286" r:id="rId521"/>
    <p:sldLayoutId id="2147484287" r:id="rId522"/>
    <p:sldLayoutId id="2147484288" r:id="rId523"/>
    <p:sldLayoutId id="2147484289" r:id="rId524"/>
    <p:sldLayoutId id="2147484290" r:id="rId525"/>
    <p:sldLayoutId id="2147484291" r:id="rId526"/>
    <p:sldLayoutId id="2147484292" r:id="rId527"/>
    <p:sldLayoutId id="2147484293" r:id="rId528"/>
    <p:sldLayoutId id="2147484294" r:id="rId529"/>
    <p:sldLayoutId id="2147484295" r:id="rId530"/>
    <p:sldLayoutId id="2147484296" r:id="rId531"/>
    <p:sldLayoutId id="2147484297" r:id="rId532"/>
    <p:sldLayoutId id="2147484298" r:id="rId533"/>
    <p:sldLayoutId id="2147484299" r:id="rId534"/>
    <p:sldLayoutId id="2147484300" r:id="rId535"/>
    <p:sldLayoutId id="2147484301" r:id="rId536"/>
    <p:sldLayoutId id="2147484302" r:id="rId537"/>
    <p:sldLayoutId id="2147484303" r:id="rId538"/>
    <p:sldLayoutId id="2147484304" r:id="rId539"/>
    <p:sldLayoutId id="2147484305" r:id="rId540"/>
    <p:sldLayoutId id="2147484306" r:id="rId541"/>
    <p:sldLayoutId id="2147484307" r:id="rId542"/>
    <p:sldLayoutId id="2147484308" r:id="rId543"/>
    <p:sldLayoutId id="2147484309" r:id="rId544"/>
    <p:sldLayoutId id="2147484310" r:id="rId545"/>
    <p:sldLayoutId id="2147484311" r:id="rId546"/>
    <p:sldLayoutId id="2147484312" r:id="rId547"/>
    <p:sldLayoutId id="2147484313"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0.xml"/><Relationship Id="rId1" Type="http://schemas.openxmlformats.org/officeDocument/2006/relationships/tags" Target="../tags/tag6.xml"/><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36.xml"/><Relationship Id="rId1" Type="http://schemas.openxmlformats.org/officeDocument/2006/relationships/tags" Target="../tags/tag7.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36.xml"/><Relationship Id="rId1" Type="http://schemas.openxmlformats.org/officeDocument/2006/relationships/tags" Target="../tags/tag8.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13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0.xml"/><Relationship Id="rId1" Type="http://schemas.openxmlformats.org/officeDocument/2006/relationships/tags" Target="../tags/tag9.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5.xml"/><Relationship Id="rId5" Type="http://schemas.openxmlformats.org/officeDocument/2006/relationships/image" Target="../media/image45.jp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48.png"/><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1.jpeg"/><Relationship Id="rId2" Type="http://schemas.openxmlformats.org/officeDocument/2006/relationships/slideLayout" Target="../slideLayouts/slideLayout43.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43.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43.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43.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53.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0.xml"/><Relationship Id="rId1" Type="http://schemas.openxmlformats.org/officeDocument/2006/relationships/tags" Target="../tags/tag4.xml"/><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0.xml"/><Relationship Id="rId1" Type="http://schemas.openxmlformats.org/officeDocument/2006/relationships/tags" Target="../tags/tag5.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62.xml"/><Relationship Id="rId6" Type="http://schemas.openxmlformats.org/officeDocument/2006/relationships/image" Target="../media/image31.gif"/><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41" y="0"/>
            <a:ext cx="9724937" cy="6883400"/>
          </a:xfrm>
          <a:prstGeom prst="rect">
            <a:avLst/>
          </a:prstGeom>
        </p:spPr>
      </p:pic>
      <p:grpSp>
        <p:nvGrpSpPr>
          <p:cNvPr id="4" name="Group 2"/>
          <p:cNvGrpSpPr>
            <a:grpSpLocks noChangeAspect="1"/>
          </p:cNvGrpSpPr>
          <p:nvPr/>
        </p:nvGrpSpPr>
        <p:grpSpPr bwMode="auto">
          <a:xfrm>
            <a:off x="5481033" y="5237389"/>
            <a:ext cx="3124672" cy="168383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0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6869810" y="5873973"/>
            <a:ext cx="864493" cy="407795"/>
            <a:chOff x="336" y="2040"/>
            <a:chExt cx="1200" cy="2016"/>
          </a:xfrm>
        </p:grpSpPr>
        <p:pic>
          <p:nvPicPr>
            <p:cNvPr id="26" name="Picture 28" descr="p3012_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AutoShape 8"/>
          <p:cNvSpPr>
            <a:spLocks noChangeArrowheads="1"/>
          </p:cNvSpPr>
          <p:nvPr/>
        </p:nvSpPr>
        <p:spPr bwMode="auto">
          <a:xfrm>
            <a:off x="3673271" y="301686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4" y="3921528"/>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4" name="AutoShape 22"/>
          <p:cNvSpPr>
            <a:spLocks noChangeArrowheads="1"/>
          </p:cNvSpPr>
          <p:nvPr/>
        </p:nvSpPr>
        <p:spPr bwMode="auto">
          <a:xfrm>
            <a:off x="1854159" y="466722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9866040" y="345970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9" name="AutoShape 22"/>
          <p:cNvSpPr>
            <a:spLocks noChangeArrowheads="1"/>
          </p:cNvSpPr>
          <p:nvPr/>
        </p:nvSpPr>
        <p:spPr bwMode="auto">
          <a:xfrm>
            <a:off x="8036728" y="632324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0" name="AutoShape 22"/>
          <p:cNvSpPr>
            <a:spLocks noChangeArrowheads="1"/>
          </p:cNvSpPr>
          <p:nvPr/>
        </p:nvSpPr>
        <p:spPr bwMode="auto">
          <a:xfrm>
            <a:off x="431272" y="69406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1" name="AutoShape 22"/>
          <p:cNvSpPr>
            <a:spLocks noChangeArrowheads="1"/>
          </p:cNvSpPr>
          <p:nvPr/>
        </p:nvSpPr>
        <p:spPr bwMode="auto">
          <a:xfrm>
            <a:off x="10204967" y="90870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863" y="564487"/>
            <a:ext cx="1109271" cy="1165235"/>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751" y="2323322"/>
            <a:ext cx="2075491" cy="3140307"/>
          </a:xfrm>
          <a:prstGeom prst="ellipse">
            <a:avLst/>
          </a:prstGeom>
          <a:ln>
            <a:noFill/>
          </a:ln>
          <a:effectLst>
            <a:softEdge rad="112500"/>
          </a:effectLst>
        </p:spPr>
      </p:pic>
      <p:sp>
        <p:nvSpPr>
          <p:cNvPr id="56" name="Title 1"/>
          <p:cNvSpPr txBox="1">
            <a:spLocks/>
          </p:cNvSpPr>
          <p:nvPr/>
        </p:nvSpPr>
        <p:spPr>
          <a:xfrm>
            <a:off x="1792390" y="461305"/>
            <a:ext cx="10261599" cy="685800"/>
          </a:xfrm>
          <a:prstGeom prst="rect">
            <a:avLst/>
          </a:prstGeom>
        </p:spPr>
        <p:txBody>
          <a:bodyPr vert="horz" lIns="91438" tIns="45719" rIns="91438" bIns="45719"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9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UBND HUYỆN NGHĨA HÀNH</a:t>
            </a:r>
          </a:p>
          <a:p>
            <a:r>
              <a:rPr lang="en-US" sz="1900" b="1">
                <a:solidFill>
                  <a:srgbClr val="002060"/>
                </a:solidFill>
                <a:latin typeface="Times New Roman" pitchFamily="18" charset="0"/>
                <a:cs typeface="Times New Roman" pitchFamily="18" charset="0"/>
              </a:rPr>
              <a:t>TRƯỜNG THCS HÀNH TÍN TÂY</a:t>
            </a:r>
            <a:endParaRPr lang="en-US" sz="1900" b="1" dirty="0">
              <a:solidFill>
                <a:srgbClr val="002060"/>
              </a:solidFill>
              <a:latin typeface="Times New Roman" pitchFamily="18" charset="0"/>
              <a:cs typeface="Times New Roman" pitchFamily="18" charset="0"/>
            </a:endParaRPr>
          </a:p>
        </p:txBody>
      </p:sp>
      <p:sp>
        <p:nvSpPr>
          <p:cNvPr id="57" name="Rectangle 56"/>
          <p:cNvSpPr/>
          <p:nvPr/>
        </p:nvSpPr>
        <p:spPr>
          <a:xfrm>
            <a:off x="2348759" y="1879206"/>
            <a:ext cx="9843244" cy="3016204"/>
          </a:xfrm>
          <a:prstGeom prst="rect">
            <a:avLst/>
          </a:prstGeom>
        </p:spPr>
        <p:txBody>
          <a:bodyPr wrap="square" lIns="121914" tIns="60957" rIns="121914" bIns="60957">
            <a:spAutoFit/>
          </a:bodyPr>
          <a:lstStyle/>
          <a:p>
            <a:pPr algn="ctr"/>
            <a:r>
              <a:rPr lang="en-US" sz="5300" b="1" i="1" smtClean="0">
                <a:solidFill>
                  <a:srgbClr val="FF0000"/>
                </a:solidFill>
              </a:rPr>
              <a:t>Nhóm KNTT</a:t>
            </a:r>
            <a:endParaRPr lang="en-US" sz="5300" b="1" i="1">
              <a:solidFill>
                <a:srgbClr val="FF0000"/>
              </a:solidFill>
            </a:endParaRPr>
          </a:p>
          <a:p>
            <a:pPr algn="ctr"/>
            <a:r>
              <a:rPr lang="en-US" sz="5400" b="1" i="1">
                <a:solidFill>
                  <a:srgbClr val="002060"/>
                </a:solidFill>
                <a:effectLst>
                  <a:outerShdw blurRad="38100" dist="38100" dir="2700000" algn="tl">
                    <a:srgbClr val="000000">
                      <a:alpha val="43137"/>
                    </a:srgbClr>
                  </a:outerShdw>
                </a:effectLst>
              </a:rPr>
              <a:t>MÔN </a:t>
            </a:r>
          </a:p>
          <a:p>
            <a:pPr algn="ctr"/>
            <a:r>
              <a:rPr lang="en-US" sz="5400" b="1" i="1">
                <a:solidFill>
                  <a:srgbClr val="002060"/>
                </a:solidFill>
                <a:effectLst>
                  <a:outerShdw blurRad="38100" dist="38100" dir="2700000" algn="tl">
                    <a:srgbClr val="000000">
                      <a:alpha val="43137"/>
                    </a:srgbClr>
                  </a:outerShdw>
                </a:effectLst>
              </a:rPr>
              <a:t>GIÁO DỤC CÔNG DÂN </a:t>
            </a:r>
            <a:r>
              <a:rPr lang="en-US" sz="5400" b="1" i="1" smtClean="0">
                <a:solidFill>
                  <a:srgbClr val="002060"/>
                </a:solidFill>
                <a:effectLst>
                  <a:outerShdw blurRad="38100" dist="38100" dir="2700000" algn="tl">
                    <a:srgbClr val="000000">
                      <a:alpha val="43137"/>
                    </a:srgbClr>
                  </a:outerShdw>
                </a:effectLst>
              </a:rPr>
              <a:t>8</a:t>
            </a:r>
            <a:endParaRPr lang="en-US" sz="5400" b="1" i="1">
              <a:solidFill>
                <a:srgbClr val="002060"/>
              </a:solidFill>
              <a:effectLst>
                <a:outerShdw blurRad="38100" dist="38100" dir="2700000" algn="tl">
                  <a:srgbClr val="000000">
                    <a:alpha val="43137"/>
                  </a:srgbClr>
                </a:outerShdw>
              </a:effectLst>
            </a:endParaRPr>
          </a:p>
          <a:p>
            <a:pPr algn="ctr"/>
            <a:endParaRPr lang="en-US" sz="2700" b="1" i="1">
              <a:solidFill>
                <a:srgbClr val="002060"/>
              </a:solidFill>
              <a:effectLst>
                <a:outerShdw blurRad="38100" dist="38100" dir="2700000" algn="tl">
                  <a:srgbClr val="000000">
                    <a:alpha val="43137"/>
                  </a:srgbClr>
                </a:outerShdw>
              </a:effectLst>
            </a:endParaRPr>
          </a:p>
        </p:txBody>
      </p:sp>
      <p:pic>
        <p:nvPicPr>
          <p:cNvPr id="59" name="Picture 5" descr="FLOWERS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018" y="4911595"/>
            <a:ext cx="1423012" cy="19533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FLOWERS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84157" y="5668033"/>
            <a:ext cx="1369363" cy="11899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784" y="5554213"/>
            <a:ext cx="2602567" cy="1015661"/>
          </a:xfrm>
          <a:prstGeom prst="rect">
            <a:avLst/>
          </a:prstGeom>
        </p:spPr>
        <p:txBody>
          <a:bodyPr wrap="none" lIns="91438" tIns="45719" rIns="91438" bIns="45719">
            <a:spAutoFit/>
          </a:bodyPr>
          <a:lstStyle/>
          <a:p>
            <a:pPr algn="ctr"/>
            <a:r>
              <a:rPr lang="en-US" sz="2000" b="1">
                <a:solidFill>
                  <a:srgbClr val="002060"/>
                </a:solidFill>
                <a:latin typeface="Times New Roman" pitchFamily="18" charset="0"/>
                <a:cs typeface="Times New Roman" pitchFamily="18" charset="0"/>
              </a:rPr>
              <a:t>Giáo viên</a:t>
            </a:r>
          </a:p>
          <a:p>
            <a:pPr algn="ctr"/>
            <a:r>
              <a:rPr lang="en-US" sz="2000" b="1">
                <a:solidFill>
                  <a:srgbClr val="002060"/>
                </a:solidFill>
                <a:latin typeface="Times New Roman" pitchFamily="18" charset="0"/>
                <a:cs typeface="Times New Roman" pitchFamily="18" charset="0"/>
              </a:rPr>
              <a:t>Lê Thị Thanh </a:t>
            </a:r>
            <a:r>
              <a:rPr lang="en-US" sz="2000" b="1" smtClean="0">
                <a:solidFill>
                  <a:srgbClr val="002060"/>
                </a:solidFill>
                <a:latin typeface="Times New Roman" pitchFamily="18" charset="0"/>
                <a:cs typeface="Times New Roman" pitchFamily="18" charset="0"/>
              </a:rPr>
              <a:t>Thuyền</a:t>
            </a:r>
          </a:p>
          <a:p>
            <a:pPr algn="ctr"/>
            <a:r>
              <a:rPr lang="en-US" sz="2000" b="1">
                <a:solidFill>
                  <a:srgbClr val="002060"/>
                </a:solidFill>
                <a:latin typeface="Times New Roman" pitchFamily="18" charset="0"/>
                <a:cs typeface="Times New Roman" pitchFamily="18" charset="0"/>
              </a:rPr>
              <a:t>(</a:t>
            </a:r>
            <a:r>
              <a:rPr lang="en-US" sz="2000" b="1" smtClean="0">
                <a:solidFill>
                  <a:srgbClr val="002060"/>
                </a:solidFill>
                <a:latin typeface="Times New Roman" pitchFamily="18" charset="0"/>
                <a:cs typeface="Times New Roman" pitchFamily="18" charset="0"/>
              </a:rPr>
              <a:t>Quảng Ngãi)</a:t>
            </a:r>
            <a:endParaRPr lang="en-US" sz="2000" b="1" dirty="0">
              <a:solidFill>
                <a:srgbClr val="002060"/>
              </a:solidFill>
              <a:latin typeface="Times New Roman" pitchFamily="18" charset="0"/>
              <a:cs typeface="Times New Roman" pitchFamily="18" charset="0"/>
            </a:endParaRPr>
          </a:p>
        </p:txBody>
      </p:sp>
      <p:sp>
        <p:nvSpPr>
          <p:cNvPr id="47" name="AutoShape 22"/>
          <p:cNvSpPr>
            <a:spLocks noChangeArrowheads="1"/>
          </p:cNvSpPr>
          <p:nvPr/>
        </p:nvSpPr>
        <p:spPr bwMode="auto">
          <a:xfrm>
            <a:off x="2601868" y="20804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2" name="AutoShape 22"/>
          <p:cNvSpPr>
            <a:spLocks noChangeArrowheads="1"/>
          </p:cNvSpPr>
          <p:nvPr/>
        </p:nvSpPr>
        <p:spPr bwMode="auto">
          <a:xfrm>
            <a:off x="3123830" y="58927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61" name="AutoShape 22"/>
          <p:cNvSpPr>
            <a:spLocks noChangeArrowheads="1"/>
          </p:cNvSpPr>
          <p:nvPr/>
        </p:nvSpPr>
        <p:spPr bwMode="auto">
          <a:xfrm>
            <a:off x="7056548" y="2849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5720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anim calcmode="lin" valueType="num">
                                      <p:cBhvr>
                                        <p:cTn id="18" dur="1000" fill="hold"/>
                                        <p:tgtEl>
                                          <p:spTgt spid="30"/>
                                        </p:tgtEl>
                                        <p:attrNameLst>
                                          <p:attrName>ppt_x</p:attrName>
                                        </p:attrNameLst>
                                      </p:cBhvr>
                                      <p:tavLst>
                                        <p:tav tm="0">
                                          <p:val>
                                            <p:fltVal val="0.5"/>
                                          </p:val>
                                        </p:tav>
                                        <p:tav tm="100000">
                                          <p:val>
                                            <p:strVal val="#ppt_x"/>
                                          </p:val>
                                        </p:tav>
                                      </p:tavLst>
                                    </p:anim>
                                    <p:anim calcmode="lin" valueType="num">
                                      <p:cBhvr>
                                        <p:cTn id="19" dur="1000" fill="hold"/>
                                        <p:tgtEl>
                                          <p:spTgt spid="3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150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 calcmode="lin" valueType="num">
                                      <p:cBhvr>
                                        <p:cTn id="24" dur="1000" fill="hold"/>
                                        <p:tgtEl>
                                          <p:spTgt spid="35"/>
                                        </p:tgtEl>
                                        <p:attrNameLst>
                                          <p:attrName>ppt_x</p:attrName>
                                        </p:attrNameLst>
                                      </p:cBhvr>
                                      <p:tavLst>
                                        <p:tav tm="0">
                                          <p:val>
                                            <p:fltVal val="0.5"/>
                                          </p:val>
                                        </p:tav>
                                        <p:tav tm="100000">
                                          <p:val>
                                            <p:strVal val="#ppt_x"/>
                                          </p:val>
                                        </p:tav>
                                      </p:tavLst>
                                    </p:anim>
                                    <p:anim calcmode="lin" valueType="num">
                                      <p:cBhvr>
                                        <p:cTn id="25" dur="1000" fill="hold"/>
                                        <p:tgtEl>
                                          <p:spTgt spid="35"/>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150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fltVal val="0"/>
                                          </p:val>
                                        </p:tav>
                                        <p:tav tm="100000">
                                          <p:val>
                                            <p:strVal val="#ppt_h"/>
                                          </p:val>
                                        </p:tav>
                                      </p:tavLst>
                                    </p:anim>
                                    <p:anim calcmode="lin" valueType="num">
                                      <p:cBhvr>
                                        <p:cTn id="30" dur="1000" fill="hold"/>
                                        <p:tgtEl>
                                          <p:spTgt spid="44"/>
                                        </p:tgtEl>
                                        <p:attrNameLst>
                                          <p:attrName>ppt_x</p:attrName>
                                        </p:attrNameLst>
                                      </p:cBhvr>
                                      <p:tavLst>
                                        <p:tav tm="0">
                                          <p:val>
                                            <p:fltVal val="0.5"/>
                                          </p:val>
                                        </p:tav>
                                        <p:tav tm="100000">
                                          <p:val>
                                            <p:strVal val="#ppt_x"/>
                                          </p:val>
                                        </p:tav>
                                      </p:tavLst>
                                    </p:anim>
                                    <p:anim calcmode="lin" valueType="num">
                                      <p:cBhvr>
                                        <p:cTn id="31" dur="1000" fill="hold"/>
                                        <p:tgtEl>
                                          <p:spTgt spid="4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1500"/>
                                  </p:stCondLst>
                                  <p:childTnLst>
                                    <p:set>
                                      <p:cBhvr>
                                        <p:cTn id="33" dur="1" fill="hold">
                                          <p:stCondLst>
                                            <p:cond delay="0"/>
                                          </p:stCondLst>
                                        </p:cTn>
                                        <p:tgtEl>
                                          <p:spTgt spid="48"/>
                                        </p:tgtEl>
                                        <p:attrNameLst>
                                          <p:attrName>style.visibility</p:attrName>
                                        </p:attrNameLst>
                                      </p:cBhvr>
                                      <p:to>
                                        <p:strVal val="visible"/>
                                      </p:to>
                                    </p:set>
                                    <p:anim calcmode="lin" valueType="num">
                                      <p:cBhvr>
                                        <p:cTn id="34" dur="1000" fill="hold"/>
                                        <p:tgtEl>
                                          <p:spTgt spid="48"/>
                                        </p:tgtEl>
                                        <p:attrNameLst>
                                          <p:attrName>ppt_w</p:attrName>
                                        </p:attrNameLst>
                                      </p:cBhvr>
                                      <p:tavLst>
                                        <p:tav tm="0">
                                          <p:val>
                                            <p:fltVal val="0"/>
                                          </p:val>
                                        </p:tav>
                                        <p:tav tm="100000">
                                          <p:val>
                                            <p:strVal val="#ppt_w"/>
                                          </p:val>
                                        </p:tav>
                                      </p:tavLst>
                                    </p:anim>
                                    <p:anim calcmode="lin" valueType="num">
                                      <p:cBhvr>
                                        <p:cTn id="35" dur="1000" fill="hold"/>
                                        <p:tgtEl>
                                          <p:spTgt spid="48"/>
                                        </p:tgtEl>
                                        <p:attrNameLst>
                                          <p:attrName>ppt_h</p:attrName>
                                        </p:attrNameLst>
                                      </p:cBhvr>
                                      <p:tavLst>
                                        <p:tav tm="0">
                                          <p:val>
                                            <p:fltVal val="0"/>
                                          </p:val>
                                        </p:tav>
                                        <p:tav tm="100000">
                                          <p:val>
                                            <p:strVal val="#ppt_h"/>
                                          </p:val>
                                        </p:tav>
                                      </p:tavLst>
                                    </p:anim>
                                    <p:anim calcmode="lin" valueType="num">
                                      <p:cBhvr>
                                        <p:cTn id="36" dur="1000" fill="hold"/>
                                        <p:tgtEl>
                                          <p:spTgt spid="48"/>
                                        </p:tgtEl>
                                        <p:attrNameLst>
                                          <p:attrName>ppt_x</p:attrName>
                                        </p:attrNameLst>
                                      </p:cBhvr>
                                      <p:tavLst>
                                        <p:tav tm="0">
                                          <p:val>
                                            <p:fltVal val="0.5"/>
                                          </p:val>
                                        </p:tav>
                                        <p:tav tm="100000">
                                          <p:val>
                                            <p:strVal val="#ppt_x"/>
                                          </p:val>
                                        </p:tav>
                                      </p:tavLst>
                                    </p:anim>
                                    <p:anim calcmode="lin" valueType="num">
                                      <p:cBhvr>
                                        <p:cTn id="37" dur="1000" fill="hold"/>
                                        <p:tgtEl>
                                          <p:spTgt spid="48"/>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1500"/>
                                  </p:stCondLst>
                                  <p:childTnLst>
                                    <p:set>
                                      <p:cBhvr>
                                        <p:cTn id="39" dur="1" fill="hold">
                                          <p:stCondLst>
                                            <p:cond delay="0"/>
                                          </p:stCondLst>
                                        </p:cTn>
                                        <p:tgtEl>
                                          <p:spTgt spid="49"/>
                                        </p:tgtEl>
                                        <p:attrNameLst>
                                          <p:attrName>style.visibility</p:attrName>
                                        </p:attrNameLst>
                                      </p:cBhvr>
                                      <p:to>
                                        <p:strVal val="visible"/>
                                      </p:to>
                                    </p:set>
                                    <p:anim calcmode="lin" valueType="num">
                                      <p:cBhvr>
                                        <p:cTn id="40" dur="1000" fill="hold"/>
                                        <p:tgtEl>
                                          <p:spTgt spid="49"/>
                                        </p:tgtEl>
                                        <p:attrNameLst>
                                          <p:attrName>ppt_w</p:attrName>
                                        </p:attrNameLst>
                                      </p:cBhvr>
                                      <p:tavLst>
                                        <p:tav tm="0">
                                          <p:val>
                                            <p:fltVal val="0"/>
                                          </p:val>
                                        </p:tav>
                                        <p:tav tm="100000">
                                          <p:val>
                                            <p:strVal val="#ppt_w"/>
                                          </p:val>
                                        </p:tav>
                                      </p:tavLst>
                                    </p:anim>
                                    <p:anim calcmode="lin" valueType="num">
                                      <p:cBhvr>
                                        <p:cTn id="41" dur="1000" fill="hold"/>
                                        <p:tgtEl>
                                          <p:spTgt spid="49"/>
                                        </p:tgtEl>
                                        <p:attrNameLst>
                                          <p:attrName>ppt_h</p:attrName>
                                        </p:attrNameLst>
                                      </p:cBhvr>
                                      <p:tavLst>
                                        <p:tav tm="0">
                                          <p:val>
                                            <p:fltVal val="0"/>
                                          </p:val>
                                        </p:tav>
                                        <p:tav tm="100000">
                                          <p:val>
                                            <p:strVal val="#ppt_h"/>
                                          </p:val>
                                        </p:tav>
                                      </p:tavLst>
                                    </p:anim>
                                    <p:anim calcmode="lin" valueType="num">
                                      <p:cBhvr>
                                        <p:cTn id="42" dur="1000" fill="hold"/>
                                        <p:tgtEl>
                                          <p:spTgt spid="49"/>
                                        </p:tgtEl>
                                        <p:attrNameLst>
                                          <p:attrName>ppt_x</p:attrName>
                                        </p:attrNameLst>
                                      </p:cBhvr>
                                      <p:tavLst>
                                        <p:tav tm="0">
                                          <p:val>
                                            <p:fltVal val="0.5"/>
                                          </p:val>
                                        </p:tav>
                                        <p:tav tm="100000">
                                          <p:val>
                                            <p:strVal val="#ppt_x"/>
                                          </p:val>
                                        </p:tav>
                                      </p:tavLst>
                                    </p:anim>
                                    <p:anim calcmode="lin" valueType="num">
                                      <p:cBhvr>
                                        <p:cTn id="43" dur="1000" fill="hold"/>
                                        <p:tgtEl>
                                          <p:spTgt spid="49"/>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1500"/>
                                  </p:stCondLst>
                                  <p:childTnLst>
                                    <p:set>
                                      <p:cBhvr>
                                        <p:cTn id="45" dur="1" fill="hold">
                                          <p:stCondLst>
                                            <p:cond delay="0"/>
                                          </p:stCondLst>
                                        </p:cTn>
                                        <p:tgtEl>
                                          <p:spTgt spid="50"/>
                                        </p:tgtEl>
                                        <p:attrNameLst>
                                          <p:attrName>style.visibility</p:attrName>
                                        </p:attrNameLst>
                                      </p:cBhvr>
                                      <p:to>
                                        <p:strVal val="visible"/>
                                      </p:to>
                                    </p:set>
                                    <p:anim calcmode="lin" valueType="num">
                                      <p:cBhvr>
                                        <p:cTn id="46" dur="1000" fill="hold"/>
                                        <p:tgtEl>
                                          <p:spTgt spid="50"/>
                                        </p:tgtEl>
                                        <p:attrNameLst>
                                          <p:attrName>ppt_w</p:attrName>
                                        </p:attrNameLst>
                                      </p:cBhvr>
                                      <p:tavLst>
                                        <p:tav tm="0">
                                          <p:val>
                                            <p:fltVal val="0"/>
                                          </p:val>
                                        </p:tav>
                                        <p:tav tm="100000">
                                          <p:val>
                                            <p:strVal val="#ppt_w"/>
                                          </p:val>
                                        </p:tav>
                                      </p:tavLst>
                                    </p:anim>
                                    <p:anim calcmode="lin" valueType="num">
                                      <p:cBhvr>
                                        <p:cTn id="47" dur="1000" fill="hold"/>
                                        <p:tgtEl>
                                          <p:spTgt spid="50"/>
                                        </p:tgtEl>
                                        <p:attrNameLst>
                                          <p:attrName>ppt_h</p:attrName>
                                        </p:attrNameLst>
                                      </p:cBhvr>
                                      <p:tavLst>
                                        <p:tav tm="0">
                                          <p:val>
                                            <p:fltVal val="0"/>
                                          </p:val>
                                        </p:tav>
                                        <p:tav tm="100000">
                                          <p:val>
                                            <p:strVal val="#ppt_h"/>
                                          </p:val>
                                        </p:tav>
                                      </p:tavLst>
                                    </p:anim>
                                    <p:anim calcmode="lin" valueType="num">
                                      <p:cBhvr>
                                        <p:cTn id="48" dur="1000" fill="hold"/>
                                        <p:tgtEl>
                                          <p:spTgt spid="50"/>
                                        </p:tgtEl>
                                        <p:attrNameLst>
                                          <p:attrName>ppt_x</p:attrName>
                                        </p:attrNameLst>
                                      </p:cBhvr>
                                      <p:tavLst>
                                        <p:tav tm="0">
                                          <p:val>
                                            <p:fltVal val="0.5"/>
                                          </p:val>
                                        </p:tav>
                                        <p:tav tm="100000">
                                          <p:val>
                                            <p:strVal val="#ppt_x"/>
                                          </p:val>
                                        </p:tav>
                                      </p:tavLst>
                                    </p:anim>
                                    <p:anim calcmode="lin" valueType="num">
                                      <p:cBhvr>
                                        <p:cTn id="49" dur="1000" fill="hold"/>
                                        <p:tgtEl>
                                          <p:spTgt spid="50"/>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ppt_x</p:attrName>
                                        </p:attrNameLst>
                                      </p:cBhvr>
                                      <p:tavLst>
                                        <p:tav tm="0">
                                          <p:val>
                                            <p:fltVal val="0.5"/>
                                          </p:val>
                                        </p:tav>
                                        <p:tav tm="100000">
                                          <p:val>
                                            <p:strVal val="#ppt_x"/>
                                          </p:val>
                                        </p:tav>
                                      </p:tavLst>
                                    </p:anim>
                                    <p:anim calcmode="lin" valueType="num">
                                      <p:cBhvr>
                                        <p:cTn id="55" dur="1000" fill="hold"/>
                                        <p:tgtEl>
                                          <p:spTgt spid="51"/>
                                        </p:tgtEl>
                                        <p:attrNameLst>
                                          <p:attrName>ppt_y</p:attrName>
                                        </p:attrNameLst>
                                      </p:cBhvr>
                                      <p:tavLst>
                                        <p:tav tm="0">
                                          <p:val>
                                            <p:fltVal val="0.5"/>
                                          </p:val>
                                        </p:tav>
                                        <p:tav tm="100000">
                                          <p:val>
                                            <p:strVal val="#ppt_y"/>
                                          </p:val>
                                        </p:tav>
                                      </p:tavLst>
                                    </p:anim>
                                  </p:childTnLst>
                                </p:cTn>
                              </p:par>
                              <p:par>
                                <p:cTn id="56" presetID="6" presetClass="entr" presetSubtype="16" fill="hold" nodeType="withEffect">
                                  <p:stCondLst>
                                    <p:cond delay="1500"/>
                                  </p:stCondLst>
                                  <p:childTnLst>
                                    <p:set>
                                      <p:cBhvr>
                                        <p:cTn id="57" dur="1" fill="hold">
                                          <p:stCondLst>
                                            <p:cond delay="0"/>
                                          </p:stCondLst>
                                        </p:cTn>
                                        <p:tgtEl>
                                          <p:spTgt spid="53"/>
                                        </p:tgtEl>
                                        <p:attrNameLst>
                                          <p:attrName>style.visibility</p:attrName>
                                        </p:attrNameLst>
                                      </p:cBhvr>
                                      <p:to>
                                        <p:strVal val="visible"/>
                                      </p:to>
                                    </p:set>
                                    <p:animEffect transition="in" filter="circle(in)">
                                      <p:cBhvr>
                                        <p:cTn id="58" dur="2000"/>
                                        <p:tgtEl>
                                          <p:spTgt spid="53"/>
                                        </p:tgtEl>
                                      </p:cBhvr>
                                    </p:animEffect>
                                  </p:childTnLst>
                                </p:cTn>
                              </p:par>
                              <p:par>
                                <p:cTn id="59" presetID="42" presetClass="entr" presetSubtype="0" fill="hold" nodeType="withEffect">
                                  <p:stCondLst>
                                    <p:cond delay="150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fade">
                                      <p:cBhvr>
                                        <p:cTn id="61" dur="1000"/>
                                        <p:tgtEl>
                                          <p:spTgt spid="3">
                                            <p:txEl>
                                              <p:pRg st="0" end="0"/>
                                            </p:txEl>
                                          </p:spTgt>
                                        </p:tgtEl>
                                      </p:cBhvr>
                                    </p:animEffect>
                                    <p:anim calcmode="lin" valueType="num">
                                      <p:cBhvr>
                                        <p:cTn id="6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1500"/>
                                  </p:stCondLst>
                                  <p:childTnLst>
                                    <p:set>
                                      <p:cBhvr>
                                        <p:cTn id="65" dur="1" fill="hold">
                                          <p:stCondLst>
                                            <p:cond delay="0"/>
                                          </p:stCondLst>
                                        </p:cTn>
                                        <p:tgtEl>
                                          <p:spTgt spid="3">
                                            <p:txEl>
                                              <p:pRg st="1" end="1"/>
                                            </p:txEl>
                                          </p:spTgt>
                                        </p:tgtEl>
                                        <p:attrNameLst>
                                          <p:attrName>style.visibility</p:attrName>
                                        </p:attrNameLst>
                                      </p:cBhvr>
                                      <p:to>
                                        <p:strVal val="visible"/>
                                      </p:to>
                                    </p:set>
                                    <p:animEffect transition="in" filter="fade">
                                      <p:cBhvr>
                                        <p:cTn id="66" dur="1000"/>
                                        <p:tgtEl>
                                          <p:spTgt spid="3">
                                            <p:txEl>
                                              <p:pRg st="1" end="1"/>
                                            </p:txEl>
                                          </p:spTgt>
                                        </p:tgtEl>
                                      </p:cBhvr>
                                    </p:animEffect>
                                    <p:anim calcmode="lin" valueType="num">
                                      <p:cBhvr>
                                        <p:cTn id="6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1500"/>
                                  </p:stCondLst>
                                  <p:childTnLst>
                                    <p:set>
                                      <p:cBhvr>
                                        <p:cTn id="70" dur="1" fill="hold">
                                          <p:stCondLst>
                                            <p:cond delay="0"/>
                                          </p:stCondLst>
                                        </p:cTn>
                                        <p:tgtEl>
                                          <p:spTgt spid="3">
                                            <p:txEl>
                                              <p:pRg st="2" end="2"/>
                                            </p:txEl>
                                          </p:spTgt>
                                        </p:tgtEl>
                                        <p:attrNameLst>
                                          <p:attrName>style.visibility</p:attrName>
                                        </p:attrNameLst>
                                      </p:cBhvr>
                                      <p:to>
                                        <p:strVal val="visible"/>
                                      </p:to>
                                    </p:set>
                                    <p:animEffect transition="in" filter="fade">
                                      <p:cBhvr>
                                        <p:cTn id="71" dur="1000"/>
                                        <p:tgtEl>
                                          <p:spTgt spid="3">
                                            <p:txEl>
                                              <p:pRg st="2" end="2"/>
                                            </p:txEl>
                                          </p:spTgt>
                                        </p:tgtEl>
                                      </p:cBhvr>
                                    </p:animEffect>
                                    <p:anim calcmode="lin" valueType="num">
                                      <p:cBhvr>
                                        <p:cTn id="7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74" presetID="6" presetClass="entr" presetSubtype="16" fill="hold"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circle(in)">
                                      <p:cBhvr>
                                        <p:cTn id="76" dur="2000"/>
                                        <p:tgtEl>
                                          <p:spTgt spid="54"/>
                                        </p:tgtEl>
                                      </p:cBhvr>
                                    </p:animEffect>
                                  </p:childTnLst>
                                </p:cTn>
                              </p:par>
                              <p:par>
                                <p:cTn id="77" presetID="26" presetClass="entr" presetSubtype="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down)">
                                      <p:cBhvr>
                                        <p:cTn id="79" dur="580">
                                          <p:stCondLst>
                                            <p:cond delay="0"/>
                                          </p:stCondLst>
                                        </p:cTn>
                                        <p:tgtEl>
                                          <p:spTgt spid="56"/>
                                        </p:tgtEl>
                                      </p:cBhvr>
                                    </p:animEffect>
                                    <p:anim calcmode="lin" valueType="num">
                                      <p:cBhvr>
                                        <p:cTn id="8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85" dur="26">
                                          <p:stCondLst>
                                            <p:cond delay="650"/>
                                          </p:stCondLst>
                                        </p:cTn>
                                        <p:tgtEl>
                                          <p:spTgt spid="56"/>
                                        </p:tgtEl>
                                      </p:cBhvr>
                                      <p:to x="100000" y="60000"/>
                                    </p:animScale>
                                    <p:animScale>
                                      <p:cBhvr>
                                        <p:cTn id="86" dur="166" decel="50000">
                                          <p:stCondLst>
                                            <p:cond delay="676"/>
                                          </p:stCondLst>
                                        </p:cTn>
                                        <p:tgtEl>
                                          <p:spTgt spid="56"/>
                                        </p:tgtEl>
                                      </p:cBhvr>
                                      <p:to x="100000" y="100000"/>
                                    </p:animScale>
                                    <p:animScale>
                                      <p:cBhvr>
                                        <p:cTn id="87" dur="26">
                                          <p:stCondLst>
                                            <p:cond delay="1312"/>
                                          </p:stCondLst>
                                        </p:cTn>
                                        <p:tgtEl>
                                          <p:spTgt spid="56"/>
                                        </p:tgtEl>
                                      </p:cBhvr>
                                      <p:to x="100000" y="80000"/>
                                    </p:animScale>
                                    <p:animScale>
                                      <p:cBhvr>
                                        <p:cTn id="88" dur="166" decel="50000">
                                          <p:stCondLst>
                                            <p:cond delay="1338"/>
                                          </p:stCondLst>
                                        </p:cTn>
                                        <p:tgtEl>
                                          <p:spTgt spid="56"/>
                                        </p:tgtEl>
                                      </p:cBhvr>
                                      <p:to x="100000" y="100000"/>
                                    </p:animScale>
                                    <p:animScale>
                                      <p:cBhvr>
                                        <p:cTn id="89" dur="26">
                                          <p:stCondLst>
                                            <p:cond delay="1642"/>
                                          </p:stCondLst>
                                        </p:cTn>
                                        <p:tgtEl>
                                          <p:spTgt spid="56"/>
                                        </p:tgtEl>
                                      </p:cBhvr>
                                      <p:to x="100000" y="90000"/>
                                    </p:animScale>
                                    <p:animScale>
                                      <p:cBhvr>
                                        <p:cTn id="90" dur="166" decel="50000">
                                          <p:stCondLst>
                                            <p:cond delay="1668"/>
                                          </p:stCondLst>
                                        </p:cTn>
                                        <p:tgtEl>
                                          <p:spTgt spid="56"/>
                                        </p:tgtEl>
                                      </p:cBhvr>
                                      <p:to x="100000" y="100000"/>
                                    </p:animScale>
                                    <p:animScale>
                                      <p:cBhvr>
                                        <p:cTn id="91" dur="26">
                                          <p:stCondLst>
                                            <p:cond delay="1808"/>
                                          </p:stCondLst>
                                        </p:cTn>
                                        <p:tgtEl>
                                          <p:spTgt spid="56"/>
                                        </p:tgtEl>
                                      </p:cBhvr>
                                      <p:to x="100000" y="95000"/>
                                    </p:animScale>
                                    <p:animScale>
                                      <p:cBhvr>
                                        <p:cTn id="92" dur="166" decel="50000">
                                          <p:stCondLst>
                                            <p:cond delay="1834"/>
                                          </p:stCondLst>
                                        </p:cTn>
                                        <p:tgtEl>
                                          <p:spTgt spid="56"/>
                                        </p:tgtEl>
                                      </p:cBhvr>
                                      <p:to x="100000" y="100000"/>
                                    </p:animScale>
                                  </p:childTnLst>
                                </p:cTn>
                              </p:par>
                              <p:par>
                                <p:cTn id="93" presetID="31" presetClass="entr" presetSubtype="0" fill="hold" grpId="0" nodeType="withEffect">
                                  <p:stCondLst>
                                    <p:cond delay="0"/>
                                  </p:stCondLst>
                                  <p:childTnLst>
                                    <p:set>
                                      <p:cBhvr>
                                        <p:cTn id="94" dur="1" fill="hold">
                                          <p:stCondLst>
                                            <p:cond delay="0"/>
                                          </p:stCondLst>
                                        </p:cTn>
                                        <p:tgtEl>
                                          <p:spTgt spid="57"/>
                                        </p:tgtEl>
                                        <p:attrNameLst>
                                          <p:attrName>style.visibility</p:attrName>
                                        </p:attrNameLst>
                                      </p:cBhvr>
                                      <p:to>
                                        <p:strVal val="visible"/>
                                      </p:to>
                                    </p:set>
                                    <p:anim calcmode="lin" valueType="num">
                                      <p:cBhvr>
                                        <p:cTn id="95" dur="1500" fill="hold"/>
                                        <p:tgtEl>
                                          <p:spTgt spid="57"/>
                                        </p:tgtEl>
                                        <p:attrNameLst>
                                          <p:attrName>ppt_w</p:attrName>
                                        </p:attrNameLst>
                                      </p:cBhvr>
                                      <p:tavLst>
                                        <p:tav tm="0">
                                          <p:val>
                                            <p:fltVal val="0"/>
                                          </p:val>
                                        </p:tav>
                                        <p:tav tm="100000">
                                          <p:val>
                                            <p:strVal val="#ppt_w"/>
                                          </p:val>
                                        </p:tav>
                                      </p:tavLst>
                                    </p:anim>
                                    <p:anim calcmode="lin" valueType="num">
                                      <p:cBhvr>
                                        <p:cTn id="96" dur="1500" fill="hold"/>
                                        <p:tgtEl>
                                          <p:spTgt spid="57"/>
                                        </p:tgtEl>
                                        <p:attrNameLst>
                                          <p:attrName>ppt_h</p:attrName>
                                        </p:attrNameLst>
                                      </p:cBhvr>
                                      <p:tavLst>
                                        <p:tav tm="0">
                                          <p:val>
                                            <p:fltVal val="0"/>
                                          </p:val>
                                        </p:tav>
                                        <p:tav tm="100000">
                                          <p:val>
                                            <p:strVal val="#ppt_h"/>
                                          </p:val>
                                        </p:tav>
                                      </p:tavLst>
                                    </p:anim>
                                    <p:anim calcmode="lin" valueType="num">
                                      <p:cBhvr>
                                        <p:cTn id="97" dur="1500" fill="hold"/>
                                        <p:tgtEl>
                                          <p:spTgt spid="57"/>
                                        </p:tgtEl>
                                        <p:attrNameLst>
                                          <p:attrName>style.rotation</p:attrName>
                                        </p:attrNameLst>
                                      </p:cBhvr>
                                      <p:tavLst>
                                        <p:tav tm="0">
                                          <p:val>
                                            <p:fltVal val="90"/>
                                          </p:val>
                                        </p:tav>
                                        <p:tav tm="100000">
                                          <p:val>
                                            <p:fltVal val="0"/>
                                          </p:val>
                                        </p:tav>
                                      </p:tavLst>
                                    </p:anim>
                                    <p:animEffect transition="in" filter="fade">
                                      <p:cBhvr>
                                        <p:cTn id="98" dur="1500"/>
                                        <p:tgtEl>
                                          <p:spTgt spid="57"/>
                                        </p:tgtEl>
                                      </p:cBhvr>
                                    </p:animEffect>
                                  </p:childTnLst>
                                </p:cTn>
                              </p:par>
                              <p:par>
                                <p:cTn id="99" presetID="23" presetClass="entr" presetSubtype="528" repeatCount="indefinite" fill="hold" nodeType="withEffect">
                                  <p:stCondLst>
                                    <p:cond delay="1500"/>
                                  </p:stCondLst>
                                  <p:childTnLst>
                                    <p:set>
                                      <p:cBhvr>
                                        <p:cTn id="100" dur="1" fill="hold">
                                          <p:stCondLst>
                                            <p:cond delay="0"/>
                                          </p:stCondLst>
                                        </p:cTn>
                                        <p:tgtEl>
                                          <p:spTgt spid="47"/>
                                        </p:tgtEl>
                                        <p:attrNameLst>
                                          <p:attrName>style.visibility</p:attrName>
                                        </p:attrNameLst>
                                      </p:cBhvr>
                                      <p:to>
                                        <p:strVal val="visible"/>
                                      </p:to>
                                    </p:set>
                                    <p:anim calcmode="lin" valueType="num">
                                      <p:cBhvr>
                                        <p:cTn id="101" dur="1000" fill="hold"/>
                                        <p:tgtEl>
                                          <p:spTgt spid="47"/>
                                        </p:tgtEl>
                                        <p:attrNameLst>
                                          <p:attrName>ppt_w</p:attrName>
                                        </p:attrNameLst>
                                      </p:cBhvr>
                                      <p:tavLst>
                                        <p:tav tm="0">
                                          <p:val>
                                            <p:fltVal val="0"/>
                                          </p:val>
                                        </p:tav>
                                        <p:tav tm="100000">
                                          <p:val>
                                            <p:strVal val="#ppt_w"/>
                                          </p:val>
                                        </p:tav>
                                      </p:tavLst>
                                    </p:anim>
                                    <p:anim calcmode="lin" valueType="num">
                                      <p:cBhvr>
                                        <p:cTn id="102" dur="1000" fill="hold"/>
                                        <p:tgtEl>
                                          <p:spTgt spid="47"/>
                                        </p:tgtEl>
                                        <p:attrNameLst>
                                          <p:attrName>ppt_h</p:attrName>
                                        </p:attrNameLst>
                                      </p:cBhvr>
                                      <p:tavLst>
                                        <p:tav tm="0">
                                          <p:val>
                                            <p:fltVal val="0"/>
                                          </p:val>
                                        </p:tav>
                                        <p:tav tm="100000">
                                          <p:val>
                                            <p:strVal val="#ppt_h"/>
                                          </p:val>
                                        </p:tav>
                                      </p:tavLst>
                                    </p:anim>
                                    <p:anim calcmode="lin" valueType="num">
                                      <p:cBhvr>
                                        <p:cTn id="103" dur="1000" fill="hold"/>
                                        <p:tgtEl>
                                          <p:spTgt spid="47"/>
                                        </p:tgtEl>
                                        <p:attrNameLst>
                                          <p:attrName>ppt_x</p:attrName>
                                        </p:attrNameLst>
                                      </p:cBhvr>
                                      <p:tavLst>
                                        <p:tav tm="0">
                                          <p:val>
                                            <p:fltVal val="0.5"/>
                                          </p:val>
                                        </p:tav>
                                        <p:tav tm="100000">
                                          <p:val>
                                            <p:strVal val="#ppt_x"/>
                                          </p:val>
                                        </p:tav>
                                      </p:tavLst>
                                    </p:anim>
                                    <p:anim calcmode="lin" valueType="num">
                                      <p:cBhvr>
                                        <p:cTn id="104" dur="1000" fill="hold"/>
                                        <p:tgtEl>
                                          <p:spTgt spid="47"/>
                                        </p:tgtEl>
                                        <p:attrNameLst>
                                          <p:attrName>ppt_y</p:attrName>
                                        </p:attrNameLst>
                                      </p:cBhvr>
                                      <p:tavLst>
                                        <p:tav tm="0">
                                          <p:val>
                                            <p:fltVal val="0.5"/>
                                          </p:val>
                                        </p:tav>
                                        <p:tav tm="100000">
                                          <p:val>
                                            <p:strVal val="#ppt_y"/>
                                          </p:val>
                                        </p:tav>
                                      </p:tavLst>
                                    </p:anim>
                                  </p:childTnLst>
                                </p:cTn>
                              </p:par>
                              <p:par>
                                <p:cTn id="105" presetID="23" presetClass="entr" presetSubtype="528" repeatCount="indefinite" fill="hold" nodeType="withEffect">
                                  <p:stCondLst>
                                    <p:cond delay="1500"/>
                                  </p:stCondLst>
                                  <p:childTnLst>
                                    <p:set>
                                      <p:cBhvr>
                                        <p:cTn id="106" dur="1" fill="hold">
                                          <p:stCondLst>
                                            <p:cond delay="0"/>
                                          </p:stCondLst>
                                        </p:cTn>
                                        <p:tgtEl>
                                          <p:spTgt spid="52"/>
                                        </p:tgtEl>
                                        <p:attrNameLst>
                                          <p:attrName>style.visibility</p:attrName>
                                        </p:attrNameLst>
                                      </p:cBhvr>
                                      <p:to>
                                        <p:strVal val="visible"/>
                                      </p:to>
                                    </p:set>
                                    <p:anim calcmode="lin" valueType="num">
                                      <p:cBhvr>
                                        <p:cTn id="107" dur="1000" fill="hold"/>
                                        <p:tgtEl>
                                          <p:spTgt spid="52"/>
                                        </p:tgtEl>
                                        <p:attrNameLst>
                                          <p:attrName>ppt_w</p:attrName>
                                        </p:attrNameLst>
                                      </p:cBhvr>
                                      <p:tavLst>
                                        <p:tav tm="0">
                                          <p:val>
                                            <p:fltVal val="0"/>
                                          </p:val>
                                        </p:tav>
                                        <p:tav tm="100000">
                                          <p:val>
                                            <p:strVal val="#ppt_w"/>
                                          </p:val>
                                        </p:tav>
                                      </p:tavLst>
                                    </p:anim>
                                    <p:anim calcmode="lin" valueType="num">
                                      <p:cBhvr>
                                        <p:cTn id="108" dur="1000" fill="hold"/>
                                        <p:tgtEl>
                                          <p:spTgt spid="52"/>
                                        </p:tgtEl>
                                        <p:attrNameLst>
                                          <p:attrName>ppt_h</p:attrName>
                                        </p:attrNameLst>
                                      </p:cBhvr>
                                      <p:tavLst>
                                        <p:tav tm="0">
                                          <p:val>
                                            <p:fltVal val="0"/>
                                          </p:val>
                                        </p:tav>
                                        <p:tav tm="100000">
                                          <p:val>
                                            <p:strVal val="#ppt_h"/>
                                          </p:val>
                                        </p:tav>
                                      </p:tavLst>
                                    </p:anim>
                                    <p:anim calcmode="lin" valueType="num">
                                      <p:cBhvr>
                                        <p:cTn id="109" dur="1000" fill="hold"/>
                                        <p:tgtEl>
                                          <p:spTgt spid="52"/>
                                        </p:tgtEl>
                                        <p:attrNameLst>
                                          <p:attrName>ppt_x</p:attrName>
                                        </p:attrNameLst>
                                      </p:cBhvr>
                                      <p:tavLst>
                                        <p:tav tm="0">
                                          <p:val>
                                            <p:fltVal val="0.5"/>
                                          </p:val>
                                        </p:tav>
                                        <p:tav tm="100000">
                                          <p:val>
                                            <p:strVal val="#ppt_x"/>
                                          </p:val>
                                        </p:tav>
                                      </p:tavLst>
                                    </p:anim>
                                    <p:anim calcmode="lin" valueType="num">
                                      <p:cBhvr>
                                        <p:cTn id="110" dur="1000" fill="hold"/>
                                        <p:tgtEl>
                                          <p:spTgt spid="52"/>
                                        </p:tgtEl>
                                        <p:attrNameLst>
                                          <p:attrName>ppt_y</p:attrName>
                                        </p:attrNameLst>
                                      </p:cBhvr>
                                      <p:tavLst>
                                        <p:tav tm="0">
                                          <p:val>
                                            <p:fltVal val="0.5"/>
                                          </p:val>
                                        </p:tav>
                                        <p:tav tm="100000">
                                          <p:val>
                                            <p:strVal val="#ppt_y"/>
                                          </p:val>
                                        </p:tav>
                                      </p:tavLst>
                                    </p:anim>
                                  </p:childTnLst>
                                </p:cTn>
                              </p:par>
                              <p:par>
                                <p:cTn id="111" presetID="23" presetClass="entr" presetSubtype="528" repeatCount="indefinite" fill="hold" nodeType="withEffect">
                                  <p:stCondLst>
                                    <p:cond delay="15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1000" fill="hold"/>
                                        <p:tgtEl>
                                          <p:spTgt spid="61"/>
                                        </p:tgtEl>
                                        <p:attrNameLst>
                                          <p:attrName>ppt_w</p:attrName>
                                        </p:attrNameLst>
                                      </p:cBhvr>
                                      <p:tavLst>
                                        <p:tav tm="0">
                                          <p:val>
                                            <p:fltVal val="0"/>
                                          </p:val>
                                        </p:tav>
                                        <p:tav tm="100000">
                                          <p:val>
                                            <p:strVal val="#ppt_w"/>
                                          </p:val>
                                        </p:tav>
                                      </p:tavLst>
                                    </p:anim>
                                    <p:anim calcmode="lin" valueType="num">
                                      <p:cBhvr>
                                        <p:cTn id="114" dur="1000" fill="hold"/>
                                        <p:tgtEl>
                                          <p:spTgt spid="61"/>
                                        </p:tgtEl>
                                        <p:attrNameLst>
                                          <p:attrName>ppt_h</p:attrName>
                                        </p:attrNameLst>
                                      </p:cBhvr>
                                      <p:tavLst>
                                        <p:tav tm="0">
                                          <p:val>
                                            <p:fltVal val="0"/>
                                          </p:val>
                                        </p:tav>
                                        <p:tav tm="100000">
                                          <p:val>
                                            <p:strVal val="#ppt_h"/>
                                          </p:val>
                                        </p:tav>
                                      </p:tavLst>
                                    </p:anim>
                                    <p:anim calcmode="lin" valueType="num">
                                      <p:cBhvr>
                                        <p:cTn id="115" dur="1000" fill="hold"/>
                                        <p:tgtEl>
                                          <p:spTgt spid="61"/>
                                        </p:tgtEl>
                                        <p:attrNameLst>
                                          <p:attrName>ppt_x</p:attrName>
                                        </p:attrNameLst>
                                      </p:cBhvr>
                                      <p:tavLst>
                                        <p:tav tm="0">
                                          <p:val>
                                            <p:fltVal val="0.5"/>
                                          </p:val>
                                        </p:tav>
                                        <p:tav tm="100000">
                                          <p:val>
                                            <p:strVal val="#ppt_x"/>
                                          </p:val>
                                        </p:tav>
                                      </p:tavLst>
                                    </p:anim>
                                    <p:anim calcmode="lin" valueType="num">
                                      <p:cBhvr>
                                        <p:cTn id="116" dur="10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172192" y="70462"/>
            <a:ext cx="5738486"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a:solidFill>
                  <a:schemeClr val="tx1"/>
                </a:solidFill>
              </a:rPr>
              <a:t>T</a:t>
            </a:r>
            <a:r>
              <a:rPr lang="en-US" sz="4400" smtClean="0">
                <a:solidFill>
                  <a:schemeClr val="tx1"/>
                </a:solidFill>
              </a:rPr>
              <a:t>hông </a:t>
            </a:r>
            <a:r>
              <a:rPr lang="en-US" sz="4400">
                <a:solidFill>
                  <a:schemeClr val="tx1"/>
                </a:solidFill>
              </a:rPr>
              <a:t>tin 1, 2, 3 SHS tr.52,53.</a:t>
            </a:r>
            <a:endParaRPr lang="en-US" sz="2800" kern="0" dirty="0">
              <a:solidFill>
                <a:schemeClr val="tx1"/>
              </a:solidFill>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 xmlns:a16="http://schemas.microsoft.com/office/drawing/2014/main" id="{9661016A-ACC6-42C5-A502-28ED3A37D021}"/>
              </a:ext>
            </a:extLst>
          </p:cNvPr>
          <p:cNvCxnSpPr>
            <a:cxnSpLocks/>
            <a:stCxn id="6" idx="3"/>
            <a:endCxn id="19" idx="1"/>
          </p:cNvCxnSpPr>
          <p:nvPr/>
        </p:nvCxnSpPr>
        <p:spPr>
          <a:xfrm flipV="1">
            <a:off x="5910678" y="566850"/>
            <a:ext cx="479866" cy="15385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802669" y="2216728"/>
            <a:ext cx="1171270"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4575240" y="2032000"/>
            <a:ext cx="1335438" cy="9024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56452" y="3325126"/>
            <a:ext cx="2728312" cy="310224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2400" i="1">
                <a:solidFill>
                  <a:schemeClr val="tx1"/>
                </a:solidFill>
              </a:rPr>
              <a:t>Các thông tin, trường hợp trên đề cập đến tai nạn cháy nhà, tai nạn nổ bom, tai nạn ngộ độc thực phẩm.</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24">
            <a:extLst>
              <a:ext uri="{FF2B5EF4-FFF2-40B4-BE49-F238E27FC236}">
                <a16:creationId xmlns="" xmlns:a16="http://schemas.microsoft.com/office/drawing/2014/main" id="{ED9BAAF3-BB42-469D-9A1D-E12DA3DD343C}"/>
              </a:ext>
            </a:extLst>
          </p:cNvPr>
          <p:cNvSpPr/>
          <p:nvPr/>
        </p:nvSpPr>
        <p:spPr>
          <a:xfrm>
            <a:off x="3033484" y="3283766"/>
            <a:ext cx="4426858"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Hành vi của bạn HS trong bức tranh 1 sẽ dẫn đến nguy cơ cháy, nổ ở cây xăng. Hành vi của bạn nam trong bức tranh 2 có thể dẫn đến nguy cơ bắn nhầm người khác hoặc phát súng nổ khiến hai bạn bị thương, thậm chí nguy hiểm đến tính mạng.</a:t>
            </a:r>
            <a:endParaRPr lang="en-US" sz="2400">
              <a:solidFill>
                <a:schemeClr val="tx1"/>
              </a:solidFill>
            </a:endParaRP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7692570" y="201090"/>
            <a:ext cx="4407401" cy="646202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smtClean="0">
                <a:solidFill>
                  <a:schemeClr val="tx1"/>
                </a:solidFill>
              </a:rPr>
              <a:t>+ Trong </a:t>
            </a:r>
            <a:r>
              <a:rPr lang="en-US" sz="2400" i="1">
                <a:solidFill>
                  <a:schemeClr val="tx1"/>
                </a:solidFill>
              </a:rPr>
              <a:t>trường hợp 1: Tai nạn cháy nhà đã khiến M rất sợ hãi, bị ngạt khói và bỏng 30% cơ thể, đồng thời thiêu rụi nhiều tài sản có giá trị.</a:t>
            </a:r>
            <a:endParaRPr lang="en-US" sz="2400">
              <a:solidFill>
                <a:schemeClr val="tx1"/>
              </a:solidFill>
            </a:endParaRPr>
          </a:p>
          <a:p>
            <a:pPr algn="just"/>
            <a:r>
              <a:rPr lang="en-US" sz="2400">
                <a:solidFill>
                  <a:schemeClr val="tx1"/>
                </a:solidFill>
              </a:rPr>
              <a:t>+ </a:t>
            </a:r>
            <a:r>
              <a:rPr lang="en-US" sz="2400" i="1">
                <a:solidFill>
                  <a:schemeClr val="tx1"/>
                </a:solidFill>
              </a:rPr>
              <a:t>Trường hợp 2: Tai nạn nổ bom đã khiến một cháu bé và con trai ông C tử vong, ông C bị thương nặng.</a:t>
            </a:r>
            <a:endParaRPr lang="en-US" sz="2400">
              <a:solidFill>
                <a:schemeClr val="tx1"/>
              </a:solidFill>
            </a:endParaRPr>
          </a:p>
          <a:p>
            <a:pPr algn="just"/>
            <a:r>
              <a:rPr lang="en-US" sz="2400" smtClean="0">
                <a:solidFill>
                  <a:schemeClr val="tx1"/>
                </a:solidFill>
              </a:rPr>
              <a:t>+ </a:t>
            </a:r>
            <a:r>
              <a:rPr lang="en-US" sz="2400" i="1" smtClean="0">
                <a:solidFill>
                  <a:schemeClr val="tx1"/>
                </a:solidFill>
              </a:rPr>
              <a:t>Trường </a:t>
            </a:r>
            <a:r>
              <a:rPr lang="en-US" sz="2400" i="1">
                <a:solidFill>
                  <a:schemeClr val="tx1"/>
                </a:solidFill>
              </a:rPr>
              <a:t>hợp 3: Từ ngày 18-6-2022 đến ngày 17-7-2022, cả nước có 85 người ngộ độc thực phẩm; trong 7 tháng đầu năm 2022, cả nước có 357 người ngộ độc, trong đó có 2 người tử vong.</a:t>
            </a:r>
            <a:endParaRPr lang="en-US" sz="2400">
              <a:solidFill>
                <a:schemeClr val="tx1"/>
              </a:solidFill>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a:stCxn id="6" idx="2"/>
          </p:cNvCxnSpPr>
          <p:nvPr/>
        </p:nvCxnSpPr>
        <p:spPr>
          <a:xfrm flipH="1">
            <a:off x="1538514" y="1370942"/>
            <a:ext cx="1502921" cy="845786"/>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3C8FB1BB-BF64-4C78-AACA-84C9F97ED11A}"/>
              </a:ext>
            </a:extLst>
          </p:cNvPr>
          <p:cNvCxnSpPr>
            <a:cxnSpLocks/>
            <a:stCxn id="6" idx="2"/>
            <a:endCxn id="9" idx="0"/>
          </p:cNvCxnSpPr>
          <p:nvPr/>
        </p:nvCxnSpPr>
        <p:spPr>
          <a:xfrm>
            <a:off x="3041435" y="1370942"/>
            <a:ext cx="2201524" cy="66105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C76D9141-C5C8-4EDF-8BAE-38C3C91A0D8B}"/>
              </a:ext>
            </a:extLst>
          </p:cNvPr>
          <p:cNvCxnSpPr>
            <a:cxnSpLocks/>
          </p:cNvCxnSpPr>
          <p:nvPr/>
        </p:nvCxnSpPr>
        <p:spPr>
          <a:xfrm flipH="1">
            <a:off x="1388304" y="2989847"/>
            <a:ext cx="5907" cy="29391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 xmlns:a16="http://schemas.microsoft.com/office/drawing/2014/main" id="{18EAD728-281A-4CBC-B6CB-AC46CE78C292}"/>
              </a:ext>
            </a:extLst>
          </p:cNvPr>
          <p:cNvCxnSpPr>
            <a:cxnSpLocks/>
          </p:cNvCxnSpPr>
          <p:nvPr/>
        </p:nvCxnSpPr>
        <p:spPr>
          <a:xfrm>
            <a:off x="5376672" y="2946305"/>
            <a:ext cx="0" cy="37882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 xmlns:a16="http://schemas.microsoft.com/office/drawing/2014/main" id="{06C6F0E5-34EA-4A9B-B75B-08619F47AE1E}"/>
              </a:ext>
            </a:extLst>
          </p:cNvPr>
          <p:cNvCxnSpPr>
            <a:cxnSpLocks/>
            <a:endCxn id="13" idx="1"/>
          </p:cNvCxnSpPr>
          <p:nvPr/>
        </p:nvCxnSpPr>
        <p:spPr>
          <a:xfrm>
            <a:off x="7249039" y="932610"/>
            <a:ext cx="443531" cy="24994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 xmlns:a16="http://schemas.microsoft.com/office/drawing/2014/main" id="{F00E3249-ACD5-4D11-8D94-2D016D6532E8}"/>
              </a:ext>
            </a:extLst>
          </p:cNvPr>
          <p:cNvSpPr/>
          <p:nvPr/>
        </p:nvSpPr>
        <p:spPr>
          <a:xfrm>
            <a:off x="6390544" y="201090"/>
            <a:ext cx="116167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796"/>
          <a:stretch/>
        </p:blipFill>
        <p:spPr>
          <a:xfrm>
            <a:off x="2" y="0"/>
            <a:ext cx="12191998" cy="6858000"/>
          </a:xfrm>
          <a:prstGeom prst="rect">
            <a:avLst/>
          </a:prstGeom>
        </p:spPr>
      </p:pic>
      <p:sp>
        <p:nvSpPr>
          <p:cNvPr id="3" name="TextBox 2">
            <a:extLst>
              <a:ext uri="{FF2B5EF4-FFF2-40B4-BE49-F238E27FC236}">
                <a16:creationId xmlns="" xmlns:a16="http://schemas.microsoft.com/office/drawing/2014/main" id="{A02799E0-25C2-F22D-C9A2-39BAE944A496}"/>
              </a:ext>
            </a:extLst>
          </p:cNvPr>
          <p:cNvSpPr txBox="1"/>
          <p:nvPr/>
        </p:nvSpPr>
        <p:spPr>
          <a:xfrm rot="21249367">
            <a:off x="730014" y="890716"/>
            <a:ext cx="4392637" cy="3416320"/>
          </a:xfrm>
          <a:prstGeom prst="rect">
            <a:avLst/>
          </a:prstGeom>
          <a:noFill/>
        </p:spPr>
        <p:txBody>
          <a:bodyPr wrap="square">
            <a:spAutoFit/>
          </a:bodyPr>
          <a:lstStyle/>
          <a:p>
            <a:pPr algn="just"/>
            <a:r>
              <a:rPr lang="en-US" sz="2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a) </a:t>
            </a:r>
            <a:r>
              <a:rPr lang="en-US" sz="2400" i="1" smtClean="0"/>
              <a:t>Ngoài </a:t>
            </a:r>
            <a:r>
              <a:rPr lang="en-US" sz="2400" i="1"/>
              <a:t>các loại trên, còn có các tai nạn vũ khí, cháy, nổ và các chất độc khác như: tai nạn súng, mìn, đạn, pháo; tai nạn cháy rừng; tai nạn cháy xe; tai nạn cháy nhà máy hóa chất; tai nạn nổ bình ga; tai nạn ngộ độc khí ga; tai nạn ngộ độc thuốc trừ sâu, thuốc diệt chuột;...</a:t>
            </a:r>
            <a:endParaRPr lang="en-US" sz="2400"/>
          </a:p>
        </p:txBody>
      </p:sp>
      <p:sp>
        <p:nvSpPr>
          <p:cNvPr id="6" name="TextBox 5">
            <a:extLst>
              <a:ext uri="{FF2B5EF4-FFF2-40B4-BE49-F238E27FC236}">
                <a16:creationId xmlns="" xmlns:a16="http://schemas.microsoft.com/office/drawing/2014/main" id="{244DEBF8-AC00-09FB-C05E-75AFC68513B7}"/>
              </a:ext>
            </a:extLst>
          </p:cNvPr>
          <p:cNvSpPr txBox="1"/>
          <p:nvPr/>
        </p:nvSpPr>
        <p:spPr>
          <a:xfrm rot="21411449">
            <a:off x="6255221" y="652688"/>
            <a:ext cx="5503895" cy="3046988"/>
          </a:xfrm>
          <a:prstGeom prst="rect">
            <a:avLst/>
          </a:prstGeom>
          <a:noFill/>
        </p:spPr>
        <p:txBody>
          <a:bodyPr wrap="square">
            <a:spAutoFit/>
          </a:bodyPr>
          <a:lstStyle/>
          <a:p>
            <a:pPr algn="just"/>
            <a:r>
              <a:rPr lang="en-US" sz="2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b) </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a:t>Một số nguy cơ gây tai nạn vũ khí, cháy, nổ và các chất độc hại: thiết bị điện quá tải; thiết bị điện kém chất lượng; rò rỉ khí ga; nắng nóng kéo dài; nguyên vật liệu xây dựng dễ cháy; trang, thiết bị phòng cháy, chữa cháy không đảm bảo; chế biến, bảo quản thực phẩm sai các; cất giấu vũ khí trong nhà; sấm sét khi mưa dông;...</a:t>
            </a:r>
            <a:endParaRPr lang="en-US" sz="2400"/>
          </a:p>
        </p:txBody>
      </p:sp>
      <p:sp>
        <p:nvSpPr>
          <p:cNvPr id="8" name="TextBox 7">
            <a:extLst>
              <a:ext uri="{FF2B5EF4-FFF2-40B4-BE49-F238E27FC236}">
                <a16:creationId xmlns="" xmlns:a16="http://schemas.microsoft.com/office/drawing/2014/main" id="{6AB174A8-F600-AE46-BB69-AB175702ECD9}"/>
              </a:ext>
            </a:extLst>
          </p:cNvPr>
          <p:cNvSpPr txBox="1"/>
          <p:nvPr/>
        </p:nvSpPr>
        <p:spPr>
          <a:xfrm>
            <a:off x="2772230" y="4358080"/>
            <a:ext cx="9202056" cy="29611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07000"/>
              </a:lnSpc>
              <a:spcAft>
                <a:spcPts val="800"/>
              </a:spcAft>
            </a:pPr>
            <a:r>
              <a:rPr lang="en-US" sz="2400" b="1" i="1" smtClean="0"/>
              <a:t>Câu c) </a:t>
            </a:r>
            <a:r>
              <a:rPr lang="en-US" sz="2400" i="1" smtClean="0"/>
              <a:t>Ngoài </a:t>
            </a:r>
            <a:r>
              <a:rPr lang="en-US" sz="2400" i="1"/>
              <a:t>ra, tai nạn vũ khí, cháy, nổ và các chất độc hại còn gây ra những hậu quả nghiêm trọng như: dị tật cơ thể, khủng hoảng tâm lí, ô nhiễm môi trường, rối loạn trật tự xã hội,... Ngoài ra, những người gây tai nạn vũ khí, cháy, nổ có thể phải chịu trách nhiệm trước pháp luật, tùy theo tính chất, mức độ vi phạm, họ có thể bị xử lí theo nhiều hình thức như kỉ luật, cảnh báo, xử phạt hành chính, phạt tù, tử hình,...</a:t>
            </a:r>
            <a:endParaRPr lang="en-US" sz="2400"/>
          </a:p>
          <a:p>
            <a:pPr algn="just">
              <a:lnSpc>
                <a:spcPct val="107000"/>
              </a:lnSpc>
              <a:spcAft>
                <a:spcPts val="800"/>
              </a:spcAf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95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sp>
        <p:nvSpPr>
          <p:cNvPr id="14" name="Text Box 5"/>
          <p:cNvSpPr txBox="1">
            <a:spLocks noChangeArrowheads="1"/>
          </p:cNvSpPr>
          <p:nvPr/>
        </p:nvSpPr>
        <p:spPr bwMode="auto">
          <a:xfrm>
            <a:off x="2214317" y="1131252"/>
            <a:ext cx="7562077" cy="357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smtClean="0"/>
              <a:t>1. Các loại, nguy cơ và hậu quả  của tai nạn vũ khí, cháy, nổ và các chất độc hại.</a:t>
            </a:r>
          </a:p>
          <a:p>
            <a:pPr algn="just">
              <a:buNone/>
            </a:pPr>
            <a:r>
              <a:rPr lang="en-US" smtClean="0"/>
              <a:t>+ </a:t>
            </a:r>
            <a:r>
              <a:rPr lang="en-US"/>
              <a:t>Thiết bị điện quá tải; thiết bị điện kém chất lượng; rò rỉ khí ga; nắng nóng kéo dài</a:t>
            </a:r>
            <a:r>
              <a:rPr lang="en-US" smtClean="0"/>
              <a:t>.</a:t>
            </a:r>
          </a:p>
          <a:p>
            <a:pPr algn="just">
              <a:buNone/>
            </a:pPr>
            <a:r>
              <a:rPr lang="en-US" smtClean="0"/>
              <a:t>+ Nguyên vật liệu xây dựng dễ cháy; trang, thiết bị phòng cháy, chữa cháy không đảm bảo.</a:t>
            </a:r>
          </a:p>
          <a:p>
            <a:pPr algn="just">
              <a:buNone/>
            </a:pPr>
            <a:r>
              <a:rPr lang="en-US" smtClean="0"/>
              <a:t>+ </a:t>
            </a:r>
            <a:r>
              <a:rPr lang="en-US"/>
              <a:t>Chế biến, bảo quản thực phẩm sai các; cất giấu vũ khí trong nhà; sấm sét khi mưa dông</a:t>
            </a:r>
            <a:r>
              <a:rPr lang="en-US" smtClean="0"/>
              <a:t>;...</a:t>
            </a:r>
            <a:endParaRPr lang="en-US"/>
          </a:p>
        </p:txBody>
      </p:sp>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 xmlns:a16="http://schemas.microsoft.com/office/drawing/2014/main" id="{9E248B6E-2F6B-4709-DFFA-3B2DB362CF11}"/>
              </a:ext>
            </a:extLst>
          </p:cNvPr>
          <p:cNvSpPr>
            <a:spLocks noGrp="1"/>
          </p:cNvSpPr>
          <p:nvPr>
            <p:ph type="title"/>
          </p:nvPr>
        </p:nvSpPr>
        <p:spPr>
          <a:xfrm>
            <a:off x="1554090" y="3442664"/>
            <a:ext cx="9303149" cy="1206405"/>
          </a:xfrm>
        </p:spPr>
        <p:txBody>
          <a:bodyPr/>
          <a:lstStyle/>
          <a:p>
            <a:r>
              <a:rPr lang="en-US" sz="4000" b="1" smtClean="0"/>
              <a:t>MỘT SỐ QUY ĐỊNH CƠ BẢN</a:t>
            </a:r>
            <a:br>
              <a:rPr lang="en-US" sz="4000" b="1" smtClean="0"/>
            </a:br>
            <a:r>
              <a:rPr lang="en-US" sz="4000" b="1" smtClean="0"/>
              <a:t> CỦA PHÁP LUẬT VỀ PHÒNG NGỪA </a:t>
            </a:r>
            <a:br>
              <a:rPr lang="en-US" sz="4000" b="1" smtClean="0"/>
            </a:br>
            <a:r>
              <a:rPr lang="en-US" sz="4000" b="1" smtClean="0"/>
              <a:t>TAI NẠN VỤ KHÍ, CHÁY, NỔ </a:t>
            </a:r>
            <a:br>
              <a:rPr lang="en-US" sz="4000" b="1" smtClean="0"/>
            </a:br>
            <a:r>
              <a:rPr lang="en-US" sz="4000" b="1" smtClean="0"/>
              <a:t>VÀ CÁC CHẤT ĐỘC HẠI</a:t>
            </a:r>
            <a:endParaRPr lang="en-US" sz="4000" b="1" dirty="0">
              <a:solidFill>
                <a:schemeClr val="bg1"/>
              </a:solidFill>
              <a:latin typeface="+mj-lt"/>
              <a:cs typeface="Arial" panose="020B0604020202020204" pitchFamily="34" charset="0"/>
            </a:endParaRPr>
          </a:p>
        </p:txBody>
      </p:sp>
      <p:grpSp>
        <p:nvGrpSpPr>
          <p:cNvPr id="65" name="Group 64"/>
          <p:cNvGrpSpPr/>
          <p:nvPr/>
        </p:nvGrpSpPr>
        <p:grpSpPr>
          <a:xfrm>
            <a:off x="-61474" y="270862"/>
            <a:ext cx="5687700" cy="2656678"/>
            <a:chOff x="4695647" y="4229755"/>
            <a:chExt cx="3364300" cy="2301869"/>
          </a:xfrm>
        </p:grpSpPr>
        <p:pic>
          <p:nvPicPr>
            <p:cNvPr id="67" name="PA_库_图片 27"/>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373019" y="3844697"/>
              <a:ext cx="2009555" cy="3364300"/>
            </a:xfrm>
            <a:prstGeom prst="rect">
              <a:avLst/>
            </a:prstGeom>
          </p:spPr>
        </p:pic>
        <p:sp>
          <p:nvSpPr>
            <p:cNvPr id="68" name="Rectangle 67"/>
            <p:cNvSpPr/>
            <p:nvPr/>
          </p:nvSpPr>
          <p:spPr>
            <a:xfrm>
              <a:off x="6047400" y="4229755"/>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chemeClr val="bg1"/>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chemeClr val="bg1"/>
                </a:solidFill>
                <a:effectLst/>
                <a:uLnTx/>
                <a:uFillTx/>
                <a:latin typeface="SVN-Vanilla Daisy Pro" panose="00000500000000000000" pitchFamily="2" charset="0"/>
                <a:ea typeface="+mn-ea"/>
              </a:endParaRPr>
            </a:p>
          </p:txBody>
        </p:sp>
      </p:grpSp>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8581" y="948912"/>
            <a:ext cx="1426386" cy="1644383"/>
          </a:xfrm>
          <a:prstGeom prst="ellipse">
            <a:avLst/>
          </a:prstGeom>
          <a:ln>
            <a:noFill/>
          </a:ln>
          <a:effectLst>
            <a:softEdge rad="112500"/>
          </a:effectLst>
        </p:spPr>
      </p:pic>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197645" y="1372461"/>
            <a:ext cx="106314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0" fontAlgn="base" hangingPunct="0">
              <a:lnSpc>
                <a:spcPct val="100000"/>
              </a:lnSpc>
              <a:spcBef>
                <a:spcPct val="0"/>
              </a:spcBef>
              <a:spcAft>
                <a:spcPct val="0"/>
              </a:spcAft>
              <a:buNone/>
              <a:defRPr/>
            </a:pPr>
            <a:r>
              <a:rPr lang="en-US" b="1" smtClean="0">
                <a:solidFill>
                  <a:schemeClr val="accent1"/>
                </a:solidFill>
                <a:latin typeface="Arial" pitchFamily="34" charset="0"/>
                <a:cs typeface="Arial" pitchFamily="34" charset="0"/>
              </a:rPr>
              <a:t>HS ĐỌC 5 THÔNG TIN SHS TR.54, 55 </a:t>
            </a:r>
            <a:r>
              <a:rPr kumimoji="0" lang="en-US" altLang="en-US" b="1" i="0" u="none" strike="noStrike" kern="1200" cap="none" spc="0" normalizeH="0" baseline="0" noProof="0" smtClean="0">
                <a:ln>
                  <a:noFill/>
                </a:ln>
                <a:solidFill>
                  <a:schemeClr val="accent1"/>
                </a:solidFill>
                <a:effectLst/>
                <a:uLnTx/>
                <a:uFillTx/>
                <a:latin typeface="Arial" panose="020B0604020202020204" pitchFamily="34" charset="0"/>
                <a:cs typeface="Arial" panose="020B0604020202020204" pitchFamily="34" charset="0"/>
                <a:sym typeface="Arial" panose="020B0604020202020204" pitchFamily="34" charset="0"/>
              </a:rPr>
              <a:t>VÀ TRẢ LỜI CÂU HỎI</a:t>
            </a:r>
            <a:endParaRPr kumimoji="0" lang="en-US" altLang="en-US"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4300080" y="518439"/>
            <a:ext cx="40601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THẢO </a:t>
            </a:r>
            <a:r>
              <a:rPr kumimoji="0" lang="vi-VN"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LUẬN </a:t>
            </a:r>
            <a:r>
              <a:rPr kumimoji="0" lang="vi-VN" altLang="en-US" sz="3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NHÓM</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629" y="1772571"/>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613" y="3798939"/>
            <a:ext cx="1516063"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 xmlns:a16="http://schemas.microsoft.com/office/drawing/2014/main" id="{658204E6-4C1D-AD94-EB52-A18106096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 xmlns:a16="http://schemas.microsoft.com/office/drawing/2014/main" id="{73525CA5-53B1-B0DB-E065-2CE88E35E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 xmlns:a16="http://schemas.microsoft.com/office/drawing/2014/main" id="{B855CB3A-08C1-82C4-772C-464D9E719D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
        <p:nvSpPr>
          <p:cNvPr id="2" name="Rectangle 1"/>
          <p:cNvSpPr/>
          <p:nvPr/>
        </p:nvSpPr>
        <p:spPr>
          <a:xfrm>
            <a:off x="1707180" y="1981675"/>
            <a:ext cx="9521372" cy="4031873"/>
          </a:xfrm>
          <a:prstGeom prst="rect">
            <a:avLst/>
          </a:prstGeom>
        </p:spPr>
        <p:txBody>
          <a:bodyPr wrap="square">
            <a:spAutoFit/>
          </a:bodyPr>
          <a:lstStyle/>
          <a:p>
            <a:pPr algn="just"/>
            <a:r>
              <a:rPr lang="en-US" sz="3200" i="1"/>
              <a:t>+ </a:t>
            </a:r>
            <a:r>
              <a:rPr lang="en-US" sz="3200" b="1" i="1"/>
              <a:t>Nhóm 1, 2</a:t>
            </a:r>
            <a:r>
              <a:rPr lang="en-US" sz="3200" i="1"/>
              <a:t>: Dựa vào thông tin pháp luật, em hãy chỉ ra các chủ thể trong thông tin, trường hợp 2, 3 đã thực hiện quy định của pháp luật về phòng ngừa tai nạn vũ khí, cháy, nổ và các chất độc hại như thế nào?</a:t>
            </a:r>
            <a:endParaRPr lang="en-US" sz="3200"/>
          </a:p>
          <a:p>
            <a:pPr algn="just"/>
            <a:r>
              <a:rPr lang="en-US" sz="3200" i="1"/>
              <a:t>+ </a:t>
            </a:r>
            <a:r>
              <a:rPr lang="en-US" sz="3200" b="1" i="1"/>
              <a:t>Nhóm 3, 4</a:t>
            </a:r>
            <a:r>
              <a:rPr lang="en-US" sz="3200" i="1"/>
              <a:t>: Dựa vào thông tin pháp luật, em hãy chỉ ra các chủ thể trong thông tin, trường hợp 4, 5 đã thực hiện quy định của pháp luật về phòng ngừa tai nạn vũ khí, cháy, nổ và các chất độc hại như thế nào?</a:t>
            </a:r>
            <a:endParaRPr lang="en-US" sz="3200"/>
          </a:p>
        </p:txBody>
      </p:sp>
    </p:spTree>
    <p:extLst>
      <p:ext uri="{BB962C8B-B14F-4D97-AF65-F5344CB8AC3E}">
        <p14:creationId xmlns:p14="http://schemas.microsoft.com/office/powerpoint/2010/main" val="356748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par>
                                <p:cTn id="14" presetID="6" presetClass="entr" presetSubtype="16"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par>
                                <p:cTn id="17" presetID="6"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in)">
                                      <p:cBhvr>
                                        <p:cTn id="1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3585028" y="427039"/>
            <a:ext cx="5626336"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smtClean="0">
                <a:ln>
                  <a:noFill/>
                </a:ln>
                <a:solidFill>
                  <a:srgbClr val="FFFFFF"/>
                </a:solidFill>
                <a:effectLst/>
                <a:uLnTx/>
                <a:uFillTx/>
                <a:latin typeface="SVN-Vanilla Daisy Pro" panose="00000500000000000000" pitchFamily="2" charset="0"/>
                <a:ea typeface="+mn-ea"/>
                <a:cs typeface="+mn-cs"/>
              </a:rPr>
              <a:t>NHÓM</a:t>
            </a:r>
            <a:r>
              <a:rPr kumimoji="0" lang="en-US" altLang="en-US" sz="4000" b="1" i="0" u="none" strike="noStrike" kern="1200" cap="none" spc="0" normalizeH="0" noProof="0" smtClean="0">
                <a:ln>
                  <a:noFill/>
                </a:ln>
                <a:solidFill>
                  <a:srgbClr val="FFFFFF"/>
                </a:solidFill>
                <a:effectLst/>
                <a:uLnTx/>
                <a:uFillTx/>
                <a:latin typeface="SVN-Vanilla Daisy Pro" panose="00000500000000000000" pitchFamily="2" charset="0"/>
                <a:ea typeface="+mn-ea"/>
                <a:cs typeface="+mn-cs"/>
              </a:rPr>
              <a:t> 1,2</a:t>
            </a:r>
            <a:endParaRPr kumimoji="0" lang="en-US" sz="4000" b="1" i="0" u="none" strike="noStrike" kern="0" cap="none" spc="0" normalizeH="0" baseline="0" noProof="0" dirty="0">
              <a:ln>
                <a:noFill/>
              </a:ln>
              <a:solidFill>
                <a:srgbClr val="FFFFFF"/>
              </a:solidFill>
              <a:effectLst/>
              <a:uLnTx/>
              <a:uFillTx/>
              <a:latin typeface="SVN-Vanilla Daisy Pro" panose="00000500000000000000" pitchFamily="2" charset="0"/>
              <a:ea typeface="+mn-ea"/>
              <a:cs typeface="+mn-cs"/>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921" y="-78866"/>
            <a:ext cx="140208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178659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46490" y="2374606"/>
            <a:ext cx="4746424" cy="4344226"/>
            <a:chOff x="324729" y="2194559"/>
            <a:chExt cx="3179640" cy="2682240"/>
          </a:xfrm>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solidFill>
              <a:srgbClr val="C00000"/>
            </a:solid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17" name="Group 16"/>
          <p:cNvGrpSpPr/>
          <p:nvPr/>
        </p:nvGrpSpPr>
        <p:grpSpPr>
          <a:xfrm>
            <a:off x="5625038" y="2374603"/>
            <a:ext cx="6286817" cy="4344227"/>
            <a:chOff x="3904822" y="2194558"/>
            <a:chExt cx="3114952" cy="2682240"/>
          </a:xfrm>
          <a:scene3d>
            <a:camera prst="orthographicFront"/>
            <a:lightRig rig="threePt" dir="t">
              <a:rot lat="0" lon="0" rev="7500000"/>
            </a:lightRig>
          </a:scene3d>
        </p:grpSpPr>
        <p:sp>
          <p:nvSpPr>
            <p:cNvPr id="22" name="Round Same Side Corner Rectangle 21"/>
            <p:cNvSpPr/>
            <p:nvPr/>
          </p:nvSpPr>
          <p:spPr>
            <a:xfrm rot="10800000">
              <a:off x="3937391" y="2194558"/>
              <a:ext cx="3082383" cy="2682240"/>
            </a:xfrm>
            <a:prstGeom prst="round2SameRect">
              <a:avLst>
                <a:gd name="adj1" fmla="val 10500"/>
                <a:gd name="adj2" fmla="val 0"/>
              </a:avLst>
            </a:prstGeom>
            <a:solidFill>
              <a:srgbClr val="006600"/>
            </a:solid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33" name="Text Box 20"/>
          <p:cNvSpPr txBox="1">
            <a:spLocks noChangeArrowheads="1"/>
          </p:cNvSpPr>
          <p:nvPr/>
        </p:nvSpPr>
        <p:spPr bwMode="auto">
          <a:xfrm>
            <a:off x="541500" y="2559272"/>
            <a:ext cx="415640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sz="2400" b="1" i="1" u="sng" smtClean="0">
                <a:solidFill>
                  <a:schemeClr val="bg1"/>
                </a:solidFill>
              </a:rPr>
              <a:t>Thông </a:t>
            </a:r>
            <a:r>
              <a:rPr lang="en-US" sz="2400" b="1" i="1" u="sng">
                <a:solidFill>
                  <a:schemeClr val="bg1"/>
                </a:solidFill>
              </a:rPr>
              <a:t>tin 2</a:t>
            </a:r>
            <a:r>
              <a:rPr lang="en-US" sz="2400" b="1" i="1">
                <a:solidFill>
                  <a:schemeClr val="bg1"/>
                </a:solidFill>
              </a:rPr>
              <a:t>: </a:t>
            </a:r>
            <a:r>
              <a:rPr lang="en-US" sz="2400" i="1">
                <a:solidFill>
                  <a:schemeClr val="bg1"/>
                </a:solidFill>
              </a:rPr>
              <a:t>Anh D đã thực hiện quy định của pháp luật về phòng ngừa tai nạn vũ khí, cháy, nổ và các chất độc hại bằng việc từ chối và khuyên anh X không nên tự quấn pháo chơi khi được anh X rủ cùng mua vật liệu về nhà làm.</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34" name="Text Box 21"/>
          <p:cNvSpPr txBox="1">
            <a:spLocks noChangeArrowheads="1"/>
          </p:cNvSpPr>
          <p:nvPr/>
        </p:nvSpPr>
        <p:spPr bwMode="auto">
          <a:xfrm>
            <a:off x="5863771" y="2587093"/>
            <a:ext cx="581587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en-US" sz="2400" i="1" u="sng" smtClean="0">
                <a:solidFill>
                  <a:schemeClr val="bg1"/>
                </a:solidFill>
              </a:rPr>
              <a:t>Thông </a:t>
            </a:r>
            <a:r>
              <a:rPr lang="en-US" sz="2400" i="1" u="sng">
                <a:solidFill>
                  <a:schemeClr val="bg1"/>
                </a:solidFill>
              </a:rPr>
              <a:t>tin 3</a:t>
            </a:r>
            <a:r>
              <a:rPr lang="en-US" sz="2400" i="1">
                <a:solidFill>
                  <a:schemeClr val="bg1"/>
                </a:solidFill>
              </a:rPr>
              <a:t>: Cơ quan cảnh sát điều tra Công an tỉnh Kiên Giang đã thực hiện quy định của pháp luật về phòng ngừa tai nạn vũ khí, cháy, nổ và các chất độc hại bằng việc khởi tố vụ án, khởi tố bị can, ra lệnh bắt tạm giam 10 đối tượng trong đường dây chế tạo, tàng trữ, mua bán vũ khí, công cụ hỗ trợ quy mô lớn trên địa bàn tỉnh và thu giữ các tang vật có liên quan.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27943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ircle(in)">
                                      <p:cBhvr>
                                        <p:cTn id="2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3585028" y="427039"/>
            <a:ext cx="5626336"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smtClean="0">
                <a:ln>
                  <a:noFill/>
                </a:ln>
                <a:solidFill>
                  <a:srgbClr val="FFFFFF"/>
                </a:solidFill>
                <a:effectLst/>
                <a:uLnTx/>
                <a:uFillTx/>
                <a:latin typeface="SVN-Vanilla Daisy Pro" panose="00000500000000000000" pitchFamily="2" charset="0"/>
                <a:ea typeface="+mn-ea"/>
                <a:cs typeface="+mn-cs"/>
              </a:rPr>
              <a:t>NHÓM</a:t>
            </a:r>
            <a:r>
              <a:rPr kumimoji="0" lang="en-US" altLang="en-US" sz="4000" b="1" i="0" u="none" strike="noStrike" kern="1200" cap="none" spc="0" normalizeH="0" noProof="0" smtClean="0">
                <a:ln>
                  <a:noFill/>
                </a:ln>
                <a:solidFill>
                  <a:srgbClr val="FFFFFF"/>
                </a:solidFill>
                <a:effectLst/>
                <a:uLnTx/>
                <a:uFillTx/>
                <a:latin typeface="SVN-Vanilla Daisy Pro" panose="00000500000000000000" pitchFamily="2" charset="0"/>
                <a:ea typeface="+mn-ea"/>
                <a:cs typeface="+mn-cs"/>
              </a:rPr>
              <a:t> 3,4</a:t>
            </a:r>
            <a:endParaRPr kumimoji="0" lang="en-US" sz="4000" b="1" i="0" u="none" strike="noStrike" kern="0" cap="none" spc="0" normalizeH="0" baseline="0" noProof="0" dirty="0">
              <a:ln>
                <a:noFill/>
              </a:ln>
              <a:solidFill>
                <a:srgbClr val="FFFFFF"/>
              </a:solidFill>
              <a:effectLst/>
              <a:uLnTx/>
              <a:uFillTx/>
              <a:latin typeface="SVN-Vanilla Daisy Pro" panose="00000500000000000000" pitchFamily="2" charset="0"/>
              <a:ea typeface="+mn-ea"/>
              <a:cs typeface="+mn-cs"/>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921" y="-78866"/>
            <a:ext cx="140208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178659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46489" y="2374606"/>
            <a:ext cx="5457417" cy="4344226"/>
            <a:chOff x="324729" y="2194559"/>
            <a:chExt cx="3179640" cy="2682240"/>
          </a:xfrm>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solidFill>
              <a:srgbClr val="C00000"/>
            </a:solid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17" name="Group 16"/>
          <p:cNvGrpSpPr/>
          <p:nvPr/>
        </p:nvGrpSpPr>
        <p:grpSpPr>
          <a:xfrm>
            <a:off x="6604000" y="2374603"/>
            <a:ext cx="5307855" cy="4344227"/>
            <a:chOff x="3904822" y="2194558"/>
            <a:chExt cx="3114952" cy="2682240"/>
          </a:xfrm>
          <a:scene3d>
            <a:camera prst="orthographicFront"/>
            <a:lightRig rig="threePt" dir="t">
              <a:rot lat="0" lon="0" rev="7500000"/>
            </a:lightRig>
          </a:scene3d>
        </p:grpSpPr>
        <p:sp>
          <p:nvSpPr>
            <p:cNvPr id="22" name="Round Same Side Corner Rectangle 21"/>
            <p:cNvSpPr/>
            <p:nvPr/>
          </p:nvSpPr>
          <p:spPr>
            <a:xfrm rot="10800000">
              <a:off x="3937391" y="2194558"/>
              <a:ext cx="3082383" cy="2682240"/>
            </a:xfrm>
            <a:prstGeom prst="round2SameRect">
              <a:avLst>
                <a:gd name="adj1" fmla="val 10500"/>
                <a:gd name="adj2" fmla="val 0"/>
              </a:avLst>
            </a:prstGeom>
            <a:solidFill>
              <a:srgbClr val="006600"/>
            </a:solid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33" name="Text Box 20"/>
          <p:cNvSpPr txBox="1">
            <a:spLocks noChangeArrowheads="1"/>
          </p:cNvSpPr>
          <p:nvPr/>
        </p:nvSpPr>
        <p:spPr bwMode="auto">
          <a:xfrm>
            <a:off x="614070" y="2559272"/>
            <a:ext cx="472413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sz="2400" b="1" i="1" u="sng">
                <a:solidFill>
                  <a:schemeClr val="bg1"/>
                </a:solidFill>
              </a:rPr>
              <a:t>Thông tin 4</a:t>
            </a:r>
            <a:r>
              <a:rPr lang="en-US" sz="2400" b="1" i="1">
                <a:solidFill>
                  <a:schemeClr val="bg1"/>
                </a:solidFill>
              </a:rPr>
              <a:t>: </a:t>
            </a:r>
            <a:r>
              <a:rPr lang="en-US" sz="2400" i="1">
                <a:solidFill>
                  <a:schemeClr val="bg1"/>
                </a:solidFill>
              </a:rPr>
              <a:t>Ô</a:t>
            </a:r>
            <a:r>
              <a:rPr lang="en-US" sz="2400" i="1" smtClean="0">
                <a:solidFill>
                  <a:schemeClr val="bg1"/>
                </a:solidFill>
              </a:rPr>
              <a:t>ng </a:t>
            </a:r>
            <a:r>
              <a:rPr lang="en-US" sz="2400" i="1">
                <a:solidFill>
                  <a:schemeClr val="bg1"/>
                </a:solidFill>
              </a:rPr>
              <a:t>B đã thực hiện quy định của pháp luật về phòng ngừa tai nạn, cháy, nổ và các chất độc hại bằng việc cùng người thân dậy sớm tự sơ chế nguyên liệu cho hàng ăn của mình, từ chối không nghe theo lời khuyên của hàng xóm dùng hóa chất để làm sạch các nguyên liệu là nội tạng động vật.</a:t>
            </a:r>
            <a:endParaRPr lang="en-US" sz="2400">
              <a:solidFill>
                <a:schemeClr val="bg1"/>
              </a:solidFill>
            </a:endParaRPr>
          </a:p>
        </p:txBody>
      </p:sp>
      <p:sp>
        <p:nvSpPr>
          <p:cNvPr id="34" name="Text Box 21"/>
          <p:cNvSpPr txBox="1">
            <a:spLocks noChangeArrowheads="1"/>
          </p:cNvSpPr>
          <p:nvPr/>
        </p:nvSpPr>
        <p:spPr bwMode="auto">
          <a:xfrm>
            <a:off x="6879771" y="2587093"/>
            <a:ext cx="479987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sz="2400" b="1" i="1" u="sng">
                <a:solidFill>
                  <a:schemeClr val="bg1"/>
                </a:solidFill>
              </a:rPr>
              <a:t>Thông tin 5</a:t>
            </a:r>
            <a:r>
              <a:rPr lang="en-US" sz="2400" i="1">
                <a:solidFill>
                  <a:schemeClr val="bg1"/>
                </a:solidFill>
              </a:rPr>
              <a:t>: Anh Q đã thực hiện quy định của pháp luật về phòng ngừa tai nạn vũ khí, cháy, nổ và các chất độc hại bằng việc chủ động cùng mọi người dập lửa, gọi cứu hỏa và nhắc nhở mọi người nhường đường, dọn dẹp chướng ngại vật để xe cứu hỏa dễ dàng tiến vào chữa cháy.</a:t>
            </a:r>
            <a:endParaRPr lang="en-US" sz="2400">
              <a:solidFill>
                <a:schemeClr val="bg1"/>
              </a:solidFill>
            </a:endParaRPr>
          </a:p>
        </p:txBody>
      </p:sp>
    </p:spTree>
    <p:extLst>
      <p:ext uri="{BB962C8B-B14F-4D97-AF65-F5344CB8AC3E}">
        <p14:creationId xmlns:p14="http://schemas.microsoft.com/office/powerpoint/2010/main" val="64682268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ircle(in)">
                                      <p:cBhvr>
                                        <p:cTn id="2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
        <p:nvSpPr>
          <p:cNvPr id="2" name="Rectangle 1"/>
          <p:cNvSpPr/>
          <p:nvPr/>
        </p:nvSpPr>
        <p:spPr>
          <a:xfrm>
            <a:off x="2075543" y="1047769"/>
            <a:ext cx="7808685" cy="3416320"/>
          </a:xfrm>
          <a:prstGeom prst="rect">
            <a:avLst/>
          </a:prstGeom>
        </p:spPr>
        <p:txBody>
          <a:bodyPr wrap="square">
            <a:spAutoFit/>
          </a:bodyPr>
          <a:lstStyle/>
          <a:p>
            <a:pPr algn="just"/>
            <a:r>
              <a:rPr lang="en-US" sz="2400" b="1" i="1"/>
              <a:t>M</a:t>
            </a:r>
            <a:r>
              <a:rPr lang="en-US" sz="2400" b="1" i="1" smtClean="0"/>
              <a:t>ột </a:t>
            </a:r>
            <a:r>
              <a:rPr lang="en-US" sz="2400" b="1" i="1"/>
              <a:t>số quy định khác của pháp luật về phòng ngừa tai nạn vũ khí, cháy, nổ và các chất độc hại:</a:t>
            </a:r>
          </a:p>
          <a:p>
            <a:pPr algn="just"/>
            <a:r>
              <a:rPr lang="en-US" sz="2400" i="1"/>
              <a:t>+ Cấm vận chuyển trái phép vũ khí, vật liệu nổ ra, vào lãnh thổ Việt Nam.</a:t>
            </a:r>
            <a:endParaRPr lang="en-US" sz="2400"/>
          </a:p>
          <a:p>
            <a:pPr algn="just"/>
            <a:r>
              <a:rPr lang="en-US" sz="2400" i="1"/>
              <a:t>+ Cấm trao đổi, cho, tặng, gửi, mượn, cho thuê, thuê vũ khí, vật liệu nổ.</a:t>
            </a:r>
            <a:endParaRPr lang="en-US" sz="2400"/>
          </a:p>
          <a:p>
            <a:pPr algn="just"/>
            <a:r>
              <a:rPr lang="en-US" sz="2400" i="1"/>
              <a:t>+ Cấm nghiên cứu chế tạo, sản xuất, mua bán, xuất khẩu, nhập khẩu, tàng trữ, vận chuyển, sử dụng trái phép pháo hoa, thuốc pháo.</a:t>
            </a:r>
            <a:endParaRPr lang="en-US" sz="2400"/>
          </a:p>
        </p:txBody>
      </p:sp>
    </p:spTree>
    <p:extLst>
      <p:ext uri="{BB962C8B-B14F-4D97-AF65-F5344CB8AC3E}">
        <p14:creationId xmlns:p14="http://schemas.microsoft.com/office/powerpoint/2010/main" val="1920138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367441" y="951909"/>
            <a:ext cx="11505248" cy="525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a:t>2. M</a:t>
            </a:r>
            <a:r>
              <a:rPr lang="en-US" b="1" smtClean="0"/>
              <a:t>ột </a:t>
            </a:r>
            <a:r>
              <a:rPr lang="en-US" b="1"/>
              <a:t>số quy định cơ bản của pháp luật về phòng ngừa tai nạn vụ khí, cháy, nổ và các chất độc hại</a:t>
            </a:r>
            <a:endParaRPr lang="en-US"/>
          </a:p>
          <a:p>
            <a:pPr algn="just">
              <a:buNone/>
            </a:pPr>
            <a:r>
              <a:rPr lang="en-US" i="1"/>
              <a:t>- Pháp luật Việt Nam quy định:</a:t>
            </a:r>
            <a:endParaRPr lang="en-US"/>
          </a:p>
          <a:p>
            <a:pPr algn="just">
              <a:buNone/>
            </a:pPr>
            <a:r>
              <a:rPr lang="en-US"/>
              <a:t>+ Cấm tàng trữ, vận chuyển, buôn bán, sử dụng trái phép các loại vũ khí, chất nổ, chất cháy, chất phóng xạ và các chất độc hại khác.</a:t>
            </a:r>
          </a:p>
          <a:p>
            <a:pPr algn="just">
              <a:buNone/>
            </a:pPr>
            <a:r>
              <a:rPr lang="en-US"/>
              <a:t>+ Chỉ những cơ quan, tổ chức, cá nhân được Nhà nước giao nhiệm vụ và cho phép mới được giữ, chuyện chở và sử dụng vũ khí, chất nổ, chất cháy, chất phóng xạ và chất độc hại.</a:t>
            </a:r>
          </a:p>
          <a:p>
            <a:pPr algn="just">
              <a:buNone/>
            </a:pPr>
            <a:r>
              <a:rPr lang="en-US"/>
              <a:t>+ Cơ quan, tổ chức, cá nhân có trách nhiệm bảo quản, chuyên chở và sử dụng vũ khí, chất nổ, chất cháy, chất phóng xạ và chất độc hại phải được huấn luyện về chuyên môn, có đủ phương tiện cần thiết và luôn tuân thủ quy định về an toàn.</a:t>
            </a:r>
          </a:p>
        </p:txBody>
      </p:sp>
    </p:spTree>
    <p:extLst>
      <p:ext uri="{BB962C8B-B14F-4D97-AF65-F5344CB8AC3E}">
        <p14:creationId xmlns:p14="http://schemas.microsoft.com/office/powerpoint/2010/main" val="136640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16000" y="2569349"/>
            <a:ext cx="10726057" cy="345408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 xmlns:a16="http://schemas.microsoft.com/office/drawing/2014/main" id="{9E248B6E-2F6B-4709-DFFA-3B2DB362CF11}"/>
              </a:ext>
            </a:extLst>
          </p:cNvPr>
          <p:cNvSpPr>
            <a:spLocks noGrp="1"/>
          </p:cNvSpPr>
          <p:nvPr>
            <p:ph type="title"/>
          </p:nvPr>
        </p:nvSpPr>
        <p:spPr>
          <a:xfrm>
            <a:off x="1373249" y="3693186"/>
            <a:ext cx="9966005" cy="1206405"/>
          </a:xfrm>
        </p:spPr>
        <p:txBody>
          <a:bodyPr/>
          <a:lstStyle/>
          <a:p>
            <a:r>
              <a:rPr lang="en-US" sz="4400" b="1" smtClean="0"/>
              <a:t>TRÁCH NHIỆM CỦA CÔNG DÂN TRONG VIỆC </a:t>
            </a:r>
            <a:br>
              <a:rPr lang="en-US" sz="4400" b="1" smtClean="0"/>
            </a:br>
            <a:r>
              <a:rPr lang="en-US" sz="4400" b="1" smtClean="0"/>
              <a:t>PHÒNG NGỪA TAI NẠN VŨ KHÍ, CHÁY, NỔ VÀ CÁC CHẤT ĐỘC HẠI</a:t>
            </a:r>
            <a:endParaRPr lang="en-US" sz="4400"/>
          </a:p>
        </p:txBody>
      </p:sp>
      <p:grpSp>
        <p:nvGrpSpPr>
          <p:cNvPr id="65" name="Group 64"/>
          <p:cNvGrpSpPr/>
          <p:nvPr/>
        </p:nvGrpSpPr>
        <p:grpSpPr>
          <a:xfrm>
            <a:off x="-61474" y="270862"/>
            <a:ext cx="5687700" cy="2656678"/>
            <a:chOff x="4695647" y="4229755"/>
            <a:chExt cx="3364300" cy="2301869"/>
          </a:xfrm>
        </p:grpSpPr>
        <p:pic>
          <p:nvPicPr>
            <p:cNvPr id="67" name="PA_库_图片 27"/>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373019" y="3844697"/>
              <a:ext cx="2009555" cy="3364300"/>
            </a:xfrm>
            <a:prstGeom prst="rect">
              <a:avLst/>
            </a:prstGeom>
          </p:spPr>
        </p:pic>
        <p:sp>
          <p:nvSpPr>
            <p:cNvPr id="68" name="Rectangle 67"/>
            <p:cNvSpPr/>
            <p:nvPr/>
          </p:nvSpPr>
          <p:spPr>
            <a:xfrm>
              <a:off x="6047400" y="4229755"/>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chemeClr val="bg1"/>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chemeClr val="bg1"/>
                </a:solidFill>
                <a:effectLst/>
                <a:uLnTx/>
                <a:uFillTx/>
                <a:latin typeface="SVN-Vanilla Daisy Pro" panose="00000500000000000000" pitchFamily="2" charset="0"/>
                <a:ea typeface="+mn-ea"/>
              </a:endParaRPr>
            </a:p>
          </p:txBody>
        </p:sp>
      </p:grpSp>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8581" y="948912"/>
            <a:ext cx="1426386" cy="1644383"/>
          </a:xfrm>
          <a:prstGeom prst="ellipse">
            <a:avLst/>
          </a:prstGeom>
          <a:ln>
            <a:noFill/>
          </a:ln>
          <a:effectLst>
            <a:softEdge rad="112500"/>
          </a:effectLst>
        </p:spPr>
      </p:pic>
    </p:spTree>
    <p:extLst>
      <p:ext uri="{BB962C8B-B14F-4D97-AF65-F5344CB8AC3E}">
        <p14:creationId xmlns:p14="http://schemas.microsoft.com/office/powerpoint/2010/main" val="36385302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rot="21274563">
            <a:off x="1416543" y="1226876"/>
            <a:ext cx="292360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ngừa</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tai nạn vũ khí, cháy, nổ và các chất độc hại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a:t>
            </a: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a:t>
            </a: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3" name="Group 12"/>
          <p:cNvGrpSpPr/>
          <p:nvPr/>
        </p:nvGrpSpPr>
        <p:grpSpPr>
          <a:xfrm>
            <a:off x="4575842" y="410218"/>
            <a:ext cx="5687700" cy="2740260"/>
            <a:chOff x="4479297" y="4184483"/>
            <a:chExt cx="3364300" cy="2374287"/>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6" name="Rectangle 15"/>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654" y="1158021"/>
            <a:ext cx="1426386" cy="1644383"/>
          </a:xfrm>
          <a:prstGeom prst="ellipse">
            <a:avLst/>
          </a:prstGeom>
          <a:ln>
            <a:noFill/>
          </a:ln>
          <a:effectLst>
            <a:softEdge rad="112500"/>
          </a:effectLst>
        </p:spPr>
      </p:pic>
    </p:spTree>
    <p:extLst>
      <p:ext uri="{BB962C8B-B14F-4D97-AF65-F5344CB8AC3E}">
        <p14:creationId xmlns:p14="http://schemas.microsoft.com/office/powerpoint/2010/main" val="300861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657D296E-DF6B-028A-743E-E7DE8359E2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ounded Rectangle 18">
            <a:extLst>
              <a:ext uri="{FF2B5EF4-FFF2-40B4-BE49-F238E27FC236}">
                <a16:creationId xmlns="" xmlns:a16="http://schemas.microsoft.com/office/drawing/2014/main" id="{07F9D38B-9BB7-8236-ABCD-BD7FAC6A0036}"/>
              </a:ext>
            </a:extLst>
          </p:cNvPr>
          <p:cNvSpPr/>
          <p:nvPr/>
        </p:nvSpPr>
        <p:spPr>
          <a:xfrm>
            <a:off x="6477699" y="1649169"/>
            <a:ext cx="5540130" cy="4854123"/>
          </a:xfrm>
          <a:prstGeom prst="roundRect">
            <a:avLst/>
          </a:prstGeom>
          <a:ln/>
        </p:spPr>
        <p:style>
          <a:lnRef idx="3">
            <a:schemeClr val="lt1"/>
          </a:lnRef>
          <a:fillRef idx="1">
            <a:schemeClr val="accent5"/>
          </a:fillRef>
          <a:effectRef idx="1">
            <a:schemeClr val="accent5"/>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400" i="1">
                <a:solidFill>
                  <a:schemeClr val="bg1"/>
                </a:solidFill>
              </a:rPr>
              <a:t>+ </a:t>
            </a:r>
            <a:r>
              <a:rPr lang="en-US" sz="2400" b="1" i="1">
                <a:solidFill>
                  <a:schemeClr val="bg1"/>
                </a:solidFill>
              </a:rPr>
              <a:t>Nhóm 1, 2</a:t>
            </a:r>
            <a:r>
              <a:rPr lang="en-US" sz="2400" i="1">
                <a:solidFill>
                  <a:schemeClr val="bg1"/>
                </a:solidFill>
              </a:rPr>
              <a:t>: </a:t>
            </a:r>
            <a:r>
              <a:rPr lang="en-US" sz="2400" i="1" smtClean="0">
                <a:solidFill>
                  <a:schemeClr val="bg1"/>
                </a:solidFill>
              </a:rPr>
              <a:t>Em </a:t>
            </a:r>
            <a:r>
              <a:rPr lang="en-US" sz="2400" i="1">
                <a:solidFill>
                  <a:schemeClr val="bg1"/>
                </a:solidFill>
              </a:rPr>
              <a:t>hãy cho biết những nhân vật trong bức tranh đã làm gì để phòng ngừa tai nạn vũ khí, cháy, nổ và các chất độc hại.</a:t>
            </a:r>
            <a:endParaRPr lang="en-US" sz="2400">
              <a:solidFill>
                <a:schemeClr val="bg1"/>
              </a:solidFill>
            </a:endParaRPr>
          </a:p>
          <a:p>
            <a:pPr algn="just"/>
            <a:r>
              <a:rPr lang="en-US" sz="2400" i="1">
                <a:solidFill>
                  <a:schemeClr val="bg1"/>
                </a:solidFill>
              </a:rPr>
              <a:t>+ </a:t>
            </a:r>
            <a:r>
              <a:rPr lang="en-US" sz="2400" b="1" i="1">
                <a:solidFill>
                  <a:schemeClr val="bg1"/>
                </a:solidFill>
              </a:rPr>
              <a:t>Nhóm 3, 4</a:t>
            </a:r>
            <a:r>
              <a:rPr lang="en-US" sz="2400" i="1">
                <a:solidFill>
                  <a:schemeClr val="bg1"/>
                </a:solidFill>
              </a:rPr>
              <a:t>: </a:t>
            </a:r>
            <a:r>
              <a:rPr lang="en-US" sz="2400" i="1" smtClean="0">
                <a:solidFill>
                  <a:schemeClr val="bg1"/>
                </a:solidFill>
              </a:rPr>
              <a:t>Em </a:t>
            </a:r>
            <a:r>
              <a:rPr lang="en-US" sz="2400" i="1">
                <a:solidFill>
                  <a:schemeClr val="bg1"/>
                </a:solidFill>
              </a:rPr>
              <a:t>hãy chỉ ra trách nhiệm của công dân trong việc phòng ngừa tai nạn vũ khí, cháy, nổ và các chất độc hại.</a:t>
            </a:r>
            <a:endParaRPr lang="en-US" sz="2400">
              <a:solidFill>
                <a:schemeClr val="bg1"/>
              </a:solidFill>
            </a:endParaRPr>
          </a:p>
          <a:p>
            <a:pPr algn="just"/>
            <a:r>
              <a:rPr lang="en-US" sz="2400" i="1">
                <a:solidFill>
                  <a:schemeClr val="bg1"/>
                </a:solidFill>
              </a:rPr>
              <a:t>+ </a:t>
            </a:r>
            <a:r>
              <a:rPr lang="en-US" sz="2400" b="1" i="1">
                <a:solidFill>
                  <a:schemeClr val="bg1"/>
                </a:solidFill>
              </a:rPr>
              <a:t>Nhóm 5, 6</a:t>
            </a:r>
            <a:r>
              <a:rPr lang="en-US" sz="2400" i="1">
                <a:solidFill>
                  <a:schemeClr val="bg1"/>
                </a:solidFill>
              </a:rPr>
              <a:t>: </a:t>
            </a:r>
            <a:r>
              <a:rPr lang="en-US" sz="2400" i="1" smtClean="0">
                <a:solidFill>
                  <a:schemeClr val="bg1"/>
                </a:solidFill>
              </a:rPr>
              <a:t>Nêu </a:t>
            </a:r>
            <a:r>
              <a:rPr lang="en-US" sz="2400" i="1">
                <a:solidFill>
                  <a:schemeClr val="bg1"/>
                </a:solidFill>
              </a:rPr>
              <a:t>những việc em cần làm để phòng ngừa tai nạn vũ khí, cháy, nổ và các chất độc hại?</a:t>
            </a:r>
            <a:endParaRPr lang="en-US" sz="2400">
              <a:solidFill>
                <a:schemeClr val="bg1"/>
              </a:solidFill>
            </a:endParaRPr>
          </a:p>
        </p:txBody>
      </p:sp>
      <p:sp>
        <p:nvSpPr>
          <p:cNvPr id="10" name="TextBox 15">
            <a:extLst>
              <a:ext uri="{FF2B5EF4-FFF2-40B4-BE49-F238E27FC236}">
                <a16:creationId xmlns="" xmlns:a16="http://schemas.microsoft.com/office/drawing/2014/main" id="{5F590500-AF57-D2EA-65E7-FFDD1DB2A46D}"/>
              </a:ext>
            </a:extLst>
          </p:cNvPr>
          <p:cNvSpPr txBox="1">
            <a:spLocks noChangeArrowheads="1"/>
          </p:cNvSpPr>
          <p:nvPr/>
        </p:nvSpPr>
        <p:spPr bwMode="auto">
          <a:xfrm>
            <a:off x="4257015" y="203346"/>
            <a:ext cx="4175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a:t>
            </a:r>
            <a:r>
              <a:rPr kumimoji="0" lang="vi-VN"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ĐỘNG </a:t>
            </a:r>
            <a:r>
              <a:rPr kumimoji="0" lang="vi-VN" altLang="en-US" sz="3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NHÓM</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TextBox 13">
            <a:extLst>
              <a:ext uri="{FF2B5EF4-FFF2-40B4-BE49-F238E27FC236}">
                <a16:creationId xmlns="" xmlns:a16="http://schemas.microsoft.com/office/drawing/2014/main" id="{206EFBAE-358A-140F-D4B6-72BF613E2463}"/>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56" y="1649169"/>
            <a:ext cx="5757844" cy="518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6978" y="232776"/>
            <a:ext cx="1109271" cy="1165235"/>
          </a:xfrm>
          <a:prstGeom prst="rect">
            <a:avLst/>
          </a:prstGeom>
        </p:spPr>
      </p:pic>
    </p:spTree>
    <p:extLst>
      <p:ext uri="{BB962C8B-B14F-4D97-AF65-F5344CB8AC3E}">
        <p14:creationId xmlns:p14="http://schemas.microsoft.com/office/powerpoint/2010/main" val="3668409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396469" y="632601"/>
            <a:ext cx="11505248" cy="592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200" b="1"/>
              <a:t>3. Tìm hiểu trách nhiệm của công dân trong việc phòng ngừa tai nạn vũ khí, cháy, nổ và các chất độc hại</a:t>
            </a:r>
            <a:endParaRPr lang="en-US" sz="3200"/>
          </a:p>
          <a:p>
            <a:pPr algn="just">
              <a:buNone/>
            </a:pPr>
            <a:r>
              <a:rPr lang="en-US" sz="3200" i="1"/>
              <a:t>- Trách nhiệm của công dân:</a:t>
            </a:r>
            <a:endParaRPr lang="en-US" sz="3200"/>
          </a:p>
          <a:p>
            <a:pPr algn="just">
              <a:buNone/>
            </a:pPr>
            <a:r>
              <a:rPr lang="en-US" sz="3200"/>
              <a:t>+ Tự giác tìm hiểu, nâng cao nhận thức và thực hiện nghiêm túc các quy định của pháp luật về phòng ngừa tai nạn vũ khí, cháy, nổ và các chất độc hại.</a:t>
            </a:r>
          </a:p>
          <a:p>
            <a:pPr algn="just">
              <a:buNone/>
            </a:pPr>
            <a:r>
              <a:rPr lang="en-US" sz="3200"/>
              <a:t>+ Tích cực tuyên truyền, vận động gia đình, bạn bè và mọi người xung quanh thực hiện tốt các quy định của pháp luật về phòng ngừa tai nạn vũ khí, cháy, nổ và các chất độc hại.</a:t>
            </a:r>
          </a:p>
          <a:p>
            <a:pPr algn="just">
              <a:buNone/>
            </a:pPr>
            <a:r>
              <a:rPr lang="en-US" sz="3200"/>
              <a:t>+ Tố cáo những hành vi vi phạm hoặc xúi giục người khác vi phạm các quy định của pháp luật về phòng ngừa tai nạn vũ khí, cháy, nổ và các chất độc hại.</a:t>
            </a:r>
          </a:p>
        </p:txBody>
      </p:sp>
    </p:spTree>
    <p:extLst>
      <p:ext uri="{BB962C8B-B14F-4D97-AF65-F5344CB8AC3E}">
        <p14:creationId xmlns:p14="http://schemas.microsoft.com/office/powerpoint/2010/main" val="88223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rot="21274563">
            <a:off x="1416543" y="1226876"/>
            <a:ext cx="292360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ngừa</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tai nạn vũ khí, cháy, nổ và các chất độc hại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3" name="Group 12"/>
          <p:cNvGrpSpPr/>
          <p:nvPr/>
        </p:nvGrpSpPr>
        <p:grpSpPr>
          <a:xfrm>
            <a:off x="4575842" y="410218"/>
            <a:ext cx="5687700" cy="2740260"/>
            <a:chOff x="4479297" y="4184483"/>
            <a:chExt cx="3364300" cy="2374287"/>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6" name="Rectangle 15"/>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654" y="1158021"/>
            <a:ext cx="1426386" cy="1644383"/>
          </a:xfrm>
          <a:prstGeom prst="ellipse">
            <a:avLst/>
          </a:prstGeom>
          <a:ln>
            <a:noFill/>
          </a:ln>
          <a:effectLst>
            <a:softEdge rad="112500"/>
          </a:effectLst>
        </p:spPr>
      </p:pic>
    </p:spTree>
    <p:extLst>
      <p:ext uri="{BB962C8B-B14F-4D97-AF65-F5344CB8AC3E}">
        <p14:creationId xmlns:p14="http://schemas.microsoft.com/office/powerpoint/2010/main" val="127883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619860" y="0"/>
            <a:ext cx="10485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0" fontAlgn="base" hangingPunct="0">
              <a:lnSpc>
                <a:spcPct val="100000"/>
              </a:lnSpc>
              <a:spcBef>
                <a:spcPct val="0"/>
              </a:spcBef>
              <a:spcAft>
                <a:spcPct val="0"/>
              </a:spcAft>
              <a:buNone/>
              <a:defRPr/>
            </a:pPr>
            <a:r>
              <a:rPr lang="en-US" sz="4000"/>
              <a:t>Em tán thành hay không tán thành với những </a:t>
            </a:r>
            <a:endParaRPr lang="en-US" sz="4000" smtClean="0"/>
          </a:p>
          <a:p>
            <a:pPr lvl="0" algn="ctr" eaLnBrk="0" fontAlgn="base" hangingPunct="0">
              <a:lnSpc>
                <a:spcPct val="100000"/>
              </a:lnSpc>
              <a:spcBef>
                <a:spcPct val="0"/>
              </a:spcBef>
              <a:spcAft>
                <a:spcPct val="0"/>
              </a:spcAft>
              <a:buNone/>
              <a:defRPr/>
            </a:pPr>
            <a:r>
              <a:rPr lang="en-US" sz="4000" smtClean="0"/>
              <a:t>ý </a:t>
            </a:r>
            <a:r>
              <a:rPr lang="en-US" sz="4000"/>
              <a:t>kiến </a:t>
            </a:r>
            <a:r>
              <a:rPr lang="en-US" sz="4000" smtClean="0"/>
              <a:t>nào dưới </a:t>
            </a:r>
            <a:r>
              <a:rPr lang="en-US" sz="4000"/>
              <a:t>đ</a:t>
            </a:r>
            <a:r>
              <a:rPr lang="en-US" sz="4000" smtClean="0"/>
              <a:t>ây</a:t>
            </a:r>
            <a:r>
              <a:rPr lang="en-US" sz="4000"/>
              <a:t>?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0" y="1417384"/>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3" y="2710773"/>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90" y="3991724"/>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437823" y="1481268"/>
            <a:ext cx="10201275" cy="108835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3200"/>
              <a:t>Chỉ có những người thiếu hiểu biết mới gặp phải tai nạn vũ khí, cháy, nổ và các chất độc hại</a:t>
            </a:r>
            <a:r>
              <a:rPr lang="en-US" sz="3200" smtClean="0"/>
              <a:t>.                           </a:t>
            </a:r>
            <a:endParaRPr lang="en-US" sz="3200"/>
          </a:p>
        </p:txBody>
      </p:sp>
      <p:sp>
        <p:nvSpPr>
          <p:cNvPr id="20" name="Rounded Rectangle 19"/>
          <p:cNvSpPr/>
          <p:nvPr/>
        </p:nvSpPr>
        <p:spPr>
          <a:xfrm>
            <a:off x="1437822" y="2831932"/>
            <a:ext cx="10201275"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Phòng cháy, chữa cháy là trách nhiệm riêng của lực lượng cứu hỏa</a:t>
            </a:r>
            <a:r>
              <a:rPr lang="en-US" sz="3200" smtClean="0"/>
              <a:t>.                       </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1" name="Rounded Rectangle 20"/>
          <p:cNvSpPr/>
          <p:nvPr/>
        </p:nvSpPr>
        <p:spPr>
          <a:xfrm>
            <a:off x="1437821" y="4103400"/>
            <a:ext cx="10201275" cy="10398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Các tai nạn hóa chất độc hại có thể để lại những hậu quả xấu với những thế hệ sau.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06" y="5254918"/>
            <a:ext cx="976539" cy="1203753"/>
          </a:xfrm>
          <a:prstGeom prst="rect">
            <a:avLst/>
          </a:prstGeom>
        </p:spPr>
      </p:pic>
      <p:sp>
        <p:nvSpPr>
          <p:cNvPr id="11" name="Rounded Rectangle 10"/>
          <p:cNvSpPr/>
          <p:nvPr/>
        </p:nvSpPr>
        <p:spPr>
          <a:xfrm>
            <a:off x="1437820" y="5254918"/>
            <a:ext cx="10201275" cy="16030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Thực hiện tốt các quy định của pháp luật về phòng ngừa tai nạn vũ khí, cháy, nổ và các chất độc hại là góp phần bảo vệ và phát triển đất nước.</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32783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87E3DAA-E396-4FAE-B7AB-11C4DEC10C14}"/>
              </a:ext>
            </a:extLst>
          </p:cNvPr>
          <p:cNvPicPr>
            <a:picLocks noChangeAspect="1"/>
          </p:cNvPicPr>
          <p:nvPr/>
        </p:nvPicPr>
        <p:blipFill>
          <a:blip r:embed="rId3"/>
          <a:stretch>
            <a:fillRect/>
          </a:stretch>
        </p:blipFill>
        <p:spPr>
          <a:xfrm>
            <a:off x="0" y="0"/>
            <a:ext cx="12192000" cy="6857999"/>
          </a:xfrm>
          <a:prstGeom prst="rect">
            <a:avLst/>
          </a:prstGeom>
        </p:spPr>
      </p:pic>
      <p:pic>
        <p:nvPicPr>
          <p:cNvPr id="6" name="图片 66">
            <a:extLst>
              <a:ext uri="{FF2B5EF4-FFF2-40B4-BE49-F238E27FC236}">
                <a16:creationId xmlns=""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275" y="-20430"/>
            <a:ext cx="6694039"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 xmlns:a16="http://schemas.microsoft.com/office/drawing/2014/main" id="{F8A9EDE8-E157-499D-A393-DEEED3A6142A}"/>
              </a:ext>
            </a:extLst>
          </p:cNvPr>
          <p:cNvSpPr txBox="1">
            <a:spLocks noChangeArrowheads="1"/>
          </p:cNvSpPr>
          <p:nvPr/>
        </p:nvSpPr>
        <p:spPr bwMode="auto">
          <a:xfrm>
            <a:off x="2346271" y="211352"/>
            <a:ext cx="4527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 xmlns:a16="http://schemas.microsoft.com/office/drawing/2014/main" id="{718663EA-35DE-4FF5-9CBD-FF8DD629FB8C}"/>
              </a:ext>
            </a:extLst>
          </p:cNvPr>
          <p:cNvGrpSpPr/>
          <p:nvPr/>
        </p:nvGrpSpPr>
        <p:grpSpPr>
          <a:xfrm>
            <a:off x="234149" y="1105107"/>
            <a:ext cx="5179680" cy="4082892"/>
            <a:chOff x="7704888" y="1384847"/>
            <a:chExt cx="5179680" cy="4082892"/>
          </a:xfrm>
        </p:grpSpPr>
        <p:sp>
          <p:nvSpPr>
            <p:cNvPr id="74" name="Text Box 5">
              <a:extLst>
                <a:ext uri="{FF2B5EF4-FFF2-40B4-BE49-F238E27FC236}">
                  <a16:creationId xmlns=""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 xmlns:a16="http://schemas.microsoft.com/office/drawing/2014/main" id="{E0314C92-D417-4AB4-B835-1193AED47D74}"/>
                </a:ext>
              </a:extLst>
            </p:cNvPr>
            <p:cNvSpPr>
              <a:spLocks noChangeArrowheads="1"/>
            </p:cNvSpPr>
            <p:nvPr/>
          </p:nvSpPr>
          <p:spPr bwMode="auto">
            <a:xfrm>
              <a:off x="7704888" y="1384847"/>
              <a:ext cx="51796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25" name="TextBox 24">
            <a:extLst>
              <a:ext uri="{FF2B5EF4-FFF2-40B4-BE49-F238E27FC236}">
                <a16:creationId xmlns="" xmlns:a16="http://schemas.microsoft.com/office/drawing/2014/main" id="{55697CD6-7DF4-44E7-A44F-772C763BBCBC}"/>
              </a:ext>
            </a:extLst>
          </p:cNvPr>
          <p:cNvSpPr txBox="1"/>
          <p:nvPr/>
        </p:nvSpPr>
        <p:spPr>
          <a:xfrm>
            <a:off x="4920340" y="2281365"/>
            <a:ext cx="7207275" cy="3539430"/>
          </a:xfrm>
          <a:prstGeom prst="rect">
            <a:avLst/>
          </a:prstGeom>
          <a:noFill/>
        </p:spPr>
        <p:txBody>
          <a:bodyPr wrap="square">
            <a:spAutoFit/>
          </a:bodyPr>
          <a:lstStyle/>
          <a:p>
            <a:pPr algn="just"/>
            <a:r>
              <a:rPr lang="en-US" sz="2800" b="1" i="1" smtClean="0"/>
              <a:t>Bài tập 2:</a:t>
            </a:r>
            <a:r>
              <a:rPr lang="en-US" sz="2800" smtClean="0"/>
              <a:t> Theo </a:t>
            </a:r>
            <a:r>
              <a:rPr lang="en-US" sz="2800"/>
              <a:t>em, các trường hợp sau tiềm ẩn nguy cơ dẫn đến tai nạn vũ khí, cháy, nổ và các chất độc hại như thế nào?</a:t>
            </a:r>
          </a:p>
          <a:p>
            <a:pPr algn="just"/>
            <a:r>
              <a:rPr lang="en-US" sz="2800"/>
              <a:t>a) Mọi người đều được tàng trữ, sử dụng vũ khí.</a:t>
            </a:r>
          </a:p>
          <a:p>
            <a:pPr algn="just"/>
            <a:r>
              <a:rPr lang="en-US" sz="2800"/>
              <a:t>b) Tàng trữ thuốc pháo, thuốc nổ trong nhà.</a:t>
            </a:r>
          </a:p>
          <a:p>
            <a:pPr algn="just"/>
            <a:r>
              <a:rPr lang="en-US" sz="2800"/>
              <a:t>c) Sử dụng mọi hóa chất trong sản xuất, chế biến, bảo quản thực phẩm.</a:t>
            </a:r>
          </a:p>
          <a:p>
            <a:pPr algn="just"/>
            <a:r>
              <a:rPr lang="en-US" sz="2800"/>
              <a:t>d) Không tắt quạt, điện, tivi khi ra khỏi nhà.</a:t>
            </a:r>
          </a:p>
        </p:txBody>
      </p:sp>
      <p:pic>
        <p:nvPicPr>
          <p:cNvPr id="2" name="图片 6">
            <a:extLst>
              <a:ext uri="{FF2B5EF4-FFF2-40B4-BE49-F238E27FC236}">
                <a16:creationId xmlns="" xmlns:a16="http://schemas.microsoft.com/office/drawing/2014/main" id="{FB6E761C-C8D6-4D13-BAE7-1C1FF426A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8369" y="4631034"/>
            <a:ext cx="1713387" cy="2418133"/>
          </a:xfrm>
          <a:prstGeom prst="rect">
            <a:avLst/>
          </a:prstGeom>
        </p:spPr>
      </p:pic>
    </p:spTree>
    <p:extLst>
      <p:ext uri="{BB962C8B-B14F-4D97-AF65-F5344CB8AC3E}">
        <p14:creationId xmlns:p14="http://schemas.microsoft.com/office/powerpoint/2010/main" val="3962464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 xmlns:a16="http://schemas.microsoft.com/office/drawing/2014/main" id="{40B24A12-4D58-4BDE-B624-843B9BDA08F3}"/>
              </a:ext>
            </a:extLst>
          </p:cNvPr>
          <p:cNvPicPr>
            <a:picLocks noChangeAspect="1"/>
          </p:cNvPicPr>
          <p:nvPr/>
        </p:nvPicPr>
        <p:blipFill rotWithShape="1">
          <a:blip r:embed="rId3"/>
          <a:srcRect l="871" r="1" b="1"/>
          <a:stretch/>
        </p:blipFill>
        <p:spPr>
          <a:xfrm>
            <a:off x="20" y="1282"/>
            <a:ext cx="12191980" cy="6856718"/>
          </a:xfrm>
          <a:prstGeom prst="rect">
            <a:avLst/>
          </a:prstGeom>
        </p:spPr>
      </p:pic>
      <p:sp>
        <p:nvSpPr>
          <p:cNvPr id="7" name="Text Box 11">
            <a:extLst>
              <a:ext uri="{FF2B5EF4-FFF2-40B4-BE49-F238E27FC236}">
                <a16:creationId xmlns="" xmlns:a16="http://schemas.microsoft.com/office/drawing/2014/main" id="{A8569C82-E069-48BA-BA18-8C8223936CC0}"/>
              </a:ext>
            </a:extLst>
          </p:cNvPr>
          <p:cNvSpPr txBox="1">
            <a:spLocks noChangeArrowheads="1"/>
          </p:cNvSpPr>
          <p:nvPr/>
        </p:nvSpPr>
        <p:spPr bwMode="auto">
          <a:xfrm>
            <a:off x="2665001" y="120039"/>
            <a:ext cx="9282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TRÒ CHƠI: AI NHANH, AI GIỎI</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 xmlns:a16="http://schemas.microsoft.com/office/drawing/2014/main"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61597" y="3065952"/>
            <a:ext cx="2303391" cy="375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 xmlns:a16="http://schemas.microsoft.com/office/drawing/2014/main" id="{AC112249-1651-4AFF-A7AF-44D11541B4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4580" y="5600861"/>
            <a:ext cx="1686836" cy="117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Box 106">
            <a:extLst>
              <a:ext uri="{FF2B5EF4-FFF2-40B4-BE49-F238E27FC236}">
                <a16:creationId xmlns="" xmlns:a16="http://schemas.microsoft.com/office/drawing/2014/main" id="{9918EA0E-7D0A-A509-3529-4CBCA11AB0E1}"/>
              </a:ext>
            </a:extLst>
          </p:cNvPr>
          <p:cNvSpPr txBox="1"/>
          <p:nvPr/>
        </p:nvSpPr>
        <p:spPr>
          <a:xfrm>
            <a:off x="3652064" y="1473587"/>
            <a:ext cx="7308747" cy="4524315"/>
          </a:xfrm>
          <a:prstGeom prst="rect">
            <a:avLst/>
          </a:prstGeom>
          <a:noFill/>
        </p:spPr>
        <p:txBody>
          <a:bodyPr wrap="square">
            <a:spAutoFit/>
          </a:bodyPr>
          <a:lstStyle/>
          <a:p>
            <a:pPr algn="just"/>
            <a:r>
              <a:rPr lang="en-US" sz="3200" b="1" smtClean="0"/>
              <a:t>  </a:t>
            </a:r>
            <a:r>
              <a:rPr lang="en-US" sz="3200" b="1" u="sng" smtClean="0"/>
              <a:t>Bài tập 3</a:t>
            </a:r>
            <a:r>
              <a:rPr lang="en-US" sz="3200" b="1" smtClean="0"/>
              <a:t>: </a:t>
            </a:r>
            <a:r>
              <a:rPr lang="en-US" sz="3200" smtClean="0"/>
              <a:t>Theo </a:t>
            </a:r>
            <a:r>
              <a:rPr lang="en-US" sz="3200"/>
              <a:t>em, những hành vi dưới đây có thể dẫn đến hậu quả gì?</a:t>
            </a:r>
          </a:p>
          <a:p>
            <a:pPr algn="just"/>
            <a:r>
              <a:rPr lang="en-US" sz="3200"/>
              <a:t>a) Chị C gọi vào số điện thoại cứu hỏa để trêu đùa.</a:t>
            </a:r>
          </a:p>
          <a:p>
            <a:pPr algn="just"/>
            <a:r>
              <a:rPr lang="en-US" sz="3200"/>
              <a:t>b) Bà Q hái nấm lạ trong rừng về nấu ăn.</a:t>
            </a:r>
          </a:p>
          <a:p>
            <a:pPr algn="just"/>
            <a:r>
              <a:rPr lang="en-US" sz="3200"/>
              <a:t>c) Nhặt được vật thể lạ giống quả lựu đạn, anh D mang đi bán đồng nát.</a:t>
            </a:r>
          </a:p>
          <a:p>
            <a:pPr algn="just"/>
            <a:r>
              <a:rPr lang="en-US" sz="3200"/>
              <a:t>d) Anh K mở bật lửa kiểm tra bình xăng xe máy.</a:t>
            </a:r>
          </a:p>
        </p:txBody>
      </p:sp>
      <p:grpSp>
        <p:nvGrpSpPr>
          <p:cNvPr id="108" name="Group 107"/>
          <p:cNvGrpSpPr/>
          <p:nvPr/>
        </p:nvGrpSpPr>
        <p:grpSpPr>
          <a:xfrm>
            <a:off x="-605756" y="288797"/>
            <a:ext cx="5018097" cy="2614941"/>
            <a:chOff x="4479297" y="4184483"/>
            <a:chExt cx="3364300" cy="2374287"/>
          </a:xfrm>
        </p:grpSpPr>
        <p:pic>
          <p:nvPicPr>
            <p:cNvPr id="109"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10" name="Rectangle 109"/>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11" name="Picture 1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3748" y="1015512"/>
            <a:ext cx="1361154" cy="1569181"/>
          </a:xfrm>
          <a:prstGeom prst="ellipse">
            <a:avLst/>
          </a:prstGeom>
          <a:ln>
            <a:noFill/>
          </a:ln>
          <a:effectLst>
            <a:softEdge rad="112500"/>
          </a:effectLst>
        </p:spPr>
      </p:pic>
    </p:spTree>
    <p:extLst>
      <p:ext uri="{BB962C8B-B14F-4D97-AF65-F5344CB8AC3E}">
        <p14:creationId xmlns:p14="http://schemas.microsoft.com/office/powerpoint/2010/main" val="934969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circle(in)">
                                      <p:cBhvr>
                                        <p:cTn id="7"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48" y="1813935"/>
            <a:ext cx="968738" cy="12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 xmlns:a16="http://schemas.microsoft.com/office/drawing/2014/main" id="{A8569C82-E069-48BA-BA18-8C8223936CC0}"/>
              </a:ext>
            </a:extLst>
          </p:cNvPr>
          <p:cNvSpPr txBox="1">
            <a:spLocks noChangeArrowheads="1"/>
          </p:cNvSpPr>
          <p:nvPr/>
        </p:nvSpPr>
        <p:spPr bwMode="auto">
          <a:xfrm>
            <a:off x="3066284" y="1686458"/>
            <a:ext cx="67783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en-US" sz="3200" i="0" u="sng"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i="0" u="sng" strike="noStrike" kern="1200" cap="none" spc="0" normalizeH="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tập 4:</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1</a:t>
            </a: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Tình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3: Tình huống c</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=&gt;</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Từ</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các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trên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rút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bản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thân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a:extLst>
              <a:ext uri="{FF2B5EF4-FFF2-40B4-BE49-F238E27FC236}">
                <a16:creationId xmlns="" xmlns:a16="http://schemas.microsoft.com/office/drawing/2014/main" id="{711C018D-157D-4FBA-AD5A-BAEF17905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8146" y="3111552"/>
            <a:ext cx="2242254" cy="37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 xmlns:a16="http://schemas.microsoft.com/office/drawing/2014/main" id="{2176EC08-F0EF-41C2-9A1D-B35CE7A7DE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6025" y="4672969"/>
            <a:ext cx="2113618" cy="2272116"/>
          </a:xfrm>
          <a:prstGeom prst="rect">
            <a:avLst/>
          </a:prstGeom>
        </p:spPr>
      </p:pic>
      <p:grpSp>
        <p:nvGrpSpPr>
          <p:cNvPr id="14" name="组合 135">
            <a:extLst>
              <a:ext uri="{FF2B5EF4-FFF2-40B4-BE49-F238E27FC236}">
                <a16:creationId xmlns="" xmlns:a16="http://schemas.microsoft.com/office/drawing/2014/main" id="{82BB745A-ECC9-43EF-846A-F4E291A48393}"/>
              </a:ext>
            </a:extLst>
          </p:cNvPr>
          <p:cNvGrpSpPr/>
          <p:nvPr/>
        </p:nvGrpSpPr>
        <p:grpSpPr>
          <a:xfrm>
            <a:off x="2269961" y="925962"/>
            <a:ext cx="8699312" cy="4930555"/>
            <a:chOff x="3246438" y="1047943"/>
            <a:chExt cx="5711825" cy="4698808"/>
          </a:xfrm>
          <a:solidFill>
            <a:schemeClr val="tx1"/>
          </a:solidFill>
        </p:grpSpPr>
        <p:sp>
          <p:nvSpPr>
            <p:cNvPr id="16" name="Freeform 5">
              <a:extLst>
                <a:ext uri="{FF2B5EF4-FFF2-40B4-BE49-F238E27FC236}">
                  <a16:creationId xmlns=""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 xmlns:a16="http://schemas.microsoft.com/office/drawing/2014/main" id="{B7F8E7F3-718B-4362-BB52-15DFDC3F0352}"/>
              </a:ext>
            </a:extLst>
          </p:cNvPr>
          <p:cNvSpPr/>
          <p:nvPr/>
        </p:nvSpPr>
        <p:spPr>
          <a:xfrm>
            <a:off x="134082" y="145150"/>
            <a:ext cx="6963042" cy="1074604"/>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TRÒ </a:t>
            </a:r>
            <a:r>
              <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CHƠI: </a:t>
            </a:r>
            <a:r>
              <a:rPr kumimoji="0" lang="en-US" sz="3200" b="1" i="0" u="none" strike="noStrike" kern="0" cap="none" spc="0" normalizeH="0" baseline="0" noProof="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ĐÓNG </a:t>
            </a:r>
            <a:r>
              <a:rPr kumimoji="0" lang="en-US" sz="3200" b="1" i="0" u="none" strike="noStrike" kern="0" cap="none" spc="0" normalizeH="0" baseline="0" noProof="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VAI</a:t>
            </a:r>
            <a:r>
              <a:rPr kumimoji="0" lang="en-US" sz="3200" b="1" i="0" u="none" strike="noStrike" kern="0" cap="none" spc="0" normalizeH="0" noProof="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 XỬ LÍ TÌNH HUỐNG</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1302247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8AA5BA-1406-49A7-88B5-A37157C686B5}"/>
              </a:ext>
            </a:extLst>
          </p:cNvPr>
          <p:cNvPicPr>
            <a:picLocks noChangeAspect="1"/>
          </p:cNvPicPr>
          <p:nvPr/>
        </p:nvPicPr>
        <p:blipFill>
          <a:blip r:embed="rId2"/>
          <a:stretch>
            <a:fillRect/>
          </a:stretch>
        </p:blipFill>
        <p:spPr>
          <a:xfrm>
            <a:off x="0" y="1"/>
            <a:ext cx="12192000" cy="6857999"/>
          </a:xfrm>
          <a:prstGeom prst="rect">
            <a:avLst/>
          </a:prstGeom>
        </p:spPr>
      </p:pic>
      <p:grpSp>
        <p:nvGrpSpPr>
          <p:cNvPr id="5" name="Group 4"/>
          <p:cNvGrpSpPr/>
          <p:nvPr/>
        </p:nvGrpSpPr>
        <p:grpSpPr>
          <a:xfrm>
            <a:off x="70694" y="262521"/>
            <a:ext cx="8182303" cy="6922049"/>
            <a:chOff x="101023" y="-521812"/>
            <a:chExt cx="7805125" cy="7602242"/>
          </a:xfrm>
        </p:grpSpPr>
        <p:pic>
          <p:nvPicPr>
            <p:cNvPr id="6" name="Google Shape;154;p8"/>
            <p:cNvPicPr preferRelativeResize="0"/>
            <p:nvPr/>
          </p:nvPicPr>
          <p:blipFill rotWithShape="1">
            <a:blip r:embed="rId3">
              <a:alphaModFix/>
            </a:blip>
            <a:srcRect l="16992" t="-937" r="50159" b="17086"/>
            <a:stretch/>
          </p:blipFill>
          <p:spPr>
            <a:xfrm>
              <a:off x="101023" y="-521812"/>
              <a:ext cx="7805125" cy="6999520"/>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8011886" y="2046514"/>
            <a:ext cx="4271553" cy="4302238"/>
          </a:xfrm>
          <a:prstGeom prst="rect">
            <a:avLst/>
          </a:prstGeom>
        </p:spPr>
      </p:pic>
      <p:sp>
        <p:nvSpPr>
          <p:cNvPr id="11" name="Rectangle: Rounded Corners 1">
            <a:extLst>
              <a:ext uri="{FF2B5EF4-FFF2-40B4-BE49-F238E27FC236}">
                <a16:creationId xmlns="" xmlns:a16="http://schemas.microsoft.com/office/drawing/2014/main" id="{49368C2B-08BB-4567-BA27-2402FAA3C31F}"/>
              </a:ext>
            </a:extLst>
          </p:cNvPr>
          <p:cNvSpPr/>
          <p:nvPr/>
        </p:nvSpPr>
        <p:spPr>
          <a:xfrm>
            <a:off x="5781213" y="101600"/>
            <a:ext cx="2071015" cy="79828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Bài</a:t>
            </a:r>
            <a:r>
              <a:rPr kumimoji="0" lang="en-US" sz="3200" b="1" i="0" u="none" strike="noStrike" kern="1200" cap="none" spc="0" normalizeH="0" noProof="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tập 5:</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690101400"/>
              </p:ext>
            </p:extLst>
          </p:nvPr>
        </p:nvGraphicFramePr>
        <p:xfrm>
          <a:off x="636751" y="1840813"/>
          <a:ext cx="6908799" cy="3350542"/>
        </p:xfrm>
        <a:graphic>
          <a:graphicData uri="http://schemas.openxmlformats.org/drawingml/2006/table">
            <a:tbl>
              <a:tblPr firstRow="1" bandRow="1">
                <a:tableStyleId>{21E4AEA4-8DFA-4A89-87EB-49C32662AFE0}</a:tableStyleId>
              </a:tblPr>
              <a:tblGrid>
                <a:gridCol w="2302933"/>
                <a:gridCol w="2302933"/>
                <a:gridCol w="2302933"/>
              </a:tblGrid>
              <a:tr h="776111">
                <a:tc>
                  <a:txBody>
                    <a:bodyPr/>
                    <a:lstStyle/>
                    <a:p>
                      <a:pPr algn="ctr"/>
                      <a:r>
                        <a:rPr lang="en-US" sz="2800" b="1" kern="1200" smtClean="0">
                          <a:solidFill>
                            <a:schemeClr val="lt1"/>
                          </a:solidFill>
                          <a:effectLst/>
                          <a:latin typeface="+mn-lt"/>
                          <a:ea typeface="+mn-ea"/>
                          <a:cs typeface="+mn-cs"/>
                        </a:rPr>
                        <a:t>Việc đã thực hiện tốt</a:t>
                      </a:r>
                      <a:endParaRPr lang="en-US" sz="2800"/>
                    </a:p>
                  </a:txBody>
                  <a:tcPr/>
                </a:tc>
                <a:tc>
                  <a:txBody>
                    <a:bodyPr/>
                    <a:lstStyle/>
                    <a:p>
                      <a:pPr algn="ctr"/>
                      <a:r>
                        <a:rPr lang="en-US" sz="2800" b="1" kern="1200" smtClean="0">
                          <a:solidFill>
                            <a:schemeClr val="lt1"/>
                          </a:solidFill>
                          <a:effectLst/>
                          <a:latin typeface="+mn-lt"/>
                          <a:ea typeface="+mn-ea"/>
                          <a:cs typeface="+mn-cs"/>
                        </a:rPr>
                        <a:t>Việc chưa thực hiện tốt</a:t>
                      </a:r>
                      <a:endParaRPr lang="en-US" sz="2800"/>
                    </a:p>
                  </a:txBody>
                  <a:tcPr/>
                </a:tc>
                <a:tc>
                  <a:txBody>
                    <a:bodyPr/>
                    <a:lstStyle/>
                    <a:p>
                      <a:pPr algn="ctr"/>
                      <a:r>
                        <a:rPr lang="en-US" sz="2800" b="1" kern="1200" smtClean="0">
                          <a:solidFill>
                            <a:schemeClr val="lt1"/>
                          </a:solidFill>
                          <a:effectLst/>
                          <a:latin typeface="+mn-lt"/>
                          <a:ea typeface="+mn-ea"/>
                          <a:cs typeface="+mn-cs"/>
                        </a:rPr>
                        <a:t>Cách khắc phục những việc chưa thực hiện tốt</a:t>
                      </a:r>
                      <a:endParaRPr lang="en-US" sz="2800"/>
                    </a:p>
                  </a:txBody>
                  <a:tcPr/>
                </a:tc>
              </a:tr>
              <a:tr h="776111">
                <a:tc>
                  <a:txBody>
                    <a:bodyPr/>
                    <a:lstStyle/>
                    <a:p>
                      <a:endParaRPr lang="en-US"/>
                    </a:p>
                  </a:txBody>
                  <a:tcPr/>
                </a:tc>
                <a:tc>
                  <a:txBody>
                    <a:bodyPr/>
                    <a:lstStyle/>
                    <a:p>
                      <a:endParaRPr lang="en-US"/>
                    </a:p>
                  </a:txBody>
                  <a:tcPr/>
                </a:tc>
                <a:tc>
                  <a:txBody>
                    <a:bodyPr/>
                    <a:lstStyle/>
                    <a:p>
                      <a:endParaRPr lang="en-US"/>
                    </a:p>
                  </a:txBody>
                  <a:tcPr/>
                </a:tc>
              </a:tr>
              <a:tr h="776111">
                <a:tc>
                  <a:txBody>
                    <a:bodyPr/>
                    <a:lstStyle/>
                    <a:p>
                      <a:endParaRPr lang="en-US"/>
                    </a:p>
                  </a:txBody>
                  <a:tcPr/>
                </a:tc>
                <a:tc>
                  <a:txBody>
                    <a:bodyPr/>
                    <a:lstStyle/>
                    <a:p>
                      <a:endParaRPr lang="en-US"/>
                    </a:p>
                  </a:txBody>
                  <a:tcPr/>
                </a:tc>
                <a:tc>
                  <a:txBody>
                    <a:bodyPr/>
                    <a:lstStyle/>
                    <a:p>
                      <a:endParaRPr lang="en-US"/>
                    </a:p>
                  </a:txBody>
                  <a:tcPr/>
                </a:tc>
              </a:tr>
            </a:tbl>
          </a:graphicData>
        </a:graphic>
      </p:graphicFrame>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rot="21274563">
            <a:off x="1416543" y="1226876"/>
            <a:ext cx="292360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ngừa</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tai nạn vũ khí, cháy, nổ và các chất độc hại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IV</a:t>
            </a: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VẬN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DỤNG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3" name="Group 12"/>
          <p:cNvGrpSpPr/>
          <p:nvPr/>
        </p:nvGrpSpPr>
        <p:grpSpPr>
          <a:xfrm>
            <a:off x="4575842" y="410218"/>
            <a:ext cx="5687700" cy="2740260"/>
            <a:chOff x="4479297" y="4184483"/>
            <a:chExt cx="3364300" cy="2374287"/>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6" name="Rectangle 15"/>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654" y="1158021"/>
            <a:ext cx="1426386" cy="1644383"/>
          </a:xfrm>
          <a:prstGeom prst="ellipse">
            <a:avLst/>
          </a:prstGeom>
          <a:ln>
            <a:noFill/>
          </a:ln>
          <a:effectLst>
            <a:softEdge rad="112500"/>
          </a:effectLst>
        </p:spPr>
      </p:pic>
    </p:spTree>
    <p:extLst>
      <p:ext uri="{BB962C8B-B14F-4D97-AF65-F5344CB8AC3E}">
        <p14:creationId xmlns:p14="http://schemas.microsoft.com/office/powerpoint/2010/main" val="6823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 xmlns:a16="http://schemas.microsoft.com/office/drawing/2014/main"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0" y="3960282"/>
            <a:ext cx="2324754" cy="3124661"/>
          </a:xfrm>
          <a:prstGeom prst="rect">
            <a:avLst/>
          </a:prstGeom>
        </p:spPr>
      </p:pic>
      <p:pic>
        <p:nvPicPr>
          <p:cNvPr id="3" name="图片 11">
            <a:extLst>
              <a:ext uri="{FF2B5EF4-FFF2-40B4-BE49-F238E27FC236}">
                <a16:creationId xmlns=""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4" y="5381279"/>
            <a:ext cx="2687307" cy="1603067"/>
          </a:xfrm>
          <a:prstGeom prst="rect">
            <a:avLst/>
          </a:prstGeom>
        </p:spPr>
      </p:pic>
      <p:pic>
        <p:nvPicPr>
          <p:cNvPr id="5" name="图片 2">
            <a:extLst>
              <a:ext uri="{FF2B5EF4-FFF2-40B4-BE49-F238E27FC236}">
                <a16:creationId xmlns="" xmlns:a16="http://schemas.microsoft.com/office/drawing/2014/main" id="{011E1504-3C29-4E22-BF62-C8AC9D8599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285" y="1520119"/>
            <a:ext cx="979749" cy="1249856"/>
          </a:xfrm>
          <a:prstGeom prst="rect">
            <a:avLst/>
          </a:prstGeom>
        </p:spPr>
      </p:pic>
      <p:grpSp>
        <p:nvGrpSpPr>
          <p:cNvPr id="6" name="组合 2">
            <a:extLst>
              <a:ext uri="{FF2B5EF4-FFF2-40B4-BE49-F238E27FC236}">
                <a16:creationId xmlns="" xmlns:a16="http://schemas.microsoft.com/office/drawing/2014/main" id="{8D054DAA-598A-45C3-8124-9575502FA773}"/>
              </a:ext>
            </a:extLst>
          </p:cNvPr>
          <p:cNvGrpSpPr/>
          <p:nvPr/>
        </p:nvGrpSpPr>
        <p:grpSpPr>
          <a:xfrm>
            <a:off x="-80099" y="507602"/>
            <a:ext cx="6926961" cy="4047990"/>
            <a:chOff x="1949253" y="1627716"/>
            <a:chExt cx="3271491" cy="2309600"/>
          </a:xfrm>
        </p:grpSpPr>
        <p:grpSp>
          <p:nvGrpSpPr>
            <p:cNvPr id="7" name="组合 135">
              <a:extLst>
                <a:ext uri="{FF2B5EF4-FFF2-40B4-BE49-F238E27FC236}">
                  <a16:creationId xmlns=""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 xmlns:a16="http://schemas.microsoft.com/office/drawing/2014/main" id="{35C8638A-8528-4341-AD1C-62AF34756379}"/>
                </a:ext>
              </a:extLst>
            </p:cNvPr>
            <p:cNvSpPr txBox="1">
              <a:spLocks noChangeArrowheads="1"/>
            </p:cNvSpPr>
            <p:nvPr/>
          </p:nvSpPr>
          <p:spPr bwMode="auto">
            <a:xfrm>
              <a:off x="2088382" y="2140431"/>
              <a:ext cx="2894943" cy="287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endPar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endParaRPr>
            </a:p>
          </p:txBody>
        </p:sp>
      </p:grpSp>
      <p:grpSp>
        <p:nvGrpSpPr>
          <p:cNvPr id="99" name="组合 225">
            <a:extLst>
              <a:ext uri="{FF2B5EF4-FFF2-40B4-BE49-F238E27FC236}">
                <a16:creationId xmlns="" xmlns:a16="http://schemas.microsoft.com/office/drawing/2014/main" id="{3E1C6EDD-57C8-41B1-91C8-7F0CD50A933A}"/>
              </a:ext>
            </a:extLst>
          </p:cNvPr>
          <p:cNvGrpSpPr/>
          <p:nvPr/>
        </p:nvGrpSpPr>
        <p:grpSpPr>
          <a:xfrm flipH="1">
            <a:off x="5670739" y="2481890"/>
            <a:ext cx="6570616" cy="4223808"/>
            <a:chOff x="3246438" y="1068388"/>
            <a:chExt cx="5711825" cy="4678363"/>
          </a:xfrm>
          <a:solidFill>
            <a:schemeClr val="tx1"/>
          </a:solidFill>
        </p:grpSpPr>
        <p:sp>
          <p:nvSpPr>
            <p:cNvPr id="101" name="Freeform 5">
              <a:extLst>
                <a:ext uri="{FF2B5EF4-FFF2-40B4-BE49-F238E27FC236}">
                  <a16:creationId xmlns=""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190" name="组合 452">
            <a:extLst>
              <a:ext uri="{FF2B5EF4-FFF2-40B4-BE49-F238E27FC236}">
                <a16:creationId xmlns="" xmlns:a16="http://schemas.microsoft.com/office/drawing/2014/main" id="{AD5D3D59-1A45-4C00-8B3D-8EE88C7AE176}"/>
              </a:ext>
            </a:extLst>
          </p:cNvPr>
          <p:cNvGrpSpPr/>
          <p:nvPr/>
        </p:nvGrpSpPr>
        <p:grpSpPr>
          <a:xfrm>
            <a:off x="69495" y="64240"/>
            <a:ext cx="869766" cy="1203995"/>
            <a:chOff x="4427538" y="954088"/>
            <a:chExt cx="3333750" cy="3729038"/>
          </a:xfrm>
        </p:grpSpPr>
        <p:sp>
          <p:nvSpPr>
            <p:cNvPr id="191" name="Freeform 5">
              <a:extLst>
                <a:ext uri="{FF2B5EF4-FFF2-40B4-BE49-F238E27FC236}">
                  <a16:creationId xmlns=""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 xmlns:a16="http://schemas.microsoft.com/office/drawing/2014/main" id="{BBE72E53-9686-4F93-A5FE-C2ED56B0EFB0}"/>
              </a:ext>
            </a:extLst>
          </p:cNvPr>
          <p:cNvSpPr txBox="1"/>
          <p:nvPr/>
        </p:nvSpPr>
        <p:spPr>
          <a:xfrm>
            <a:off x="4990809" y="203655"/>
            <a:ext cx="4560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000" b="1" i="0" u="none" strike="noStrike" kern="1200" cap="none" spc="0" normalizeH="0" baseline="0" noProof="0" dirty="0">
              <a:ln>
                <a:noFill/>
              </a:ln>
              <a:solidFill>
                <a:srgbClr val="000000"/>
              </a:solidFill>
              <a:effectLst/>
              <a:uLnTx/>
              <a:uFillTx/>
              <a:latin typeface="Calibri"/>
            </a:endParaRPr>
          </a:p>
        </p:txBody>
      </p:sp>
      <p:sp>
        <p:nvSpPr>
          <p:cNvPr id="237" name="Rectangle 236"/>
          <p:cNvSpPr/>
          <p:nvPr/>
        </p:nvSpPr>
        <p:spPr>
          <a:xfrm>
            <a:off x="604129" y="1343162"/>
            <a:ext cx="5080606" cy="2246769"/>
          </a:xfrm>
          <a:prstGeom prst="rect">
            <a:avLst/>
          </a:prstGeom>
        </p:spPr>
        <p:txBody>
          <a:bodyPr wrap="square">
            <a:spAutoFit/>
          </a:bodyPr>
          <a:lstStyle/>
          <a:p>
            <a:pPr algn="just"/>
            <a:r>
              <a:rPr lang="en-US" sz="2800" b="1"/>
              <a:t>Nhóm 1,2: </a:t>
            </a:r>
            <a:r>
              <a:rPr lang="en-US" sz="2800"/>
              <a:t>Em hãy viết một đoạn văn về tầm quan trọng của việc phòng ngừa tai nạn vũ khí, cháy, nổ và các chất độ hại và chia sẻ với các bạn trong lớp.</a:t>
            </a:r>
          </a:p>
        </p:txBody>
      </p:sp>
      <p:sp>
        <p:nvSpPr>
          <p:cNvPr id="238" name="Rectangle 237"/>
          <p:cNvSpPr/>
          <p:nvPr/>
        </p:nvSpPr>
        <p:spPr>
          <a:xfrm>
            <a:off x="6712881" y="3371235"/>
            <a:ext cx="4979554" cy="2246769"/>
          </a:xfrm>
          <a:prstGeom prst="rect">
            <a:avLst/>
          </a:prstGeom>
        </p:spPr>
        <p:txBody>
          <a:bodyPr wrap="square">
            <a:spAutoFit/>
          </a:bodyPr>
          <a:lstStyle/>
          <a:p>
            <a:pPr algn="just"/>
            <a:r>
              <a:rPr lang="en-US" sz="2800" b="1"/>
              <a:t>Nhóm 3,4: </a:t>
            </a:r>
            <a:r>
              <a:rPr lang="en-US" sz="2800"/>
              <a:t>Em hãy cùng các bạn thiết kế một sản phẩm (tiểu phẩm, clip, tranh vẽ…) tuyên truyền về phòng ngừa tai nạn vũ khí/cháy/nổ và các chất độc hại.</a:t>
            </a:r>
          </a:p>
        </p:txBody>
      </p:sp>
    </p:spTree>
    <p:extLst>
      <p:ext uri="{BB962C8B-B14F-4D97-AF65-F5344CB8AC3E}">
        <p14:creationId xmlns:p14="http://schemas.microsoft.com/office/powerpoint/2010/main" val="2767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1+#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randombar(horizontal)">
                                      <p:cBhvr>
                                        <p:cTn id="25"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25B97239-2685-48C8-8104-1D4E4E383D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a:extLst>
              <a:ext uri="{FF2B5EF4-FFF2-40B4-BE49-F238E27FC236}">
                <a16:creationId xmlns="" xmlns:a16="http://schemas.microsoft.com/office/drawing/2014/main" id="{11F6B31D-A414-8927-D2D8-9110E5F7C448}"/>
              </a:ext>
            </a:extLst>
          </p:cNvPr>
          <p:cNvSpPr txBox="1">
            <a:spLocks/>
          </p:cNvSpPr>
          <p:nvPr>
            <p:custDataLst>
              <p:tags r:id="rId1"/>
            </p:custDataLst>
          </p:nvPr>
        </p:nvSpPr>
        <p:spPr>
          <a:xfrm>
            <a:off x="0" y="0"/>
            <a:ext cx="5021943" cy="914399"/>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77500" lnSpcReduction="20000"/>
          </a:bodyPr>
          <a:lstStyle/>
          <a:p>
            <a:pPr algn="ctr">
              <a:spcBef>
                <a:spcPct val="0"/>
              </a:spcBef>
              <a:defRPr/>
            </a:pPr>
            <a:r>
              <a:rPr lang="en-US" altLang="en-US" sz="4000" b="1" dirty="0">
                <a:solidFill>
                  <a:srgbClr val="FFFFFF"/>
                </a:solidFill>
                <a:latin typeface="SVN-Vanilla Daisy Pro" panose="00000500000000000000" pitchFamily="2" charset="0"/>
              </a:rPr>
              <a:t>TRÒ CHƠI</a:t>
            </a:r>
            <a:r>
              <a:rPr lang="en-US" altLang="en-US" sz="4000" b="1">
                <a:solidFill>
                  <a:srgbClr val="FFFFFF"/>
                </a:solidFill>
                <a:latin typeface="SVN-Vanilla Daisy Pro" panose="00000500000000000000" pitchFamily="2" charset="0"/>
              </a:rPr>
              <a:t>: </a:t>
            </a:r>
            <a:r>
              <a:rPr lang="en-US" altLang="en-US" sz="4000" b="1" smtClean="0">
                <a:solidFill>
                  <a:srgbClr val="FFFFFF"/>
                </a:solidFill>
                <a:latin typeface="SVN-Vanilla Daisy Pro" panose="00000500000000000000" pitchFamily="2" charset="0"/>
              </a:rPr>
              <a:t>THỬ TÀI  </a:t>
            </a:r>
            <a:r>
              <a:rPr lang="en-US" altLang="en-US" sz="4000" b="1" dirty="0">
                <a:solidFill>
                  <a:srgbClr val="FFFFFF"/>
                </a:solidFill>
                <a:latin typeface="SVN-Vanilla Daisy Pro" panose="00000500000000000000" pitchFamily="2" charset="0"/>
              </a:rPr>
              <a:t>HIỂU BIẾT</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 xmlns:a16="http://schemas.microsoft.com/office/drawing/2014/main" id="{99EF85CA-2875-121C-B87E-5383C3E91DE9}"/>
              </a:ext>
            </a:extLst>
          </p:cNvPr>
          <p:cNvSpPr/>
          <p:nvPr/>
        </p:nvSpPr>
        <p:spPr>
          <a:xfrm>
            <a:off x="352695" y="973589"/>
            <a:ext cx="11469408" cy="2123658"/>
          </a:xfrm>
          <a:prstGeom prst="rect">
            <a:avLst/>
          </a:prstGeom>
        </p:spPr>
        <p:txBody>
          <a:bodyPr wrap="square">
            <a:spAutoFit/>
          </a:bodyPr>
          <a:lstStyle/>
          <a:p>
            <a:pPr lvl="0" indent="279400" algn="just">
              <a:defRPr/>
            </a:pPr>
            <a:r>
              <a:rPr lang="en-US" sz="4400"/>
              <a:t>K</a:t>
            </a:r>
            <a:r>
              <a:rPr lang="en-US" sz="4400" smtClean="0"/>
              <a:t>ể </a:t>
            </a:r>
            <a:r>
              <a:rPr lang="en-US" sz="4400"/>
              <a:t>về một vụ tai nạn vũ khí, cháy, nổ và các chất độc hại mà em biết và nêu những việc nên làm để phòng, tránh tai nạn đó.</a:t>
            </a:r>
            <a:endParaRPr kumimoji="0" lang="en-US" sz="4400" b="0"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9" y="3190330"/>
            <a:ext cx="4186067" cy="31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537" y="3330620"/>
            <a:ext cx="6048791" cy="286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877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 xmlns:a16="http://schemas.microsoft.com/office/drawing/2014/main" id="{40B24A12-4D58-4BDE-B624-843B9BDA08F3}"/>
              </a:ext>
            </a:extLst>
          </p:cNvPr>
          <p:cNvPicPr>
            <a:picLocks noChangeAspect="1"/>
          </p:cNvPicPr>
          <p:nvPr/>
        </p:nvPicPr>
        <p:blipFill rotWithShape="1">
          <a:blip r:embed="rId3"/>
          <a:srcRect l="871" r="1" b="1"/>
          <a:stretch/>
        </p:blipFill>
        <p:spPr>
          <a:xfrm>
            <a:off x="49951" y="1282"/>
            <a:ext cx="12191980" cy="6856718"/>
          </a:xfrm>
          <a:prstGeom prst="rect">
            <a:avLst/>
          </a:prstGeom>
        </p:spPr>
      </p:pic>
      <p:sp>
        <p:nvSpPr>
          <p:cNvPr id="7" name="Text Box 11">
            <a:extLst>
              <a:ext uri="{FF2B5EF4-FFF2-40B4-BE49-F238E27FC236}">
                <a16:creationId xmlns="" xmlns:a16="http://schemas.microsoft.com/office/drawing/2014/main" id="{A8569C82-E069-48BA-BA18-8C8223936CC0}"/>
              </a:ext>
            </a:extLst>
          </p:cNvPr>
          <p:cNvSpPr txBox="1">
            <a:spLocks noChangeArrowheads="1"/>
          </p:cNvSpPr>
          <p:nvPr/>
        </p:nvSpPr>
        <p:spPr bwMode="auto">
          <a:xfrm>
            <a:off x="6025072" y="2538654"/>
            <a:ext cx="38817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ctr"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a:t>
            </a: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chào </a:t>
            </a:r>
            <a:endParaRPr kumimoji="0" lang="en-US"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endParaRPr>
          </a:p>
          <a:p>
            <a:pPr marL="342900" marR="0" lvl="0" indent="-342900" algn="ctr"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rPr>
              <a:t>và </a:t>
            </a: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 xmlns:a16="http://schemas.microsoft.com/office/drawing/2014/main"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31624" y="2896653"/>
            <a:ext cx="2738106"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 xmlns:a16="http://schemas.microsoft.com/office/drawing/2014/main" id="{2176EC08-F0EF-41C2-9A1D-B35CE7A7DE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0501" y="4885168"/>
            <a:ext cx="2687293" cy="1988514"/>
          </a:xfrm>
          <a:prstGeom prst="rect">
            <a:avLst/>
          </a:prstGeom>
        </p:spPr>
      </p:pic>
      <p:grpSp>
        <p:nvGrpSpPr>
          <p:cNvPr id="13" name="组合 2">
            <a:extLst>
              <a:ext uri="{FF2B5EF4-FFF2-40B4-BE49-F238E27FC236}">
                <a16:creationId xmlns="" xmlns:a16="http://schemas.microsoft.com/office/drawing/2014/main" id="{A83F8DA1-F2A1-4B4E-A71A-A565D60BD2CC}"/>
              </a:ext>
            </a:extLst>
          </p:cNvPr>
          <p:cNvGrpSpPr/>
          <p:nvPr/>
        </p:nvGrpSpPr>
        <p:grpSpPr>
          <a:xfrm>
            <a:off x="5518845" y="2060346"/>
            <a:ext cx="5250829" cy="2742465"/>
            <a:chOff x="1949253" y="1617623"/>
            <a:chExt cx="3271491" cy="2319693"/>
          </a:xfrm>
        </p:grpSpPr>
        <p:grpSp>
          <p:nvGrpSpPr>
            <p:cNvPr id="14" name="组合 135">
              <a:extLst>
                <a:ext uri="{FF2B5EF4-FFF2-40B4-BE49-F238E27FC236}">
                  <a16:creationId xmlns=""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
        <p:nvSpPr>
          <p:cNvPr id="2" name="Footer Placeholder 3">
            <a:extLst>
              <a:ext uri="{FF2B5EF4-FFF2-40B4-BE49-F238E27FC236}">
                <a16:creationId xmlns="" xmlns:a16="http://schemas.microsoft.com/office/drawing/2014/main" id="{3FCFA532-6434-BB8F-6EC4-7BA0FD5782F7}"/>
              </a:ext>
            </a:extLst>
          </p:cNvPr>
          <p:cNvSpPr txBox="1">
            <a:spLocks/>
          </p:cNvSpPr>
          <p:nvPr/>
        </p:nvSpPr>
        <p:spPr>
          <a:xfrm>
            <a:off x="596449" y="3190797"/>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smtClean="0">
                <a:solidFill>
                  <a:srgbClr val="002060"/>
                </a:solidFill>
                <a:latin typeface="#9Slide05 Brannboll Ny" panose="02000000000000000000" pitchFamily="2" charset="0"/>
              </a:rPr>
              <a:t>Lê Thị Thanh Thuyền – THCS Hành Tín Tây</a:t>
            </a:r>
          </a:p>
          <a:p>
            <a:pPr>
              <a:defRPr/>
            </a:pPr>
            <a:r>
              <a:rPr lang="en-US" sz="1800" smtClean="0">
                <a:solidFill>
                  <a:srgbClr val="002060"/>
                </a:solidFill>
                <a:latin typeface="#9Slide05 Brannboll Ny" panose="02000000000000000000" pitchFamily="2" charset="0"/>
              </a:rPr>
              <a:t>Nghĩa Hành – Quảng Ngãi</a:t>
            </a:r>
            <a:endParaRPr lang="en-US" sz="1800" dirty="0">
              <a:solidFill>
                <a:srgbClr val="002060"/>
              </a:solidFill>
              <a:latin typeface="#9Slide05 Brannboll Ny" panose="02000000000000000000" pitchFamily="2" charset="0"/>
            </a:endParaRPr>
          </a:p>
        </p:txBody>
      </p:sp>
      <p:grpSp>
        <p:nvGrpSpPr>
          <p:cNvPr id="107" name="Group 106"/>
          <p:cNvGrpSpPr/>
          <p:nvPr/>
        </p:nvGrpSpPr>
        <p:grpSpPr>
          <a:xfrm>
            <a:off x="-292360" y="347067"/>
            <a:ext cx="5687700" cy="2740260"/>
            <a:chOff x="4479297" y="4184483"/>
            <a:chExt cx="3364300" cy="2374287"/>
          </a:xfrm>
        </p:grpSpPr>
        <p:pic>
          <p:nvPicPr>
            <p:cNvPr id="108"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09" name="Rectangle 108"/>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10" name="Picture 1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0656" y="1167280"/>
            <a:ext cx="1426386" cy="1644383"/>
          </a:xfrm>
          <a:prstGeom prst="ellipse">
            <a:avLst/>
          </a:prstGeom>
          <a:ln>
            <a:noFill/>
          </a:ln>
          <a:effectLst>
            <a:softEdge rad="112500"/>
          </a:effectLst>
        </p:spPr>
      </p:pic>
    </p:spTree>
    <p:extLst>
      <p:ext uri="{BB962C8B-B14F-4D97-AF65-F5344CB8AC3E}">
        <p14:creationId xmlns:p14="http://schemas.microsoft.com/office/powerpoint/2010/main" val="781408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circle(in)">
                                      <p:cBhvr>
                                        <p:cTn id="7"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8546" y="1645285"/>
            <a:ext cx="3996147" cy="823595"/>
          </a:xfrm>
        </p:spPr>
        <p:txBody>
          <a:bodyPr>
            <a:noAutofit/>
          </a:bodyPr>
          <a:lstStyle/>
          <a:p>
            <a:pPr algn="ctr"/>
            <a:r>
              <a:rPr lang="en-US" sz="3200" i="1"/>
              <a:t>Vụ cháy khu nhà </a:t>
            </a:r>
            <a:r>
              <a:rPr lang="en-US" sz="3200" i="1" smtClean="0"/>
              <a:t>kho hóa </a:t>
            </a:r>
            <a:r>
              <a:rPr lang="en-US" sz="3200" i="1"/>
              <a:t>chất ở</a:t>
            </a:r>
            <a:r>
              <a:rPr lang="en-US" sz="3200"/>
              <a:t/>
            </a:r>
            <a:br>
              <a:rPr lang="en-US" sz="3200"/>
            </a:br>
            <a:r>
              <a:rPr lang="en-US" sz="3200" i="1"/>
              <a:t> thành phố Thiên Tân (Trung Quốc)</a:t>
            </a:r>
            <a:r>
              <a:rPr lang="en-US" sz="3200"/>
              <a:t/>
            </a:r>
            <a:br>
              <a:rPr lang="en-US" sz="3200"/>
            </a:br>
            <a:endParaRPr lang="en-US" sz="3200"/>
          </a:p>
        </p:txBody>
      </p:sp>
      <p:sp>
        <p:nvSpPr>
          <p:cNvPr id="3" name="Content Placeholder 2"/>
          <p:cNvSpPr>
            <a:spLocks noGrp="1"/>
          </p:cNvSpPr>
          <p:nvPr>
            <p:ph idx="1"/>
          </p:nvPr>
        </p:nvSpPr>
        <p:spPr>
          <a:xfrm>
            <a:off x="838200" y="4467497"/>
            <a:ext cx="5013960" cy="1709466"/>
          </a:xfrm>
        </p:spPr>
        <p:txBody>
          <a:bodyPr>
            <a:normAutofit/>
          </a:bodyPr>
          <a:lstStyle/>
          <a:p>
            <a:pPr marL="0" indent="0" algn="ctr">
              <a:buNone/>
            </a:pPr>
            <a:r>
              <a:rPr lang="en-US" sz="3200" i="1"/>
              <a:t>Cháy kho than củi 200 tấn </a:t>
            </a:r>
            <a:r>
              <a:rPr lang="en-US" sz="3200"/>
              <a:t> </a:t>
            </a:r>
            <a:r>
              <a:rPr lang="en-US" sz="3200" i="1" smtClean="0"/>
              <a:t>tại </a:t>
            </a:r>
            <a:r>
              <a:rPr lang="en-US" sz="3200" i="1"/>
              <a:t>Quảng Ngãi (Việt </a:t>
            </a:r>
            <a:r>
              <a:rPr lang="en-US" sz="3200" i="1" smtClean="0"/>
              <a:t>Nam</a:t>
            </a:r>
            <a:r>
              <a:rPr lang="en-US" sz="3200" i="1"/>
              <a:t>)</a:t>
            </a:r>
            <a:endParaRPr lang="en-US" sz="3200"/>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p:nvPr/>
        </p:nvPicPr>
        <p:blipFill>
          <a:blip r:embed="rId2"/>
          <a:stretch>
            <a:fillRect/>
          </a:stretch>
        </p:blipFill>
        <p:spPr>
          <a:xfrm>
            <a:off x="-1" y="0"/>
            <a:ext cx="6283235" cy="3958046"/>
          </a:xfrm>
          <a:prstGeom prst="rect">
            <a:avLst/>
          </a:prstGeom>
        </p:spPr>
      </p:pic>
      <p:pic>
        <p:nvPicPr>
          <p:cNvPr id="6" name="Picture 5"/>
          <p:cNvPicPr/>
          <p:nvPr/>
        </p:nvPicPr>
        <p:blipFill>
          <a:blip r:embed="rId3"/>
          <a:stretch>
            <a:fillRect/>
          </a:stretch>
        </p:blipFill>
        <p:spPr>
          <a:xfrm>
            <a:off x="6283234" y="2934517"/>
            <a:ext cx="5908766" cy="3936546"/>
          </a:xfrm>
          <a:prstGeom prst="rect">
            <a:avLst/>
          </a:prstGeom>
        </p:spPr>
      </p:pic>
    </p:spTree>
    <p:extLst>
      <p:ext uri="{BB962C8B-B14F-4D97-AF65-F5344CB8AC3E}">
        <p14:creationId xmlns:p14="http://schemas.microsoft.com/office/powerpoint/2010/main" val="72977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rot="21274563">
            <a:off x="1416543" y="1226876"/>
            <a:ext cx="292360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ngừa</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tai nạn vũ khí, cháy, nổ và các chất độc hại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 KHÁM</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PHÁ</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grpSp>
        <p:nvGrpSpPr>
          <p:cNvPr id="13" name="Group 12"/>
          <p:cNvGrpSpPr/>
          <p:nvPr/>
        </p:nvGrpSpPr>
        <p:grpSpPr>
          <a:xfrm>
            <a:off x="4575842" y="410218"/>
            <a:ext cx="5687700" cy="2740260"/>
            <a:chOff x="4479297" y="4184483"/>
            <a:chExt cx="3364300" cy="2374287"/>
          </a:xfrm>
        </p:grpSpPr>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5156669" y="3871843"/>
              <a:ext cx="2009555" cy="3364300"/>
            </a:xfrm>
            <a:prstGeom prst="rect">
              <a:avLst/>
            </a:prstGeom>
          </p:spPr>
        </p:pic>
        <p:sp>
          <p:nvSpPr>
            <p:cNvPr id="16" name="Rectangle 15"/>
            <p:cNvSpPr/>
            <p:nvPr/>
          </p:nvSpPr>
          <p:spPr>
            <a:xfrm>
              <a:off x="5800136" y="4184483"/>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rgbClr val="FF0000"/>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rgbClr val="FF0000"/>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4654" y="1158021"/>
            <a:ext cx="1426386" cy="1644383"/>
          </a:xfrm>
          <a:prstGeom prst="ellipse">
            <a:avLst/>
          </a:prstGeom>
          <a:ln>
            <a:noFill/>
          </a:ln>
          <a:effectLst>
            <a:softEdge rad="112500"/>
          </a:effectLst>
        </p:spPr>
      </p:pic>
    </p:spTree>
    <p:extLst>
      <p:ext uri="{BB962C8B-B14F-4D97-AF65-F5344CB8AC3E}">
        <p14:creationId xmlns:p14="http://schemas.microsoft.com/office/powerpoint/2010/main" val="22003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547877" y="2765294"/>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 xmlns:a16="http://schemas.microsoft.com/office/drawing/2014/main" id="{9E248B6E-2F6B-4709-DFFA-3B2DB362CF11}"/>
              </a:ext>
            </a:extLst>
          </p:cNvPr>
          <p:cNvSpPr>
            <a:spLocks noGrp="1"/>
          </p:cNvSpPr>
          <p:nvPr>
            <p:ph type="title"/>
          </p:nvPr>
        </p:nvSpPr>
        <p:spPr>
          <a:xfrm>
            <a:off x="780311" y="3505755"/>
            <a:ext cx="10812237" cy="1206405"/>
          </a:xfrm>
        </p:spPr>
        <p:txBody>
          <a:bodyPr/>
          <a:lstStyle/>
          <a:p>
            <a:r>
              <a:rPr lang="en-US" sz="4000" b="1" smtClean="0"/>
              <a:t>CÁC LOẠI, NGUY CƠ VÀ HẬU QUẢ </a:t>
            </a:r>
            <a:br>
              <a:rPr lang="en-US" sz="4000" b="1" smtClean="0"/>
            </a:br>
            <a:r>
              <a:rPr lang="en-US" sz="4000" b="1" smtClean="0"/>
              <a:t>CỦA TAI NẠN VŨ KHÍ, CHÁY, NỔ </a:t>
            </a:r>
            <a:br>
              <a:rPr lang="en-US" sz="4000" b="1" smtClean="0"/>
            </a:br>
            <a:r>
              <a:rPr lang="en-US" sz="4000" b="1" smtClean="0"/>
              <a:t>VÀ CÁC CHẤT ĐỘC HẠI.</a:t>
            </a:r>
            <a:endParaRPr lang="en-US" sz="4000" b="1" dirty="0">
              <a:solidFill>
                <a:schemeClr val="bg1"/>
              </a:solidFill>
              <a:latin typeface="+mj-lt"/>
              <a:cs typeface="Arial" panose="020B0604020202020204" pitchFamily="34" charset="0"/>
            </a:endParaRPr>
          </a:p>
        </p:txBody>
      </p:sp>
      <p:grpSp>
        <p:nvGrpSpPr>
          <p:cNvPr id="65" name="Group 64"/>
          <p:cNvGrpSpPr/>
          <p:nvPr/>
        </p:nvGrpSpPr>
        <p:grpSpPr>
          <a:xfrm>
            <a:off x="-61474" y="270862"/>
            <a:ext cx="5687700" cy="2656678"/>
            <a:chOff x="4695647" y="4229755"/>
            <a:chExt cx="3364300" cy="2301869"/>
          </a:xfrm>
        </p:grpSpPr>
        <p:pic>
          <p:nvPicPr>
            <p:cNvPr id="67" name="PA_库_图片 27"/>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373019" y="3844697"/>
              <a:ext cx="2009555" cy="3364300"/>
            </a:xfrm>
            <a:prstGeom prst="rect">
              <a:avLst/>
            </a:prstGeom>
          </p:spPr>
        </p:pic>
        <p:sp>
          <p:nvSpPr>
            <p:cNvPr id="68" name="Rectangle 67"/>
            <p:cNvSpPr/>
            <p:nvPr/>
          </p:nvSpPr>
          <p:spPr>
            <a:xfrm>
              <a:off x="6047400" y="4229755"/>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chemeClr val="bg1"/>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chemeClr val="bg1"/>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chemeClr val="bg1"/>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chemeClr val="bg1"/>
                </a:solidFill>
                <a:effectLst/>
                <a:uLnTx/>
                <a:uFillTx/>
                <a:latin typeface="SVN-Vanilla Daisy Pro" panose="00000500000000000000" pitchFamily="2" charset="0"/>
                <a:ea typeface="+mn-ea"/>
              </a:endParaRPr>
            </a:p>
          </p:txBody>
        </p:sp>
      </p:grpSp>
      <p:pic>
        <p:nvPicPr>
          <p:cNvPr id="69" name="Picture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8581" y="948912"/>
            <a:ext cx="1426386" cy="1644383"/>
          </a:xfrm>
          <a:prstGeom prst="ellipse">
            <a:avLst/>
          </a:prstGeom>
          <a:ln>
            <a:noFill/>
          </a:ln>
          <a:effectLst>
            <a:softEdge rad="112500"/>
          </a:effectLst>
        </p:spPr>
      </p:pic>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02E22F7E-30FC-D99A-5CD2-857F5935CEED}"/>
              </a:ext>
            </a:extLst>
          </p:cNvPr>
          <p:cNvSpPr/>
          <p:nvPr/>
        </p:nvSpPr>
        <p:spPr>
          <a:xfrm>
            <a:off x="2092390" y="3648172"/>
            <a:ext cx="8252600"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lvl="0" algn="ctr">
              <a:defRPr/>
            </a:pPr>
            <a:r>
              <a:rPr lang="en-US" sz="3200"/>
              <a:t>HS đọc thông tin 1, 2, 3 SHS tr.52,53.</a:t>
            </a:r>
            <a:endPar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pSp>
        <p:nvGrpSpPr>
          <p:cNvPr id="7" name="Group 6"/>
          <p:cNvGrpSpPr/>
          <p:nvPr/>
        </p:nvGrpSpPr>
        <p:grpSpPr>
          <a:xfrm>
            <a:off x="-61474" y="270862"/>
            <a:ext cx="5687700" cy="2656678"/>
            <a:chOff x="4695647" y="4229755"/>
            <a:chExt cx="3364300" cy="2301869"/>
          </a:xfrm>
        </p:grpSpPr>
        <p:pic>
          <p:nvPicPr>
            <p:cNvPr id="8" name="PA_库_图片 27"/>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5174318">
              <a:off x="5373019" y="3844697"/>
              <a:ext cx="2009555" cy="3364300"/>
            </a:xfrm>
            <a:prstGeom prst="rect">
              <a:avLst/>
            </a:prstGeom>
          </p:spPr>
        </p:pic>
        <p:sp>
          <p:nvSpPr>
            <p:cNvPr id="9" name="Rectangle 8"/>
            <p:cNvSpPr/>
            <p:nvPr/>
          </p:nvSpPr>
          <p:spPr>
            <a:xfrm>
              <a:off x="6047400" y="4229755"/>
              <a:ext cx="1112409" cy="7200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altLang="en-US" sz="32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smtClean="0">
                  <a:ln>
                    <a:noFill/>
                  </a:ln>
                  <a:solidFill>
                    <a:schemeClr val="accent4">
                      <a:lumMod val="75000"/>
                    </a:schemeClr>
                  </a:solidFill>
                  <a:effectLst/>
                  <a:uLnTx/>
                  <a:uFillTx/>
                  <a:latin typeface="SVN-Vanilla Daisy Pro" panose="00000500000000000000" pitchFamily="2" charset="0"/>
                  <a:ea typeface="+mn-ea"/>
                  <a:cs typeface="Times New Roman" pitchFamily="18" charset="0"/>
                </a:rPr>
                <a:t>Cô</a:t>
              </a:r>
              <a:r>
                <a:rPr kumimoji="0" lang="en-US" altLang="en-US" sz="1600" b="1" i="0" u="none" strike="noStrike" kern="1200" cap="none" spc="0" normalizeH="0" noProof="0" smtClean="0">
                  <a:ln>
                    <a:noFill/>
                  </a:ln>
                  <a:solidFill>
                    <a:schemeClr val="accent4">
                      <a:lumMod val="75000"/>
                    </a:schemeClr>
                  </a:solidFill>
                  <a:effectLst/>
                  <a:uLnTx/>
                  <a:uFillTx/>
                  <a:latin typeface="SVN-Vanilla Daisy Pro" panose="00000500000000000000" pitchFamily="2" charset="0"/>
                  <a:ea typeface="+mn-ea"/>
                  <a:cs typeface="Times New Roman" pitchFamily="18" charset="0"/>
                </a:rPr>
                <a:t> Thuyền </a:t>
              </a:r>
              <a:endParaRPr kumimoji="0" lang="en-US" altLang="en-US" sz="1600" b="1" i="0" u="none" strike="noStrike" kern="1200" cap="none" spc="0" normalizeH="0" baseline="0" noProof="0" dirty="0">
                <a:ln>
                  <a:noFill/>
                </a:ln>
                <a:solidFill>
                  <a:schemeClr val="accent4">
                    <a:lumMod val="75000"/>
                  </a:schemeClr>
                </a:solidFill>
                <a:effectLst/>
                <a:uLnTx/>
                <a:uFillTx/>
                <a:latin typeface="SVN-Vanilla Daisy Pro" panose="00000500000000000000" pitchFamily="2"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accent4">
                      <a:lumMod val="75000"/>
                    </a:schemeClr>
                  </a:solidFill>
                  <a:effectLst/>
                  <a:uLnTx/>
                  <a:uFillTx/>
                  <a:latin typeface="SVN-Vanilla Daisy Pro" panose="00000500000000000000" pitchFamily="2" charset="0"/>
                  <a:ea typeface="+mn-ea"/>
                  <a:cs typeface="Times New Roman" pitchFamily="18" charset="0"/>
                </a:rPr>
                <a:t>THCS </a:t>
              </a:r>
              <a:r>
                <a:rPr kumimoji="0" lang="en-US" sz="1600" b="1" i="0" u="none" strike="noStrike" kern="1200" cap="none" spc="0" normalizeH="0" baseline="0" noProof="0" smtClean="0">
                  <a:ln>
                    <a:noFill/>
                  </a:ln>
                  <a:solidFill>
                    <a:schemeClr val="accent4">
                      <a:lumMod val="75000"/>
                    </a:schemeClr>
                  </a:solidFill>
                  <a:effectLst/>
                  <a:uLnTx/>
                  <a:uFillTx/>
                  <a:latin typeface="SVN-Vanilla Daisy Pro" panose="00000500000000000000" pitchFamily="2" charset="0"/>
                  <a:ea typeface="+mn-ea"/>
                  <a:cs typeface="Times New Roman" pitchFamily="18" charset="0"/>
                </a:rPr>
                <a:t>HÀNH</a:t>
              </a:r>
              <a:r>
                <a:rPr kumimoji="0" lang="en-US" sz="1600" b="1" i="0" u="none" strike="noStrike" kern="1200" cap="none" spc="0" normalizeH="0" noProof="0" smtClean="0">
                  <a:ln>
                    <a:noFill/>
                  </a:ln>
                  <a:solidFill>
                    <a:schemeClr val="accent4">
                      <a:lumMod val="75000"/>
                    </a:schemeClr>
                  </a:solidFill>
                  <a:effectLst/>
                  <a:uLnTx/>
                  <a:uFillTx/>
                  <a:latin typeface="SVN-Vanilla Daisy Pro" panose="00000500000000000000" pitchFamily="2" charset="0"/>
                  <a:ea typeface="+mn-ea"/>
                  <a:cs typeface="Times New Roman" pitchFamily="18" charset="0"/>
                </a:rPr>
                <a:t> TÍN TÂY</a:t>
              </a:r>
              <a:endParaRPr kumimoji="0" lang="en-US" sz="1600" b="0" i="0" u="none" strike="noStrike" kern="1200" cap="none" spc="0" normalizeH="0" baseline="0" noProof="0" dirty="0">
                <a:ln>
                  <a:noFill/>
                </a:ln>
                <a:solidFill>
                  <a:schemeClr val="accent4">
                    <a:lumMod val="75000"/>
                  </a:schemeClr>
                </a:solidFill>
                <a:effectLst/>
                <a:uLnTx/>
                <a:uFillTx/>
                <a:latin typeface="SVN-Vanilla Daisy Pro" panose="00000500000000000000" pitchFamily="2" charset="0"/>
                <a:ea typeface="+mn-ea"/>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8581" y="948912"/>
            <a:ext cx="1426386" cy="1644383"/>
          </a:xfrm>
          <a:prstGeom prst="ellipse">
            <a:avLst/>
          </a:prstGeom>
          <a:ln>
            <a:noFill/>
          </a:ln>
          <a:effectLst>
            <a:softEdge rad="112500"/>
          </a:effectLst>
        </p:spPr>
      </p:pic>
    </p:spTree>
    <p:extLst>
      <p:ext uri="{BB962C8B-B14F-4D97-AF65-F5344CB8AC3E}">
        <p14:creationId xmlns:p14="http://schemas.microsoft.com/office/powerpoint/2010/main" val="3014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326097" y="1301476"/>
            <a:ext cx="8941631" cy="5262979"/>
          </a:xfrm>
          <a:prstGeom prst="rect">
            <a:avLst/>
          </a:prstGeom>
          <a:ln w="57150">
            <a:solidFill>
              <a:schemeClr val="tx1"/>
            </a:solidFill>
          </a:ln>
        </p:spPr>
        <p:txBody>
          <a:bodyPr wrap="square">
            <a:spAutoFit/>
          </a:bodyPr>
          <a:lstStyle/>
          <a:p>
            <a:pPr lvl="0" algn="just" defTabSz="457200">
              <a:defRPr/>
            </a:pPr>
            <a:r>
              <a:rPr kumimoji="0" lang="vi-VN" sz="2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28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28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2800" noProof="0">
                <a:solidFill>
                  <a:prstClr val="black"/>
                </a:solidFill>
                <a:latin typeface="#9Slide05 Atlantika" pitchFamily="2" charset="0"/>
                <a:cs typeface="Times New Roman" panose="02020603050405020304" pitchFamily="18" charset="0"/>
              </a:rPr>
              <a:t> </a:t>
            </a:r>
            <a:r>
              <a:rPr lang="en-US" sz="2800" noProof="0" smtClean="0">
                <a:solidFill>
                  <a:prstClr val="black"/>
                </a:solidFill>
                <a:latin typeface="#9Slide05 Atlantika" pitchFamily="2" charset="0"/>
                <a:cs typeface="Times New Roman" panose="02020603050405020304" pitchFamily="18" charset="0"/>
              </a:rPr>
              <a:t> </a:t>
            </a:r>
            <a:r>
              <a:rPr lang="en-US" sz="2800" i="1" smtClean="0">
                <a:solidFill>
                  <a:schemeClr val="accent4">
                    <a:lumMod val="75000"/>
                  </a:schemeClr>
                </a:solidFill>
              </a:rPr>
              <a:t>Câu a) </a:t>
            </a:r>
            <a:r>
              <a:rPr lang="en-US" sz="2800" i="1" smtClean="0"/>
              <a:t>Các </a:t>
            </a:r>
            <a:r>
              <a:rPr lang="en-US" sz="2800" i="1"/>
              <a:t>thông tin, trường hợp trên đề cập đến những loại tai nạn nào? Theo em, còn có những loại tai nạn vũ khí, cháy, nổ và các chất độc hại nào khác</a:t>
            </a:r>
            <a:r>
              <a:rPr lang="en-US" sz="2800" i="1" smtClean="0"/>
              <a:t>?</a:t>
            </a:r>
          </a:p>
          <a:p>
            <a:pPr lvl="0" algn="just" defTabSz="457200">
              <a:defRPr/>
            </a:pPr>
            <a:r>
              <a:rPr kumimoji="0" lang="vi-VN" sz="28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2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28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28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2800" i="1" noProof="0" smtClean="0">
                <a:solidFill>
                  <a:schemeClr val="accent4">
                    <a:lumMod val="75000"/>
                  </a:schemeClr>
                </a:solidFill>
              </a:rPr>
              <a:t>Câu b)</a:t>
            </a:r>
            <a:r>
              <a:rPr lang="en-US" sz="2800" i="1" noProof="0" smtClean="0"/>
              <a:t> H</a:t>
            </a:r>
            <a:r>
              <a:rPr lang="en-US" sz="2800" i="1" smtClean="0"/>
              <a:t>ành </a:t>
            </a:r>
            <a:r>
              <a:rPr lang="en-US" sz="2800" i="1"/>
              <a:t>vi của một số nhân vật trong các bức tranh trên có nguy cơ dẫn đến những tai nạn gì? Hãy kể thêm một số nguy cơ khác mà em biết</a:t>
            </a:r>
            <a:r>
              <a:rPr lang="en-US" sz="2800" i="1" smtClean="0"/>
              <a:t>.</a:t>
            </a:r>
          </a:p>
          <a:p>
            <a:pPr algn="just"/>
            <a:r>
              <a:rPr kumimoji="0" lang="vi-VN" sz="28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2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28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2800" b="0" i="0" u="none" strike="noStrike" kern="1200" cap="none" spc="0" normalizeH="0" baseline="0" noProof="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rPr>
              <a:t> </a:t>
            </a:r>
            <a:r>
              <a:rPr lang="en-US" sz="2800" i="1" noProof="0" smtClean="0">
                <a:solidFill>
                  <a:schemeClr val="accent4">
                    <a:lumMod val="75000"/>
                  </a:schemeClr>
                </a:solidFill>
              </a:rPr>
              <a:t>Câu c) </a:t>
            </a:r>
            <a:r>
              <a:rPr lang="en-US" sz="2800" i="1" noProof="0" smtClean="0"/>
              <a:t>Đ</a:t>
            </a:r>
            <a:r>
              <a:rPr lang="en-US" sz="2800" i="1" smtClean="0"/>
              <a:t>ọc </a:t>
            </a:r>
            <a:r>
              <a:rPr lang="en-US" sz="2800" i="1"/>
              <a:t>thông tin và trả lời câu hỏi c: Trong các thông tin, trường hợp trên, tai nạn vũ khí, cháy, nổ và các chất độc hại đã gây ra những hậu quả gì? Hãy kể thêm một số hậu quả khác do tai nạn vũ khí, cháy, nổ và các chất độc hại gây ra?</a:t>
            </a:r>
            <a:endParaRPr lang="en-US" sz="2800"/>
          </a:p>
        </p:txBody>
      </p:sp>
      <p:pic>
        <p:nvPicPr>
          <p:cNvPr id="45" name="Chỗ dành sẵn cho Nội dung 4" descr="Ảnh có chứa trong nhà&#10;&#10;Mô tả được tạo tự động">
            <a:extLst>
              <a:ext uri="{FF2B5EF4-FFF2-40B4-BE49-F238E27FC236}">
                <a16:creationId xmlns="" xmlns:a16="http://schemas.microsoft.com/office/drawing/2014/main" id="{5C765E9B-D54F-4F2F-A2FC-1DE3E27B8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
        <p:nvSpPr>
          <p:cNvPr id="46" name="Oval 3"/>
          <p:cNvSpPr>
            <a:spLocks noChangeArrowheads="1"/>
          </p:cNvSpPr>
          <p:nvPr/>
        </p:nvSpPr>
        <p:spPr bwMode="auto">
          <a:xfrm>
            <a:off x="11373668" y="153855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1" name="Oval 9"/>
          <p:cNvSpPr>
            <a:spLocks noChangeArrowheads="1"/>
          </p:cNvSpPr>
          <p:nvPr/>
        </p:nvSpPr>
        <p:spPr bwMode="auto">
          <a:xfrm>
            <a:off x="11370048" y="3202075"/>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52" name="Oval 5"/>
          <p:cNvSpPr>
            <a:spLocks noChangeArrowheads="1"/>
          </p:cNvSpPr>
          <p:nvPr/>
        </p:nvSpPr>
        <p:spPr bwMode="auto">
          <a:xfrm>
            <a:off x="11354481" y="479010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16277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anim calcmode="lin" valueType="num">
                                      <p:cBhvr>
                                        <p:cTn id="26" dur="1000" fill="hold"/>
                                        <p:tgtEl>
                                          <p:spTgt spid="51"/>
                                        </p:tgtEl>
                                        <p:attrNameLst>
                                          <p:attrName>ppt_x</p:attrName>
                                        </p:attrNameLst>
                                      </p:cBhvr>
                                      <p:tavLst>
                                        <p:tav tm="0">
                                          <p:val>
                                            <p:strVal val="#ppt_x"/>
                                          </p:val>
                                        </p:tav>
                                        <p:tav tm="100000">
                                          <p:val>
                                            <p:strVal val="#ppt_x"/>
                                          </p:val>
                                        </p:tav>
                                      </p:tavLst>
                                    </p:anim>
                                    <p:anim calcmode="lin" valueType="num">
                                      <p:cBhvr>
                                        <p:cTn id="27" dur="1000" fill="hold"/>
                                        <p:tgtEl>
                                          <p:spTgt spid="5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46"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
            <a:extLst>
              <a:ext uri="{FF2B5EF4-FFF2-40B4-BE49-F238E27FC236}">
                <a16:creationId xmlns="" xmlns:a16="http://schemas.microsoft.com/office/drawing/2014/main" id="{6BB1020D-DD39-47FE-B1F9-DA3D6E7EF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 y="4224689"/>
            <a:ext cx="3336971" cy="1551894"/>
          </a:xfrm>
          <a:prstGeom prst="rect">
            <a:avLst/>
          </a:prstGeom>
        </p:spPr>
      </p:pic>
      <p:sp>
        <p:nvSpPr>
          <p:cNvPr id="4" name="Oval 2"/>
          <p:cNvSpPr>
            <a:spLocks noChangeArrowheads="1"/>
          </p:cNvSpPr>
          <p:nvPr/>
        </p:nvSpPr>
        <p:spPr bwMode="auto">
          <a:xfrm>
            <a:off x="4923324" y="3308324"/>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 name="Oval 3"/>
          <p:cNvSpPr>
            <a:spLocks noChangeArrowheads="1"/>
          </p:cNvSpPr>
          <p:nvPr/>
        </p:nvSpPr>
        <p:spPr bwMode="auto">
          <a:xfrm>
            <a:off x="4047024" y="332617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6" name="Oval 4"/>
          <p:cNvSpPr>
            <a:spLocks noChangeArrowheads="1"/>
          </p:cNvSpPr>
          <p:nvPr/>
        </p:nvSpPr>
        <p:spPr bwMode="auto">
          <a:xfrm>
            <a:off x="5799624" y="334088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7" name="Oval 5"/>
          <p:cNvSpPr>
            <a:spLocks noChangeArrowheads="1"/>
          </p:cNvSpPr>
          <p:nvPr/>
        </p:nvSpPr>
        <p:spPr bwMode="auto">
          <a:xfrm>
            <a:off x="9775266" y="328695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8" name="Oval 6"/>
          <p:cNvSpPr>
            <a:spLocks noChangeArrowheads="1"/>
          </p:cNvSpPr>
          <p:nvPr/>
        </p:nvSpPr>
        <p:spPr bwMode="auto">
          <a:xfrm>
            <a:off x="11504841"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9" name="Oval 7"/>
          <p:cNvSpPr>
            <a:spLocks noChangeArrowheads="1"/>
          </p:cNvSpPr>
          <p:nvPr/>
        </p:nvSpPr>
        <p:spPr bwMode="auto">
          <a:xfrm>
            <a:off x="10659338"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10" name="Oval 8"/>
          <p:cNvSpPr>
            <a:spLocks noChangeArrowheads="1"/>
          </p:cNvSpPr>
          <p:nvPr/>
        </p:nvSpPr>
        <p:spPr bwMode="auto">
          <a:xfrm>
            <a:off x="8792438" y="3392482"/>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1" name="Oval 9"/>
          <p:cNvSpPr>
            <a:spLocks noChangeArrowheads="1"/>
          </p:cNvSpPr>
          <p:nvPr/>
        </p:nvSpPr>
        <p:spPr bwMode="auto">
          <a:xfrm>
            <a:off x="7061052" y="33408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2" name="Oval 10"/>
          <p:cNvSpPr>
            <a:spLocks noChangeArrowheads="1"/>
          </p:cNvSpPr>
          <p:nvPr/>
        </p:nvSpPr>
        <p:spPr bwMode="auto">
          <a:xfrm>
            <a:off x="7928753" y="33027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3" name="Oval 11"/>
          <p:cNvSpPr>
            <a:spLocks noChangeArrowheads="1"/>
          </p:cNvSpPr>
          <p:nvPr/>
        </p:nvSpPr>
        <p:spPr bwMode="auto">
          <a:xfrm>
            <a:off x="10006075" y="48647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4" name="Oval 12"/>
          <p:cNvSpPr>
            <a:spLocks noChangeArrowheads="1"/>
          </p:cNvSpPr>
          <p:nvPr/>
        </p:nvSpPr>
        <p:spPr bwMode="auto">
          <a:xfrm>
            <a:off x="7262875" y="49409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5" name="Oval 13"/>
          <p:cNvSpPr>
            <a:spLocks noChangeArrowheads="1"/>
          </p:cNvSpPr>
          <p:nvPr/>
        </p:nvSpPr>
        <p:spPr bwMode="auto">
          <a:xfrm>
            <a:off x="4201575" y="490341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6" name="Oval 14"/>
          <p:cNvSpPr>
            <a:spLocks noChangeArrowheads="1"/>
          </p:cNvSpPr>
          <p:nvPr/>
        </p:nvSpPr>
        <p:spPr bwMode="auto">
          <a:xfrm>
            <a:off x="10768075" y="48647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7" name="Oval 15"/>
          <p:cNvSpPr>
            <a:spLocks noChangeArrowheads="1"/>
          </p:cNvSpPr>
          <p:nvPr/>
        </p:nvSpPr>
        <p:spPr bwMode="auto">
          <a:xfrm>
            <a:off x="8024875"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8" name="Oval 16"/>
          <p:cNvSpPr>
            <a:spLocks noChangeArrowheads="1"/>
          </p:cNvSpPr>
          <p:nvPr/>
        </p:nvSpPr>
        <p:spPr bwMode="auto">
          <a:xfrm>
            <a:off x="5116466"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9" name="Oval 17"/>
          <p:cNvSpPr>
            <a:spLocks noChangeArrowheads="1"/>
          </p:cNvSpPr>
          <p:nvPr/>
        </p:nvSpPr>
        <p:spPr bwMode="auto">
          <a:xfrm>
            <a:off x="11481002" y="4765882"/>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0" name="Oval 18"/>
          <p:cNvSpPr>
            <a:spLocks noChangeArrowheads="1"/>
          </p:cNvSpPr>
          <p:nvPr/>
        </p:nvSpPr>
        <p:spPr bwMode="auto">
          <a:xfrm>
            <a:off x="8786875"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1" name="Oval 19"/>
          <p:cNvSpPr>
            <a:spLocks noChangeArrowheads="1"/>
          </p:cNvSpPr>
          <p:nvPr/>
        </p:nvSpPr>
        <p:spPr bwMode="auto">
          <a:xfrm>
            <a:off x="5878466"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2" name="Line 20"/>
          <p:cNvSpPr>
            <a:spLocks noChangeShapeType="1"/>
          </p:cNvSpPr>
          <p:nvPr/>
        </p:nvSpPr>
        <p:spPr bwMode="auto">
          <a:xfrm flipH="1">
            <a:off x="4633255" y="4131500"/>
            <a:ext cx="18977" cy="90397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3" name="Line 21"/>
          <p:cNvSpPr>
            <a:spLocks noChangeShapeType="1"/>
          </p:cNvSpPr>
          <p:nvPr/>
        </p:nvSpPr>
        <p:spPr bwMode="auto">
          <a:xfrm>
            <a:off x="5251237" y="4046133"/>
            <a:ext cx="2154944" cy="10200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4" name="Line 22"/>
          <p:cNvSpPr>
            <a:spLocks noChangeShapeType="1"/>
          </p:cNvSpPr>
          <p:nvPr/>
        </p:nvSpPr>
        <p:spPr bwMode="auto">
          <a:xfrm flipH="1">
            <a:off x="6574698" y="4009486"/>
            <a:ext cx="3350531" cy="123054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5" name="Line 23"/>
          <p:cNvSpPr>
            <a:spLocks noChangeShapeType="1"/>
          </p:cNvSpPr>
          <p:nvPr/>
        </p:nvSpPr>
        <p:spPr bwMode="auto">
          <a:xfrm flipH="1">
            <a:off x="5436881" y="3975652"/>
            <a:ext cx="1644093" cy="1059818"/>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6" name="Line 24"/>
          <p:cNvSpPr>
            <a:spLocks noChangeShapeType="1"/>
          </p:cNvSpPr>
          <p:nvPr/>
        </p:nvSpPr>
        <p:spPr bwMode="auto">
          <a:xfrm>
            <a:off x="9321961" y="4077186"/>
            <a:ext cx="1680277" cy="87226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7" name="Line 25"/>
          <p:cNvSpPr>
            <a:spLocks noChangeShapeType="1"/>
          </p:cNvSpPr>
          <p:nvPr/>
        </p:nvSpPr>
        <p:spPr bwMode="auto">
          <a:xfrm>
            <a:off x="6230793" y="4090678"/>
            <a:ext cx="3860127" cy="9945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8" name="Line 26"/>
          <p:cNvSpPr>
            <a:spLocks noChangeShapeType="1"/>
          </p:cNvSpPr>
          <p:nvPr/>
        </p:nvSpPr>
        <p:spPr bwMode="auto">
          <a:xfrm flipH="1">
            <a:off x="8260893" y="4088169"/>
            <a:ext cx="53798" cy="91246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9" name="Line 28"/>
          <p:cNvSpPr>
            <a:spLocks noChangeShapeType="1"/>
          </p:cNvSpPr>
          <p:nvPr/>
        </p:nvSpPr>
        <p:spPr bwMode="auto">
          <a:xfrm>
            <a:off x="11811345" y="4102889"/>
            <a:ext cx="59951" cy="83805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260783" y="693475"/>
            <a:ext cx="3881741" cy="2123658"/>
          </a:xfrm>
          <a:prstGeom prst="rect">
            <a:avLst/>
          </a:prstGeom>
          <a:ln w="57150">
            <a:solidFill>
              <a:schemeClr val="tx1"/>
            </a:solidFill>
          </a:ln>
        </p:spPr>
        <p:txBody>
          <a:bodyPr wrap="square">
            <a:spAutoFit/>
          </a:bodyPr>
          <a:lstStyle/>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noProof="0" smtClean="0">
                <a:solidFill>
                  <a:prstClr val="black"/>
                </a:solidFill>
                <a:latin typeface="#9Slide05 Atlantika" pitchFamily="2" charset="0"/>
                <a:cs typeface="Times New Roman" panose="02020603050405020304" pitchFamily="18" charset="0"/>
              </a:rPr>
              <a:t>Câu a</a:t>
            </a:r>
          </a:p>
          <a:p>
            <a:pPr lvl="0" defTabSz="457200">
              <a:defRPr/>
            </a:pP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b</a:t>
            </a:r>
            <a:endParaRPr lang="en-US" sz="4400" dirty="0">
              <a:solidFill>
                <a:prstClr val="black"/>
              </a:solidFill>
              <a:latin typeface="#9Slide05 Atlantika" pitchFamily="2" charset="0"/>
              <a:cs typeface="Times New Roman" panose="02020603050405020304" pitchFamily="18" charset="0"/>
            </a:endParaRPr>
          </a:p>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a:solidFill>
                  <a:prstClr val="black"/>
                </a:solidFill>
                <a:latin typeface="#9Slide05 Atlantika" pitchFamily="2" charset="0"/>
                <a:cs typeface="Times New Roman" panose="02020603050405020304" pitchFamily="18" charset="0"/>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c</a:t>
            </a:r>
            <a:endParaRPr kumimoji="0" lang="en-US" sz="3200" b="0" i="0" u="none" strike="noStrike" kern="1200" cap="none" spc="0" normalizeH="0" baseline="0" noProof="0" dirty="0">
              <a:ln>
                <a:noFill/>
              </a:ln>
              <a:solidFill>
                <a:srgbClr val="000000"/>
              </a:solidFill>
              <a:effectLst/>
              <a:uLnTx/>
              <a:uFillTx/>
              <a:latin typeface="Arial"/>
              <a:cs typeface="Arial" panose="020B0604020202020204" pitchFamily="34" charset="0"/>
            </a:endParaRPr>
          </a:p>
        </p:txBody>
      </p:sp>
      <p:sp>
        <p:nvSpPr>
          <p:cNvPr id="35" name="Line 22"/>
          <p:cNvSpPr>
            <a:spLocks noChangeShapeType="1"/>
          </p:cNvSpPr>
          <p:nvPr/>
        </p:nvSpPr>
        <p:spPr bwMode="auto">
          <a:xfrm flipH="1">
            <a:off x="9103664" y="4074844"/>
            <a:ext cx="1698102" cy="86802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grpSp>
        <p:nvGrpSpPr>
          <p:cNvPr id="38" name="Group 37"/>
          <p:cNvGrpSpPr/>
          <p:nvPr/>
        </p:nvGrpSpPr>
        <p:grpSpPr>
          <a:xfrm>
            <a:off x="140958" y="3448580"/>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343246" y="3500686"/>
              <a:ext cx="19786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mảnh</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ghép</a:t>
              </a:r>
              <a:endParaRPr kumimoji="1" lang="vi-VN"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grpSp>
      <p:sp>
        <p:nvSpPr>
          <p:cNvPr id="40" name="Rectangle 39"/>
          <p:cNvSpPr/>
          <p:nvPr/>
        </p:nvSpPr>
        <p:spPr>
          <a:xfrm>
            <a:off x="151782" y="5553557"/>
            <a:ext cx="11827744" cy="1366528"/>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1. Chia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sẻ</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kiến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thức</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vòng</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chuyên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sâu</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p>
          <a:p>
            <a:pPr lvl="0" algn="just">
              <a:lnSpc>
                <a:spcPct val="115000"/>
              </a:lnSpc>
              <a:buClr>
                <a:srgbClr val="1D02DA"/>
              </a:buClr>
              <a:buSzPts val="1000"/>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2.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Từ</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trao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đổi</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em</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biết</a:t>
            </a:r>
            <a:r>
              <a:rPr kumimoji="0" lang="en-US" sz="2400" b="0" i="0" u="none" strike="noStrike" kern="1200" cap="none" spc="0" normalizeH="0" noProof="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lang="en-US" sz="2400" i="1"/>
              <a:t>Các nguy cơ dẫn đến tai nạn vũ khí, cháy, nổ và các chất độc </a:t>
            </a:r>
            <a:r>
              <a:rPr lang="en-US" sz="2400" i="1" smtClean="0"/>
              <a:t>hại.</a:t>
            </a:r>
            <a:endPar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endParaRPr>
          </a:p>
        </p:txBody>
      </p:sp>
      <p:pic>
        <p:nvPicPr>
          <p:cNvPr id="42"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307" y="2648040"/>
            <a:ext cx="728607" cy="797460"/>
          </a:xfrm>
          <a:prstGeom prst="rect">
            <a:avLst/>
          </a:prstGeom>
        </p:spPr>
      </p:pic>
      <p:pic>
        <p:nvPicPr>
          <p:cNvPr id="4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6" y="2688265"/>
            <a:ext cx="897692" cy="797460"/>
          </a:xfrm>
          <a:prstGeom prst="rect">
            <a:avLst/>
          </a:prstGeom>
        </p:spPr>
      </p:pic>
      <p:pic>
        <p:nvPicPr>
          <p:cNvPr id="44"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0112" y="4131500"/>
            <a:ext cx="1036645" cy="956389"/>
          </a:xfrm>
          <a:prstGeom prst="rect">
            <a:avLst/>
          </a:prstGeom>
        </p:spPr>
      </p:pic>
      <p:sp>
        <p:nvSpPr>
          <p:cNvPr id="47" name="Oval 3"/>
          <p:cNvSpPr>
            <a:spLocks noChangeArrowheads="1"/>
          </p:cNvSpPr>
          <p:nvPr/>
        </p:nvSpPr>
        <p:spPr bwMode="auto">
          <a:xfrm>
            <a:off x="5203413" y="57535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48" name="Oval 9"/>
          <p:cNvSpPr>
            <a:spLocks noChangeArrowheads="1"/>
          </p:cNvSpPr>
          <p:nvPr/>
        </p:nvSpPr>
        <p:spPr bwMode="auto">
          <a:xfrm>
            <a:off x="5203413" y="1399870"/>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49" name="Oval 5"/>
          <p:cNvSpPr>
            <a:spLocks noChangeArrowheads="1"/>
          </p:cNvSpPr>
          <p:nvPr/>
        </p:nvSpPr>
        <p:spPr bwMode="auto">
          <a:xfrm>
            <a:off x="5200909" y="219106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pic>
        <p:nvPicPr>
          <p:cNvPr id="45" name="Chỗ dành sẵn cho Nội dung 4" descr="Ảnh có chứa trong nhà&#10;&#10;Mô tả được tạo tự động">
            <a:extLst>
              <a:ext uri="{FF2B5EF4-FFF2-40B4-BE49-F238E27FC236}">
                <a16:creationId xmlns="" xmlns:a16="http://schemas.microsoft.com/office/drawing/2014/main" id="{5C765E9B-D54F-4F2F-A2FC-1DE3E27B8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Tree>
    <p:extLst>
      <p:ext uri="{BB962C8B-B14F-4D97-AF65-F5344CB8AC3E}">
        <p14:creationId xmlns:p14="http://schemas.microsoft.com/office/powerpoint/2010/main" val="350814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000"/>
                                        <p:tgtEl>
                                          <p:spTgt spid="49"/>
                                        </p:tgtEl>
                                      </p:cBhvr>
                                    </p:animEffect>
                                    <p:anim calcmode="lin" valueType="num">
                                      <p:cBhvr>
                                        <p:cTn id="31" dur="1000" fill="hold"/>
                                        <p:tgtEl>
                                          <p:spTgt spid="49"/>
                                        </p:tgtEl>
                                        <p:attrNameLst>
                                          <p:attrName>ppt_x</p:attrName>
                                        </p:attrNameLst>
                                      </p:cBhvr>
                                      <p:tavLst>
                                        <p:tav tm="0">
                                          <p:val>
                                            <p:strVal val="#ppt_x"/>
                                          </p:val>
                                        </p:tav>
                                        <p:tav tm="100000">
                                          <p:val>
                                            <p:strVal val="#ppt_x"/>
                                          </p:val>
                                        </p:tav>
                                      </p:tavLst>
                                    </p:anim>
                                    <p:anim calcmode="lin" valueType="num">
                                      <p:cBhvr>
                                        <p:cTn id="3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ircle(in)">
                                      <p:cBhvr>
                                        <p:cTn id="58" dur="2000"/>
                                        <p:tgtEl>
                                          <p:spTgt spid="1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ircle(in)">
                                      <p:cBhvr>
                                        <p:cTn id="64" dur="2000"/>
                                        <p:tgtEl>
                                          <p:spTgt spid="9"/>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in)">
                                      <p:cBhvr>
                                        <p:cTn id="70" dur="2000"/>
                                        <p:tgtEl>
                                          <p:spTgt spid="2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ircle(in)">
                                      <p:cBhvr>
                                        <p:cTn id="73" dur="2000"/>
                                        <p:tgtEl>
                                          <p:spTgt spid="2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circle(in)">
                                      <p:cBhvr>
                                        <p:cTn id="76" dur="2000"/>
                                        <p:tgtEl>
                                          <p:spTgt spid="27"/>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ircle(in)">
                                      <p:cBhvr>
                                        <p:cTn id="79" dur="2000"/>
                                        <p:tgtEl>
                                          <p:spTgt spid="28"/>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circle(in)">
                                      <p:cBhvr>
                                        <p:cTn id="88" dur="2000"/>
                                        <p:tgtEl>
                                          <p:spTgt spid="35"/>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circle(in)">
                                      <p:cBhvr>
                                        <p:cTn id="91" dur="2000"/>
                                        <p:tgtEl>
                                          <p:spTgt spid="26"/>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circle(in)">
                                      <p:cBhvr>
                                        <p:cTn id="94" dur="2000"/>
                                        <p:tgtEl>
                                          <p:spTgt spid="29"/>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circle(in)">
                                      <p:cBhvr>
                                        <p:cTn id="97" dur="2000"/>
                                        <p:tgtEl>
                                          <p:spTgt spid="15"/>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circle(in)">
                                      <p:cBhvr>
                                        <p:cTn id="100" dur="2000"/>
                                        <p:tgtEl>
                                          <p:spTgt spid="18"/>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circle(in)">
                                      <p:cBhvr>
                                        <p:cTn id="103" dur="2000"/>
                                        <p:tgtEl>
                                          <p:spTgt spid="2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circle(in)">
                                      <p:cBhvr>
                                        <p:cTn id="106" dur="2000"/>
                                        <p:tgtEl>
                                          <p:spTgt spid="14"/>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circle(in)">
                                      <p:cBhvr>
                                        <p:cTn id="109" dur="2000"/>
                                        <p:tgtEl>
                                          <p:spTgt spid="17"/>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circle(in)">
                                      <p:cBhvr>
                                        <p:cTn id="112" dur="2000"/>
                                        <p:tgtEl>
                                          <p:spTgt spid="20"/>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circle(in)">
                                      <p:cBhvr>
                                        <p:cTn id="115" dur="2000"/>
                                        <p:tgtEl>
                                          <p:spTgt spid="13"/>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circle(in)">
                                      <p:cBhvr>
                                        <p:cTn id="118" dur="2000"/>
                                        <p:tgtEl>
                                          <p:spTgt spid="16"/>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circle(in)">
                                      <p:cBhvr>
                                        <p:cTn id="121" dur="2000"/>
                                        <p:tgtEl>
                                          <p:spTgt spid="19"/>
                                        </p:tgtEl>
                                      </p:cBhvr>
                                    </p:animEffect>
                                  </p:childTnLst>
                                </p:cTn>
                              </p:par>
                              <p:par>
                                <p:cTn id="122" presetID="6" presetClass="entr" presetSubtype="16" fill="hold"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circle(in)">
                                      <p:cBhvr>
                                        <p:cTn id="124" dur="2000"/>
                                        <p:tgtEl>
                                          <p:spTgt spid="42"/>
                                        </p:tgtEl>
                                      </p:cBhvr>
                                    </p:animEffect>
                                  </p:childTnLst>
                                </p:cTn>
                              </p:par>
                              <p:par>
                                <p:cTn id="125" presetID="6" presetClass="entr" presetSubtype="16"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circle(in)">
                                      <p:cBhvr>
                                        <p:cTn id="127" dur="2000"/>
                                        <p:tgtEl>
                                          <p:spTgt spid="44"/>
                                        </p:tgtEl>
                                      </p:cBhvr>
                                    </p:animEffect>
                                  </p:childTnLst>
                                </p:cTn>
                              </p:par>
                              <p:par>
                                <p:cTn id="128" presetID="6" presetClass="entr" presetSubtype="16" fill="hold" nodeType="with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circle(in)">
                                      <p:cBhvr>
                                        <p:cTn id="130" dur="2000"/>
                                        <p:tgtEl>
                                          <p:spTgt spid="43"/>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ircle(in)">
                                      <p:cBhvr>
                                        <p:cTn id="13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2" grpId="0" animBg="1"/>
      <p:bldP spid="34" grpId="0" animBg="1"/>
      <p:bldP spid="35" grpId="0" animBg="1"/>
      <p:bldP spid="40" grpId="0"/>
      <p:bldP spid="47" grpId="0" animBg="1"/>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7143</TotalTime>
  <Words>2267</Words>
  <Application>Microsoft Office PowerPoint</Application>
  <PresentationFormat>Custom</PresentationFormat>
  <Paragraphs>183</Paragraphs>
  <Slides>30</Slides>
  <Notes>5</Notes>
  <HiddenSlides>0</HiddenSlides>
  <MMClips>0</MMClips>
  <ScaleCrop>false</ScaleCrop>
  <HeadingPairs>
    <vt:vector size="4" baseType="variant">
      <vt:variant>
        <vt:lpstr>Theme</vt:lpstr>
      </vt:variant>
      <vt:variant>
        <vt:i4>9</vt:i4>
      </vt:variant>
      <vt:variant>
        <vt:lpstr>Slide Titles</vt:lpstr>
      </vt:variant>
      <vt:variant>
        <vt:i4>30</vt:i4>
      </vt:variant>
    </vt:vector>
  </HeadingPairs>
  <TitlesOfParts>
    <vt:vector size="39" baseType="lpstr">
      <vt:lpstr>Office Theme</vt:lpstr>
      <vt:lpstr>1_Office Theme</vt:lpstr>
      <vt:lpstr>1_Thiết kế: Thạch Trương Thảo (0987 039 863)</vt:lpstr>
      <vt:lpstr>2_Office Theme</vt:lpstr>
      <vt:lpstr>Mental Health Awareness Training Workshop by Slidesgo</vt:lpstr>
      <vt:lpstr>3_Office Theme</vt:lpstr>
      <vt:lpstr>30_Office Theme</vt:lpstr>
      <vt:lpstr>27_Office Theme</vt:lpstr>
      <vt:lpstr>3_Thiết kế: Thạch Trương Thảo (0987 039 863)</vt:lpstr>
      <vt:lpstr>PowerPoint Presentation</vt:lpstr>
      <vt:lpstr>PowerPoint Presentation</vt:lpstr>
      <vt:lpstr>PowerPoint Presentation</vt:lpstr>
      <vt:lpstr>Vụ cháy khu nhà kho hóa chất ở  thành phố Thiên Tân (Trung Quốc) </vt:lpstr>
      <vt:lpstr>PowerPoint Presentation</vt:lpstr>
      <vt:lpstr>CÁC LOẠI, NGUY CƠ VÀ HẬU QUẢ  CỦA TAI NẠN VŨ KHÍ, CHÁY, NỔ  VÀ CÁC CHẤT ĐỘC HẠI.</vt:lpstr>
      <vt:lpstr>PowerPoint Presentation</vt:lpstr>
      <vt:lpstr>PowerPoint Presentation</vt:lpstr>
      <vt:lpstr>PowerPoint Presentation</vt:lpstr>
      <vt:lpstr>PowerPoint Presentation</vt:lpstr>
      <vt:lpstr>PowerPoint Presentation</vt:lpstr>
      <vt:lpstr>PowerPoint Presentation</vt:lpstr>
      <vt:lpstr>MỘT SỐ QUY ĐỊNH CƠ BẢN  CỦA PHÁP LUẬT VỀ PHÒNG NGỪA  TAI NẠN VỤ KHÍ, CHÁY, NỔ  VÀ CÁC CHẤT ĐỘC HẠI</vt:lpstr>
      <vt:lpstr>PowerPoint Presentation</vt:lpstr>
      <vt:lpstr>PowerPoint Presentation</vt:lpstr>
      <vt:lpstr>PowerPoint Presentation</vt:lpstr>
      <vt:lpstr>PowerPoint Presentation</vt:lpstr>
      <vt:lpstr>PowerPoint Presentation</vt:lpstr>
      <vt:lpstr>TRÁCH NHIỆM CỦA CÔNG DÂN TRONG VIỆC  PHÒNG NGỪA TAI NẠN VŨ KHÍ, CHÁY, NỔ VÀ CÁC CHẤT ĐỘC HẠI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195</cp:revision>
  <dcterms:created xsi:type="dcterms:W3CDTF">2021-07-15T15:36:06Z</dcterms:created>
  <dcterms:modified xsi:type="dcterms:W3CDTF">2023-09-07T02:26:04Z</dcterms:modified>
</cp:coreProperties>
</file>