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7" r:id="rId1"/>
  </p:sldMasterIdLst>
  <p:notesMasterIdLst>
    <p:notesMasterId r:id="rId39"/>
  </p:notesMasterIdLst>
  <p:sldIdLst>
    <p:sldId id="256" r:id="rId2"/>
    <p:sldId id="258" r:id="rId3"/>
    <p:sldId id="260" r:id="rId4"/>
    <p:sldId id="358" r:id="rId5"/>
    <p:sldId id="311" r:id="rId6"/>
    <p:sldId id="266" r:id="rId7"/>
    <p:sldId id="363" r:id="rId8"/>
    <p:sldId id="328" r:id="rId9"/>
    <p:sldId id="329" r:id="rId10"/>
    <p:sldId id="313" r:id="rId11"/>
    <p:sldId id="330" r:id="rId12"/>
    <p:sldId id="331" r:id="rId13"/>
    <p:sldId id="332" r:id="rId14"/>
    <p:sldId id="333" r:id="rId15"/>
    <p:sldId id="270" r:id="rId16"/>
    <p:sldId id="334" r:id="rId17"/>
    <p:sldId id="337" r:id="rId18"/>
    <p:sldId id="338" r:id="rId19"/>
    <p:sldId id="339" r:id="rId20"/>
    <p:sldId id="323" r:id="rId21"/>
    <p:sldId id="359" r:id="rId22"/>
    <p:sldId id="274" r:id="rId23"/>
    <p:sldId id="340" r:id="rId24"/>
    <p:sldId id="342" r:id="rId25"/>
    <p:sldId id="341" r:id="rId26"/>
    <p:sldId id="361" r:id="rId27"/>
    <p:sldId id="343" r:id="rId28"/>
    <p:sldId id="357" r:id="rId29"/>
    <p:sldId id="344" r:id="rId30"/>
    <p:sldId id="362" r:id="rId31"/>
    <p:sldId id="348" r:id="rId32"/>
    <p:sldId id="349" r:id="rId33"/>
    <p:sldId id="350" r:id="rId34"/>
    <p:sldId id="353" r:id="rId35"/>
    <p:sldId id="354" r:id="rId36"/>
    <p:sldId id="356" r:id="rId37"/>
    <p:sldId id="261" r:id="rId38"/>
  </p:sldIdLst>
  <p:sldSz cx="9144000" cy="5143500" type="screen16x9"/>
  <p:notesSz cx="6858000" cy="9144000"/>
  <p:embeddedFontLst>
    <p:embeddedFont>
      <p:font typeface="Barlow" panose="020B0604020202020204" charset="0"/>
      <p:regular r:id="rId40"/>
      <p:bold r:id="rId41"/>
      <p:italic r:id="rId42"/>
    </p:embeddedFont>
    <p:embeddedFont>
      <p:font typeface="Barlow Black" panose="020B0604020202020204" charset="0"/>
      <p:bold r:id="rId43"/>
    </p:embeddedFont>
    <p:embeddedFont>
      <p:font typeface="Calibri" panose="020F0502020204030204" pitchFamily="3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CC43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BD8BE63-8815-4FC0-A2C2-9C89F5CE271A}">
  <a:tblStyle styleId="{BBD8BE63-8815-4FC0-A2C2-9C89F5CE271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869" autoAdjust="0"/>
  </p:normalViewPr>
  <p:slideViewPr>
    <p:cSldViewPr snapToGrid="0">
      <p:cViewPr varScale="1">
        <p:scale>
          <a:sx n="87" d="100"/>
          <a:sy n="87" d="100"/>
        </p:scale>
        <p:origin x="90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55D11C-066B-4C1E-ABEA-E9E72590B5AB}" type="doc">
      <dgm:prSet loTypeId="urn:microsoft.com/office/officeart/2005/8/layout/cycle3" loCatId="cycle" qsTypeId="urn:microsoft.com/office/officeart/2005/8/quickstyle/simple3" qsCatId="simple" csTypeId="urn:microsoft.com/office/officeart/2005/8/colors/accent1_2" csCatId="accent1" phldr="1"/>
      <dgm:spPr/>
      <dgm:t>
        <a:bodyPr/>
        <a:lstStyle/>
        <a:p>
          <a:endParaRPr lang="en-US"/>
        </a:p>
      </dgm:t>
    </dgm:pt>
    <dgm:pt modelId="{93029863-54A2-41AD-BDEA-EEC10F2E6046}">
      <dgm:prSet phldrT="[Text]" custT="1"/>
      <dgm:spPr>
        <a:solidFill>
          <a:schemeClr val="bg2">
            <a:lumMod val="50000"/>
          </a:schemeClr>
        </a:solidFill>
      </dgm:spPr>
      <dgm:t>
        <a:bodyPr/>
        <a:lstStyle/>
        <a:p>
          <a:r>
            <a:rPr lang="en-US" sz="2400" b="0" i="0" dirty="0" err="1" smtClean="0">
              <a:latin typeface="Times New Roman" panose="02020603050405020304" pitchFamily="18" charset="0"/>
              <a:cs typeface="Times New Roman" panose="02020603050405020304" pitchFamily="18" charset="0"/>
            </a:rPr>
            <a:t>Giữ</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bình</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tĩnh</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trong</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mọi</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hoàn</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cảnh</a:t>
          </a:r>
          <a:r>
            <a:rPr lang="en-US" sz="2400" b="0" i="0" dirty="0" smtClean="0">
              <a:latin typeface="Times New Roman" panose="02020603050405020304" pitchFamily="18" charset="0"/>
              <a:cs typeface="Times New Roman" panose="02020603050405020304" pitchFamily="18" charset="0"/>
            </a:rPr>
            <a:t>.</a:t>
          </a:r>
          <a:endParaRPr lang="en-US" sz="2400" dirty="0"/>
        </a:p>
      </dgm:t>
    </dgm:pt>
    <dgm:pt modelId="{A34A87C6-314B-47ED-9213-1C8A64260248}" type="parTrans" cxnId="{CDD9FEA2-5151-49D1-A82A-6B4EBE0A5AA4}">
      <dgm:prSet/>
      <dgm:spPr/>
      <dgm:t>
        <a:bodyPr/>
        <a:lstStyle/>
        <a:p>
          <a:endParaRPr lang="en-US"/>
        </a:p>
      </dgm:t>
    </dgm:pt>
    <dgm:pt modelId="{3755C069-F587-4398-AF2C-9F90A5A26FC3}" type="sibTrans" cxnId="{CDD9FEA2-5151-49D1-A82A-6B4EBE0A5AA4}">
      <dgm:prSet/>
      <dgm:spPr>
        <a:solidFill>
          <a:schemeClr val="bg1">
            <a:lumMod val="50000"/>
            <a:lumOff val="50000"/>
          </a:schemeClr>
        </a:solidFill>
      </dgm:spPr>
      <dgm:t>
        <a:bodyPr/>
        <a:lstStyle/>
        <a:p>
          <a:endParaRPr lang="en-US"/>
        </a:p>
      </dgm:t>
    </dgm:pt>
    <dgm:pt modelId="{E740CD0A-B7CD-4856-9364-C4C018546DFD}">
      <dgm:prSet phldrT="[Text]" custT="1"/>
      <dgm:spPr>
        <a:solidFill>
          <a:srgbClr val="FF66FF"/>
        </a:solidFill>
      </dgm:spPr>
      <dgm:t>
        <a:bodyPr/>
        <a:lstStyle/>
        <a:p>
          <a:pPr algn="just"/>
          <a:r>
            <a:rPr lang="en-US" sz="2200" b="0" i="0" dirty="0" err="1" smtClean="0">
              <a:latin typeface="Times New Roman" panose="02020603050405020304" pitchFamily="18" charset="0"/>
              <a:cs typeface="Times New Roman" panose="02020603050405020304" pitchFamily="18" charset="0"/>
            </a:rPr>
            <a:t>Chủ</a:t>
          </a:r>
          <a:r>
            <a:rPr lang="en-US" sz="2200" b="0" i="0" dirty="0" smtClean="0">
              <a:latin typeface="Times New Roman" panose="02020603050405020304" pitchFamily="18" charset="0"/>
              <a:cs typeface="Times New Roman" panose="02020603050405020304" pitchFamily="18" charset="0"/>
            </a:rPr>
            <a:t> </a:t>
          </a:r>
          <a:r>
            <a:rPr lang="en-US" sz="2200" b="0" i="0" dirty="0" err="1" smtClean="0">
              <a:latin typeface="Times New Roman" panose="02020603050405020304" pitchFamily="18" charset="0"/>
              <a:cs typeface="Times New Roman" panose="02020603050405020304" pitchFamily="18" charset="0"/>
            </a:rPr>
            <a:t>động</a:t>
          </a:r>
          <a:r>
            <a:rPr lang="en-US" sz="2200" b="0" i="0" dirty="0" smtClean="0">
              <a:latin typeface="Times New Roman" panose="02020603050405020304" pitchFamily="18" charset="0"/>
              <a:cs typeface="Times New Roman" panose="02020603050405020304" pitchFamily="18" charset="0"/>
            </a:rPr>
            <a:t> </a:t>
          </a:r>
          <a:r>
            <a:rPr lang="en-US" sz="2200" b="0" i="0" dirty="0" err="1" smtClean="0">
              <a:latin typeface="Times New Roman" panose="02020603050405020304" pitchFamily="18" charset="0"/>
              <a:cs typeface="Times New Roman" panose="02020603050405020304" pitchFamily="18" charset="0"/>
            </a:rPr>
            <a:t>tìm</a:t>
          </a:r>
          <a:r>
            <a:rPr lang="en-US" sz="2200" b="0" i="0" dirty="0" smtClean="0">
              <a:latin typeface="Times New Roman" panose="02020603050405020304" pitchFamily="18" charset="0"/>
              <a:cs typeface="Times New Roman" panose="02020603050405020304" pitchFamily="18" charset="0"/>
            </a:rPr>
            <a:t> </a:t>
          </a:r>
          <a:r>
            <a:rPr lang="en-US" sz="2200" b="0" i="0" dirty="0" err="1" smtClean="0">
              <a:latin typeface="Times New Roman" panose="02020603050405020304" pitchFamily="18" charset="0"/>
              <a:cs typeface="Times New Roman" panose="02020603050405020304" pitchFamily="18" charset="0"/>
            </a:rPr>
            <a:t>cách</a:t>
          </a:r>
          <a:r>
            <a:rPr lang="en-US" sz="2200" b="0" i="0" dirty="0" smtClean="0">
              <a:latin typeface="Times New Roman" panose="02020603050405020304" pitchFamily="18" charset="0"/>
              <a:cs typeface="Times New Roman" panose="02020603050405020304" pitchFamily="18" charset="0"/>
            </a:rPr>
            <a:t> </a:t>
          </a:r>
          <a:r>
            <a:rPr lang="vi-VN" sz="2200" b="0" i="0" dirty="0" smtClean="0">
              <a:latin typeface="+mj-lt"/>
            </a:rPr>
            <a:t>giải quyết vấn đề theo hướng tích cực.</a:t>
          </a:r>
          <a:endParaRPr lang="en-US" sz="2200" dirty="0"/>
        </a:p>
      </dgm:t>
    </dgm:pt>
    <dgm:pt modelId="{CEFDF7E5-3847-40F4-B44A-98C34D00B3A0}" type="parTrans" cxnId="{706298F4-2B96-4B97-B2D9-3705306F60BA}">
      <dgm:prSet/>
      <dgm:spPr/>
      <dgm:t>
        <a:bodyPr/>
        <a:lstStyle/>
        <a:p>
          <a:endParaRPr lang="en-US"/>
        </a:p>
      </dgm:t>
    </dgm:pt>
    <dgm:pt modelId="{661D793F-E52B-4D7A-BC5C-22303B0B8E02}" type="sibTrans" cxnId="{706298F4-2B96-4B97-B2D9-3705306F60BA}">
      <dgm:prSet/>
      <dgm:spPr/>
      <dgm:t>
        <a:bodyPr/>
        <a:lstStyle/>
        <a:p>
          <a:endParaRPr lang="en-US"/>
        </a:p>
      </dgm:t>
    </dgm:pt>
    <dgm:pt modelId="{8345295C-8CEC-48AE-9A1D-D116485EB70E}">
      <dgm:prSet phldrT="[Text]" custT="1"/>
      <dgm:spPr/>
      <dgm:t>
        <a:bodyPr/>
        <a:lstStyle/>
        <a:p>
          <a:r>
            <a:rPr lang="en-US" sz="2400" dirty="0" err="1" smtClean="0"/>
            <a:t>Kiên</a:t>
          </a:r>
          <a:r>
            <a:rPr lang="en-US" sz="2400" dirty="0" smtClean="0"/>
            <a:t> </a:t>
          </a:r>
          <a:r>
            <a:rPr lang="en-US" sz="2400" dirty="0" err="1" smtClean="0"/>
            <a:t>trì</a:t>
          </a:r>
          <a:r>
            <a:rPr lang="en-US" sz="2400" dirty="0" smtClean="0"/>
            <a:t> </a:t>
          </a:r>
          <a:r>
            <a:rPr lang="en-US" sz="2400" dirty="0" err="1" smtClean="0"/>
            <a:t>thực</a:t>
          </a:r>
          <a:r>
            <a:rPr lang="en-US" sz="2400" dirty="0" smtClean="0"/>
            <a:t> </a:t>
          </a:r>
          <a:r>
            <a:rPr lang="en-US" sz="2400" dirty="0" err="1" smtClean="0"/>
            <a:t>hiện</a:t>
          </a:r>
          <a:r>
            <a:rPr lang="en-US" sz="2400" dirty="0" smtClean="0"/>
            <a:t> </a:t>
          </a:r>
          <a:r>
            <a:rPr lang="en-US" sz="2400" dirty="0" err="1" smtClean="0"/>
            <a:t>thích</a:t>
          </a:r>
          <a:r>
            <a:rPr lang="en-US" sz="2400" dirty="0" smtClean="0"/>
            <a:t> </a:t>
          </a:r>
          <a:r>
            <a:rPr lang="en-US" sz="2400" dirty="0" err="1" smtClean="0"/>
            <a:t>ứng</a:t>
          </a:r>
          <a:r>
            <a:rPr lang="en-US" sz="2400" dirty="0" smtClean="0"/>
            <a:t> </a:t>
          </a:r>
          <a:r>
            <a:rPr lang="en-US" sz="2400" dirty="0" err="1" smtClean="0"/>
            <a:t>với</a:t>
          </a:r>
          <a:r>
            <a:rPr lang="en-US" sz="2400" dirty="0" smtClean="0"/>
            <a:t> </a:t>
          </a:r>
          <a:r>
            <a:rPr lang="en-US" sz="2400" dirty="0" err="1" smtClean="0"/>
            <a:t>sự</a:t>
          </a:r>
          <a:r>
            <a:rPr lang="en-US" sz="2400" dirty="0" smtClean="0"/>
            <a:t> </a:t>
          </a:r>
          <a:r>
            <a:rPr lang="en-US" sz="2400" dirty="0" err="1" smtClean="0"/>
            <a:t>thay</a:t>
          </a:r>
          <a:r>
            <a:rPr lang="en-US" sz="2400" dirty="0" smtClean="0"/>
            <a:t> </a:t>
          </a:r>
          <a:r>
            <a:rPr lang="en-US" sz="2400" dirty="0" err="1" smtClean="0"/>
            <a:t>đổi</a:t>
          </a:r>
          <a:endParaRPr lang="en-US" sz="2400" dirty="0"/>
        </a:p>
      </dgm:t>
    </dgm:pt>
    <dgm:pt modelId="{E3129387-275A-4550-9BD5-CD68F83C9AD2}" type="parTrans" cxnId="{276451AC-FB8F-48AA-A85F-981C4BC69A97}">
      <dgm:prSet/>
      <dgm:spPr/>
      <dgm:t>
        <a:bodyPr/>
        <a:lstStyle/>
        <a:p>
          <a:endParaRPr lang="en-US"/>
        </a:p>
      </dgm:t>
    </dgm:pt>
    <dgm:pt modelId="{64137DFC-0925-4F66-B16A-017B631DBB57}" type="sibTrans" cxnId="{276451AC-FB8F-48AA-A85F-981C4BC69A97}">
      <dgm:prSet/>
      <dgm:spPr/>
      <dgm:t>
        <a:bodyPr/>
        <a:lstStyle/>
        <a:p>
          <a:endParaRPr lang="en-US"/>
        </a:p>
      </dgm:t>
    </dgm:pt>
    <dgm:pt modelId="{86B49776-9484-4AC2-B244-F8EFF700AD57}">
      <dgm:prSet phldrT="[Text]" custT="1"/>
      <dgm:spPr>
        <a:solidFill>
          <a:srgbClr val="FFC000"/>
        </a:solidFill>
      </dgm:spPr>
      <dgm:t>
        <a:bodyPr/>
        <a:lstStyle/>
        <a:p>
          <a:r>
            <a:rPr lang="en-US" sz="2000" dirty="0" err="1" smtClean="0"/>
            <a:t>Đánh</a:t>
          </a:r>
          <a:r>
            <a:rPr lang="en-US" sz="2000" dirty="0" smtClean="0"/>
            <a:t> </a:t>
          </a:r>
          <a:r>
            <a:rPr lang="en-US" sz="2000" dirty="0" err="1" smtClean="0"/>
            <a:t>giá</a:t>
          </a:r>
          <a:r>
            <a:rPr lang="en-US" sz="2000" dirty="0" smtClean="0"/>
            <a:t> </a:t>
          </a:r>
          <a:r>
            <a:rPr lang="en-US" sz="2000" dirty="0" err="1" smtClean="0"/>
            <a:t>hiệu</a:t>
          </a:r>
          <a:r>
            <a:rPr lang="en-US" sz="2000" dirty="0" smtClean="0"/>
            <a:t> </a:t>
          </a:r>
          <a:r>
            <a:rPr lang="en-US" sz="2000" dirty="0" err="1" smtClean="0"/>
            <a:t>quả</a:t>
          </a:r>
          <a:r>
            <a:rPr lang="en-US" sz="2000" dirty="0" smtClean="0"/>
            <a:t>, </a:t>
          </a:r>
          <a:r>
            <a:rPr lang="en-US" sz="2000" dirty="0" err="1" smtClean="0"/>
            <a:t>rút</a:t>
          </a:r>
          <a:r>
            <a:rPr lang="en-US" sz="2000" dirty="0" smtClean="0"/>
            <a:t> </a:t>
          </a:r>
          <a:r>
            <a:rPr lang="en-US" sz="2000" dirty="0" err="1" smtClean="0"/>
            <a:t>ra</a:t>
          </a:r>
          <a:r>
            <a:rPr lang="en-US" sz="2000" dirty="0" smtClean="0"/>
            <a:t> </a:t>
          </a:r>
          <a:r>
            <a:rPr lang="en-US" sz="2000" dirty="0" err="1" smtClean="0"/>
            <a:t>bài</a:t>
          </a:r>
          <a:r>
            <a:rPr lang="en-US" sz="2000" dirty="0" smtClean="0"/>
            <a:t> </a:t>
          </a:r>
          <a:r>
            <a:rPr lang="en-US" sz="2000" dirty="0" err="1" smtClean="0"/>
            <a:t>học</a:t>
          </a:r>
          <a:r>
            <a:rPr lang="en-US" sz="2000" dirty="0" smtClean="0"/>
            <a:t> </a:t>
          </a:r>
          <a:r>
            <a:rPr lang="en-US" sz="2000" dirty="0" err="1" smtClean="0"/>
            <a:t>kinh</a:t>
          </a:r>
          <a:r>
            <a:rPr lang="en-US" sz="2000" dirty="0" smtClean="0"/>
            <a:t> </a:t>
          </a:r>
          <a:r>
            <a:rPr lang="en-US" sz="2000" dirty="0" err="1" smtClean="0"/>
            <a:t>nghiệm</a:t>
          </a:r>
          <a:r>
            <a:rPr lang="en-US" sz="2000" dirty="0" smtClean="0"/>
            <a:t> </a:t>
          </a:r>
          <a:r>
            <a:rPr lang="en-US" sz="2000" dirty="0" err="1" smtClean="0"/>
            <a:t>cho</a:t>
          </a:r>
          <a:r>
            <a:rPr lang="en-US" sz="2000" dirty="0" smtClean="0"/>
            <a:t> </a:t>
          </a:r>
          <a:r>
            <a:rPr lang="en-US" sz="2000" dirty="0" err="1" smtClean="0"/>
            <a:t>bản</a:t>
          </a:r>
          <a:r>
            <a:rPr lang="en-US" sz="2000" dirty="0" smtClean="0"/>
            <a:t> </a:t>
          </a:r>
          <a:r>
            <a:rPr lang="en-US" sz="2000" dirty="0" err="1" smtClean="0"/>
            <a:t>thân</a:t>
          </a:r>
          <a:endParaRPr lang="en-US" sz="2000" dirty="0"/>
        </a:p>
      </dgm:t>
    </dgm:pt>
    <dgm:pt modelId="{A4D35FFA-917A-4EFF-9F96-4F861BEC7433}" type="parTrans" cxnId="{2E898912-869A-43E6-9946-D948FA22377D}">
      <dgm:prSet/>
      <dgm:spPr/>
      <dgm:t>
        <a:bodyPr/>
        <a:lstStyle/>
        <a:p>
          <a:endParaRPr lang="en-US"/>
        </a:p>
      </dgm:t>
    </dgm:pt>
    <dgm:pt modelId="{8462FFCE-CEF7-4731-8DF1-8BE57A7C94A2}" type="sibTrans" cxnId="{2E898912-869A-43E6-9946-D948FA22377D}">
      <dgm:prSet/>
      <dgm:spPr/>
      <dgm:t>
        <a:bodyPr/>
        <a:lstStyle/>
        <a:p>
          <a:endParaRPr lang="en-US"/>
        </a:p>
      </dgm:t>
    </dgm:pt>
    <dgm:pt modelId="{0D39497B-0096-407D-98EB-88B7B219CC29}">
      <dgm:prSet phldrT="[Text]" custT="1"/>
      <dgm:spPr/>
      <dgm:t>
        <a:bodyPr/>
        <a:lstStyle/>
        <a:p>
          <a:r>
            <a:rPr lang="en-US" sz="2800" b="0" i="0" dirty="0" err="1" smtClean="0">
              <a:latin typeface="Times New Roman" panose="02020603050405020304" pitchFamily="18" charset="0"/>
              <a:cs typeface="Times New Roman" panose="02020603050405020304" pitchFamily="18" charset="0"/>
            </a:rPr>
            <a:t>Chấp</a:t>
          </a:r>
          <a:r>
            <a:rPr lang="en-US" sz="2800" b="0" i="0" dirty="0" smtClean="0">
              <a:latin typeface="Times New Roman" panose="02020603050405020304" pitchFamily="18" charset="0"/>
              <a:cs typeface="Times New Roman" panose="02020603050405020304" pitchFamily="18" charset="0"/>
            </a:rPr>
            <a:t> </a:t>
          </a:r>
          <a:r>
            <a:rPr lang="en-US" sz="2800" b="0" i="0" dirty="0" err="1" smtClean="0">
              <a:latin typeface="Times New Roman" panose="02020603050405020304" pitchFamily="18" charset="0"/>
              <a:cs typeface="Times New Roman" panose="02020603050405020304" pitchFamily="18" charset="0"/>
            </a:rPr>
            <a:t>nhận</a:t>
          </a:r>
          <a:r>
            <a:rPr lang="en-US" sz="2800" b="0" i="0" dirty="0" smtClean="0">
              <a:latin typeface="Times New Roman" panose="02020603050405020304" pitchFamily="18" charset="0"/>
              <a:cs typeface="Times New Roman" panose="02020603050405020304" pitchFamily="18" charset="0"/>
            </a:rPr>
            <a:t> </a:t>
          </a:r>
          <a:r>
            <a:rPr lang="en-US" sz="2800" b="0" i="0" dirty="0" err="1" smtClean="0">
              <a:latin typeface="Times New Roman" panose="02020603050405020304" pitchFamily="18" charset="0"/>
              <a:cs typeface="Times New Roman" panose="02020603050405020304" pitchFamily="18" charset="0"/>
            </a:rPr>
            <a:t>thay</a:t>
          </a:r>
          <a:r>
            <a:rPr lang="en-US" sz="2800" b="0" i="0" dirty="0" smtClean="0">
              <a:latin typeface="Times New Roman" panose="02020603050405020304" pitchFamily="18" charset="0"/>
              <a:cs typeface="Times New Roman" panose="02020603050405020304" pitchFamily="18" charset="0"/>
            </a:rPr>
            <a:t> </a:t>
          </a:r>
          <a:r>
            <a:rPr lang="en-US" sz="2800" b="0" i="0" dirty="0" err="1" smtClean="0">
              <a:latin typeface="Times New Roman" panose="02020603050405020304" pitchFamily="18" charset="0"/>
              <a:cs typeface="Times New Roman" panose="02020603050405020304" pitchFamily="18" charset="0"/>
            </a:rPr>
            <a:t>đổi</a:t>
          </a:r>
          <a:r>
            <a:rPr lang="en-US" sz="2800" b="0" i="0" dirty="0" smtClean="0">
              <a:latin typeface="Times New Roman" panose="02020603050405020304" pitchFamily="18" charset="0"/>
              <a:cs typeface="Times New Roman" panose="02020603050405020304" pitchFamily="18" charset="0"/>
            </a:rPr>
            <a:t> </a:t>
          </a:r>
          <a:r>
            <a:rPr lang="en-US" sz="2800" b="0" i="0" dirty="0" err="1" smtClean="0">
              <a:latin typeface="Times New Roman" panose="02020603050405020304" pitchFamily="18" charset="0"/>
              <a:cs typeface="Times New Roman" panose="02020603050405020304" pitchFamily="18" charset="0"/>
            </a:rPr>
            <a:t>là</a:t>
          </a:r>
          <a:r>
            <a:rPr lang="en-US" sz="2800" b="0" i="0" dirty="0" smtClean="0">
              <a:latin typeface="Times New Roman" panose="02020603050405020304" pitchFamily="18" charset="0"/>
              <a:cs typeface="Times New Roman" panose="02020603050405020304" pitchFamily="18" charset="0"/>
            </a:rPr>
            <a:t> </a:t>
          </a:r>
          <a:r>
            <a:rPr lang="en-US" sz="2800" b="0" i="0" dirty="0" err="1" smtClean="0">
              <a:latin typeface="Times New Roman" panose="02020603050405020304" pitchFamily="18" charset="0"/>
              <a:cs typeface="Times New Roman" panose="02020603050405020304" pitchFamily="18" charset="0"/>
            </a:rPr>
            <a:t>tất</a:t>
          </a:r>
          <a:r>
            <a:rPr lang="en-US" sz="2800" b="0" i="0" dirty="0" smtClean="0">
              <a:latin typeface="Times New Roman" panose="02020603050405020304" pitchFamily="18" charset="0"/>
              <a:cs typeface="Times New Roman" panose="02020603050405020304" pitchFamily="18" charset="0"/>
            </a:rPr>
            <a:t> </a:t>
          </a:r>
          <a:r>
            <a:rPr lang="en-US" sz="2800" b="0" i="0" dirty="0" err="1" smtClean="0">
              <a:latin typeface="Times New Roman" panose="02020603050405020304" pitchFamily="18" charset="0"/>
              <a:cs typeface="Times New Roman" panose="02020603050405020304" pitchFamily="18" charset="0"/>
            </a:rPr>
            <a:t>yếu</a:t>
          </a:r>
          <a:endParaRPr lang="en-US" sz="2800" dirty="0"/>
        </a:p>
      </dgm:t>
    </dgm:pt>
    <dgm:pt modelId="{A0370F71-B144-4F7E-BD25-2C3E9426D3D6}" type="parTrans" cxnId="{46C57D11-5065-4588-BDF7-8F4810AA15FE}">
      <dgm:prSet/>
      <dgm:spPr/>
      <dgm:t>
        <a:bodyPr/>
        <a:lstStyle/>
        <a:p>
          <a:endParaRPr lang="en-US"/>
        </a:p>
      </dgm:t>
    </dgm:pt>
    <dgm:pt modelId="{E7AA57A2-B7A3-47CF-B320-3D0BA4925DA0}" type="sibTrans" cxnId="{46C57D11-5065-4588-BDF7-8F4810AA15FE}">
      <dgm:prSet/>
      <dgm:spPr/>
      <dgm:t>
        <a:bodyPr/>
        <a:lstStyle/>
        <a:p>
          <a:endParaRPr lang="en-US"/>
        </a:p>
      </dgm:t>
    </dgm:pt>
    <dgm:pt modelId="{EDF9487E-7E91-4688-9C28-638E28E6B294}" type="pres">
      <dgm:prSet presAssocID="{6C55D11C-066B-4C1E-ABEA-E9E72590B5AB}" presName="Name0" presStyleCnt="0">
        <dgm:presLayoutVars>
          <dgm:dir/>
          <dgm:resizeHandles val="exact"/>
        </dgm:presLayoutVars>
      </dgm:prSet>
      <dgm:spPr/>
      <dgm:t>
        <a:bodyPr/>
        <a:lstStyle/>
        <a:p>
          <a:endParaRPr lang="en-US"/>
        </a:p>
      </dgm:t>
    </dgm:pt>
    <dgm:pt modelId="{1384477C-E44D-44B3-A34D-3AEC28411E7C}" type="pres">
      <dgm:prSet presAssocID="{6C55D11C-066B-4C1E-ABEA-E9E72590B5AB}" presName="cycle" presStyleCnt="0"/>
      <dgm:spPr/>
    </dgm:pt>
    <dgm:pt modelId="{5EC7AF52-4DE3-437E-B2CC-CF7823C01395}" type="pres">
      <dgm:prSet presAssocID="{93029863-54A2-41AD-BDEA-EEC10F2E6046}" presName="nodeFirstNode" presStyleLbl="node1" presStyleIdx="0" presStyleCnt="5">
        <dgm:presLayoutVars>
          <dgm:bulletEnabled val="1"/>
        </dgm:presLayoutVars>
      </dgm:prSet>
      <dgm:spPr/>
      <dgm:t>
        <a:bodyPr/>
        <a:lstStyle/>
        <a:p>
          <a:endParaRPr lang="en-US"/>
        </a:p>
      </dgm:t>
    </dgm:pt>
    <dgm:pt modelId="{8F9B58DA-8BB8-4A6E-8849-DD4DC63698FB}" type="pres">
      <dgm:prSet presAssocID="{3755C069-F587-4398-AF2C-9F90A5A26FC3}" presName="sibTransFirstNode" presStyleLbl="bgShp" presStyleIdx="0" presStyleCnt="1"/>
      <dgm:spPr/>
      <dgm:t>
        <a:bodyPr/>
        <a:lstStyle/>
        <a:p>
          <a:endParaRPr lang="en-US"/>
        </a:p>
      </dgm:t>
    </dgm:pt>
    <dgm:pt modelId="{DF24D434-A5C4-46B7-A589-285BDD770724}" type="pres">
      <dgm:prSet presAssocID="{E740CD0A-B7CD-4856-9364-C4C018546DFD}" presName="nodeFollowingNodes" presStyleLbl="node1" presStyleIdx="1" presStyleCnt="5">
        <dgm:presLayoutVars>
          <dgm:bulletEnabled val="1"/>
        </dgm:presLayoutVars>
      </dgm:prSet>
      <dgm:spPr/>
      <dgm:t>
        <a:bodyPr/>
        <a:lstStyle/>
        <a:p>
          <a:endParaRPr lang="en-US"/>
        </a:p>
      </dgm:t>
    </dgm:pt>
    <dgm:pt modelId="{E1C3C880-1E1A-4A76-B72E-91763048CFD9}" type="pres">
      <dgm:prSet presAssocID="{8345295C-8CEC-48AE-9A1D-D116485EB70E}" presName="nodeFollowingNodes" presStyleLbl="node1" presStyleIdx="2" presStyleCnt="5" custRadScaleRad="103306" custRadScaleInc="-10021">
        <dgm:presLayoutVars>
          <dgm:bulletEnabled val="1"/>
        </dgm:presLayoutVars>
      </dgm:prSet>
      <dgm:spPr/>
      <dgm:t>
        <a:bodyPr/>
        <a:lstStyle/>
        <a:p>
          <a:endParaRPr lang="en-US"/>
        </a:p>
      </dgm:t>
    </dgm:pt>
    <dgm:pt modelId="{946CF0A6-70E0-432D-852F-071E7A6BD722}" type="pres">
      <dgm:prSet presAssocID="{86B49776-9484-4AC2-B244-F8EFF700AD57}" presName="nodeFollowingNodes" presStyleLbl="node1" presStyleIdx="3" presStyleCnt="5" custRadScaleRad="106098" custRadScaleInc="14772">
        <dgm:presLayoutVars>
          <dgm:bulletEnabled val="1"/>
        </dgm:presLayoutVars>
      </dgm:prSet>
      <dgm:spPr/>
      <dgm:t>
        <a:bodyPr/>
        <a:lstStyle/>
        <a:p>
          <a:endParaRPr lang="en-US"/>
        </a:p>
      </dgm:t>
    </dgm:pt>
    <dgm:pt modelId="{90633721-E54C-494B-8683-5941FC007667}" type="pres">
      <dgm:prSet presAssocID="{0D39497B-0096-407D-98EB-88B7B219CC29}" presName="nodeFollowingNodes" presStyleLbl="node1" presStyleIdx="4" presStyleCnt="5">
        <dgm:presLayoutVars>
          <dgm:bulletEnabled val="1"/>
        </dgm:presLayoutVars>
      </dgm:prSet>
      <dgm:spPr/>
      <dgm:t>
        <a:bodyPr/>
        <a:lstStyle/>
        <a:p>
          <a:endParaRPr lang="en-US"/>
        </a:p>
      </dgm:t>
    </dgm:pt>
  </dgm:ptLst>
  <dgm:cxnLst>
    <dgm:cxn modelId="{9425216C-B195-4D68-BBA2-9531FAFB838D}" type="presOf" srcId="{0D39497B-0096-407D-98EB-88B7B219CC29}" destId="{90633721-E54C-494B-8683-5941FC007667}" srcOrd="0" destOrd="0" presId="urn:microsoft.com/office/officeart/2005/8/layout/cycle3"/>
    <dgm:cxn modelId="{276451AC-FB8F-48AA-A85F-981C4BC69A97}" srcId="{6C55D11C-066B-4C1E-ABEA-E9E72590B5AB}" destId="{8345295C-8CEC-48AE-9A1D-D116485EB70E}" srcOrd="2" destOrd="0" parTransId="{E3129387-275A-4550-9BD5-CD68F83C9AD2}" sibTransId="{64137DFC-0925-4F66-B16A-017B631DBB57}"/>
    <dgm:cxn modelId="{46C57D11-5065-4588-BDF7-8F4810AA15FE}" srcId="{6C55D11C-066B-4C1E-ABEA-E9E72590B5AB}" destId="{0D39497B-0096-407D-98EB-88B7B219CC29}" srcOrd="4" destOrd="0" parTransId="{A0370F71-B144-4F7E-BD25-2C3E9426D3D6}" sibTransId="{E7AA57A2-B7A3-47CF-B320-3D0BA4925DA0}"/>
    <dgm:cxn modelId="{CDD9FEA2-5151-49D1-A82A-6B4EBE0A5AA4}" srcId="{6C55D11C-066B-4C1E-ABEA-E9E72590B5AB}" destId="{93029863-54A2-41AD-BDEA-EEC10F2E6046}" srcOrd="0" destOrd="0" parTransId="{A34A87C6-314B-47ED-9213-1C8A64260248}" sibTransId="{3755C069-F587-4398-AF2C-9F90A5A26FC3}"/>
    <dgm:cxn modelId="{C18DCEEC-EDAE-46B8-97BC-07A2B204FDD6}" type="presOf" srcId="{93029863-54A2-41AD-BDEA-EEC10F2E6046}" destId="{5EC7AF52-4DE3-437E-B2CC-CF7823C01395}" srcOrd="0" destOrd="0" presId="urn:microsoft.com/office/officeart/2005/8/layout/cycle3"/>
    <dgm:cxn modelId="{9986376F-652D-42D5-8B32-5F6FB4FEEC06}" type="presOf" srcId="{3755C069-F587-4398-AF2C-9F90A5A26FC3}" destId="{8F9B58DA-8BB8-4A6E-8849-DD4DC63698FB}" srcOrd="0" destOrd="0" presId="urn:microsoft.com/office/officeart/2005/8/layout/cycle3"/>
    <dgm:cxn modelId="{8FA38872-6FF7-4B9C-A840-1C8F86AE1F85}" type="presOf" srcId="{8345295C-8CEC-48AE-9A1D-D116485EB70E}" destId="{E1C3C880-1E1A-4A76-B72E-91763048CFD9}" srcOrd="0" destOrd="0" presId="urn:microsoft.com/office/officeart/2005/8/layout/cycle3"/>
    <dgm:cxn modelId="{17AE14B8-5058-4076-867B-62A327F940D2}" type="presOf" srcId="{6C55D11C-066B-4C1E-ABEA-E9E72590B5AB}" destId="{EDF9487E-7E91-4688-9C28-638E28E6B294}" srcOrd="0" destOrd="0" presId="urn:microsoft.com/office/officeart/2005/8/layout/cycle3"/>
    <dgm:cxn modelId="{2E898912-869A-43E6-9946-D948FA22377D}" srcId="{6C55D11C-066B-4C1E-ABEA-E9E72590B5AB}" destId="{86B49776-9484-4AC2-B244-F8EFF700AD57}" srcOrd="3" destOrd="0" parTransId="{A4D35FFA-917A-4EFF-9F96-4F861BEC7433}" sibTransId="{8462FFCE-CEF7-4731-8DF1-8BE57A7C94A2}"/>
    <dgm:cxn modelId="{834775F5-18A3-4FA3-B793-4D8C4D45E0A7}" type="presOf" srcId="{E740CD0A-B7CD-4856-9364-C4C018546DFD}" destId="{DF24D434-A5C4-46B7-A589-285BDD770724}" srcOrd="0" destOrd="0" presId="urn:microsoft.com/office/officeart/2005/8/layout/cycle3"/>
    <dgm:cxn modelId="{DFBDAC35-7DA3-42D3-BB61-2BCE4F9FE956}" type="presOf" srcId="{86B49776-9484-4AC2-B244-F8EFF700AD57}" destId="{946CF0A6-70E0-432D-852F-071E7A6BD722}" srcOrd="0" destOrd="0" presId="urn:microsoft.com/office/officeart/2005/8/layout/cycle3"/>
    <dgm:cxn modelId="{706298F4-2B96-4B97-B2D9-3705306F60BA}" srcId="{6C55D11C-066B-4C1E-ABEA-E9E72590B5AB}" destId="{E740CD0A-B7CD-4856-9364-C4C018546DFD}" srcOrd="1" destOrd="0" parTransId="{CEFDF7E5-3847-40F4-B44A-98C34D00B3A0}" sibTransId="{661D793F-E52B-4D7A-BC5C-22303B0B8E02}"/>
    <dgm:cxn modelId="{CE2D7122-F1D0-4884-BEFD-5DCE30F3CB24}" type="presParOf" srcId="{EDF9487E-7E91-4688-9C28-638E28E6B294}" destId="{1384477C-E44D-44B3-A34D-3AEC28411E7C}" srcOrd="0" destOrd="0" presId="urn:microsoft.com/office/officeart/2005/8/layout/cycle3"/>
    <dgm:cxn modelId="{86D7CB47-1FD0-4B3E-8952-536C499192FB}" type="presParOf" srcId="{1384477C-E44D-44B3-A34D-3AEC28411E7C}" destId="{5EC7AF52-4DE3-437E-B2CC-CF7823C01395}" srcOrd="0" destOrd="0" presId="urn:microsoft.com/office/officeart/2005/8/layout/cycle3"/>
    <dgm:cxn modelId="{1FD0F094-0171-4779-A8DD-823ADCBAD7CC}" type="presParOf" srcId="{1384477C-E44D-44B3-A34D-3AEC28411E7C}" destId="{8F9B58DA-8BB8-4A6E-8849-DD4DC63698FB}" srcOrd="1" destOrd="0" presId="urn:microsoft.com/office/officeart/2005/8/layout/cycle3"/>
    <dgm:cxn modelId="{DCAB6DA0-D590-4A73-B7DC-E2A1DAD6AE3C}" type="presParOf" srcId="{1384477C-E44D-44B3-A34D-3AEC28411E7C}" destId="{DF24D434-A5C4-46B7-A589-285BDD770724}" srcOrd="2" destOrd="0" presId="urn:microsoft.com/office/officeart/2005/8/layout/cycle3"/>
    <dgm:cxn modelId="{13352CD2-FAF1-4ABE-B90F-6CC7E1F6112F}" type="presParOf" srcId="{1384477C-E44D-44B3-A34D-3AEC28411E7C}" destId="{E1C3C880-1E1A-4A76-B72E-91763048CFD9}" srcOrd="3" destOrd="0" presId="urn:microsoft.com/office/officeart/2005/8/layout/cycle3"/>
    <dgm:cxn modelId="{313C8E99-35D5-47CD-A256-5353993AD189}" type="presParOf" srcId="{1384477C-E44D-44B3-A34D-3AEC28411E7C}" destId="{946CF0A6-70E0-432D-852F-071E7A6BD722}" srcOrd="4" destOrd="0" presId="urn:microsoft.com/office/officeart/2005/8/layout/cycle3"/>
    <dgm:cxn modelId="{212E6BA1-D18D-4460-B32B-10C08E1FD8B4}" type="presParOf" srcId="{1384477C-E44D-44B3-A34D-3AEC28411E7C}" destId="{90633721-E54C-494B-8683-5941FC007667}"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BE7D00-7F78-423F-A1C0-A6A8A113FB39}"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US"/>
        </a:p>
      </dgm:t>
    </dgm:pt>
    <dgm:pt modelId="{04825AB4-7C41-4B8D-AE84-23BA8EE18D3A}">
      <dgm:prSet phldrT="[Text]" custT="1"/>
      <dgm:spPr/>
      <dgm:t>
        <a:bodyPr/>
        <a:lstStyle/>
        <a:p>
          <a:r>
            <a:rPr lang="en-US" sz="2800" b="1" dirty="0" smtClean="0"/>
            <a:t>Ý </a:t>
          </a:r>
          <a:r>
            <a:rPr lang="en-US" sz="2800" b="1" dirty="0" err="1" smtClean="0"/>
            <a:t>nghĩa</a:t>
          </a:r>
          <a:r>
            <a:rPr lang="en-US" sz="2800" b="1" dirty="0" smtClean="0"/>
            <a:t> </a:t>
          </a:r>
          <a:r>
            <a:rPr lang="en-US" sz="2800" b="1" dirty="0" err="1" smtClean="0"/>
            <a:t>của</a:t>
          </a:r>
          <a:r>
            <a:rPr lang="en-US" sz="2800" b="1" dirty="0" smtClean="0"/>
            <a:t> </a:t>
          </a:r>
          <a:r>
            <a:rPr lang="en-US" sz="2800" b="1" dirty="0" err="1" smtClean="0"/>
            <a:t>sự</a:t>
          </a:r>
          <a:r>
            <a:rPr lang="en-US" sz="2800" b="1" dirty="0" smtClean="0"/>
            <a:t> </a:t>
          </a:r>
          <a:r>
            <a:rPr lang="en-US" sz="2800" b="1" dirty="0" err="1" smtClean="0"/>
            <a:t>thích</a:t>
          </a:r>
          <a:r>
            <a:rPr lang="en-US" sz="2800" b="1" dirty="0" smtClean="0"/>
            <a:t> </a:t>
          </a:r>
          <a:r>
            <a:rPr lang="en-US" sz="2800" b="1" dirty="0" err="1" smtClean="0"/>
            <a:t>ứng</a:t>
          </a:r>
          <a:endParaRPr lang="en-US" sz="2800" b="1" dirty="0"/>
        </a:p>
      </dgm:t>
    </dgm:pt>
    <dgm:pt modelId="{D91DFE6D-E7B3-441B-96E6-13ECF9D77DED}" type="parTrans" cxnId="{5896563C-9E8B-4122-968C-C7AFB8EF964B}">
      <dgm:prSet/>
      <dgm:spPr/>
      <dgm:t>
        <a:bodyPr/>
        <a:lstStyle/>
        <a:p>
          <a:endParaRPr lang="en-US"/>
        </a:p>
      </dgm:t>
    </dgm:pt>
    <dgm:pt modelId="{87190835-351B-4B6B-8994-259D6DB77383}" type="sibTrans" cxnId="{5896563C-9E8B-4122-968C-C7AFB8EF964B}">
      <dgm:prSet/>
      <dgm:spPr/>
      <dgm:t>
        <a:bodyPr/>
        <a:lstStyle/>
        <a:p>
          <a:endParaRPr lang="en-US"/>
        </a:p>
      </dgm:t>
    </dgm:pt>
    <dgm:pt modelId="{4ADFD833-141B-4E6A-A556-40D6CFC7DCE5}">
      <dgm:prSet phldrT="[Text]"/>
      <dgm:spPr>
        <a:solidFill>
          <a:schemeClr val="bg1">
            <a:lumMod val="50000"/>
            <a:lumOff val="50000"/>
          </a:schemeClr>
        </a:solidFill>
        <a:ln w="6350"/>
      </dgm:spPr>
      <dgm:t>
        <a:bodyPr/>
        <a:lstStyle/>
        <a:p>
          <a:pPr algn="just"/>
          <a:r>
            <a:rPr lang="vi-VN" b="0" i="0" dirty="0" smtClean="0">
              <a:solidFill>
                <a:schemeClr val="accent6"/>
              </a:solidFill>
              <a:latin typeface="+mj-lt"/>
            </a:rPr>
            <a:t>Giúp mỗi người vượt qua sự thay đổi của hoàn cảnh.</a:t>
          </a:r>
          <a:endParaRPr lang="en-US" dirty="0">
            <a:solidFill>
              <a:schemeClr val="accent6"/>
            </a:solidFill>
            <a:latin typeface="+mj-lt"/>
          </a:endParaRPr>
        </a:p>
      </dgm:t>
    </dgm:pt>
    <dgm:pt modelId="{DD4010F5-0579-450B-A052-C1930FD27B2B}" type="parTrans" cxnId="{E38C9572-EE32-4114-9B49-43422B23FE77}">
      <dgm:prSet/>
      <dgm:spPr/>
      <dgm:t>
        <a:bodyPr/>
        <a:lstStyle/>
        <a:p>
          <a:endParaRPr lang="en-US"/>
        </a:p>
      </dgm:t>
    </dgm:pt>
    <dgm:pt modelId="{DE678F81-61C5-4443-A7FB-A7F51D651F9E}" type="sibTrans" cxnId="{E38C9572-EE32-4114-9B49-43422B23FE77}">
      <dgm:prSet/>
      <dgm:spPr/>
      <dgm:t>
        <a:bodyPr/>
        <a:lstStyle/>
        <a:p>
          <a:endParaRPr lang="en-US"/>
        </a:p>
      </dgm:t>
    </dgm:pt>
    <dgm:pt modelId="{FF53DFE0-AE83-404E-8603-F95BCA4C2AB9}">
      <dgm:prSet phldrT="[Text]" custT="1"/>
      <dgm:spPr>
        <a:ln w="19050">
          <a:solidFill>
            <a:schemeClr val="accent2">
              <a:lumMod val="20000"/>
              <a:lumOff val="80000"/>
              <a:alpha val="90000"/>
            </a:schemeClr>
          </a:solidFill>
        </a:ln>
      </dgm:spPr>
      <dgm:t>
        <a:bodyPr/>
        <a:lstStyle/>
        <a:p>
          <a:pPr algn="just"/>
          <a:r>
            <a:rPr lang="en-US" sz="2400" b="0" i="0" dirty="0" err="1" smtClean="0">
              <a:latin typeface="Times New Roman" panose="02020603050405020304" pitchFamily="18" charset="0"/>
              <a:cs typeface="Times New Roman" panose="02020603050405020304" pitchFamily="18" charset="0"/>
            </a:rPr>
            <a:t>Sống</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phù</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hợp</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với</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hoàn</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cảnh</a:t>
          </a:r>
          <a:r>
            <a:rPr lang="en-US" sz="2400" b="0" i="0" dirty="0" smtClean="0">
              <a:latin typeface="Times New Roman" panose="02020603050405020304" pitchFamily="18" charset="0"/>
              <a:cs typeface="Times New Roman" panose="02020603050405020304" pitchFamily="18" charset="0"/>
            </a:rPr>
            <a:t>, qua </a:t>
          </a:r>
          <a:r>
            <a:rPr lang="en-US" sz="2400" b="0" i="0" dirty="0" err="1" smtClean="0">
              <a:latin typeface="Times New Roman" panose="02020603050405020304" pitchFamily="18" charset="0"/>
              <a:cs typeface="Times New Roman" panose="02020603050405020304" pitchFamily="18" charset="0"/>
            </a:rPr>
            <a:t>đó</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tự</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hoàn</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thiện</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và</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phát</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triển</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bản</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thân</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trong</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những</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điều</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kiện</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mới</a:t>
          </a:r>
          <a:r>
            <a:rPr lang="en-US" sz="2400" b="0" i="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dgm:t>
    </dgm:pt>
    <dgm:pt modelId="{5DAB6352-2A7D-4C6D-B756-733034E1FDDE}" type="parTrans" cxnId="{1DE11618-F3C2-4EE4-8463-D4C28681CFEE}">
      <dgm:prSet/>
      <dgm:spPr/>
      <dgm:t>
        <a:bodyPr/>
        <a:lstStyle/>
        <a:p>
          <a:endParaRPr lang="en-US"/>
        </a:p>
      </dgm:t>
    </dgm:pt>
    <dgm:pt modelId="{C81EF411-275E-4D78-8027-5C0883D0CEBF}" type="sibTrans" cxnId="{1DE11618-F3C2-4EE4-8463-D4C28681CFEE}">
      <dgm:prSet/>
      <dgm:spPr/>
      <dgm:t>
        <a:bodyPr/>
        <a:lstStyle/>
        <a:p>
          <a:endParaRPr lang="en-US"/>
        </a:p>
      </dgm:t>
    </dgm:pt>
    <dgm:pt modelId="{28607BAC-3122-474E-AEDF-59D817DAD6D7}" type="pres">
      <dgm:prSet presAssocID="{0CBE7D00-7F78-423F-A1C0-A6A8A113FB39}" presName="list" presStyleCnt="0">
        <dgm:presLayoutVars>
          <dgm:dir/>
          <dgm:animLvl val="lvl"/>
        </dgm:presLayoutVars>
      </dgm:prSet>
      <dgm:spPr/>
      <dgm:t>
        <a:bodyPr/>
        <a:lstStyle/>
        <a:p>
          <a:endParaRPr lang="en-US"/>
        </a:p>
      </dgm:t>
    </dgm:pt>
    <dgm:pt modelId="{00267F40-11FE-4C4F-960C-F78D3A2F5E8B}" type="pres">
      <dgm:prSet presAssocID="{04825AB4-7C41-4B8D-AE84-23BA8EE18D3A}" presName="posSpace" presStyleCnt="0"/>
      <dgm:spPr/>
    </dgm:pt>
    <dgm:pt modelId="{5FCF4AB5-3AB8-496B-9D35-E3880896CB07}" type="pres">
      <dgm:prSet presAssocID="{04825AB4-7C41-4B8D-AE84-23BA8EE18D3A}" presName="vertFlow" presStyleCnt="0"/>
      <dgm:spPr/>
    </dgm:pt>
    <dgm:pt modelId="{69D2AC4B-E12B-4934-81EE-ECE4EC6E7C59}" type="pres">
      <dgm:prSet presAssocID="{04825AB4-7C41-4B8D-AE84-23BA8EE18D3A}" presName="topSpace" presStyleCnt="0"/>
      <dgm:spPr/>
    </dgm:pt>
    <dgm:pt modelId="{67E9E1B1-8D4E-4E53-BDD3-3D5C33187E0F}" type="pres">
      <dgm:prSet presAssocID="{04825AB4-7C41-4B8D-AE84-23BA8EE18D3A}" presName="firstComp" presStyleCnt="0"/>
      <dgm:spPr/>
    </dgm:pt>
    <dgm:pt modelId="{29BAEBDD-7130-4DBE-91A8-E38CAECF4F52}" type="pres">
      <dgm:prSet presAssocID="{04825AB4-7C41-4B8D-AE84-23BA8EE18D3A}" presName="firstChild" presStyleLbl="bgAccFollowNode1" presStyleIdx="0" presStyleCnt="2" custLinFactNeighborX="0" custLinFactNeighborY="-11794"/>
      <dgm:spPr/>
      <dgm:t>
        <a:bodyPr/>
        <a:lstStyle/>
        <a:p>
          <a:endParaRPr lang="en-US"/>
        </a:p>
      </dgm:t>
    </dgm:pt>
    <dgm:pt modelId="{FD1E42AD-98A9-4A5F-8FA1-FCC14C75B552}" type="pres">
      <dgm:prSet presAssocID="{04825AB4-7C41-4B8D-AE84-23BA8EE18D3A}" presName="firstChildTx" presStyleLbl="bgAccFollowNode1" presStyleIdx="0" presStyleCnt="2">
        <dgm:presLayoutVars>
          <dgm:bulletEnabled val="1"/>
        </dgm:presLayoutVars>
      </dgm:prSet>
      <dgm:spPr/>
      <dgm:t>
        <a:bodyPr/>
        <a:lstStyle/>
        <a:p>
          <a:endParaRPr lang="en-US"/>
        </a:p>
      </dgm:t>
    </dgm:pt>
    <dgm:pt modelId="{E5489F6A-38D0-4623-9E16-27B5EC821764}" type="pres">
      <dgm:prSet presAssocID="{FF53DFE0-AE83-404E-8603-F95BCA4C2AB9}" presName="comp" presStyleCnt="0"/>
      <dgm:spPr/>
    </dgm:pt>
    <dgm:pt modelId="{53F43445-1EF8-48C6-ABC4-E4182532A6E5}" type="pres">
      <dgm:prSet presAssocID="{FF53DFE0-AE83-404E-8603-F95BCA4C2AB9}" presName="child" presStyleLbl="bgAccFollowNode1" presStyleIdx="1" presStyleCnt="2"/>
      <dgm:spPr/>
      <dgm:t>
        <a:bodyPr/>
        <a:lstStyle/>
        <a:p>
          <a:endParaRPr lang="en-US"/>
        </a:p>
      </dgm:t>
    </dgm:pt>
    <dgm:pt modelId="{36058A8E-2B09-4C19-8475-7C7B48D4902C}" type="pres">
      <dgm:prSet presAssocID="{FF53DFE0-AE83-404E-8603-F95BCA4C2AB9}" presName="childTx" presStyleLbl="bgAccFollowNode1" presStyleIdx="1" presStyleCnt="2">
        <dgm:presLayoutVars>
          <dgm:bulletEnabled val="1"/>
        </dgm:presLayoutVars>
      </dgm:prSet>
      <dgm:spPr/>
      <dgm:t>
        <a:bodyPr/>
        <a:lstStyle/>
        <a:p>
          <a:endParaRPr lang="en-US"/>
        </a:p>
      </dgm:t>
    </dgm:pt>
    <dgm:pt modelId="{A1919B1B-E9ED-4AC2-885C-62EA5E4F31CD}" type="pres">
      <dgm:prSet presAssocID="{04825AB4-7C41-4B8D-AE84-23BA8EE18D3A}" presName="negSpace" presStyleCnt="0"/>
      <dgm:spPr/>
    </dgm:pt>
    <dgm:pt modelId="{8D84A30E-2B88-4028-BBE1-DDB31DD182E2}" type="pres">
      <dgm:prSet presAssocID="{04825AB4-7C41-4B8D-AE84-23BA8EE18D3A}" presName="circle" presStyleLbl="node1" presStyleIdx="0" presStyleCnt="1" custLinFactNeighborX="-23234" custLinFactNeighborY="76697"/>
      <dgm:spPr/>
      <dgm:t>
        <a:bodyPr/>
        <a:lstStyle/>
        <a:p>
          <a:endParaRPr lang="en-US"/>
        </a:p>
      </dgm:t>
    </dgm:pt>
  </dgm:ptLst>
  <dgm:cxnLst>
    <dgm:cxn modelId="{E04DAE46-6ECC-422C-A9E3-4E360FE39EF4}" type="presOf" srcId="{4ADFD833-141B-4E6A-A556-40D6CFC7DCE5}" destId="{29BAEBDD-7130-4DBE-91A8-E38CAECF4F52}" srcOrd="0" destOrd="0" presId="urn:microsoft.com/office/officeart/2005/8/layout/hList9"/>
    <dgm:cxn modelId="{1DE11618-F3C2-4EE4-8463-D4C28681CFEE}" srcId="{04825AB4-7C41-4B8D-AE84-23BA8EE18D3A}" destId="{FF53DFE0-AE83-404E-8603-F95BCA4C2AB9}" srcOrd="1" destOrd="0" parTransId="{5DAB6352-2A7D-4C6D-B756-733034E1FDDE}" sibTransId="{C81EF411-275E-4D78-8027-5C0883D0CEBF}"/>
    <dgm:cxn modelId="{3E2A5CDA-18D0-4358-8B9F-3EA6989CC39B}" type="presOf" srcId="{4ADFD833-141B-4E6A-A556-40D6CFC7DCE5}" destId="{FD1E42AD-98A9-4A5F-8FA1-FCC14C75B552}" srcOrd="1" destOrd="0" presId="urn:microsoft.com/office/officeart/2005/8/layout/hList9"/>
    <dgm:cxn modelId="{E38C9572-EE32-4114-9B49-43422B23FE77}" srcId="{04825AB4-7C41-4B8D-AE84-23BA8EE18D3A}" destId="{4ADFD833-141B-4E6A-A556-40D6CFC7DCE5}" srcOrd="0" destOrd="0" parTransId="{DD4010F5-0579-450B-A052-C1930FD27B2B}" sibTransId="{DE678F81-61C5-4443-A7FB-A7F51D651F9E}"/>
    <dgm:cxn modelId="{324106E1-54F9-49E2-9089-9E86DF87B49F}" type="presOf" srcId="{FF53DFE0-AE83-404E-8603-F95BCA4C2AB9}" destId="{36058A8E-2B09-4C19-8475-7C7B48D4902C}" srcOrd="1" destOrd="0" presId="urn:microsoft.com/office/officeart/2005/8/layout/hList9"/>
    <dgm:cxn modelId="{16FE36F6-0AED-4AA4-99B8-3F7815BA77BC}" type="presOf" srcId="{FF53DFE0-AE83-404E-8603-F95BCA4C2AB9}" destId="{53F43445-1EF8-48C6-ABC4-E4182532A6E5}" srcOrd="0" destOrd="0" presId="urn:microsoft.com/office/officeart/2005/8/layout/hList9"/>
    <dgm:cxn modelId="{15232B6D-FEA8-464A-AD54-F5FCB95D3832}" type="presOf" srcId="{04825AB4-7C41-4B8D-AE84-23BA8EE18D3A}" destId="{8D84A30E-2B88-4028-BBE1-DDB31DD182E2}" srcOrd="0" destOrd="0" presId="urn:microsoft.com/office/officeart/2005/8/layout/hList9"/>
    <dgm:cxn modelId="{C2C2D729-7E80-430D-92A8-7994524977A4}" type="presOf" srcId="{0CBE7D00-7F78-423F-A1C0-A6A8A113FB39}" destId="{28607BAC-3122-474E-AEDF-59D817DAD6D7}" srcOrd="0" destOrd="0" presId="urn:microsoft.com/office/officeart/2005/8/layout/hList9"/>
    <dgm:cxn modelId="{5896563C-9E8B-4122-968C-C7AFB8EF964B}" srcId="{0CBE7D00-7F78-423F-A1C0-A6A8A113FB39}" destId="{04825AB4-7C41-4B8D-AE84-23BA8EE18D3A}" srcOrd="0" destOrd="0" parTransId="{D91DFE6D-E7B3-441B-96E6-13ECF9D77DED}" sibTransId="{87190835-351B-4B6B-8994-259D6DB77383}"/>
    <dgm:cxn modelId="{E8C5A763-C08E-45CA-90DC-134C559FEB22}" type="presParOf" srcId="{28607BAC-3122-474E-AEDF-59D817DAD6D7}" destId="{00267F40-11FE-4C4F-960C-F78D3A2F5E8B}" srcOrd="0" destOrd="0" presId="urn:microsoft.com/office/officeart/2005/8/layout/hList9"/>
    <dgm:cxn modelId="{38F46F09-3D7C-4A94-A9FB-CE6A81561672}" type="presParOf" srcId="{28607BAC-3122-474E-AEDF-59D817DAD6D7}" destId="{5FCF4AB5-3AB8-496B-9D35-E3880896CB07}" srcOrd="1" destOrd="0" presId="urn:microsoft.com/office/officeart/2005/8/layout/hList9"/>
    <dgm:cxn modelId="{54D2CA02-6666-4E4B-AAEA-C20B3C4FBBF6}" type="presParOf" srcId="{5FCF4AB5-3AB8-496B-9D35-E3880896CB07}" destId="{69D2AC4B-E12B-4934-81EE-ECE4EC6E7C59}" srcOrd="0" destOrd="0" presId="urn:microsoft.com/office/officeart/2005/8/layout/hList9"/>
    <dgm:cxn modelId="{C6350905-C258-4068-A94E-3977FAC5D6FB}" type="presParOf" srcId="{5FCF4AB5-3AB8-496B-9D35-E3880896CB07}" destId="{67E9E1B1-8D4E-4E53-BDD3-3D5C33187E0F}" srcOrd="1" destOrd="0" presId="urn:microsoft.com/office/officeart/2005/8/layout/hList9"/>
    <dgm:cxn modelId="{87CE1AE6-C58B-4219-89B2-C524D431763E}" type="presParOf" srcId="{67E9E1B1-8D4E-4E53-BDD3-3D5C33187E0F}" destId="{29BAEBDD-7130-4DBE-91A8-E38CAECF4F52}" srcOrd="0" destOrd="0" presId="urn:microsoft.com/office/officeart/2005/8/layout/hList9"/>
    <dgm:cxn modelId="{9C2FD6E2-8766-40DF-92F8-F7D8A29454E5}" type="presParOf" srcId="{67E9E1B1-8D4E-4E53-BDD3-3D5C33187E0F}" destId="{FD1E42AD-98A9-4A5F-8FA1-FCC14C75B552}" srcOrd="1" destOrd="0" presId="urn:microsoft.com/office/officeart/2005/8/layout/hList9"/>
    <dgm:cxn modelId="{C4EC5132-F7A6-4016-9021-FA77588E281D}" type="presParOf" srcId="{5FCF4AB5-3AB8-496B-9D35-E3880896CB07}" destId="{E5489F6A-38D0-4623-9E16-27B5EC821764}" srcOrd="2" destOrd="0" presId="urn:microsoft.com/office/officeart/2005/8/layout/hList9"/>
    <dgm:cxn modelId="{BB93B47E-41E9-4D7E-8F11-28EEAD762610}" type="presParOf" srcId="{E5489F6A-38D0-4623-9E16-27B5EC821764}" destId="{53F43445-1EF8-48C6-ABC4-E4182532A6E5}" srcOrd="0" destOrd="0" presId="urn:microsoft.com/office/officeart/2005/8/layout/hList9"/>
    <dgm:cxn modelId="{F7C3480D-99AB-46D7-A4EC-EA78417D9290}" type="presParOf" srcId="{E5489F6A-38D0-4623-9E16-27B5EC821764}" destId="{36058A8E-2B09-4C19-8475-7C7B48D4902C}" srcOrd="1" destOrd="0" presId="urn:microsoft.com/office/officeart/2005/8/layout/hList9"/>
    <dgm:cxn modelId="{5229F0B6-A981-4A69-95A2-30898BA268C1}" type="presParOf" srcId="{28607BAC-3122-474E-AEDF-59D817DAD6D7}" destId="{A1919B1B-E9ED-4AC2-885C-62EA5E4F31CD}" srcOrd="2" destOrd="0" presId="urn:microsoft.com/office/officeart/2005/8/layout/hList9"/>
    <dgm:cxn modelId="{4289A8B8-F05D-4CF8-B5A1-79AC60294A4D}" type="presParOf" srcId="{28607BAC-3122-474E-AEDF-59D817DAD6D7}" destId="{8D84A30E-2B88-4028-BBE1-DDB31DD182E2}" srcOrd="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9B58DA-8BB8-4A6E-8849-DD4DC63698FB}">
      <dsp:nvSpPr>
        <dsp:cNvPr id="0" name=""/>
        <dsp:cNvSpPr/>
      </dsp:nvSpPr>
      <dsp:spPr>
        <a:xfrm>
          <a:off x="1126300" y="-28777"/>
          <a:ext cx="4985480" cy="4985480"/>
        </a:xfrm>
        <a:prstGeom prst="circularArrow">
          <a:avLst>
            <a:gd name="adj1" fmla="val 5544"/>
            <a:gd name="adj2" fmla="val 330680"/>
            <a:gd name="adj3" fmla="val 13784858"/>
            <a:gd name="adj4" fmla="val 17380530"/>
            <a:gd name="adj5" fmla="val 5757"/>
          </a:avLst>
        </a:prstGeom>
        <a:solidFill>
          <a:schemeClr val="bg1">
            <a:lumMod val="50000"/>
            <a:lumOff val="5000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5EC7AF52-4DE3-437E-B2CC-CF7823C01395}">
      <dsp:nvSpPr>
        <dsp:cNvPr id="0" name=""/>
        <dsp:cNvSpPr/>
      </dsp:nvSpPr>
      <dsp:spPr>
        <a:xfrm>
          <a:off x="2456282" y="1969"/>
          <a:ext cx="2325516" cy="1162758"/>
        </a:xfrm>
        <a:prstGeom prst="roundRect">
          <a:avLst/>
        </a:prstGeom>
        <a:solidFill>
          <a:schemeClr val="bg2">
            <a:lumMod val="5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i="0" kern="1200" dirty="0" err="1" smtClean="0">
              <a:latin typeface="Times New Roman" panose="02020603050405020304" pitchFamily="18" charset="0"/>
              <a:cs typeface="Times New Roman" panose="02020603050405020304" pitchFamily="18" charset="0"/>
            </a:rPr>
            <a:t>Giữ</a:t>
          </a:r>
          <a:r>
            <a:rPr lang="en-US" sz="2400" b="0" i="0" kern="1200" dirty="0" smtClean="0">
              <a:latin typeface="Times New Roman" panose="02020603050405020304" pitchFamily="18" charset="0"/>
              <a:cs typeface="Times New Roman" panose="02020603050405020304" pitchFamily="18" charset="0"/>
            </a:rPr>
            <a:t> </a:t>
          </a:r>
          <a:r>
            <a:rPr lang="en-US" sz="2400" b="0" i="0" kern="1200" dirty="0" err="1" smtClean="0">
              <a:latin typeface="Times New Roman" panose="02020603050405020304" pitchFamily="18" charset="0"/>
              <a:cs typeface="Times New Roman" panose="02020603050405020304" pitchFamily="18" charset="0"/>
            </a:rPr>
            <a:t>bình</a:t>
          </a:r>
          <a:r>
            <a:rPr lang="en-US" sz="2400" b="0" i="0" kern="1200" dirty="0" smtClean="0">
              <a:latin typeface="Times New Roman" panose="02020603050405020304" pitchFamily="18" charset="0"/>
              <a:cs typeface="Times New Roman" panose="02020603050405020304" pitchFamily="18" charset="0"/>
            </a:rPr>
            <a:t> </a:t>
          </a:r>
          <a:r>
            <a:rPr lang="en-US" sz="2400" b="0" i="0" kern="1200" dirty="0" err="1" smtClean="0">
              <a:latin typeface="Times New Roman" panose="02020603050405020304" pitchFamily="18" charset="0"/>
              <a:cs typeface="Times New Roman" panose="02020603050405020304" pitchFamily="18" charset="0"/>
            </a:rPr>
            <a:t>tĩnh</a:t>
          </a:r>
          <a:r>
            <a:rPr lang="en-US" sz="2400" b="0" i="0" kern="1200" dirty="0" smtClean="0">
              <a:latin typeface="Times New Roman" panose="02020603050405020304" pitchFamily="18" charset="0"/>
              <a:cs typeface="Times New Roman" panose="02020603050405020304" pitchFamily="18" charset="0"/>
            </a:rPr>
            <a:t> </a:t>
          </a:r>
          <a:r>
            <a:rPr lang="en-US" sz="2400" b="0" i="0" kern="1200" dirty="0" err="1" smtClean="0">
              <a:latin typeface="Times New Roman" panose="02020603050405020304" pitchFamily="18" charset="0"/>
              <a:cs typeface="Times New Roman" panose="02020603050405020304" pitchFamily="18" charset="0"/>
            </a:rPr>
            <a:t>trong</a:t>
          </a:r>
          <a:r>
            <a:rPr lang="en-US" sz="2400" b="0" i="0" kern="1200" dirty="0" smtClean="0">
              <a:latin typeface="Times New Roman" panose="02020603050405020304" pitchFamily="18" charset="0"/>
              <a:cs typeface="Times New Roman" panose="02020603050405020304" pitchFamily="18" charset="0"/>
            </a:rPr>
            <a:t> </a:t>
          </a:r>
          <a:r>
            <a:rPr lang="en-US" sz="2400" b="0" i="0" kern="1200" dirty="0" err="1" smtClean="0">
              <a:latin typeface="Times New Roman" panose="02020603050405020304" pitchFamily="18" charset="0"/>
              <a:cs typeface="Times New Roman" panose="02020603050405020304" pitchFamily="18" charset="0"/>
            </a:rPr>
            <a:t>mọi</a:t>
          </a:r>
          <a:r>
            <a:rPr lang="en-US" sz="2400" b="0" i="0" kern="1200" dirty="0" smtClean="0">
              <a:latin typeface="Times New Roman" panose="02020603050405020304" pitchFamily="18" charset="0"/>
              <a:cs typeface="Times New Roman" panose="02020603050405020304" pitchFamily="18" charset="0"/>
            </a:rPr>
            <a:t> </a:t>
          </a:r>
          <a:r>
            <a:rPr lang="en-US" sz="2400" b="0" i="0" kern="1200" dirty="0" err="1" smtClean="0">
              <a:latin typeface="Times New Roman" panose="02020603050405020304" pitchFamily="18" charset="0"/>
              <a:cs typeface="Times New Roman" panose="02020603050405020304" pitchFamily="18" charset="0"/>
            </a:rPr>
            <a:t>hoàn</a:t>
          </a:r>
          <a:r>
            <a:rPr lang="en-US" sz="2400" b="0" i="0" kern="1200" dirty="0" smtClean="0">
              <a:latin typeface="Times New Roman" panose="02020603050405020304" pitchFamily="18" charset="0"/>
              <a:cs typeface="Times New Roman" panose="02020603050405020304" pitchFamily="18" charset="0"/>
            </a:rPr>
            <a:t> </a:t>
          </a:r>
          <a:r>
            <a:rPr lang="en-US" sz="2400" b="0" i="0" kern="1200" dirty="0" err="1" smtClean="0">
              <a:latin typeface="Times New Roman" panose="02020603050405020304" pitchFamily="18" charset="0"/>
              <a:cs typeface="Times New Roman" panose="02020603050405020304" pitchFamily="18" charset="0"/>
            </a:rPr>
            <a:t>cảnh</a:t>
          </a:r>
          <a:r>
            <a:rPr lang="en-US" sz="2400" b="0" i="0" kern="1200" dirty="0" smtClean="0">
              <a:latin typeface="Times New Roman" panose="02020603050405020304" pitchFamily="18" charset="0"/>
              <a:cs typeface="Times New Roman" panose="02020603050405020304" pitchFamily="18" charset="0"/>
            </a:rPr>
            <a:t>.</a:t>
          </a:r>
          <a:endParaRPr lang="en-US" sz="2400" kern="1200" dirty="0"/>
        </a:p>
      </dsp:txBody>
      <dsp:txXfrm>
        <a:off x="2513043" y="58730"/>
        <a:ext cx="2211994" cy="1049236"/>
      </dsp:txXfrm>
    </dsp:sp>
    <dsp:sp modelId="{DF24D434-A5C4-46B7-A589-285BDD770724}">
      <dsp:nvSpPr>
        <dsp:cNvPr id="0" name=""/>
        <dsp:cNvSpPr/>
      </dsp:nvSpPr>
      <dsp:spPr>
        <a:xfrm>
          <a:off x="4478232" y="1471002"/>
          <a:ext cx="2325516" cy="1162758"/>
        </a:xfrm>
        <a:prstGeom prst="roundRect">
          <a:avLst/>
        </a:prstGeom>
        <a:solidFill>
          <a:srgbClr val="FF66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just" defTabSz="977900">
            <a:lnSpc>
              <a:spcPct val="90000"/>
            </a:lnSpc>
            <a:spcBef>
              <a:spcPct val="0"/>
            </a:spcBef>
            <a:spcAft>
              <a:spcPct val="35000"/>
            </a:spcAft>
          </a:pPr>
          <a:r>
            <a:rPr lang="en-US" sz="2200" b="0" i="0" kern="1200" dirty="0" err="1" smtClean="0">
              <a:latin typeface="Times New Roman" panose="02020603050405020304" pitchFamily="18" charset="0"/>
              <a:cs typeface="Times New Roman" panose="02020603050405020304" pitchFamily="18" charset="0"/>
            </a:rPr>
            <a:t>Chủ</a:t>
          </a:r>
          <a:r>
            <a:rPr lang="en-US" sz="2200" b="0" i="0" kern="1200" dirty="0" smtClean="0">
              <a:latin typeface="Times New Roman" panose="02020603050405020304" pitchFamily="18" charset="0"/>
              <a:cs typeface="Times New Roman" panose="02020603050405020304" pitchFamily="18" charset="0"/>
            </a:rPr>
            <a:t> </a:t>
          </a:r>
          <a:r>
            <a:rPr lang="en-US" sz="2200" b="0" i="0" kern="1200" dirty="0" err="1" smtClean="0">
              <a:latin typeface="Times New Roman" panose="02020603050405020304" pitchFamily="18" charset="0"/>
              <a:cs typeface="Times New Roman" panose="02020603050405020304" pitchFamily="18" charset="0"/>
            </a:rPr>
            <a:t>động</a:t>
          </a:r>
          <a:r>
            <a:rPr lang="en-US" sz="2200" b="0" i="0" kern="1200" dirty="0" smtClean="0">
              <a:latin typeface="Times New Roman" panose="02020603050405020304" pitchFamily="18" charset="0"/>
              <a:cs typeface="Times New Roman" panose="02020603050405020304" pitchFamily="18" charset="0"/>
            </a:rPr>
            <a:t> </a:t>
          </a:r>
          <a:r>
            <a:rPr lang="en-US" sz="2200" b="0" i="0" kern="1200" dirty="0" err="1" smtClean="0">
              <a:latin typeface="Times New Roman" panose="02020603050405020304" pitchFamily="18" charset="0"/>
              <a:cs typeface="Times New Roman" panose="02020603050405020304" pitchFamily="18" charset="0"/>
            </a:rPr>
            <a:t>tìm</a:t>
          </a:r>
          <a:r>
            <a:rPr lang="en-US" sz="2200" b="0" i="0" kern="1200" dirty="0" smtClean="0">
              <a:latin typeface="Times New Roman" panose="02020603050405020304" pitchFamily="18" charset="0"/>
              <a:cs typeface="Times New Roman" panose="02020603050405020304" pitchFamily="18" charset="0"/>
            </a:rPr>
            <a:t> </a:t>
          </a:r>
          <a:r>
            <a:rPr lang="en-US" sz="2200" b="0" i="0" kern="1200" dirty="0" err="1" smtClean="0">
              <a:latin typeface="Times New Roman" panose="02020603050405020304" pitchFamily="18" charset="0"/>
              <a:cs typeface="Times New Roman" panose="02020603050405020304" pitchFamily="18" charset="0"/>
            </a:rPr>
            <a:t>cách</a:t>
          </a:r>
          <a:r>
            <a:rPr lang="en-US" sz="2200" b="0" i="0" kern="1200" dirty="0" smtClean="0">
              <a:latin typeface="Times New Roman" panose="02020603050405020304" pitchFamily="18" charset="0"/>
              <a:cs typeface="Times New Roman" panose="02020603050405020304" pitchFamily="18" charset="0"/>
            </a:rPr>
            <a:t> </a:t>
          </a:r>
          <a:r>
            <a:rPr lang="vi-VN" sz="2200" b="0" i="0" kern="1200" dirty="0" smtClean="0">
              <a:latin typeface="+mj-lt"/>
            </a:rPr>
            <a:t>giải quyết vấn đề theo hướng tích cực.</a:t>
          </a:r>
          <a:endParaRPr lang="en-US" sz="2200" kern="1200" dirty="0"/>
        </a:p>
      </dsp:txBody>
      <dsp:txXfrm>
        <a:off x="4534993" y="1527763"/>
        <a:ext cx="2211994" cy="1049236"/>
      </dsp:txXfrm>
    </dsp:sp>
    <dsp:sp modelId="{E1C3C880-1E1A-4A76-B72E-91763048CFD9}">
      <dsp:nvSpPr>
        <dsp:cNvPr id="0" name=""/>
        <dsp:cNvSpPr/>
      </dsp:nvSpPr>
      <dsp:spPr>
        <a:xfrm>
          <a:off x="3926246" y="3759812"/>
          <a:ext cx="2325516" cy="1162758"/>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err="1" smtClean="0"/>
            <a:t>Kiên</a:t>
          </a:r>
          <a:r>
            <a:rPr lang="en-US" sz="2400" kern="1200" dirty="0" smtClean="0"/>
            <a:t> </a:t>
          </a:r>
          <a:r>
            <a:rPr lang="en-US" sz="2400" kern="1200" dirty="0" err="1" smtClean="0"/>
            <a:t>trì</a:t>
          </a:r>
          <a:r>
            <a:rPr lang="en-US" sz="2400" kern="1200" dirty="0" smtClean="0"/>
            <a:t> </a:t>
          </a:r>
          <a:r>
            <a:rPr lang="en-US" sz="2400" kern="1200" dirty="0" err="1" smtClean="0"/>
            <a:t>thực</a:t>
          </a:r>
          <a:r>
            <a:rPr lang="en-US" sz="2400" kern="1200" dirty="0" smtClean="0"/>
            <a:t> </a:t>
          </a:r>
          <a:r>
            <a:rPr lang="en-US" sz="2400" kern="1200" dirty="0" err="1" smtClean="0"/>
            <a:t>hiện</a:t>
          </a:r>
          <a:r>
            <a:rPr lang="en-US" sz="2400" kern="1200" dirty="0" smtClean="0"/>
            <a:t> </a:t>
          </a:r>
          <a:r>
            <a:rPr lang="en-US" sz="2400" kern="1200" dirty="0" err="1" smtClean="0"/>
            <a:t>thích</a:t>
          </a:r>
          <a:r>
            <a:rPr lang="en-US" sz="2400" kern="1200" dirty="0" smtClean="0"/>
            <a:t> </a:t>
          </a:r>
          <a:r>
            <a:rPr lang="en-US" sz="2400" kern="1200" dirty="0" err="1" smtClean="0"/>
            <a:t>ứng</a:t>
          </a:r>
          <a:r>
            <a:rPr lang="en-US" sz="2400" kern="1200" dirty="0" smtClean="0"/>
            <a:t> </a:t>
          </a:r>
          <a:r>
            <a:rPr lang="en-US" sz="2400" kern="1200" dirty="0" err="1" smtClean="0"/>
            <a:t>với</a:t>
          </a:r>
          <a:r>
            <a:rPr lang="en-US" sz="2400" kern="1200" dirty="0" smtClean="0"/>
            <a:t> </a:t>
          </a:r>
          <a:r>
            <a:rPr lang="en-US" sz="2400" kern="1200" dirty="0" err="1" smtClean="0"/>
            <a:t>sự</a:t>
          </a:r>
          <a:r>
            <a:rPr lang="en-US" sz="2400" kern="1200" dirty="0" smtClean="0"/>
            <a:t> </a:t>
          </a:r>
          <a:r>
            <a:rPr lang="en-US" sz="2400" kern="1200" dirty="0" err="1" smtClean="0"/>
            <a:t>thay</a:t>
          </a:r>
          <a:r>
            <a:rPr lang="en-US" sz="2400" kern="1200" dirty="0" smtClean="0"/>
            <a:t> </a:t>
          </a:r>
          <a:r>
            <a:rPr lang="en-US" sz="2400" kern="1200" dirty="0" err="1" smtClean="0"/>
            <a:t>đổi</a:t>
          </a:r>
          <a:endParaRPr lang="en-US" sz="2400" kern="1200" dirty="0"/>
        </a:p>
      </dsp:txBody>
      <dsp:txXfrm>
        <a:off x="3983007" y="3816573"/>
        <a:ext cx="2211994" cy="1049236"/>
      </dsp:txXfrm>
    </dsp:sp>
    <dsp:sp modelId="{946CF0A6-70E0-432D-852F-071E7A6BD722}">
      <dsp:nvSpPr>
        <dsp:cNvPr id="0" name=""/>
        <dsp:cNvSpPr/>
      </dsp:nvSpPr>
      <dsp:spPr>
        <a:xfrm>
          <a:off x="865111" y="3726761"/>
          <a:ext cx="2325516" cy="1162758"/>
        </a:xfrm>
        <a:prstGeom prst="roundRect">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t>Đánh</a:t>
          </a:r>
          <a:r>
            <a:rPr lang="en-US" sz="2000" kern="1200" dirty="0" smtClean="0"/>
            <a:t> </a:t>
          </a:r>
          <a:r>
            <a:rPr lang="en-US" sz="2000" kern="1200" dirty="0" err="1" smtClean="0"/>
            <a:t>giá</a:t>
          </a:r>
          <a:r>
            <a:rPr lang="en-US" sz="2000" kern="1200" dirty="0" smtClean="0"/>
            <a:t> </a:t>
          </a:r>
          <a:r>
            <a:rPr lang="en-US" sz="2000" kern="1200" dirty="0" err="1" smtClean="0"/>
            <a:t>hiệu</a:t>
          </a:r>
          <a:r>
            <a:rPr lang="en-US" sz="2000" kern="1200" dirty="0" smtClean="0"/>
            <a:t> </a:t>
          </a:r>
          <a:r>
            <a:rPr lang="en-US" sz="2000" kern="1200" dirty="0" err="1" smtClean="0"/>
            <a:t>quả</a:t>
          </a:r>
          <a:r>
            <a:rPr lang="en-US" sz="2000" kern="1200" dirty="0" smtClean="0"/>
            <a:t>, </a:t>
          </a:r>
          <a:r>
            <a:rPr lang="en-US" sz="2000" kern="1200" dirty="0" err="1" smtClean="0"/>
            <a:t>rút</a:t>
          </a:r>
          <a:r>
            <a:rPr lang="en-US" sz="2000" kern="1200" dirty="0" smtClean="0"/>
            <a:t> </a:t>
          </a:r>
          <a:r>
            <a:rPr lang="en-US" sz="2000" kern="1200" dirty="0" err="1" smtClean="0"/>
            <a:t>ra</a:t>
          </a:r>
          <a:r>
            <a:rPr lang="en-US" sz="2000" kern="1200" dirty="0" smtClean="0"/>
            <a:t> </a:t>
          </a:r>
          <a:r>
            <a:rPr lang="en-US" sz="2000" kern="1200" dirty="0" err="1" smtClean="0"/>
            <a:t>bài</a:t>
          </a:r>
          <a:r>
            <a:rPr lang="en-US" sz="2000" kern="1200" dirty="0" smtClean="0"/>
            <a:t> </a:t>
          </a:r>
          <a:r>
            <a:rPr lang="en-US" sz="2000" kern="1200" dirty="0" err="1" smtClean="0"/>
            <a:t>học</a:t>
          </a:r>
          <a:r>
            <a:rPr lang="en-US" sz="2000" kern="1200" dirty="0" smtClean="0"/>
            <a:t> </a:t>
          </a:r>
          <a:r>
            <a:rPr lang="en-US" sz="2000" kern="1200" dirty="0" err="1" smtClean="0"/>
            <a:t>kinh</a:t>
          </a:r>
          <a:r>
            <a:rPr lang="en-US" sz="2000" kern="1200" dirty="0" smtClean="0"/>
            <a:t> </a:t>
          </a:r>
          <a:r>
            <a:rPr lang="en-US" sz="2000" kern="1200" dirty="0" err="1" smtClean="0"/>
            <a:t>nghiệm</a:t>
          </a:r>
          <a:r>
            <a:rPr lang="en-US" sz="2000" kern="1200" dirty="0" smtClean="0"/>
            <a:t> </a:t>
          </a:r>
          <a:r>
            <a:rPr lang="en-US" sz="2000" kern="1200" dirty="0" err="1" smtClean="0"/>
            <a:t>cho</a:t>
          </a:r>
          <a:r>
            <a:rPr lang="en-US" sz="2000" kern="1200" dirty="0" smtClean="0"/>
            <a:t> </a:t>
          </a:r>
          <a:r>
            <a:rPr lang="en-US" sz="2000" kern="1200" dirty="0" err="1" smtClean="0"/>
            <a:t>bản</a:t>
          </a:r>
          <a:r>
            <a:rPr lang="en-US" sz="2000" kern="1200" dirty="0" smtClean="0"/>
            <a:t> </a:t>
          </a:r>
          <a:r>
            <a:rPr lang="en-US" sz="2000" kern="1200" dirty="0" err="1" smtClean="0"/>
            <a:t>thân</a:t>
          </a:r>
          <a:endParaRPr lang="en-US" sz="2000" kern="1200" dirty="0"/>
        </a:p>
      </dsp:txBody>
      <dsp:txXfrm>
        <a:off x="921872" y="3783522"/>
        <a:ext cx="2211994" cy="1049236"/>
      </dsp:txXfrm>
    </dsp:sp>
    <dsp:sp modelId="{90633721-E54C-494B-8683-5941FC007667}">
      <dsp:nvSpPr>
        <dsp:cNvPr id="0" name=""/>
        <dsp:cNvSpPr/>
      </dsp:nvSpPr>
      <dsp:spPr>
        <a:xfrm>
          <a:off x="434332" y="1471002"/>
          <a:ext cx="2325516" cy="1162758"/>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0" i="0" kern="1200" dirty="0" err="1" smtClean="0">
              <a:latin typeface="Times New Roman" panose="02020603050405020304" pitchFamily="18" charset="0"/>
              <a:cs typeface="Times New Roman" panose="02020603050405020304" pitchFamily="18" charset="0"/>
            </a:rPr>
            <a:t>Chấp</a:t>
          </a:r>
          <a:r>
            <a:rPr lang="en-US" sz="2800" b="0" i="0" kern="1200" dirty="0" smtClean="0">
              <a:latin typeface="Times New Roman" panose="02020603050405020304" pitchFamily="18" charset="0"/>
              <a:cs typeface="Times New Roman" panose="02020603050405020304" pitchFamily="18" charset="0"/>
            </a:rPr>
            <a:t> </a:t>
          </a:r>
          <a:r>
            <a:rPr lang="en-US" sz="2800" b="0" i="0" kern="1200" dirty="0" err="1" smtClean="0">
              <a:latin typeface="Times New Roman" panose="02020603050405020304" pitchFamily="18" charset="0"/>
              <a:cs typeface="Times New Roman" panose="02020603050405020304" pitchFamily="18" charset="0"/>
            </a:rPr>
            <a:t>nhận</a:t>
          </a:r>
          <a:r>
            <a:rPr lang="en-US" sz="2800" b="0" i="0" kern="1200" dirty="0" smtClean="0">
              <a:latin typeface="Times New Roman" panose="02020603050405020304" pitchFamily="18" charset="0"/>
              <a:cs typeface="Times New Roman" panose="02020603050405020304" pitchFamily="18" charset="0"/>
            </a:rPr>
            <a:t> </a:t>
          </a:r>
          <a:r>
            <a:rPr lang="en-US" sz="2800" b="0" i="0" kern="1200" dirty="0" err="1" smtClean="0">
              <a:latin typeface="Times New Roman" panose="02020603050405020304" pitchFamily="18" charset="0"/>
              <a:cs typeface="Times New Roman" panose="02020603050405020304" pitchFamily="18" charset="0"/>
            </a:rPr>
            <a:t>thay</a:t>
          </a:r>
          <a:r>
            <a:rPr lang="en-US" sz="2800" b="0" i="0" kern="1200" dirty="0" smtClean="0">
              <a:latin typeface="Times New Roman" panose="02020603050405020304" pitchFamily="18" charset="0"/>
              <a:cs typeface="Times New Roman" panose="02020603050405020304" pitchFamily="18" charset="0"/>
            </a:rPr>
            <a:t> </a:t>
          </a:r>
          <a:r>
            <a:rPr lang="en-US" sz="2800" b="0" i="0" kern="1200" dirty="0" err="1" smtClean="0">
              <a:latin typeface="Times New Roman" panose="02020603050405020304" pitchFamily="18" charset="0"/>
              <a:cs typeface="Times New Roman" panose="02020603050405020304" pitchFamily="18" charset="0"/>
            </a:rPr>
            <a:t>đổi</a:t>
          </a:r>
          <a:r>
            <a:rPr lang="en-US" sz="2800" b="0" i="0" kern="1200" dirty="0" smtClean="0">
              <a:latin typeface="Times New Roman" panose="02020603050405020304" pitchFamily="18" charset="0"/>
              <a:cs typeface="Times New Roman" panose="02020603050405020304" pitchFamily="18" charset="0"/>
            </a:rPr>
            <a:t> </a:t>
          </a:r>
          <a:r>
            <a:rPr lang="en-US" sz="2800" b="0" i="0" kern="1200" dirty="0" err="1" smtClean="0">
              <a:latin typeface="Times New Roman" panose="02020603050405020304" pitchFamily="18" charset="0"/>
              <a:cs typeface="Times New Roman" panose="02020603050405020304" pitchFamily="18" charset="0"/>
            </a:rPr>
            <a:t>là</a:t>
          </a:r>
          <a:r>
            <a:rPr lang="en-US" sz="2800" b="0" i="0" kern="1200" dirty="0" smtClean="0">
              <a:latin typeface="Times New Roman" panose="02020603050405020304" pitchFamily="18" charset="0"/>
              <a:cs typeface="Times New Roman" panose="02020603050405020304" pitchFamily="18" charset="0"/>
            </a:rPr>
            <a:t> </a:t>
          </a:r>
          <a:r>
            <a:rPr lang="en-US" sz="2800" b="0" i="0" kern="1200" dirty="0" err="1" smtClean="0">
              <a:latin typeface="Times New Roman" panose="02020603050405020304" pitchFamily="18" charset="0"/>
              <a:cs typeface="Times New Roman" panose="02020603050405020304" pitchFamily="18" charset="0"/>
            </a:rPr>
            <a:t>tất</a:t>
          </a:r>
          <a:r>
            <a:rPr lang="en-US" sz="2800" b="0" i="0" kern="1200" dirty="0" smtClean="0">
              <a:latin typeface="Times New Roman" panose="02020603050405020304" pitchFamily="18" charset="0"/>
              <a:cs typeface="Times New Roman" panose="02020603050405020304" pitchFamily="18" charset="0"/>
            </a:rPr>
            <a:t> </a:t>
          </a:r>
          <a:r>
            <a:rPr lang="en-US" sz="2800" b="0" i="0" kern="1200" dirty="0" err="1" smtClean="0">
              <a:latin typeface="Times New Roman" panose="02020603050405020304" pitchFamily="18" charset="0"/>
              <a:cs typeface="Times New Roman" panose="02020603050405020304" pitchFamily="18" charset="0"/>
            </a:rPr>
            <a:t>yếu</a:t>
          </a:r>
          <a:endParaRPr lang="en-US" sz="2800" kern="1200" dirty="0"/>
        </a:p>
      </dsp:txBody>
      <dsp:txXfrm>
        <a:off x="491093" y="1527763"/>
        <a:ext cx="2211994" cy="10492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BAEBDD-7130-4DBE-91A8-E38CAECF4F52}">
      <dsp:nvSpPr>
        <dsp:cNvPr id="0" name=""/>
        <dsp:cNvSpPr/>
      </dsp:nvSpPr>
      <dsp:spPr>
        <a:xfrm>
          <a:off x="3252118" y="579708"/>
          <a:ext cx="3083404" cy="2056630"/>
        </a:xfrm>
        <a:prstGeom prst="rect">
          <a:avLst/>
        </a:prstGeom>
        <a:solidFill>
          <a:schemeClr val="bg1">
            <a:lumMod val="50000"/>
            <a:lumOff val="50000"/>
          </a:schemeClr>
        </a:solidFill>
        <a:ln w="6350" cap="flat" cmpd="sng" algn="ctr">
          <a:solidFill>
            <a:scrgbClr r="0" g="0" b="0"/>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213360" rIns="213360" bIns="213360" numCol="1" spcCol="1270" anchor="ctr" anchorCtr="0">
          <a:noAutofit/>
        </a:bodyPr>
        <a:lstStyle/>
        <a:p>
          <a:pPr lvl="0" algn="just" defTabSz="1333500">
            <a:lnSpc>
              <a:spcPct val="90000"/>
            </a:lnSpc>
            <a:spcBef>
              <a:spcPct val="0"/>
            </a:spcBef>
            <a:spcAft>
              <a:spcPct val="35000"/>
            </a:spcAft>
          </a:pPr>
          <a:r>
            <a:rPr lang="vi-VN" sz="3000" b="0" i="0" kern="1200" dirty="0" smtClean="0">
              <a:solidFill>
                <a:schemeClr val="accent6"/>
              </a:solidFill>
              <a:latin typeface="+mj-lt"/>
            </a:rPr>
            <a:t>Giúp mỗi người vượt qua sự thay đổi của hoàn cảnh.</a:t>
          </a:r>
          <a:endParaRPr lang="en-US" sz="3000" kern="1200" dirty="0">
            <a:solidFill>
              <a:schemeClr val="accent6"/>
            </a:solidFill>
            <a:latin typeface="+mj-lt"/>
          </a:endParaRPr>
        </a:p>
      </dsp:txBody>
      <dsp:txXfrm>
        <a:off x="3745463" y="579708"/>
        <a:ext cx="2590059" cy="2056630"/>
      </dsp:txXfrm>
    </dsp:sp>
    <dsp:sp modelId="{53F43445-1EF8-48C6-ABC4-E4182532A6E5}">
      <dsp:nvSpPr>
        <dsp:cNvPr id="0" name=""/>
        <dsp:cNvSpPr/>
      </dsp:nvSpPr>
      <dsp:spPr>
        <a:xfrm>
          <a:off x="3252118" y="2878898"/>
          <a:ext cx="3083404" cy="2056630"/>
        </a:xfrm>
        <a:prstGeom prst="rect">
          <a:avLst/>
        </a:prstGeom>
        <a:solidFill>
          <a:schemeClr val="accent1">
            <a:alpha val="90000"/>
            <a:tint val="40000"/>
            <a:hueOff val="0"/>
            <a:satOff val="0"/>
            <a:lumOff val="0"/>
            <a:alphaOff val="0"/>
          </a:schemeClr>
        </a:solidFill>
        <a:ln w="19050" cap="flat" cmpd="sng" algn="ctr">
          <a:solidFill>
            <a:schemeClr val="accent2">
              <a:lumMod val="20000"/>
              <a:lumOff val="80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lvl="0" algn="just" defTabSz="1066800">
            <a:lnSpc>
              <a:spcPct val="90000"/>
            </a:lnSpc>
            <a:spcBef>
              <a:spcPct val="0"/>
            </a:spcBef>
            <a:spcAft>
              <a:spcPct val="35000"/>
            </a:spcAft>
          </a:pPr>
          <a:r>
            <a:rPr lang="en-US" sz="2400" b="0" i="0" kern="1200" dirty="0" err="1" smtClean="0">
              <a:latin typeface="Times New Roman" panose="02020603050405020304" pitchFamily="18" charset="0"/>
              <a:cs typeface="Times New Roman" panose="02020603050405020304" pitchFamily="18" charset="0"/>
            </a:rPr>
            <a:t>Sống</a:t>
          </a:r>
          <a:r>
            <a:rPr lang="en-US" sz="2400" b="0" i="0" kern="1200" dirty="0" smtClean="0">
              <a:latin typeface="Times New Roman" panose="02020603050405020304" pitchFamily="18" charset="0"/>
              <a:cs typeface="Times New Roman" panose="02020603050405020304" pitchFamily="18" charset="0"/>
            </a:rPr>
            <a:t> </a:t>
          </a:r>
          <a:r>
            <a:rPr lang="en-US" sz="2400" b="0" i="0" kern="1200" dirty="0" err="1" smtClean="0">
              <a:latin typeface="Times New Roman" panose="02020603050405020304" pitchFamily="18" charset="0"/>
              <a:cs typeface="Times New Roman" panose="02020603050405020304" pitchFamily="18" charset="0"/>
            </a:rPr>
            <a:t>phù</a:t>
          </a:r>
          <a:r>
            <a:rPr lang="en-US" sz="2400" b="0" i="0" kern="1200" dirty="0" smtClean="0">
              <a:latin typeface="Times New Roman" panose="02020603050405020304" pitchFamily="18" charset="0"/>
              <a:cs typeface="Times New Roman" panose="02020603050405020304" pitchFamily="18" charset="0"/>
            </a:rPr>
            <a:t> </a:t>
          </a:r>
          <a:r>
            <a:rPr lang="en-US" sz="2400" b="0" i="0" kern="1200" dirty="0" err="1" smtClean="0">
              <a:latin typeface="Times New Roman" panose="02020603050405020304" pitchFamily="18" charset="0"/>
              <a:cs typeface="Times New Roman" panose="02020603050405020304" pitchFamily="18" charset="0"/>
            </a:rPr>
            <a:t>hợp</a:t>
          </a:r>
          <a:r>
            <a:rPr lang="en-US" sz="2400" b="0" i="0" kern="1200" dirty="0" smtClean="0">
              <a:latin typeface="Times New Roman" panose="02020603050405020304" pitchFamily="18" charset="0"/>
              <a:cs typeface="Times New Roman" panose="02020603050405020304" pitchFamily="18" charset="0"/>
            </a:rPr>
            <a:t> </a:t>
          </a:r>
          <a:r>
            <a:rPr lang="en-US" sz="2400" b="0" i="0" kern="1200" dirty="0" err="1" smtClean="0">
              <a:latin typeface="Times New Roman" panose="02020603050405020304" pitchFamily="18" charset="0"/>
              <a:cs typeface="Times New Roman" panose="02020603050405020304" pitchFamily="18" charset="0"/>
            </a:rPr>
            <a:t>với</a:t>
          </a:r>
          <a:r>
            <a:rPr lang="en-US" sz="2400" b="0" i="0" kern="1200" dirty="0" smtClean="0">
              <a:latin typeface="Times New Roman" panose="02020603050405020304" pitchFamily="18" charset="0"/>
              <a:cs typeface="Times New Roman" panose="02020603050405020304" pitchFamily="18" charset="0"/>
            </a:rPr>
            <a:t> </a:t>
          </a:r>
          <a:r>
            <a:rPr lang="en-US" sz="2400" b="0" i="0" kern="1200" dirty="0" err="1" smtClean="0">
              <a:latin typeface="Times New Roman" panose="02020603050405020304" pitchFamily="18" charset="0"/>
              <a:cs typeface="Times New Roman" panose="02020603050405020304" pitchFamily="18" charset="0"/>
            </a:rPr>
            <a:t>hoàn</a:t>
          </a:r>
          <a:r>
            <a:rPr lang="en-US" sz="2400" b="0" i="0" kern="1200" dirty="0" smtClean="0">
              <a:latin typeface="Times New Roman" panose="02020603050405020304" pitchFamily="18" charset="0"/>
              <a:cs typeface="Times New Roman" panose="02020603050405020304" pitchFamily="18" charset="0"/>
            </a:rPr>
            <a:t> </a:t>
          </a:r>
          <a:r>
            <a:rPr lang="en-US" sz="2400" b="0" i="0" kern="1200" dirty="0" err="1" smtClean="0">
              <a:latin typeface="Times New Roman" panose="02020603050405020304" pitchFamily="18" charset="0"/>
              <a:cs typeface="Times New Roman" panose="02020603050405020304" pitchFamily="18" charset="0"/>
            </a:rPr>
            <a:t>cảnh</a:t>
          </a:r>
          <a:r>
            <a:rPr lang="en-US" sz="2400" b="0" i="0" kern="1200" dirty="0" smtClean="0">
              <a:latin typeface="Times New Roman" panose="02020603050405020304" pitchFamily="18" charset="0"/>
              <a:cs typeface="Times New Roman" panose="02020603050405020304" pitchFamily="18" charset="0"/>
            </a:rPr>
            <a:t>, qua </a:t>
          </a:r>
          <a:r>
            <a:rPr lang="en-US" sz="2400" b="0" i="0" kern="1200" dirty="0" err="1" smtClean="0">
              <a:latin typeface="Times New Roman" panose="02020603050405020304" pitchFamily="18" charset="0"/>
              <a:cs typeface="Times New Roman" panose="02020603050405020304" pitchFamily="18" charset="0"/>
            </a:rPr>
            <a:t>đó</a:t>
          </a:r>
          <a:r>
            <a:rPr lang="en-US" sz="2400" b="0" i="0" kern="1200" dirty="0" smtClean="0">
              <a:latin typeface="Times New Roman" panose="02020603050405020304" pitchFamily="18" charset="0"/>
              <a:cs typeface="Times New Roman" panose="02020603050405020304" pitchFamily="18" charset="0"/>
            </a:rPr>
            <a:t> </a:t>
          </a:r>
          <a:r>
            <a:rPr lang="en-US" sz="2400" b="0" i="0" kern="1200" dirty="0" err="1" smtClean="0">
              <a:latin typeface="Times New Roman" panose="02020603050405020304" pitchFamily="18" charset="0"/>
              <a:cs typeface="Times New Roman" panose="02020603050405020304" pitchFamily="18" charset="0"/>
            </a:rPr>
            <a:t>tự</a:t>
          </a:r>
          <a:r>
            <a:rPr lang="en-US" sz="2400" b="0" i="0" kern="1200" dirty="0" smtClean="0">
              <a:latin typeface="Times New Roman" panose="02020603050405020304" pitchFamily="18" charset="0"/>
              <a:cs typeface="Times New Roman" panose="02020603050405020304" pitchFamily="18" charset="0"/>
            </a:rPr>
            <a:t> </a:t>
          </a:r>
          <a:r>
            <a:rPr lang="en-US" sz="2400" b="0" i="0" kern="1200" dirty="0" err="1" smtClean="0">
              <a:latin typeface="Times New Roman" panose="02020603050405020304" pitchFamily="18" charset="0"/>
              <a:cs typeface="Times New Roman" panose="02020603050405020304" pitchFamily="18" charset="0"/>
            </a:rPr>
            <a:t>hoàn</a:t>
          </a:r>
          <a:r>
            <a:rPr lang="en-US" sz="2400" b="0" i="0" kern="1200" dirty="0" smtClean="0">
              <a:latin typeface="Times New Roman" panose="02020603050405020304" pitchFamily="18" charset="0"/>
              <a:cs typeface="Times New Roman" panose="02020603050405020304" pitchFamily="18" charset="0"/>
            </a:rPr>
            <a:t> </a:t>
          </a:r>
          <a:r>
            <a:rPr lang="en-US" sz="2400" b="0" i="0" kern="1200" dirty="0" err="1" smtClean="0">
              <a:latin typeface="Times New Roman" panose="02020603050405020304" pitchFamily="18" charset="0"/>
              <a:cs typeface="Times New Roman" panose="02020603050405020304" pitchFamily="18" charset="0"/>
            </a:rPr>
            <a:t>thiện</a:t>
          </a:r>
          <a:r>
            <a:rPr lang="en-US" sz="2400" b="0" i="0" kern="1200" dirty="0" smtClean="0">
              <a:latin typeface="Times New Roman" panose="02020603050405020304" pitchFamily="18" charset="0"/>
              <a:cs typeface="Times New Roman" panose="02020603050405020304" pitchFamily="18" charset="0"/>
            </a:rPr>
            <a:t> </a:t>
          </a:r>
          <a:r>
            <a:rPr lang="en-US" sz="2400" b="0" i="0" kern="1200" dirty="0" err="1" smtClean="0">
              <a:latin typeface="Times New Roman" panose="02020603050405020304" pitchFamily="18" charset="0"/>
              <a:cs typeface="Times New Roman" panose="02020603050405020304" pitchFamily="18" charset="0"/>
            </a:rPr>
            <a:t>và</a:t>
          </a:r>
          <a:r>
            <a:rPr lang="en-US" sz="2400" b="0" i="0" kern="1200" dirty="0" smtClean="0">
              <a:latin typeface="Times New Roman" panose="02020603050405020304" pitchFamily="18" charset="0"/>
              <a:cs typeface="Times New Roman" panose="02020603050405020304" pitchFamily="18" charset="0"/>
            </a:rPr>
            <a:t> </a:t>
          </a:r>
          <a:r>
            <a:rPr lang="en-US" sz="2400" b="0" i="0" kern="1200" dirty="0" err="1" smtClean="0">
              <a:latin typeface="Times New Roman" panose="02020603050405020304" pitchFamily="18" charset="0"/>
              <a:cs typeface="Times New Roman" panose="02020603050405020304" pitchFamily="18" charset="0"/>
            </a:rPr>
            <a:t>phát</a:t>
          </a:r>
          <a:r>
            <a:rPr lang="en-US" sz="2400" b="0" i="0" kern="1200" dirty="0" smtClean="0">
              <a:latin typeface="Times New Roman" panose="02020603050405020304" pitchFamily="18" charset="0"/>
              <a:cs typeface="Times New Roman" panose="02020603050405020304" pitchFamily="18" charset="0"/>
            </a:rPr>
            <a:t> </a:t>
          </a:r>
          <a:r>
            <a:rPr lang="en-US" sz="2400" b="0" i="0" kern="1200" dirty="0" err="1" smtClean="0">
              <a:latin typeface="Times New Roman" panose="02020603050405020304" pitchFamily="18" charset="0"/>
              <a:cs typeface="Times New Roman" panose="02020603050405020304" pitchFamily="18" charset="0"/>
            </a:rPr>
            <a:t>triển</a:t>
          </a:r>
          <a:r>
            <a:rPr lang="en-US" sz="2400" b="0" i="0" kern="1200" dirty="0" smtClean="0">
              <a:latin typeface="Times New Roman" panose="02020603050405020304" pitchFamily="18" charset="0"/>
              <a:cs typeface="Times New Roman" panose="02020603050405020304" pitchFamily="18" charset="0"/>
            </a:rPr>
            <a:t> </a:t>
          </a:r>
          <a:r>
            <a:rPr lang="en-US" sz="2400" b="0" i="0" kern="1200" dirty="0" err="1" smtClean="0">
              <a:latin typeface="Times New Roman" panose="02020603050405020304" pitchFamily="18" charset="0"/>
              <a:cs typeface="Times New Roman" panose="02020603050405020304" pitchFamily="18" charset="0"/>
            </a:rPr>
            <a:t>bản</a:t>
          </a:r>
          <a:r>
            <a:rPr lang="en-US" sz="2400" b="0" i="0" kern="1200" dirty="0" smtClean="0">
              <a:latin typeface="Times New Roman" panose="02020603050405020304" pitchFamily="18" charset="0"/>
              <a:cs typeface="Times New Roman" panose="02020603050405020304" pitchFamily="18" charset="0"/>
            </a:rPr>
            <a:t> </a:t>
          </a:r>
          <a:r>
            <a:rPr lang="en-US" sz="2400" b="0" i="0" kern="1200" dirty="0" err="1" smtClean="0">
              <a:latin typeface="Times New Roman" panose="02020603050405020304" pitchFamily="18" charset="0"/>
              <a:cs typeface="Times New Roman" panose="02020603050405020304" pitchFamily="18" charset="0"/>
            </a:rPr>
            <a:t>thân</a:t>
          </a:r>
          <a:r>
            <a:rPr lang="en-US" sz="2400" b="0" i="0" kern="1200" dirty="0" smtClean="0">
              <a:latin typeface="Times New Roman" panose="02020603050405020304" pitchFamily="18" charset="0"/>
              <a:cs typeface="Times New Roman" panose="02020603050405020304" pitchFamily="18" charset="0"/>
            </a:rPr>
            <a:t> </a:t>
          </a:r>
          <a:r>
            <a:rPr lang="en-US" sz="2400" b="0" i="0" kern="1200" dirty="0" err="1" smtClean="0">
              <a:latin typeface="Times New Roman" panose="02020603050405020304" pitchFamily="18" charset="0"/>
              <a:cs typeface="Times New Roman" panose="02020603050405020304" pitchFamily="18" charset="0"/>
            </a:rPr>
            <a:t>trong</a:t>
          </a:r>
          <a:r>
            <a:rPr lang="en-US" sz="2400" b="0" i="0" kern="1200" dirty="0" smtClean="0">
              <a:latin typeface="Times New Roman" panose="02020603050405020304" pitchFamily="18" charset="0"/>
              <a:cs typeface="Times New Roman" panose="02020603050405020304" pitchFamily="18" charset="0"/>
            </a:rPr>
            <a:t> </a:t>
          </a:r>
          <a:r>
            <a:rPr lang="en-US" sz="2400" b="0" i="0" kern="1200" dirty="0" err="1" smtClean="0">
              <a:latin typeface="Times New Roman" panose="02020603050405020304" pitchFamily="18" charset="0"/>
              <a:cs typeface="Times New Roman" panose="02020603050405020304" pitchFamily="18" charset="0"/>
            </a:rPr>
            <a:t>những</a:t>
          </a:r>
          <a:r>
            <a:rPr lang="en-US" sz="2400" b="0" i="0" kern="1200" dirty="0" smtClean="0">
              <a:latin typeface="Times New Roman" panose="02020603050405020304" pitchFamily="18" charset="0"/>
              <a:cs typeface="Times New Roman" panose="02020603050405020304" pitchFamily="18" charset="0"/>
            </a:rPr>
            <a:t> </a:t>
          </a:r>
          <a:r>
            <a:rPr lang="en-US" sz="2400" b="0" i="0" kern="1200" dirty="0" err="1" smtClean="0">
              <a:latin typeface="Times New Roman" panose="02020603050405020304" pitchFamily="18" charset="0"/>
              <a:cs typeface="Times New Roman" panose="02020603050405020304" pitchFamily="18" charset="0"/>
            </a:rPr>
            <a:t>điều</a:t>
          </a:r>
          <a:r>
            <a:rPr lang="en-US" sz="2400" b="0" i="0" kern="1200" dirty="0" smtClean="0">
              <a:latin typeface="Times New Roman" panose="02020603050405020304" pitchFamily="18" charset="0"/>
              <a:cs typeface="Times New Roman" panose="02020603050405020304" pitchFamily="18" charset="0"/>
            </a:rPr>
            <a:t> </a:t>
          </a:r>
          <a:r>
            <a:rPr lang="en-US" sz="2400" b="0" i="0" kern="1200" dirty="0" err="1" smtClean="0">
              <a:latin typeface="Times New Roman" panose="02020603050405020304" pitchFamily="18" charset="0"/>
              <a:cs typeface="Times New Roman" panose="02020603050405020304" pitchFamily="18" charset="0"/>
            </a:rPr>
            <a:t>kiện</a:t>
          </a:r>
          <a:r>
            <a:rPr lang="en-US" sz="2400" b="0" i="0" kern="1200" dirty="0" smtClean="0">
              <a:latin typeface="Times New Roman" panose="02020603050405020304" pitchFamily="18" charset="0"/>
              <a:cs typeface="Times New Roman" panose="02020603050405020304" pitchFamily="18" charset="0"/>
            </a:rPr>
            <a:t> </a:t>
          </a:r>
          <a:r>
            <a:rPr lang="en-US" sz="2400" b="0" i="0" kern="1200" dirty="0" err="1" smtClean="0">
              <a:latin typeface="Times New Roman" panose="02020603050405020304" pitchFamily="18" charset="0"/>
              <a:cs typeface="Times New Roman" panose="02020603050405020304" pitchFamily="18" charset="0"/>
            </a:rPr>
            <a:t>mới</a:t>
          </a:r>
          <a:r>
            <a:rPr lang="en-US" sz="2400" b="0" i="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dsp:txBody>
      <dsp:txXfrm>
        <a:off x="3745463" y="2878898"/>
        <a:ext cx="2590059" cy="2056630"/>
      </dsp:txXfrm>
    </dsp:sp>
    <dsp:sp modelId="{8D84A30E-2B88-4028-BBE1-DDB31DD182E2}">
      <dsp:nvSpPr>
        <dsp:cNvPr id="0" name=""/>
        <dsp:cNvSpPr/>
      </dsp:nvSpPr>
      <dsp:spPr>
        <a:xfrm>
          <a:off x="509159" y="1576612"/>
          <a:ext cx="2055602" cy="205560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US" sz="2800" b="1" kern="1200" dirty="0" smtClean="0"/>
            <a:t>Ý </a:t>
          </a:r>
          <a:r>
            <a:rPr lang="en-US" sz="2800" b="1" kern="1200" dirty="0" err="1" smtClean="0"/>
            <a:t>nghĩa</a:t>
          </a:r>
          <a:r>
            <a:rPr lang="en-US" sz="2800" b="1" kern="1200" dirty="0" smtClean="0"/>
            <a:t> </a:t>
          </a:r>
          <a:r>
            <a:rPr lang="en-US" sz="2800" b="1" kern="1200" dirty="0" err="1" smtClean="0"/>
            <a:t>của</a:t>
          </a:r>
          <a:r>
            <a:rPr lang="en-US" sz="2800" b="1" kern="1200" dirty="0" smtClean="0"/>
            <a:t> </a:t>
          </a:r>
          <a:r>
            <a:rPr lang="en-US" sz="2800" b="1" kern="1200" dirty="0" err="1" smtClean="0"/>
            <a:t>sự</a:t>
          </a:r>
          <a:r>
            <a:rPr lang="en-US" sz="2800" b="1" kern="1200" dirty="0" smtClean="0"/>
            <a:t> </a:t>
          </a:r>
          <a:r>
            <a:rPr lang="en-US" sz="2800" b="1" kern="1200" dirty="0" err="1" smtClean="0"/>
            <a:t>thích</a:t>
          </a:r>
          <a:r>
            <a:rPr lang="en-US" sz="2800" b="1" kern="1200" dirty="0" smtClean="0"/>
            <a:t> </a:t>
          </a:r>
          <a:r>
            <a:rPr lang="en-US" sz="2800" b="1" kern="1200" dirty="0" err="1" smtClean="0"/>
            <a:t>ứng</a:t>
          </a:r>
          <a:endParaRPr lang="en-US" sz="2800" b="1" kern="1200" dirty="0"/>
        </a:p>
      </dsp:txBody>
      <dsp:txXfrm>
        <a:off x="810195" y="1877648"/>
        <a:ext cx="1453530" cy="1453530"/>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9405647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39353645e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139353645e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08327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1851059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260960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3674412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1596bca900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1596bca900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35112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22317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1930135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1900619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26927937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2771020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1395c83aaa1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1395c83aaa1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242683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69564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2466026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38052535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25804890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192A3E04-6AB3-4B82-8F0D-7AC170510C8B}" type="slidenum">
              <a:rPr lang="en-US" smtClean="0"/>
              <a:t>26</a:t>
            </a:fld>
            <a:endParaRPr lang="en-US"/>
          </a:p>
        </p:txBody>
      </p:sp>
    </p:spTree>
    <p:extLst>
      <p:ext uri="{BB962C8B-B14F-4D97-AF65-F5344CB8AC3E}">
        <p14:creationId xmlns:p14="http://schemas.microsoft.com/office/powerpoint/2010/main" val="518590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12409548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14313642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28747970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42038023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10582498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1706144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6226438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41811265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26612845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7525753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303be3818b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1303be3818b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88697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867152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303be3818b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1303be3818b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938607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3488057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a:t>
            </a:r>
          </a:p>
          <a:p>
            <a:pPr>
              <a:defRPr/>
            </a:pPr>
            <a:endParaRPr lang="en-US" dirty="0"/>
          </a:p>
        </p:txBody>
      </p:sp>
      <p:sp>
        <p:nvSpPr>
          <p:cNvPr id="43012" name="Slide Number Placeholder 3"/>
          <p:cNvSpPr>
            <a:spLocks noGrp="1"/>
          </p:cNvSpPr>
          <p:nvPr>
            <p:ph type="sldNum" sz="quarter" idx="5"/>
          </p:nvPr>
        </p:nvSpPr>
        <p:spPr bwMode="auto">
          <a:xfrm>
            <a:off x="3884613"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452FAD4-80F6-4B27-9A1A-F6F0DD4D3B4F}" type="slidenum">
              <a:rPr lang="en-US" altLang="en-US" smtClean="0">
                <a:latin typeface="Calibri" panose="020F0502020204030204" pitchFamily="34" charset="0"/>
              </a:rPr>
              <a:pPr/>
              <a:t>9</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919385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pPr marL="158750" indent="0">
              <a:buNone/>
            </a:pPr>
            <a:endParaRPr lang="en-US" dirty="0"/>
          </a:p>
        </p:txBody>
      </p:sp>
    </p:spTree>
    <p:extLst>
      <p:ext uri="{BB962C8B-B14F-4D97-AF65-F5344CB8AC3E}">
        <p14:creationId xmlns:p14="http://schemas.microsoft.com/office/powerpoint/2010/main" val="2083172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16132472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25.png"/><Relationship Id="rId4" Type="http://schemas.openxmlformats.org/officeDocument/2006/relationships/image" Target="../media/image2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496">
            <a:off x="2491800" y="3600260"/>
            <a:ext cx="4160400" cy="4176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b" anchorCtr="0">
            <a:noAutofit/>
          </a:bodyPr>
          <a:lstStyle>
            <a:lvl1pPr lvl="0" algn="ctr">
              <a:lnSpc>
                <a:spcPct val="100000"/>
              </a:lnSpc>
              <a:spcBef>
                <a:spcPts val="0"/>
              </a:spcBef>
              <a:spcAft>
                <a:spcPts val="0"/>
              </a:spcAft>
              <a:buSzPts val="1400"/>
              <a:buNone/>
              <a:defRPr sz="1600"/>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a:endParaRPr/>
          </a:p>
        </p:txBody>
      </p:sp>
      <p:sp>
        <p:nvSpPr>
          <p:cNvPr id="10" name="Google Shape;10;p2"/>
          <p:cNvSpPr txBox="1">
            <a:spLocks noGrp="1"/>
          </p:cNvSpPr>
          <p:nvPr>
            <p:ph type="ctrTitle"/>
          </p:nvPr>
        </p:nvSpPr>
        <p:spPr>
          <a:xfrm>
            <a:off x="1500450" y="1125325"/>
            <a:ext cx="6143100" cy="246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6000"/>
            </a:lvl1pPr>
            <a:lvl2pPr lvl="1" rtl="0">
              <a:spcBef>
                <a:spcPts val="0"/>
              </a:spcBef>
              <a:spcAft>
                <a:spcPts val="0"/>
              </a:spcAft>
              <a:buClr>
                <a:srgbClr val="191919"/>
              </a:buClr>
              <a:buSzPts val="5200"/>
              <a:buNone/>
              <a:defRPr sz="5200">
                <a:solidFill>
                  <a:srgbClr val="191919"/>
                </a:solidFill>
              </a:defRPr>
            </a:lvl2pPr>
            <a:lvl3pPr lvl="2" rtl="0">
              <a:spcBef>
                <a:spcPts val="0"/>
              </a:spcBef>
              <a:spcAft>
                <a:spcPts val="0"/>
              </a:spcAft>
              <a:buClr>
                <a:srgbClr val="191919"/>
              </a:buClr>
              <a:buSzPts val="5200"/>
              <a:buNone/>
              <a:defRPr sz="5200">
                <a:solidFill>
                  <a:srgbClr val="191919"/>
                </a:solidFill>
              </a:defRPr>
            </a:lvl3pPr>
            <a:lvl4pPr lvl="3" rtl="0">
              <a:spcBef>
                <a:spcPts val="0"/>
              </a:spcBef>
              <a:spcAft>
                <a:spcPts val="0"/>
              </a:spcAft>
              <a:buClr>
                <a:srgbClr val="191919"/>
              </a:buClr>
              <a:buSzPts val="5200"/>
              <a:buNone/>
              <a:defRPr sz="5200">
                <a:solidFill>
                  <a:srgbClr val="191919"/>
                </a:solidFill>
              </a:defRPr>
            </a:lvl4pPr>
            <a:lvl5pPr lvl="4" rtl="0">
              <a:spcBef>
                <a:spcPts val="0"/>
              </a:spcBef>
              <a:spcAft>
                <a:spcPts val="0"/>
              </a:spcAft>
              <a:buClr>
                <a:srgbClr val="191919"/>
              </a:buClr>
              <a:buSzPts val="5200"/>
              <a:buNone/>
              <a:defRPr sz="5200">
                <a:solidFill>
                  <a:srgbClr val="191919"/>
                </a:solidFill>
              </a:defRPr>
            </a:lvl5pPr>
            <a:lvl6pPr lvl="5" rtl="0">
              <a:spcBef>
                <a:spcPts val="0"/>
              </a:spcBef>
              <a:spcAft>
                <a:spcPts val="0"/>
              </a:spcAft>
              <a:buClr>
                <a:srgbClr val="191919"/>
              </a:buClr>
              <a:buSzPts val="5200"/>
              <a:buNone/>
              <a:defRPr sz="5200">
                <a:solidFill>
                  <a:srgbClr val="191919"/>
                </a:solidFill>
              </a:defRPr>
            </a:lvl6pPr>
            <a:lvl7pPr lvl="6" rtl="0">
              <a:spcBef>
                <a:spcPts val="0"/>
              </a:spcBef>
              <a:spcAft>
                <a:spcPts val="0"/>
              </a:spcAft>
              <a:buClr>
                <a:srgbClr val="191919"/>
              </a:buClr>
              <a:buSzPts val="5200"/>
              <a:buNone/>
              <a:defRPr sz="5200">
                <a:solidFill>
                  <a:srgbClr val="191919"/>
                </a:solidFill>
              </a:defRPr>
            </a:lvl7pPr>
            <a:lvl8pPr lvl="7" rtl="0">
              <a:spcBef>
                <a:spcPts val="0"/>
              </a:spcBef>
              <a:spcAft>
                <a:spcPts val="0"/>
              </a:spcAft>
              <a:buClr>
                <a:srgbClr val="191919"/>
              </a:buClr>
              <a:buSzPts val="5200"/>
              <a:buNone/>
              <a:defRPr sz="5200">
                <a:solidFill>
                  <a:srgbClr val="191919"/>
                </a:solidFill>
              </a:defRPr>
            </a:lvl8pPr>
            <a:lvl9pPr lvl="8" rtl="0">
              <a:spcBef>
                <a:spcPts val="0"/>
              </a:spcBef>
              <a:spcAft>
                <a:spcPts val="0"/>
              </a:spcAft>
              <a:buClr>
                <a:srgbClr val="191919"/>
              </a:buClr>
              <a:buSzPts val="5200"/>
              <a:buNone/>
              <a:defRPr sz="5200">
                <a:solidFill>
                  <a:srgbClr val="191919"/>
                </a:solidFill>
              </a:defRPr>
            </a:lvl9pPr>
          </a:lstStyle>
          <a:p>
            <a:endParaRPr/>
          </a:p>
        </p:txBody>
      </p:sp>
      <p:grpSp>
        <p:nvGrpSpPr>
          <p:cNvPr id="11" name="Google Shape;11;p2"/>
          <p:cNvGrpSpPr/>
          <p:nvPr/>
        </p:nvGrpSpPr>
        <p:grpSpPr>
          <a:xfrm>
            <a:off x="0" y="-4"/>
            <a:ext cx="9144000" cy="5143504"/>
            <a:chOff x="0" y="-4"/>
            <a:chExt cx="9144000" cy="5143504"/>
          </a:xfrm>
        </p:grpSpPr>
        <p:pic>
          <p:nvPicPr>
            <p:cNvPr id="12" name="Google Shape;12;p2"/>
            <p:cNvPicPr preferRelativeResize="0"/>
            <p:nvPr/>
          </p:nvPicPr>
          <p:blipFill rotWithShape="1">
            <a:blip r:embed="rId2">
              <a:alphaModFix/>
            </a:blip>
            <a:srcRect b="55343"/>
            <a:stretch/>
          </p:blipFill>
          <p:spPr>
            <a:xfrm>
              <a:off x="239075" y="4253624"/>
              <a:ext cx="1992725" cy="889875"/>
            </a:xfrm>
            <a:prstGeom prst="rect">
              <a:avLst/>
            </a:prstGeom>
            <a:noFill/>
            <a:ln>
              <a:noFill/>
            </a:ln>
          </p:spPr>
        </p:pic>
        <p:pic>
          <p:nvPicPr>
            <p:cNvPr id="13" name="Google Shape;13;p2"/>
            <p:cNvPicPr preferRelativeResize="0"/>
            <p:nvPr/>
          </p:nvPicPr>
          <p:blipFill rotWithShape="1">
            <a:blip r:embed="rId3">
              <a:alphaModFix/>
            </a:blip>
            <a:srcRect l="49652"/>
            <a:stretch/>
          </p:blipFill>
          <p:spPr>
            <a:xfrm>
              <a:off x="0" y="1284900"/>
              <a:ext cx="1203950" cy="2391275"/>
            </a:xfrm>
            <a:prstGeom prst="rect">
              <a:avLst/>
            </a:prstGeom>
            <a:noFill/>
            <a:ln>
              <a:noFill/>
            </a:ln>
          </p:spPr>
        </p:pic>
        <p:pic>
          <p:nvPicPr>
            <p:cNvPr id="14" name="Google Shape;14;p2"/>
            <p:cNvPicPr preferRelativeResize="0"/>
            <p:nvPr/>
          </p:nvPicPr>
          <p:blipFill rotWithShape="1">
            <a:blip r:embed="rId4">
              <a:alphaModFix/>
            </a:blip>
            <a:srcRect b="62786"/>
            <a:stretch/>
          </p:blipFill>
          <p:spPr>
            <a:xfrm>
              <a:off x="5608850" y="4253625"/>
              <a:ext cx="2391275" cy="889875"/>
            </a:xfrm>
            <a:prstGeom prst="rect">
              <a:avLst/>
            </a:prstGeom>
            <a:noFill/>
            <a:ln>
              <a:noFill/>
            </a:ln>
          </p:spPr>
        </p:pic>
        <p:pic>
          <p:nvPicPr>
            <p:cNvPr id="15" name="Google Shape;15;p2"/>
            <p:cNvPicPr preferRelativeResize="0"/>
            <p:nvPr/>
          </p:nvPicPr>
          <p:blipFill rotWithShape="1">
            <a:blip r:embed="rId5">
              <a:alphaModFix/>
            </a:blip>
            <a:srcRect r="47797"/>
            <a:stretch/>
          </p:blipFill>
          <p:spPr>
            <a:xfrm>
              <a:off x="7895700" y="1087400"/>
              <a:ext cx="1248300" cy="2391275"/>
            </a:xfrm>
            <a:prstGeom prst="rect">
              <a:avLst/>
            </a:prstGeom>
            <a:noFill/>
            <a:ln>
              <a:noFill/>
            </a:ln>
          </p:spPr>
        </p:pic>
        <p:pic>
          <p:nvPicPr>
            <p:cNvPr id="16" name="Google Shape;16;p2"/>
            <p:cNvPicPr preferRelativeResize="0"/>
            <p:nvPr/>
          </p:nvPicPr>
          <p:blipFill rotWithShape="1">
            <a:blip r:embed="rId6">
              <a:alphaModFix/>
            </a:blip>
            <a:srcRect t="58989"/>
            <a:stretch/>
          </p:blipFill>
          <p:spPr>
            <a:xfrm>
              <a:off x="773075" y="-4"/>
              <a:ext cx="2169876" cy="889876"/>
            </a:xfrm>
            <a:prstGeom prst="rect">
              <a:avLst/>
            </a:prstGeom>
            <a:noFill/>
            <a:ln>
              <a:noFill/>
            </a:ln>
          </p:spPr>
        </p:pic>
        <p:pic>
          <p:nvPicPr>
            <p:cNvPr id="17" name="Google Shape;17;p2"/>
            <p:cNvPicPr preferRelativeResize="0"/>
            <p:nvPr/>
          </p:nvPicPr>
          <p:blipFill>
            <a:blip r:embed="rId7">
              <a:alphaModFix/>
            </a:blip>
            <a:stretch>
              <a:fillRect/>
            </a:stretch>
          </p:blipFill>
          <p:spPr>
            <a:xfrm>
              <a:off x="8081300" y="319050"/>
              <a:ext cx="570825" cy="570825"/>
            </a:xfrm>
            <a:prstGeom prst="rect">
              <a:avLst/>
            </a:prstGeom>
            <a:noFill/>
            <a:ln>
              <a:noFill/>
            </a:ln>
          </p:spPr>
        </p:pic>
        <p:pic>
          <p:nvPicPr>
            <p:cNvPr id="18" name="Google Shape;18;p2"/>
            <p:cNvPicPr preferRelativeResize="0"/>
            <p:nvPr/>
          </p:nvPicPr>
          <p:blipFill>
            <a:blip r:embed="rId7">
              <a:alphaModFix/>
            </a:blip>
            <a:stretch>
              <a:fillRect/>
            </a:stretch>
          </p:blipFill>
          <p:spPr>
            <a:xfrm>
              <a:off x="2274300" y="4572675"/>
              <a:ext cx="570825" cy="570825"/>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78"/>
        <p:cNvGrpSpPr/>
        <p:nvPr/>
      </p:nvGrpSpPr>
      <p:grpSpPr>
        <a:xfrm>
          <a:off x="0" y="0"/>
          <a:ext cx="0" cy="0"/>
          <a:chOff x="0" y="0"/>
          <a:chExt cx="0" cy="0"/>
        </a:xfrm>
      </p:grpSpPr>
      <p:sp>
        <p:nvSpPr>
          <p:cNvPr id="179" name="Google Shape;179;p21"/>
          <p:cNvSpPr txBox="1">
            <a:spLocks noGrp="1"/>
          </p:cNvSpPr>
          <p:nvPr>
            <p:ph type="subTitle" idx="1"/>
          </p:nvPr>
        </p:nvSpPr>
        <p:spPr>
          <a:xfrm>
            <a:off x="1041138" y="3110700"/>
            <a:ext cx="2286300" cy="54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21"/>
          <p:cNvSpPr txBox="1">
            <a:spLocks noGrp="1"/>
          </p:cNvSpPr>
          <p:nvPr>
            <p:ph type="subTitle" idx="2"/>
          </p:nvPr>
        </p:nvSpPr>
        <p:spPr>
          <a:xfrm>
            <a:off x="3428853" y="3110712"/>
            <a:ext cx="2286300" cy="54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1" name="Google Shape;181;p21"/>
          <p:cNvSpPr txBox="1">
            <a:spLocks noGrp="1"/>
          </p:cNvSpPr>
          <p:nvPr>
            <p:ph type="subTitle" idx="3"/>
          </p:nvPr>
        </p:nvSpPr>
        <p:spPr>
          <a:xfrm>
            <a:off x="5816562" y="3110722"/>
            <a:ext cx="2286300" cy="54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21"/>
          <p:cNvSpPr txBox="1">
            <a:spLocks noGrp="1"/>
          </p:cNvSpPr>
          <p:nvPr>
            <p:ph type="subTitle" idx="4"/>
          </p:nvPr>
        </p:nvSpPr>
        <p:spPr>
          <a:xfrm>
            <a:off x="1041138" y="2751000"/>
            <a:ext cx="2286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3" name="Google Shape;183;p21"/>
          <p:cNvSpPr txBox="1">
            <a:spLocks noGrp="1"/>
          </p:cNvSpPr>
          <p:nvPr>
            <p:ph type="subTitle" idx="5"/>
          </p:nvPr>
        </p:nvSpPr>
        <p:spPr>
          <a:xfrm>
            <a:off x="3428853" y="2751000"/>
            <a:ext cx="2286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4" name="Google Shape;184;p21"/>
          <p:cNvSpPr txBox="1">
            <a:spLocks noGrp="1"/>
          </p:cNvSpPr>
          <p:nvPr>
            <p:ph type="subTitle" idx="6"/>
          </p:nvPr>
        </p:nvSpPr>
        <p:spPr>
          <a:xfrm>
            <a:off x="5816562" y="2751000"/>
            <a:ext cx="2286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5" name="Google Shape;185;p21"/>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86" name="Google Shape;186;p21"/>
          <p:cNvGrpSpPr/>
          <p:nvPr/>
        </p:nvGrpSpPr>
        <p:grpSpPr>
          <a:xfrm>
            <a:off x="0" y="-1"/>
            <a:ext cx="9144003" cy="5160707"/>
            <a:chOff x="0" y="-1"/>
            <a:chExt cx="9144003" cy="5160707"/>
          </a:xfrm>
        </p:grpSpPr>
        <p:pic>
          <p:nvPicPr>
            <p:cNvPr id="187" name="Google Shape;187;p21"/>
            <p:cNvPicPr preferRelativeResize="0"/>
            <p:nvPr/>
          </p:nvPicPr>
          <p:blipFill rotWithShape="1">
            <a:blip r:embed="rId2">
              <a:alphaModFix/>
            </a:blip>
            <a:srcRect t="24207"/>
            <a:stretch/>
          </p:blipFill>
          <p:spPr>
            <a:xfrm>
              <a:off x="6459850" y="-1"/>
              <a:ext cx="1264825" cy="958625"/>
            </a:xfrm>
            <a:prstGeom prst="rect">
              <a:avLst/>
            </a:prstGeom>
            <a:noFill/>
            <a:ln>
              <a:noFill/>
            </a:ln>
          </p:spPr>
        </p:pic>
        <p:pic>
          <p:nvPicPr>
            <p:cNvPr id="188" name="Google Shape;188;p21"/>
            <p:cNvPicPr preferRelativeResize="0"/>
            <p:nvPr/>
          </p:nvPicPr>
          <p:blipFill>
            <a:blip r:embed="rId3">
              <a:alphaModFix/>
            </a:blip>
            <a:stretch>
              <a:fillRect/>
            </a:stretch>
          </p:blipFill>
          <p:spPr>
            <a:xfrm>
              <a:off x="4414670" y="4612620"/>
              <a:ext cx="548086" cy="548086"/>
            </a:xfrm>
            <a:prstGeom prst="rect">
              <a:avLst/>
            </a:prstGeom>
            <a:noFill/>
            <a:ln>
              <a:noFill/>
            </a:ln>
          </p:spPr>
        </p:pic>
        <p:pic>
          <p:nvPicPr>
            <p:cNvPr id="189" name="Google Shape;189;p21"/>
            <p:cNvPicPr preferRelativeResize="0"/>
            <p:nvPr/>
          </p:nvPicPr>
          <p:blipFill rotWithShape="1">
            <a:blip r:embed="rId4">
              <a:alphaModFix/>
            </a:blip>
            <a:srcRect b="33079"/>
            <a:stretch/>
          </p:blipFill>
          <p:spPr>
            <a:xfrm>
              <a:off x="2568225" y="4127775"/>
              <a:ext cx="1517774" cy="1015726"/>
            </a:xfrm>
            <a:prstGeom prst="rect">
              <a:avLst/>
            </a:prstGeom>
            <a:noFill/>
            <a:ln>
              <a:noFill/>
            </a:ln>
          </p:spPr>
        </p:pic>
        <p:pic>
          <p:nvPicPr>
            <p:cNvPr id="190" name="Google Shape;190;p21"/>
            <p:cNvPicPr preferRelativeResize="0"/>
            <p:nvPr/>
          </p:nvPicPr>
          <p:blipFill rotWithShape="1">
            <a:blip r:embed="rId5">
              <a:alphaModFix/>
            </a:blip>
            <a:srcRect l="32441"/>
            <a:stretch/>
          </p:blipFill>
          <p:spPr>
            <a:xfrm>
              <a:off x="0" y="1619050"/>
              <a:ext cx="720000" cy="1065750"/>
            </a:xfrm>
            <a:prstGeom prst="rect">
              <a:avLst/>
            </a:prstGeom>
            <a:noFill/>
            <a:ln>
              <a:noFill/>
            </a:ln>
          </p:spPr>
        </p:pic>
        <p:pic>
          <p:nvPicPr>
            <p:cNvPr id="191" name="Google Shape;191;p21"/>
            <p:cNvPicPr preferRelativeResize="0"/>
            <p:nvPr/>
          </p:nvPicPr>
          <p:blipFill rotWithShape="1">
            <a:blip r:embed="rId6">
              <a:alphaModFix/>
            </a:blip>
            <a:srcRect r="26340"/>
            <a:stretch/>
          </p:blipFill>
          <p:spPr>
            <a:xfrm>
              <a:off x="8026053" y="236450"/>
              <a:ext cx="1117949" cy="1517775"/>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LANK_2">
    <p:spTree>
      <p:nvGrpSpPr>
        <p:cNvPr id="1" name="Shape 256"/>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LANK_2_1">
    <p:spTree>
      <p:nvGrpSpPr>
        <p:cNvPr id="1" name="Shape 257"/>
        <p:cNvGrpSpPr/>
        <p:nvPr/>
      </p:nvGrpSpPr>
      <p:grpSpPr>
        <a:xfrm>
          <a:off x="0" y="0"/>
          <a:ext cx="0" cy="0"/>
          <a:chOff x="0" y="0"/>
          <a:chExt cx="0" cy="0"/>
        </a:xfrm>
      </p:grpSpPr>
      <p:grpSp>
        <p:nvGrpSpPr>
          <p:cNvPr id="258" name="Google Shape;258;p27"/>
          <p:cNvGrpSpPr/>
          <p:nvPr/>
        </p:nvGrpSpPr>
        <p:grpSpPr>
          <a:xfrm>
            <a:off x="0" y="0"/>
            <a:ext cx="9165974" cy="5143505"/>
            <a:chOff x="0" y="0"/>
            <a:chExt cx="9165974" cy="5143505"/>
          </a:xfrm>
        </p:grpSpPr>
        <p:pic>
          <p:nvPicPr>
            <p:cNvPr id="259" name="Google Shape;259;p27"/>
            <p:cNvPicPr preferRelativeResize="0"/>
            <p:nvPr/>
          </p:nvPicPr>
          <p:blipFill rotWithShape="1">
            <a:blip r:embed="rId2">
              <a:alphaModFix/>
            </a:blip>
            <a:srcRect t="27886"/>
            <a:stretch/>
          </p:blipFill>
          <p:spPr>
            <a:xfrm>
              <a:off x="7313625" y="0"/>
              <a:ext cx="1628675" cy="1174500"/>
            </a:xfrm>
            <a:prstGeom prst="rect">
              <a:avLst/>
            </a:prstGeom>
            <a:noFill/>
            <a:ln>
              <a:noFill/>
            </a:ln>
          </p:spPr>
        </p:pic>
        <p:pic>
          <p:nvPicPr>
            <p:cNvPr id="260" name="Google Shape;260;p27"/>
            <p:cNvPicPr preferRelativeResize="0"/>
            <p:nvPr/>
          </p:nvPicPr>
          <p:blipFill>
            <a:blip r:embed="rId3">
              <a:alphaModFix/>
            </a:blip>
            <a:stretch>
              <a:fillRect/>
            </a:stretch>
          </p:blipFill>
          <p:spPr>
            <a:xfrm>
              <a:off x="8424012" y="1584299"/>
              <a:ext cx="741952" cy="741952"/>
            </a:xfrm>
            <a:prstGeom prst="rect">
              <a:avLst/>
            </a:prstGeom>
            <a:noFill/>
            <a:ln>
              <a:noFill/>
            </a:ln>
          </p:spPr>
        </p:pic>
        <p:pic>
          <p:nvPicPr>
            <p:cNvPr id="261" name="Google Shape;261;p27"/>
            <p:cNvPicPr preferRelativeResize="0"/>
            <p:nvPr/>
          </p:nvPicPr>
          <p:blipFill rotWithShape="1">
            <a:blip r:embed="rId4">
              <a:alphaModFix/>
            </a:blip>
            <a:srcRect r="61258"/>
            <a:stretch/>
          </p:blipFill>
          <p:spPr>
            <a:xfrm>
              <a:off x="8544375" y="2414075"/>
              <a:ext cx="621599" cy="1604551"/>
            </a:xfrm>
            <a:prstGeom prst="rect">
              <a:avLst/>
            </a:prstGeom>
            <a:noFill/>
            <a:ln>
              <a:noFill/>
            </a:ln>
          </p:spPr>
        </p:pic>
        <p:pic>
          <p:nvPicPr>
            <p:cNvPr id="262" name="Google Shape;262;p27"/>
            <p:cNvPicPr preferRelativeResize="0"/>
            <p:nvPr/>
          </p:nvPicPr>
          <p:blipFill rotWithShape="1">
            <a:blip r:embed="rId5">
              <a:alphaModFix/>
            </a:blip>
            <a:srcRect b="44809"/>
            <a:stretch/>
          </p:blipFill>
          <p:spPr>
            <a:xfrm>
              <a:off x="4334125" y="4244605"/>
              <a:ext cx="1628675" cy="898900"/>
            </a:xfrm>
            <a:prstGeom prst="rect">
              <a:avLst/>
            </a:prstGeom>
            <a:noFill/>
            <a:ln>
              <a:noFill/>
            </a:ln>
          </p:spPr>
        </p:pic>
        <p:pic>
          <p:nvPicPr>
            <p:cNvPr id="263" name="Google Shape;263;p27"/>
            <p:cNvPicPr preferRelativeResize="0"/>
            <p:nvPr/>
          </p:nvPicPr>
          <p:blipFill>
            <a:blip r:embed="rId6">
              <a:alphaModFix/>
            </a:blip>
            <a:stretch>
              <a:fillRect/>
            </a:stretch>
          </p:blipFill>
          <p:spPr>
            <a:xfrm>
              <a:off x="3616301" y="4244588"/>
              <a:ext cx="717823" cy="717823"/>
            </a:xfrm>
            <a:prstGeom prst="rect">
              <a:avLst/>
            </a:prstGeom>
            <a:noFill/>
            <a:ln>
              <a:noFill/>
            </a:ln>
          </p:spPr>
        </p:pic>
        <p:pic>
          <p:nvPicPr>
            <p:cNvPr id="264" name="Google Shape;264;p27"/>
            <p:cNvPicPr preferRelativeResize="0"/>
            <p:nvPr/>
          </p:nvPicPr>
          <p:blipFill rotWithShape="1">
            <a:blip r:embed="rId7">
              <a:alphaModFix/>
            </a:blip>
            <a:srcRect l="55896"/>
            <a:stretch/>
          </p:blipFill>
          <p:spPr>
            <a:xfrm>
              <a:off x="0" y="2511650"/>
              <a:ext cx="621599" cy="140940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BLANK_2_1_1">
    <p:spTree>
      <p:nvGrpSpPr>
        <p:cNvPr id="1" name="Shape 265"/>
        <p:cNvGrpSpPr/>
        <p:nvPr/>
      </p:nvGrpSpPr>
      <p:grpSpPr>
        <a:xfrm>
          <a:off x="0" y="0"/>
          <a:ext cx="0" cy="0"/>
          <a:chOff x="0" y="0"/>
          <a:chExt cx="0" cy="0"/>
        </a:xfrm>
      </p:grpSpPr>
      <p:grpSp>
        <p:nvGrpSpPr>
          <p:cNvPr id="266" name="Google Shape;266;p28"/>
          <p:cNvGrpSpPr/>
          <p:nvPr/>
        </p:nvGrpSpPr>
        <p:grpSpPr>
          <a:xfrm>
            <a:off x="0" y="-1"/>
            <a:ext cx="9167996" cy="5143501"/>
            <a:chOff x="0" y="-1"/>
            <a:chExt cx="9167996" cy="5143501"/>
          </a:xfrm>
        </p:grpSpPr>
        <p:pic>
          <p:nvPicPr>
            <p:cNvPr id="267" name="Google Shape;267;p28"/>
            <p:cNvPicPr preferRelativeResize="0"/>
            <p:nvPr/>
          </p:nvPicPr>
          <p:blipFill rotWithShape="1">
            <a:blip r:embed="rId2">
              <a:alphaModFix/>
            </a:blip>
            <a:srcRect r="57722"/>
            <a:stretch/>
          </p:blipFill>
          <p:spPr>
            <a:xfrm>
              <a:off x="8447993" y="1174500"/>
              <a:ext cx="720001" cy="1703026"/>
            </a:xfrm>
            <a:prstGeom prst="rect">
              <a:avLst/>
            </a:prstGeom>
            <a:noFill/>
            <a:ln>
              <a:noFill/>
            </a:ln>
          </p:spPr>
        </p:pic>
        <p:pic>
          <p:nvPicPr>
            <p:cNvPr id="268" name="Google Shape;268;p28"/>
            <p:cNvPicPr preferRelativeResize="0"/>
            <p:nvPr/>
          </p:nvPicPr>
          <p:blipFill rotWithShape="1">
            <a:blip r:embed="rId3">
              <a:alphaModFix/>
            </a:blip>
            <a:srcRect r="32655"/>
            <a:stretch/>
          </p:blipFill>
          <p:spPr>
            <a:xfrm>
              <a:off x="8021096" y="2980600"/>
              <a:ext cx="1146900" cy="1703050"/>
            </a:xfrm>
            <a:prstGeom prst="rect">
              <a:avLst/>
            </a:prstGeom>
            <a:noFill/>
            <a:ln>
              <a:noFill/>
            </a:ln>
          </p:spPr>
        </p:pic>
        <p:pic>
          <p:nvPicPr>
            <p:cNvPr id="269" name="Google Shape;269;p28"/>
            <p:cNvPicPr preferRelativeResize="0"/>
            <p:nvPr/>
          </p:nvPicPr>
          <p:blipFill rotWithShape="1">
            <a:blip r:embed="rId4">
              <a:alphaModFix/>
            </a:blip>
            <a:srcRect l="57722"/>
            <a:stretch/>
          </p:blipFill>
          <p:spPr>
            <a:xfrm>
              <a:off x="0" y="2571750"/>
              <a:ext cx="720000" cy="1703024"/>
            </a:xfrm>
            <a:prstGeom prst="rect">
              <a:avLst/>
            </a:prstGeom>
            <a:noFill/>
            <a:ln>
              <a:noFill/>
            </a:ln>
          </p:spPr>
        </p:pic>
        <p:pic>
          <p:nvPicPr>
            <p:cNvPr id="270" name="Google Shape;270;p28"/>
            <p:cNvPicPr preferRelativeResize="0"/>
            <p:nvPr/>
          </p:nvPicPr>
          <p:blipFill rotWithShape="1">
            <a:blip r:embed="rId5">
              <a:alphaModFix/>
            </a:blip>
            <a:srcRect b="47802"/>
            <a:stretch/>
          </p:blipFill>
          <p:spPr>
            <a:xfrm>
              <a:off x="720000" y="4254550"/>
              <a:ext cx="1703025" cy="888950"/>
            </a:xfrm>
            <a:prstGeom prst="rect">
              <a:avLst/>
            </a:prstGeom>
            <a:noFill/>
            <a:ln>
              <a:noFill/>
            </a:ln>
          </p:spPr>
        </p:pic>
        <p:pic>
          <p:nvPicPr>
            <p:cNvPr id="271" name="Google Shape;271;p28"/>
            <p:cNvPicPr preferRelativeResize="0"/>
            <p:nvPr/>
          </p:nvPicPr>
          <p:blipFill rotWithShape="1">
            <a:blip r:embed="rId6">
              <a:alphaModFix/>
            </a:blip>
            <a:srcRect t="62321"/>
            <a:stretch/>
          </p:blipFill>
          <p:spPr>
            <a:xfrm>
              <a:off x="6972125" y="-1"/>
              <a:ext cx="1900924" cy="71625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title" hasCustomPrompt="1"/>
          </p:nvPr>
        </p:nvSpPr>
        <p:spPr>
          <a:xfrm>
            <a:off x="720000" y="1311425"/>
            <a:ext cx="1127100" cy="10827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6000"/>
              <a:buNone/>
              <a:defRPr sz="7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 name="Google Shape;21;p3"/>
          <p:cNvSpPr txBox="1">
            <a:spLocks noGrp="1"/>
          </p:cNvSpPr>
          <p:nvPr>
            <p:ph type="subTitle" idx="1"/>
          </p:nvPr>
        </p:nvSpPr>
        <p:spPr>
          <a:xfrm rot="263">
            <a:off x="720000" y="3232833"/>
            <a:ext cx="3924600" cy="458100"/>
          </a:xfrm>
          <a:prstGeom prst="rect">
            <a:avLst/>
          </a:prstGeom>
          <a:noFill/>
          <a:ln>
            <a:noFill/>
          </a:ln>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 name="Google Shape;22;p3"/>
          <p:cNvSpPr txBox="1">
            <a:spLocks noGrp="1"/>
          </p:cNvSpPr>
          <p:nvPr>
            <p:ph type="title" idx="2"/>
          </p:nvPr>
        </p:nvSpPr>
        <p:spPr>
          <a:xfrm>
            <a:off x="720000" y="2543288"/>
            <a:ext cx="3924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3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grpSp>
        <p:nvGrpSpPr>
          <p:cNvPr id="23" name="Google Shape;23;p3"/>
          <p:cNvGrpSpPr/>
          <p:nvPr/>
        </p:nvGrpSpPr>
        <p:grpSpPr>
          <a:xfrm>
            <a:off x="2044950" y="0"/>
            <a:ext cx="7099045" cy="5143507"/>
            <a:chOff x="2044950" y="0"/>
            <a:chExt cx="7099045" cy="5143507"/>
          </a:xfrm>
        </p:grpSpPr>
        <p:pic>
          <p:nvPicPr>
            <p:cNvPr id="24" name="Google Shape;24;p3"/>
            <p:cNvPicPr preferRelativeResize="0"/>
            <p:nvPr/>
          </p:nvPicPr>
          <p:blipFill rotWithShape="1">
            <a:blip r:embed="rId2">
              <a:alphaModFix/>
            </a:blip>
            <a:srcRect r="49974"/>
            <a:stretch/>
          </p:blipFill>
          <p:spPr>
            <a:xfrm>
              <a:off x="7893120" y="1321475"/>
              <a:ext cx="1250875" cy="2500549"/>
            </a:xfrm>
            <a:prstGeom prst="rect">
              <a:avLst/>
            </a:prstGeom>
            <a:noFill/>
            <a:ln>
              <a:noFill/>
            </a:ln>
          </p:spPr>
        </p:pic>
        <p:pic>
          <p:nvPicPr>
            <p:cNvPr id="25" name="Google Shape;25;p3"/>
            <p:cNvPicPr preferRelativeResize="0"/>
            <p:nvPr/>
          </p:nvPicPr>
          <p:blipFill rotWithShape="1">
            <a:blip r:embed="rId3">
              <a:alphaModFix/>
            </a:blip>
            <a:srcRect t="20785"/>
            <a:stretch/>
          </p:blipFill>
          <p:spPr>
            <a:xfrm>
              <a:off x="6033600" y="3"/>
              <a:ext cx="1334450" cy="1057075"/>
            </a:xfrm>
            <a:prstGeom prst="rect">
              <a:avLst/>
            </a:prstGeom>
            <a:noFill/>
            <a:ln>
              <a:noFill/>
            </a:ln>
          </p:spPr>
        </p:pic>
        <p:pic>
          <p:nvPicPr>
            <p:cNvPr id="26" name="Google Shape;26;p3"/>
            <p:cNvPicPr preferRelativeResize="0"/>
            <p:nvPr/>
          </p:nvPicPr>
          <p:blipFill rotWithShape="1">
            <a:blip r:embed="rId4">
              <a:alphaModFix/>
            </a:blip>
            <a:srcRect b="56902"/>
            <a:stretch/>
          </p:blipFill>
          <p:spPr>
            <a:xfrm>
              <a:off x="5095575" y="3822031"/>
              <a:ext cx="3066200" cy="1321475"/>
            </a:xfrm>
            <a:prstGeom prst="rect">
              <a:avLst/>
            </a:prstGeom>
            <a:noFill/>
            <a:ln>
              <a:noFill/>
            </a:ln>
          </p:spPr>
        </p:pic>
        <p:pic>
          <p:nvPicPr>
            <p:cNvPr id="27" name="Google Shape;27;p3"/>
            <p:cNvPicPr preferRelativeResize="0"/>
            <p:nvPr/>
          </p:nvPicPr>
          <p:blipFill rotWithShape="1">
            <a:blip r:embed="rId5">
              <a:alphaModFix/>
            </a:blip>
            <a:srcRect t="36724"/>
            <a:stretch/>
          </p:blipFill>
          <p:spPr>
            <a:xfrm>
              <a:off x="2044950" y="0"/>
              <a:ext cx="1670549" cy="1057075"/>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6"/>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1" name="Google Shape;51;p6"/>
          <p:cNvGrpSpPr/>
          <p:nvPr/>
        </p:nvGrpSpPr>
        <p:grpSpPr>
          <a:xfrm>
            <a:off x="-4" y="0"/>
            <a:ext cx="9144004" cy="5179637"/>
            <a:chOff x="-4" y="0"/>
            <a:chExt cx="9144004" cy="5179637"/>
          </a:xfrm>
        </p:grpSpPr>
        <p:pic>
          <p:nvPicPr>
            <p:cNvPr id="52" name="Google Shape;52;p6"/>
            <p:cNvPicPr preferRelativeResize="0"/>
            <p:nvPr/>
          </p:nvPicPr>
          <p:blipFill rotWithShape="1">
            <a:blip r:embed="rId2">
              <a:alphaModFix/>
            </a:blip>
            <a:srcRect b="56510"/>
            <a:stretch/>
          </p:blipFill>
          <p:spPr>
            <a:xfrm rot="5400000">
              <a:off x="-460875" y="4009388"/>
              <a:ext cx="1631125" cy="709374"/>
            </a:xfrm>
            <a:prstGeom prst="rect">
              <a:avLst/>
            </a:prstGeom>
            <a:noFill/>
            <a:ln>
              <a:noFill/>
            </a:ln>
          </p:spPr>
        </p:pic>
        <p:pic>
          <p:nvPicPr>
            <p:cNvPr id="53" name="Google Shape;53;p6"/>
            <p:cNvPicPr preferRelativeResize="0"/>
            <p:nvPr/>
          </p:nvPicPr>
          <p:blipFill rotWithShape="1">
            <a:blip r:embed="rId3">
              <a:alphaModFix/>
            </a:blip>
            <a:srcRect l="44806"/>
            <a:stretch/>
          </p:blipFill>
          <p:spPr>
            <a:xfrm>
              <a:off x="-4" y="1925775"/>
              <a:ext cx="571600" cy="1035625"/>
            </a:xfrm>
            <a:prstGeom prst="rect">
              <a:avLst/>
            </a:prstGeom>
            <a:noFill/>
            <a:ln>
              <a:noFill/>
            </a:ln>
          </p:spPr>
        </p:pic>
        <p:pic>
          <p:nvPicPr>
            <p:cNvPr id="54" name="Google Shape;54;p6"/>
            <p:cNvPicPr preferRelativeResize="0"/>
            <p:nvPr/>
          </p:nvPicPr>
          <p:blipFill rotWithShape="1">
            <a:blip r:embed="rId4">
              <a:alphaModFix/>
            </a:blip>
            <a:srcRect r="63213"/>
            <a:stretch/>
          </p:blipFill>
          <p:spPr>
            <a:xfrm>
              <a:off x="8434625" y="2196300"/>
              <a:ext cx="709376" cy="1928375"/>
            </a:xfrm>
            <a:prstGeom prst="rect">
              <a:avLst/>
            </a:prstGeom>
            <a:noFill/>
            <a:ln>
              <a:noFill/>
            </a:ln>
          </p:spPr>
        </p:pic>
        <p:pic>
          <p:nvPicPr>
            <p:cNvPr id="55" name="Google Shape;55;p6"/>
            <p:cNvPicPr preferRelativeResize="0"/>
            <p:nvPr/>
          </p:nvPicPr>
          <p:blipFill rotWithShape="1">
            <a:blip r:embed="rId5">
              <a:alphaModFix/>
            </a:blip>
            <a:srcRect t="45388"/>
            <a:stretch/>
          </p:blipFill>
          <p:spPr>
            <a:xfrm>
              <a:off x="7242750" y="0"/>
              <a:ext cx="1260726" cy="688524"/>
            </a:xfrm>
            <a:prstGeom prst="rect">
              <a:avLst/>
            </a:prstGeom>
            <a:noFill/>
            <a:ln>
              <a:noFill/>
            </a:ln>
          </p:spPr>
        </p:pic>
        <p:pic>
          <p:nvPicPr>
            <p:cNvPr id="56" name="Google Shape;56;p6"/>
            <p:cNvPicPr preferRelativeResize="0"/>
            <p:nvPr/>
          </p:nvPicPr>
          <p:blipFill>
            <a:blip r:embed="rId6">
              <a:alphaModFix/>
            </a:blip>
            <a:stretch>
              <a:fillRect/>
            </a:stretch>
          </p:blipFill>
          <p:spPr>
            <a:xfrm>
              <a:off x="8503475" y="1561800"/>
              <a:ext cx="634500" cy="63450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7"/>
        <p:cNvGrpSpPr/>
        <p:nvPr/>
      </p:nvGrpSpPr>
      <p:grpSpPr>
        <a:xfrm>
          <a:off x="0" y="0"/>
          <a:ext cx="0" cy="0"/>
          <a:chOff x="0" y="0"/>
          <a:chExt cx="0" cy="0"/>
        </a:xfrm>
      </p:grpSpPr>
      <p:sp>
        <p:nvSpPr>
          <p:cNvPr id="58" name="Google Shape;58;p7"/>
          <p:cNvSpPr txBox="1">
            <a:spLocks noGrp="1"/>
          </p:cNvSpPr>
          <p:nvPr>
            <p:ph type="subTitle" idx="1"/>
          </p:nvPr>
        </p:nvSpPr>
        <p:spPr>
          <a:xfrm rot="-458">
            <a:off x="2320200" y="1927775"/>
            <a:ext cx="4503600" cy="20793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9" name="Google Shape;59;p7"/>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60" name="Google Shape;60;p7"/>
          <p:cNvGrpSpPr/>
          <p:nvPr/>
        </p:nvGrpSpPr>
        <p:grpSpPr>
          <a:xfrm>
            <a:off x="1" y="937358"/>
            <a:ext cx="9143997" cy="4206139"/>
            <a:chOff x="1" y="937358"/>
            <a:chExt cx="9143997" cy="4206139"/>
          </a:xfrm>
        </p:grpSpPr>
        <p:pic>
          <p:nvPicPr>
            <p:cNvPr id="61" name="Google Shape;61;p7"/>
            <p:cNvPicPr preferRelativeResize="0"/>
            <p:nvPr/>
          </p:nvPicPr>
          <p:blipFill rotWithShape="1">
            <a:blip r:embed="rId2">
              <a:alphaModFix/>
            </a:blip>
            <a:srcRect l="32455"/>
            <a:stretch/>
          </p:blipFill>
          <p:spPr>
            <a:xfrm>
              <a:off x="1" y="2115975"/>
              <a:ext cx="1150224" cy="1702924"/>
            </a:xfrm>
            <a:prstGeom prst="rect">
              <a:avLst/>
            </a:prstGeom>
            <a:noFill/>
            <a:ln>
              <a:noFill/>
            </a:ln>
          </p:spPr>
        </p:pic>
        <p:pic>
          <p:nvPicPr>
            <p:cNvPr id="62" name="Google Shape;62;p7"/>
            <p:cNvPicPr preferRelativeResize="0"/>
            <p:nvPr/>
          </p:nvPicPr>
          <p:blipFill>
            <a:blip r:embed="rId3">
              <a:alphaModFix/>
            </a:blip>
            <a:stretch>
              <a:fillRect/>
            </a:stretch>
          </p:blipFill>
          <p:spPr>
            <a:xfrm>
              <a:off x="8052650" y="937358"/>
              <a:ext cx="990122" cy="990122"/>
            </a:xfrm>
            <a:prstGeom prst="rect">
              <a:avLst/>
            </a:prstGeom>
            <a:noFill/>
            <a:ln>
              <a:noFill/>
            </a:ln>
          </p:spPr>
        </p:pic>
        <p:pic>
          <p:nvPicPr>
            <p:cNvPr id="63" name="Google Shape;63;p7"/>
            <p:cNvPicPr preferRelativeResize="0"/>
            <p:nvPr/>
          </p:nvPicPr>
          <p:blipFill rotWithShape="1">
            <a:blip r:embed="rId4">
              <a:alphaModFix/>
            </a:blip>
            <a:srcRect b="48909"/>
            <a:stretch/>
          </p:blipFill>
          <p:spPr>
            <a:xfrm>
              <a:off x="6106425" y="4354847"/>
              <a:ext cx="1543600" cy="788650"/>
            </a:xfrm>
            <a:prstGeom prst="rect">
              <a:avLst/>
            </a:prstGeom>
            <a:noFill/>
            <a:ln>
              <a:noFill/>
            </a:ln>
          </p:spPr>
        </p:pic>
        <p:pic>
          <p:nvPicPr>
            <p:cNvPr id="64" name="Google Shape;64;p7"/>
            <p:cNvPicPr preferRelativeResize="0"/>
            <p:nvPr/>
          </p:nvPicPr>
          <p:blipFill rotWithShape="1">
            <a:blip r:embed="rId5">
              <a:alphaModFix/>
            </a:blip>
            <a:srcRect r="57972"/>
            <a:stretch/>
          </p:blipFill>
          <p:spPr>
            <a:xfrm>
              <a:off x="7993773" y="1823250"/>
              <a:ext cx="1150225" cy="2736799"/>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2"/>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93"/>
        <p:cNvGrpSpPr/>
        <p:nvPr/>
      </p:nvGrpSpPr>
      <p:grpSpPr>
        <a:xfrm>
          <a:off x="0" y="0"/>
          <a:ext cx="0" cy="0"/>
          <a:chOff x="0" y="0"/>
          <a:chExt cx="0" cy="0"/>
        </a:xfrm>
      </p:grpSpPr>
      <p:sp>
        <p:nvSpPr>
          <p:cNvPr id="94" name="Google Shape;94;p13"/>
          <p:cNvSpPr txBox="1">
            <a:spLocks noGrp="1"/>
          </p:cNvSpPr>
          <p:nvPr>
            <p:ph type="title" hasCustomPrompt="1"/>
          </p:nvPr>
        </p:nvSpPr>
        <p:spPr>
          <a:xfrm rot="1973">
            <a:off x="1439887" y="1391920"/>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95" name="Google Shape;95;p13"/>
          <p:cNvSpPr txBox="1">
            <a:spLocks noGrp="1"/>
          </p:cNvSpPr>
          <p:nvPr>
            <p:ph type="subTitle" idx="1"/>
          </p:nvPr>
        </p:nvSpPr>
        <p:spPr>
          <a:xfrm>
            <a:off x="622837" y="2286253"/>
            <a:ext cx="26793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 name="Google Shape;96;p13"/>
          <p:cNvSpPr txBox="1">
            <a:spLocks noGrp="1"/>
          </p:cNvSpPr>
          <p:nvPr>
            <p:ph type="title" idx="2" hasCustomPrompt="1"/>
          </p:nvPr>
        </p:nvSpPr>
        <p:spPr>
          <a:xfrm rot="1973">
            <a:off x="1439887" y="3102701"/>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97" name="Google Shape;97;p13"/>
          <p:cNvSpPr txBox="1">
            <a:spLocks noGrp="1"/>
          </p:cNvSpPr>
          <p:nvPr>
            <p:ph type="title" idx="3" hasCustomPrompt="1"/>
          </p:nvPr>
        </p:nvSpPr>
        <p:spPr>
          <a:xfrm rot="1973">
            <a:off x="4048599" y="1391920"/>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98" name="Google Shape;98;p13"/>
          <p:cNvSpPr txBox="1">
            <a:spLocks noGrp="1"/>
          </p:cNvSpPr>
          <p:nvPr>
            <p:ph type="subTitle" idx="4"/>
          </p:nvPr>
        </p:nvSpPr>
        <p:spPr>
          <a:xfrm>
            <a:off x="3231549" y="2286253"/>
            <a:ext cx="26793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 name="Google Shape;99;p13"/>
          <p:cNvSpPr txBox="1">
            <a:spLocks noGrp="1"/>
          </p:cNvSpPr>
          <p:nvPr>
            <p:ph type="title" idx="5" hasCustomPrompt="1"/>
          </p:nvPr>
        </p:nvSpPr>
        <p:spPr>
          <a:xfrm rot="1973">
            <a:off x="4048599" y="3102701"/>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00" name="Google Shape;100;p13"/>
          <p:cNvSpPr txBox="1">
            <a:spLocks noGrp="1"/>
          </p:cNvSpPr>
          <p:nvPr>
            <p:ph type="subTitle" idx="6"/>
          </p:nvPr>
        </p:nvSpPr>
        <p:spPr>
          <a:xfrm>
            <a:off x="3231549" y="4000801"/>
            <a:ext cx="26793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 name="Google Shape;101;p13"/>
          <p:cNvSpPr txBox="1">
            <a:spLocks noGrp="1"/>
          </p:cNvSpPr>
          <p:nvPr>
            <p:ph type="subTitle" idx="7"/>
          </p:nvPr>
        </p:nvSpPr>
        <p:spPr>
          <a:xfrm>
            <a:off x="622837" y="1981050"/>
            <a:ext cx="2679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2" name="Google Shape;102;p13"/>
          <p:cNvSpPr txBox="1">
            <a:spLocks noGrp="1"/>
          </p:cNvSpPr>
          <p:nvPr>
            <p:ph type="subTitle" idx="8"/>
          </p:nvPr>
        </p:nvSpPr>
        <p:spPr>
          <a:xfrm>
            <a:off x="3231549" y="1981050"/>
            <a:ext cx="2679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3" name="Google Shape;103;p13"/>
          <p:cNvSpPr txBox="1">
            <a:spLocks noGrp="1"/>
          </p:cNvSpPr>
          <p:nvPr>
            <p:ph type="subTitle" idx="9"/>
          </p:nvPr>
        </p:nvSpPr>
        <p:spPr>
          <a:xfrm>
            <a:off x="3231549" y="3695698"/>
            <a:ext cx="2679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4" name="Google Shape;104;p13"/>
          <p:cNvSpPr txBox="1">
            <a:spLocks noGrp="1"/>
          </p:cNvSpPr>
          <p:nvPr>
            <p:ph type="subTitle" idx="13"/>
          </p:nvPr>
        </p:nvSpPr>
        <p:spPr>
          <a:xfrm>
            <a:off x="622837" y="4000801"/>
            <a:ext cx="26793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 name="Google Shape;105;p13"/>
          <p:cNvSpPr txBox="1">
            <a:spLocks noGrp="1"/>
          </p:cNvSpPr>
          <p:nvPr>
            <p:ph type="subTitle" idx="14"/>
          </p:nvPr>
        </p:nvSpPr>
        <p:spPr>
          <a:xfrm>
            <a:off x="622837" y="3695698"/>
            <a:ext cx="2679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6" name="Google Shape;106;p13"/>
          <p:cNvSpPr txBox="1">
            <a:spLocks noGrp="1"/>
          </p:cNvSpPr>
          <p:nvPr>
            <p:ph type="title" idx="15" hasCustomPrompt="1"/>
          </p:nvPr>
        </p:nvSpPr>
        <p:spPr>
          <a:xfrm rot="1973">
            <a:off x="6658913" y="1391920"/>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07" name="Google Shape;107;p13"/>
          <p:cNvSpPr txBox="1">
            <a:spLocks noGrp="1"/>
          </p:cNvSpPr>
          <p:nvPr>
            <p:ph type="subTitle" idx="16"/>
          </p:nvPr>
        </p:nvSpPr>
        <p:spPr>
          <a:xfrm>
            <a:off x="5842313" y="2286252"/>
            <a:ext cx="2678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 name="Google Shape;108;p13"/>
          <p:cNvSpPr txBox="1">
            <a:spLocks noGrp="1"/>
          </p:cNvSpPr>
          <p:nvPr>
            <p:ph type="title" idx="17" hasCustomPrompt="1"/>
          </p:nvPr>
        </p:nvSpPr>
        <p:spPr>
          <a:xfrm rot="1973">
            <a:off x="6658913" y="3102701"/>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09" name="Google Shape;109;p13"/>
          <p:cNvSpPr txBox="1">
            <a:spLocks noGrp="1"/>
          </p:cNvSpPr>
          <p:nvPr>
            <p:ph type="subTitle" idx="18"/>
          </p:nvPr>
        </p:nvSpPr>
        <p:spPr>
          <a:xfrm>
            <a:off x="5842313" y="4000802"/>
            <a:ext cx="2678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 name="Google Shape;110;p13"/>
          <p:cNvSpPr txBox="1">
            <a:spLocks noGrp="1"/>
          </p:cNvSpPr>
          <p:nvPr>
            <p:ph type="subTitle" idx="19"/>
          </p:nvPr>
        </p:nvSpPr>
        <p:spPr>
          <a:xfrm>
            <a:off x="5841863" y="1981050"/>
            <a:ext cx="2679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11" name="Google Shape;111;p13"/>
          <p:cNvSpPr txBox="1">
            <a:spLocks noGrp="1"/>
          </p:cNvSpPr>
          <p:nvPr>
            <p:ph type="subTitle" idx="20"/>
          </p:nvPr>
        </p:nvSpPr>
        <p:spPr>
          <a:xfrm>
            <a:off x="5842313" y="3695700"/>
            <a:ext cx="26784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12" name="Google Shape;112;p13"/>
          <p:cNvSpPr txBox="1">
            <a:spLocks noGrp="1"/>
          </p:cNvSpPr>
          <p:nvPr>
            <p:ph type="title" idx="21"/>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13" name="Google Shape;113;p13"/>
          <p:cNvGrpSpPr/>
          <p:nvPr/>
        </p:nvGrpSpPr>
        <p:grpSpPr>
          <a:xfrm>
            <a:off x="-18450" y="19525"/>
            <a:ext cx="9162450" cy="4695150"/>
            <a:chOff x="-18450" y="19525"/>
            <a:chExt cx="9162450" cy="4695150"/>
          </a:xfrm>
        </p:grpSpPr>
        <p:pic>
          <p:nvPicPr>
            <p:cNvPr id="114" name="Google Shape;114;p13"/>
            <p:cNvPicPr preferRelativeResize="0"/>
            <p:nvPr/>
          </p:nvPicPr>
          <p:blipFill rotWithShape="1">
            <a:blip r:embed="rId2">
              <a:alphaModFix/>
            </a:blip>
            <a:srcRect l="8433"/>
            <a:stretch/>
          </p:blipFill>
          <p:spPr>
            <a:xfrm>
              <a:off x="-1" y="2286250"/>
              <a:ext cx="676150" cy="738425"/>
            </a:xfrm>
            <a:prstGeom prst="rect">
              <a:avLst/>
            </a:prstGeom>
            <a:noFill/>
            <a:ln>
              <a:noFill/>
            </a:ln>
          </p:spPr>
        </p:pic>
        <p:pic>
          <p:nvPicPr>
            <p:cNvPr id="115" name="Google Shape;115;p13"/>
            <p:cNvPicPr preferRelativeResize="0"/>
            <p:nvPr/>
          </p:nvPicPr>
          <p:blipFill rotWithShape="1">
            <a:blip r:embed="rId3">
              <a:alphaModFix/>
            </a:blip>
            <a:srcRect r="74412"/>
            <a:stretch/>
          </p:blipFill>
          <p:spPr>
            <a:xfrm>
              <a:off x="8770775" y="2571750"/>
              <a:ext cx="373225" cy="1458650"/>
            </a:xfrm>
            <a:prstGeom prst="rect">
              <a:avLst/>
            </a:prstGeom>
            <a:noFill/>
            <a:ln>
              <a:noFill/>
            </a:ln>
          </p:spPr>
        </p:pic>
        <p:pic>
          <p:nvPicPr>
            <p:cNvPr id="116" name="Google Shape;116;p13"/>
            <p:cNvPicPr preferRelativeResize="0"/>
            <p:nvPr/>
          </p:nvPicPr>
          <p:blipFill rotWithShape="1">
            <a:blip r:embed="rId4">
              <a:alphaModFix/>
            </a:blip>
            <a:srcRect l="55925"/>
            <a:stretch/>
          </p:blipFill>
          <p:spPr>
            <a:xfrm>
              <a:off x="-18450" y="3039225"/>
              <a:ext cx="738451" cy="1675450"/>
            </a:xfrm>
            <a:prstGeom prst="rect">
              <a:avLst/>
            </a:prstGeom>
            <a:noFill/>
            <a:ln>
              <a:noFill/>
            </a:ln>
          </p:spPr>
        </p:pic>
        <p:pic>
          <p:nvPicPr>
            <p:cNvPr id="117" name="Google Shape;117;p13"/>
            <p:cNvPicPr preferRelativeResize="0"/>
            <p:nvPr/>
          </p:nvPicPr>
          <p:blipFill rotWithShape="1">
            <a:blip r:embed="rId5">
              <a:alphaModFix/>
            </a:blip>
            <a:srcRect l="74329" t="7123"/>
            <a:stretch/>
          </p:blipFill>
          <p:spPr>
            <a:xfrm>
              <a:off x="-18450" y="19525"/>
              <a:ext cx="423725" cy="1533075"/>
            </a:xfrm>
            <a:prstGeom prst="rect">
              <a:avLst/>
            </a:prstGeom>
            <a:noFill/>
            <a:ln>
              <a:noFill/>
            </a:ln>
          </p:spPr>
        </p:pic>
        <p:pic>
          <p:nvPicPr>
            <p:cNvPr id="118" name="Google Shape;118;p13"/>
            <p:cNvPicPr preferRelativeResize="0"/>
            <p:nvPr/>
          </p:nvPicPr>
          <p:blipFill rotWithShape="1">
            <a:blip r:embed="rId6">
              <a:alphaModFix/>
            </a:blip>
            <a:srcRect r="30089"/>
            <a:stretch/>
          </p:blipFill>
          <p:spPr>
            <a:xfrm>
              <a:off x="7972700" y="19525"/>
              <a:ext cx="1171300" cy="167545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19"/>
        <p:cNvGrpSpPr/>
        <p:nvPr/>
      </p:nvGrpSpPr>
      <p:grpSpPr>
        <a:xfrm>
          <a:off x="0" y="0"/>
          <a:ext cx="0" cy="0"/>
          <a:chOff x="0" y="0"/>
          <a:chExt cx="0" cy="0"/>
        </a:xfrm>
      </p:grpSpPr>
      <p:sp>
        <p:nvSpPr>
          <p:cNvPr id="120" name="Google Shape;120;p14"/>
          <p:cNvSpPr txBox="1">
            <a:spLocks noGrp="1"/>
          </p:cNvSpPr>
          <p:nvPr>
            <p:ph type="title"/>
          </p:nvPr>
        </p:nvSpPr>
        <p:spPr>
          <a:xfrm rot="-1075">
            <a:off x="720000" y="3169005"/>
            <a:ext cx="2878800" cy="553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800"/>
              <a:buNone/>
              <a:defRPr sz="2400" i="1"/>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21" name="Google Shape;121;p14"/>
          <p:cNvSpPr txBox="1">
            <a:spLocks noGrp="1"/>
          </p:cNvSpPr>
          <p:nvPr>
            <p:ph type="subTitle" idx="1"/>
          </p:nvPr>
        </p:nvSpPr>
        <p:spPr>
          <a:xfrm>
            <a:off x="720108" y="1420800"/>
            <a:ext cx="4163100" cy="167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2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122" name="Google Shape;122;p14"/>
          <p:cNvGrpSpPr/>
          <p:nvPr/>
        </p:nvGrpSpPr>
        <p:grpSpPr>
          <a:xfrm>
            <a:off x="1032100" y="0"/>
            <a:ext cx="8111907" cy="5172425"/>
            <a:chOff x="1032100" y="0"/>
            <a:chExt cx="8111907" cy="5172425"/>
          </a:xfrm>
        </p:grpSpPr>
        <p:pic>
          <p:nvPicPr>
            <p:cNvPr id="123" name="Google Shape;123;p14"/>
            <p:cNvPicPr preferRelativeResize="0"/>
            <p:nvPr/>
          </p:nvPicPr>
          <p:blipFill rotWithShape="1">
            <a:blip r:embed="rId2">
              <a:alphaModFix/>
            </a:blip>
            <a:srcRect t="52758"/>
            <a:stretch/>
          </p:blipFill>
          <p:spPr>
            <a:xfrm>
              <a:off x="1032100" y="0"/>
              <a:ext cx="1671600" cy="789699"/>
            </a:xfrm>
            <a:prstGeom prst="rect">
              <a:avLst/>
            </a:prstGeom>
            <a:noFill/>
            <a:ln>
              <a:noFill/>
            </a:ln>
          </p:spPr>
        </p:pic>
        <p:pic>
          <p:nvPicPr>
            <p:cNvPr id="124" name="Google Shape;124;p14"/>
            <p:cNvPicPr preferRelativeResize="0"/>
            <p:nvPr/>
          </p:nvPicPr>
          <p:blipFill rotWithShape="1">
            <a:blip r:embed="rId3">
              <a:alphaModFix/>
            </a:blip>
            <a:srcRect b="57405"/>
            <a:stretch/>
          </p:blipFill>
          <p:spPr>
            <a:xfrm>
              <a:off x="3251575" y="4202250"/>
              <a:ext cx="2277675" cy="970175"/>
            </a:xfrm>
            <a:prstGeom prst="rect">
              <a:avLst/>
            </a:prstGeom>
            <a:noFill/>
            <a:ln>
              <a:noFill/>
            </a:ln>
          </p:spPr>
        </p:pic>
        <p:pic>
          <p:nvPicPr>
            <p:cNvPr id="125" name="Google Shape;125;p14"/>
            <p:cNvPicPr preferRelativeResize="0"/>
            <p:nvPr/>
          </p:nvPicPr>
          <p:blipFill rotWithShape="1">
            <a:blip r:embed="rId4">
              <a:alphaModFix/>
            </a:blip>
            <a:srcRect t="57405"/>
            <a:stretch/>
          </p:blipFill>
          <p:spPr>
            <a:xfrm>
              <a:off x="5063675" y="0"/>
              <a:ext cx="2277675" cy="970175"/>
            </a:xfrm>
            <a:prstGeom prst="rect">
              <a:avLst/>
            </a:prstGeom>
            <a:noFill/>
            <a:ln>
              <a:noFill/>
            </a:ln>
          </p:spPr>
        </p:pic>
        <p:pic>
          <p:nvPicPr>
            <p:cNvPr id="126" name="Google Shape;126;p14"/>
            <p:cNvPicPr preferRelativeResize="0"/>
            <p:nvPr/>
          </p:nvPicPr>
          <p:blipFill rotWithShape="1">
            <a:blip r:embed="rId5">
              <a:alphaModFix/>
            </a:blip>
            <a:srcRect r="56792"/>
            <a:stretch/>
          </p:blipFill>
          <p:spPr>
            <a:xfrm>
              <a:off x="8251007" y="656050"/>
              <a:ext cx="893001" cy="206680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3">
  <p:cSld name="TITLE_ONLY_1_2">
    <p:spTree>
      <p:nvGrpSpPr>
        <p:cNvPr id="1" name="Shape 142"/>
        <p:cNvGrpSpPr/>
        <p:nvPr/>
      </p:nvGrpSpPr>
      <p:grpSpPr>
        <a:xfrm>
          <a:off x="0" y="0"/>
          <a:ext cx="0" cy="0"/>
          <a:chOff x="0" y="0"/>
          <a:chExt cx="0" cy="0"/>
        </a:xfrm>
      </p:grpSpPr>
      <p:grpSp>
        <p:nvGrpSpPr>
          <p:cNvPr id="143" name="Google Shape;143;p17"/>
          <p:cNvGrpSpPr/>
          <p:nvPr/>
        </p:nvGrpSpPr>
        <p:grpSpPr>
          <a:xfrm>
            <a:off x="-18450" y="19525"/>
            <a:ext cx="9162450" cy="4695150"/>
            <a:chOff x="-18450" y="19525"/>
            <a:chExt cx="9162450" cy="4695150"/>
          </a:xfrm>
        </p:grpSpPr>
        <p:pic>
          <p:nvPicPr>
            <p:cNvPr id="144" name="Google Shape;144;p17"/>
            <p:cNvPicPr preferRelativeResize="0"/>
            <p:nvPr/>
          </p:nvPicPr>
          <p:blipFill rotWithShape="1">
            <a:blip r:embed="rId2">
              <a:alphaModFix/>
            </a:blip>
            <a:srcRect l="8433"/>
            <a:stretch/>
          </p:blipFill>
          <p:spPr>
            <a:xfrm>
              <a:off x="-1" y="2286250"/>
              <a:ext cx="676150" cy="738425"/>
            </a:xfrm>
            <a:prstGeom prst="rect">
              <a:avLst/>
            </a:prstGeom>
            <a:noFill/>
            <a:ln>
              <a:noFill/>
            </a:ln>
          </p:spPr>
        </p:pic>
        <p:pic>
          <p:nvPicPr>
            <p:cNvPr id="145" name="Google Shape;145;p17"/>
            <p:cNvPicPr preferRelativeResize="0"/>
            <p:nvPr/>
          </p:nvPicPr>
          <p:blipFill rotWithShape="1">
            <a:blip r:embed="rId3">
              <a:alphaModFix/>
            </a:blip>
            <a:srcRect r="74412"/>
            <a:stretch/>
          </p:blipFill>
          <p:spPr>
            <a:xfrm>
              <a:off x="8770775" y="2571750"/>
              <a:ext cx="373225" cy="1458650"/>
            </a:xfrm>
            <a:prstGeom prst="rect">
              <a:avLst/>
            </a:prstGeom>
            <a:noFill/>
            <a:ln>
              <a:noFill/>
            </a:ln>
          </p:spPr>
        </p:pic>
        <p:pic>
          <p:nvPicPr>
            <p:cNvPr id="146" name="Google Shape;146;p17"/>
            <p:cNvPicPr preferRelativeResize="0"/>
            <p:nvPr/>
          </p:nvPicPr>
          <p:blipFill rotWithShape="1">
            <a:blip r:embed="rId4">
              <a:alphaModFix/>
            </a:blip>
            <a:srcRect l="55925"/>
            <a:stretch/>
          </p:blipFill>
          <p:spPr>
            <a:xfrm>
              <a:off x="-18450" y="3039225"/>
              <a:ext cx="738451" cy="1675450"/>
            </a:xfrm>
            <a:prstGeom prst="rect">
              <a:avLst/>
            </a:prstGeom>
            <a:noFill/>
            <a:ln>
              <a:noFill/>
            </a:ln>
          </p:spPr>
        </p:pic>
        <p:pic>
          <p:nvPicPr>
            <p:cNvPr id="147" name="Google Shape;147;p17"/>
            <p:cNvPicPr preferRelativeResize="0"/>
            <p:nvPr/>
          </p:nvPicPr>
          <p:blipFill rotWithShape="1">
            <a:blip r:embed="rId5">
              <a:alphaModFix/>
            </a:blip>
            <a:srcRect l="74329" t="7123"/>
            <a:stretch/>
          </p:blipFill>
          <p:spPr>
            <a:xfrm>
              <a:off x="-18450" y="19525"/>
              <a:ext cx="423725" cy="1533075"/>
            </a:xfrm>
            <a:prstGeom prst="rect">
              <a:avLst/>
            </a:prstGeom>
            <a:noFill/>
            <a:ln>
              <a:noFill/>
            </a:ln>
          </p:spPr>
        </p:pic>
        <p:pic>
          <p:nvPicPr>
            <p:cNvPr id="148" name="Google Shape;148;p17"/>
            <p:cNvPicPr preferRelativeResize="0"/>
            <p:nvPr/>
          </p:nvPicPr>
          <p:blipFill rotWithShape="1">
            <a:blip r:embed="rId6">
              <a:alphaModFix/>
            </a:blip>
            <a:srcRect r="30089"/>
            <a:stretch/>
          </p:blipFill>
          <p:spPr>
            <a:xfrm>
              <a:off x="8424000" y="19525"/>
              <a:ext cx="719999" cy="1029902"/>
            </a:xfrm>
            <a:prstGeom prst="rect">
              <a:avLst/>
            </a:prstGeom>
            <a:noFill/>
            <a:ln>
              <a:noFill/>
            </a:ln>
          </p:spPr>
        </p:pic>
      </p:grpSp>
      <p:sp>
        <p:nvSpPr>
          <p:cNvPr id="149" name="Google Shape;149;p17"/>
          <p:cNvSpPr txBox="1">
            <a:spLocks noGrp="1"/>
          </p:cNvSpPr>
          <p:nvPr>
            <p:ph type="title"/>
          </p:nvPr>
        </p:nvSpPr>
        <p:spPr>
          <a:xfrm>
            <a:off x="720000" y="540000"/>
            <a:ext cx="7704000" cy="6345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BLANK_1_2">
    <p:spTree>
      <p:nvGrpSpPr>
        <p:cNvPr id="1" name="Shape 150"/>
        <p:cNvGrpSpPr/>
        <p:nvPr/>
      </p:nvGrpSpPr>
      <p:grpSpPr>
        <a:xfrm>
          <a:off x="0" y="0"/>
          <a:ext cx="0" cy="0"/>
          <a:chOff x="0" y="0"/>
          <a:chExt cx="0" cy="0"/>
        </a:xfrm>
      </p:grpSpPr>
      <p:sp>
        <p:nvSpPr>
          <p:cNvPr id="151" name="Google Shape;151;p18"/>
          <p:cNvSpPr txBox="1">
            <a:spLocks noGrp="1"/>
          </p:cNvSpPr>
          <p:nvPr>
            <p:ph type="subTitle" idx="1"/>
          </p:nvPr>
        </p:nvSpPr>
        <p:spPr>
          <a:xfrm>
            <a:off x="720000" y="2418638"/>
            <a:ext cx="3457200" cy="797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52" name="Google Shape;152;p18"/>
          <p:cNvSpPr txBox="1">
            <a:spLocks noGrp="1"/>
          </p:cNvSpPr>
          <p:nvPr>
            <p:ph type="title"/>
          </p:nvPr>
        </p:nvSpPr>
        <p:spPr>
          <a:xfrm>
            <a:off x="720000" y="1927163"/>
            <a:ext cx="3457200" cy="643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53" name="Google Shape;153;p18"/>
          <p:cNvGrpSpPr/>
          <p:nvPr/>
        </p:nvGrpSpPr>
        <p:grpSpPr>
          <a:xfrm>
            <a:off x="1" y="1"/>
            <a:ext cx="9143999" cy="5143498"/>
            <a:chOff x="1" y="1"/>
            <a:chExt cx="9143999" cy="5143498"/>
          </a:xfrm>
        </p:grpSpPr>
        <p:pic>
          <p:nvPicPr>
            <p:cNvPr id="154" name="Google Shape;154;p18"/>
            <p:cNvPicPr preferRelativeResize="0"/>
            <p:nvPr/>
          </p:nvPicPr>
          <p:blipFill>
            <a:blip r:embed="rId2">
              <a:alphaModFix/>
            </a:blip>
            <a:stretch>
              <a:fillRect/>
            </a:stretch>
          </p:blipFill>
          <p:spPr>
            <a:xfrm>
              <a:off x="528874" y="4104835"/>
              <a:ext cx="809092" cy="809092"/>
            </a:xfrm>
            <a:prstGeom prst="rect">
              <a:avLst/>
            </a:prstGeom>
            <a:noFill/>
            <a:ln>
              <a:noFill/>
            </a:ln>
          </p:spPr>
        </p:pic>
        <p:pic>
          <p:nvPicPr>
            <p:cNvPr id="155" name="Google Shape;155;p18"/>
            <p:cNvPicPr preferRelativeResize="0"/>
            <p:nvPr/>
          </p:nvPicPr>
          <p:blipFill rotWithShape="1">
            <a:blip r:embed="rId3">
              <a:alphaModFix/>
            </a:blip>
            <a:srcRect r="52455"/>
            <a:stretch/>
          </p:blipFill>
          <p:spPr>
            <a:xfrm>
              <a:off x="8759322" y="1530175"/>
              <a:ext cx="384675" cy="809100"/>
            </a:xfrm>
            <a:prstGeom prst="rect">
              <a:avLst/>
            </a:prstGeom>
            <a:noFill/>
            <a:ln>
              <a:noFill/>
            </a:ln>
          </p:spPr>
        </p:pic>
        <p:pic>
          <p:nvPicPr>
            <p:cNvPr id="156" name="Google Shape;156;p18"/>
            <p:cNvPicPr preferRelativeResize="0"/>
            <p:nvPr/>
          </p:nvPicPr>
          <p:blipFill rotWithShape="1">
            <a:blip r:embed="rId4">
              <a:alphaModFix/>
            </a:blip>
            <a:srcRect t="60227"/>
            <a:stretch/>
          </p:blipFill>
          <p:spPr>
            <a:xfrm>
              <a:off x="1944175" y="6"/>
              <a:ext cx="2465375" cy="980551"/>
            </a:xfrm>
            <a:prstGeom prst="rect">
              <a:avLst/>
            </a:prstGeom>
            <a:noFill/>
            <a:ln>
              <a:noFill/>
            </a:ln>
          </p:spPr>
        </p:pic>
        <p:pic>
          <p:nvPicPr>
            <p:cNvPr id="157" name="Google Shape;157;p18"/>
            <p:cNvPicPr preferRelativeResize="0"/>
            <p:nvPr/>
          </p:nvPicPr>
          <p:blipFill rotWithShape="1">
            <a:blip r:embed="rId5">
              <a:alphaModFix/>
            </a:blip>
            <a:srcRect r="63331"/>
            <a:stretch/>
          </p:blipFill>
          <p:spPr>
            <a:xfrm>
              <a:off x="8424000" y="3020250"/>
              <a:ext cx="720000" cy="1963501"/>
            </a:xfrm>
            <a:prstGeom prst="rect">
              <a:avLst/>
            </a:prstGeom>
            <a:noFill/>
            <a:ln>
              <a:noFill/>
            </a:ln>
          </p:spPr>
        </p:pic>
        <p:pic>
          <p:nvPicPr>
            <p:cNvPr id="158" name="Google Shape;158;p18"/>
            <p:cNvPicPr preferRelativeResize="0"/>
            <p:nvPr/>
          </p:nvPicPr>
          <p:blipFill rotWithShape="1">
            <a:blip r:embed="rId6">
              <a:alphaModFix/>
            </a:blip>
            <a:srcRect b="23053"/>
            <a:stretch/>
          </p:blipFill>
          <p:spPr>
            <a:xfrm>
              <a:off x="1807800" y="3854299"/>
              <a:ext cx="1675450" cy="1289200"/>
            </a:xfrm>
            <a:prstGeom prst="rect">
              <a:avLst/>
            </a:prstGeom>
            <a:noFill/>
            <a:ln>
              <a:noFill/>
            </a:ln>
          </p:spPr>
        </p:pic>
        <p:pic>
          <p:nvPicPr>
            <p:cNvPr id="159" name="Google Shape;159;p18"/>
            <p:cNvPicPr preferRelativeResize="0"/>
            <p:nvPr/>
          </p:nvPicPr>
          <p:blipFill rotWithShape="1">
            <a:blip r:embed="rId7">
              <a:alphaModFix/>
            </a:blip>
            <a:srcRect l="38499" t="29666"/>
            <a:stretch/>
          </p:blipFill>
          <p:spPr>
            <a:xfrm>
              <a:off x="1" y="1"/>
              <a:ext cx="1337975" cy="1530175"/>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634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1pPr>
            <a:lvl2pPr lvl="1"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2pPr>
            <a:lvl3pPr lvl="2"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3pPr>
            <a:lvl4pPr lvl="3"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4pPr>
            <a:lvl5pPr lvl="4"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5pPr>
            <a:lvl6pPr lvl="5"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6pPr>
            <a:lvl7pPr lvl="6"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7pPr>
            <a:lvl8pPr lvl="7"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8pPr>
            <a:lvl9pPr lvl="8"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9pPr>
          </a:lstStyle>
          <a:p>
            <a:endParaRPr/>
          </a:p>
        </p:txBody>
      </p:sp>
      <p:sp>
        <p:nvSpPr>
          <p:cNvPr id="7" name="Google Shape;7;p1"/>
          <p:cNvSpPr txBox="1">
            <a:spLocks noGrp="1"/>
          </p:cNvSpPr>
          <p:nvPr>
            <p:ph type="body" idx="1"/>
          </p:nvPr>
        </p:nvSpPr>
        <p:spPr>
          <a:xfrm>
            <a:off x="720000" y="1174500"/>
            <a:ext cx="7704000" cy="3429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914400" lvl="1"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371600" lvl="2"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1828800" lvl="3"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2286000" lvl="4"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2743200" lvl="5"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3200400" lvl="6"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3657600" lvl="7"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4114800" lvl="8"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8" r:id="rId5"/>
    <p:sldLayoutId id="2147483659" r:id="rId6"/>
    <p:sldLayoutId id="2147483660" r:id="rId7"/>
    <p:sldLayoutId id="2147483663" r:id="rId8"/>
    <p:sldLayoutId id="2147483664" r:id="rId9"/>
    <p:sldLayoutId id="2147483667" r:id="rId10"/>
    <p:sldLayoutId id="2147483672" r:id="rId11"/>
    <p:sldLayoutId id="2147483673" r:id="rId12"/>
    <p:sldLayoutId id="2147483674"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orient="horz" pos="2900">
          <p15:clr>
            <a:srgbClr val="EA4335"/>
          </p15:clr>
        </p15:guide>
        <p15:guide id="4" pos="5306">
          <p15:clr>
            <a:srgbClr val="EA4335"/>
          </p15:clr>
        </p15:guide>
        <p15:guide id="5" orient="horz" pos="1620">
          <p15:clr>
            <a:srgbClr val="EA4335"/>
          </p15:clr>
        </p15:guide>
        <p15:guide id="6" pos="288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50.png"/><Relationship Id="rId4" Type="http://schemas.openxmlformats.org/officeDocument/2006/relationships/image" Target="../media/image38.svg"/></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38.svg"/></Relationships>
</file>

<file path=ppt/slides/_rels/slide2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31" y="0"/>
            <a:ext cx="9286875" cy="5143500"/>
          </a:xfrm>
          <a:prstGeom prst="rect">
            <a:avLst/>
          </a:prstGeom>
        </p:spPr>
      </p:pic>
      <p:sp>
        <p:nvSpPr>
          <p:cNvPr id="7" name="TextBox 6">
            <a:extLst>
              <a:ext uri="{FF2B5EF4-FFF2-40B4-BE49-F238E27FC236}">
                <a16:creationId xmlns:a16="http://schemas.microsoft.com/office/drawing/2014/main" xmlns="" id="{3E14A53B-DFB9-EE63-0855-1DA923C04B39}"/>
              </a:ext>
            </a:extLst>
          </p:cNvPr>
          <p:cNvSpPr txBox="1"/>
          <p:nvPr/>
        </p:nvSpPr>
        <p:spPr>
          <a:xfrm>
            <a:off x="5188583" y="16297"/>
            <a:ext cx="3955417"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2400" dirty="0">
                <a:solidFill>
                  <a:schemeClr val="bg1">
                    <a:lumMod val="50000"/>
                  </a:schemeClr>
                </a:solidFill>
                <a:latin typeface="SVN-Internation" panose="02040603050506020204" pitchFamily="18" charset="0"/>
              </a:rPr>
              <a:t>GIÁO DỤC CÔNG DÂN 9</a:t>
            </a:r>
          </a:p>
        </p:txBody>
      </p:sp>
      <p:sp>
        <p:nvSpPr>
          <p:cNvPr id="8" name="文本框 15">
            <a:extLst>
              <a:ext uri="{FF2B5EF4-FFF2-40B4-BE49-F238E27FC236}">
                <a16:creationId xmlns:a16="http://schemas.microsoft.com/office/drawing/2014/main" xmlns="" id="{A47B6FBE-AE0D-7985-5D2A-6B082769CDEE}"/>
              </a:ext>
            </a:extLst>
          </p:cNvPr>
          <p:cNvSpPr txBox="1"/>
          <p:nvPr/>
        </p:nvSpPr>
        <p:spPr>
          <a:xfrm>
            <a:off x="1654746" y="1505209"/>
            <a:ext cx="1643399" cy="830997"/>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altLang="zh-CN" sz="4800" b="1" dirty="0" err="1">
                <a:solidFill>
                  <a:schemeClr val="tx2">
                    <a:lumMod val="50000"/>
                  </a:schemeClr>
                </a:solidFill>
                <a:latin typeface="SVN-Internation" panose="02040603050506020204" pitchFamily="18" charset="0"/>
                <a:ea typeface="inpin heiti" panose="00000500000000000000" pitchFamily="2" charset="-122"/>
                <a:sym typeface="inpin heiti" panose="00000500000000000000" pitchFamily="2" charset="-122"/>
              </a:rPr>
              <a:t>Bài</a:t>
            </a:r>
            <a:r>
              <a:rPr lang="en-US" altLang="zh-CN" sz="4800" b="1" dirty="0">
                <a:solidFill>
                  <a:schemeClr val="tx2">
                    <a:lumMod val="50000"/>
                  </a:schemeClr>
                </a:solidFill>
                <a:latin typeface="SVN-Internation" panose="02040603050506020204" pitchFamily="18" charset="0"/>
                <a:ea typeface="inpin heiti" panose="00000500000000000000" pitchFamily="2" charset="-122"/>
                <a:sym typeface="inpin heiti" panose="00000500000000000000" pitchFamily="2" charset="-122"/>
              </a:rPr>
              <a:t> 7:</a:t>
            </a:r>
          </a:p>
        </p:txBody>
      </p:sp>
      <p:sp>
        <p:nvSpPr>
          <p:cNvPr id="9" name="文本框 15">
            <a:extLst>
              <a:ext uri="{FF2B5EF4-FFF2-40B4-BE49-F238E27FC236}">
                <a16:creationId xmlns:a16="http://schemas.microsoft.com/office/drawing/2014/main" xmlns="" id="{CAFEC766-2C78-E727-5B5C-C70BB2242E88}"/>
              </a:ext>
            </a:extLst>
          </p:cNvPr>
          <p:cNvSpPr txBox="1"/>
          <p:nvPr/>
        </p:nvSpPr>
        <p:spPr>
          <a:xfrm>
            <a:off x="1673105" y="1417588"/>
            <a:ext cx="6761782" cy="230832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b="1" dirty="0">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Thích </a:t>
            </a:r>
            <a:r>
              <a:rPr lang="en-US" sz="7200" b="1" dirty="0" err="1">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ứng</a:t>
            </a:r>
            <a:r>
              <a:rPr lang="en-US" sz="7200" b="1" dirty="0">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 </a:t>
            </a:r>
          </a:p>
          <a:p>
            <a:pPr algn="ctr"/>
            <a:r>
              <a:rPr lang="en-US" sz="7200" b="1" dirty="0" err="1">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với</a:t>
            </a:r>
            <a:r>
              <a:rPr lang="en-US" sz="7200" b="1" dirty="0">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 </a:t>
            </a:r>
            <a:r>
              <a:rPr lang="en-US" sz="7200" b="1" dirty="0" err="1">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thay</a:t>
            </a:r>
            <a:r>
              <a:rPr lang="en-US" sz="7200" b="1" dirty="0">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 </a:t>
            </a:r>
            <a:r>
              <a:rPr lang="en-US" sz="7200" b="1" dirty="0" err="1">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đổi</a:t>
            </a:r>
            <a:endParaRPr lang="en-US" sz="7200" b="1" dirty="0">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endParaRPr>
          </a:p>
        </p:txBody>
      </p:sp>
      <p:sp>
        <p:nvSpPr>
          <p:cNvPr id="2" name="Rectangle 1"/>
          <p:cNvSpPr/>
          <p:nvPr/>
        </p:nvSpPr>
        <p:spPr>
          <a:xfrm>
            <a:off x="2606423" y="4665538"/>
            <a:ext cx="4355680" cy="523220"/>
          </a:xfrm>
          <a:prstGeom prst="rect">
            <a:avLst/>
          </a:prstGeom>
        </p:spPr>
        <p:txBody>
          <a:bodyPr wrap="none">
            <a:spAutoFit/>
          </a:bodyPr>
          <a:lstStyle/>
          <a:p>
            <a:pPr>
              <a:defRPr/>
            </a:pPr>
            <a:r>
              <a:rPr lang="en-US" sz="2800"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Sốc tâm lý vì nỗi đau mất người thân và cách giúp bạn vượt qu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512143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6">
            <a:extLst>
              <a:ext uri="{FF2B5EF4-FFF2-40B4-BE49-F238E27FC236}">
                <a16:creationId xmlns:a16="http://schemas.microsoft.com/office/drawing/2014/main" xmlns="" id="{BF3002B1-D555-52B4-27ED-6B676C88C6D5}"/>
              </a:ext>
            </a:extLst>
          </p:cNvPr>
          <p:cNvSpPr txBox="1"/>
          <p:nvPr/>
        </p:nvSpPr>
        <p:spPr>
          <a:xfrm>
            <a:off x="126694" y="3858887"/>
            <a:ext cx="8890612" cy="1200329"/>
          </a:xfrm>
          <a:prstGeom prst="rect">
            <a:avLst/>
          </a:prstGeom>
          <a:solidFill>
            <a:schemeClr val="bg2">
              <a:lumMod val="90000"/>
              <a:alpha val="19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en-US" sz="2400" b="1" dirty="0" smtClean="0">
                <a:solidFill>
                  <a:srgbClr val="FFFF00"/>
                </a:solidFill>
                <a:latin typeface="Times New Roman" panose="02020603050405020304" pitchFamily="18" charset="0"/>
                <a:cs typeface="Times New Roman" panose="02020603050405020304" pitchFamily="18" charset="0"/>
              </a:rPr>
              <a:t>- C</a:t>
            </a:r>
            <a:r>
              <a:rPr lang="vi-VN" sz="2400" b="1" dirty="0" smtClean="0">
                <a:solidFill>
                  <a:srgbClr val="FFFF00"/>
                </a:solidFill>
                <a:latin typeface="Times New Roman" panose="02020603050405020304" pitchFamily="18" charset="0"/>
                <a:cs typeface="Times New Roman" panose="02020603050405020304" pitchFamily="18" charset="0"/>
              </a:rPr>
              <a:t>ó </a:t>
            </a:r>
            <a:r>
              <a:rPr lang="vi-VN" sz="2400" b="1" dirty="0">
                <a:solidFill>
                  <a:srgbClr val="FFFF00"/>
                </a:solidFill>
                <a:latin typeface="Times New Roman" panose="02020603050405020304" pitchFamily="18" charset="0"/>
                <a:cs typeface="Times New Roman" panose="02020603050405020304" pitchFamily="18" charset="0"/>
              </a:rPr>
              <a:t>những thay đổi nào đã xảy ra với </a:t>
            </a:r>
            <a:r>
              <a:rPr lang="en-US" sz="2400" b="1" dirty="0" smtClean="0">
                <a:solidFill>
                  <a:srgbClr val="FFFF00"/>
                </a:solidFill>
                <a:latin typeface="Times New Roman" panose="02020603050405020304" pitchFamily="18" charset="0"/>
                <a:cs typeface="Times New Roman" panose="02020603050405020304" pitchFamily="18" charset="0"/>
              </a:rPr>
              <a:t>T</a:t>
            </a:r>
            <a:r>
              <a:rPr lang="vi-VN" sz="2400" b="1" dirty="0" smtClean="0">
                <a:solidFill>
                  <a:srgbClr val="FFFF00"/>
                </a:solidFill>
                <a:latin typeface="Times New Roman" panose="02020603050405020304" pitchFamily="18" charset="0"/>
                <a:cs typeface="Times New Roman" panose="02020603050405020304" pitchFamily="18" charset="0"/>
              </a:rPr>
              <a:t>?</a:t>
            </a:r>
            <a:endParaRPr lang="vi-VN" sz="2400" b="1" dirty="0">
              <a:solidFill>
                <a:srgbClr val="FFFF00"/>
              </a:solidFill>
              <a:latin typeface="Times New Roman" panose="02020603050405020304" pitchFamily="18" charset="0"/>
              <a:cs typeface="Times New Roman" panose="02020603050405020304" pitchFamily="18" charset="0"/>
            </a:endParaRPr>
          </a:p>
          <a:p>
            <a:pPr algn="just"/>
            <a:r>
              <a:rPr lang="en-US" sz="2400" b="1" dirty="0" smtClean="0">
                <a:solidFill>
                  <a:srgbClr val="FFFF00"/>
                </a:solidFill>
                <a:latin typeface="Times New Roman" panose="02020603050405020304" pitchFamily="18" charset="0"/>
                <a:cs typeface="Times New Roman" panose="02020603050405020304" pitchFamily="18" charset="0"/>
              </a:rPr>
              <a:t>- </a:t>
            </a:r>
            <a:r>
              <a:rPr lang="vi-VN" sz="2400" b="1" dirty="0" smtClean="0">
                <a:solidFill>
                  <a:srgbClr val="FFFF00"/>
                </a:solidFill>
                <a:latin typeface="Times New Roman" panose="02020603050405020304" pitchFamily="18" charset="0"/>
                <a:cs typeface="Times New Roman" panose="02020603050405020304" pitchFamily="18" charset="0"/>
              </a:rPr>
              <a:t>Những </a:t>
            </a:r>
            <a:r>
              <a:rPr lang="vi-VN" sz="2400" b="1" dirty="0">
                <a:solidFill>
                  <a:srgbClr val="FFFF00"/>
                </a:solidFill>
                <a:latin typeface="Times New Roman" panose="02020603050405020304" pitchFamily="18" charset="0"/>
                <a:cs typeface="Times New Roman" panose="02020603050405020304" pitchFamily="18" charset="0"/>
              </a:rPr>
              <a:t>thay đổi đó đã ảnh hưởng như thế nào đến cuộc sống của </a:t>
            </a:r>
            <a:r>
              <a:rPr lang="en-US" sz="2400" b="1" dirty="0" smtClean="0">
                <a:solidFill>
                  <a:srgbClr val="FFFF00"/>
                </a:solidFill>
                <a:latin typeface="Times New Roman" panose="02020603050405020304" pitchFamily="18" charset="0"/>
                <a:cs typeface="Times New Roman" panose="02020603050405020304" pitchFamily="18" charset="0"/>
              </a:rPr>
              <a:t>T</a:t>
            </a:r>
            <a:r>
              <a:rPr lang="vi-VN" sz="2400" b="1" dirty="0" smtClean="0">
                <a:solidFill>
                  <a:srgbClr val="FFFF00"/>
                </a:solidFill>
                <a:latin typeface="Times New Roman" panose="02020603050405020304" pitchFamily="18" charset="0"/>
                <a:cs typeface="Times New Roman" panose="02020603050405020304" pitchFamily="18" charset="0"/>
              </a:rPr>
              <a:t>?</a:t>
            </a:r>
            <a:endParaRPr lang="en-US" sz="2400" b="1" dirty="0">
              <a:solidFill>
                <a:srgbClr val="FFFF00"/>
              </a:solidFill>
              <a:latin typeface="Times New Roman" panose="02020603050405020304" pitchFamily="18" charset="0"/>
              <a:cs typeface="Times New Roman" panose="02020603050405020304" pitchFamily="18" charset="0"/>
            </a:endParaRPr>
          </a:p>
        </p:txBody>
      </p:sp>
      <p:pic>
        <p:nvPicPr>
          <p:cNvPr id="15" name="Google Shape;1357;p63">
            <a:extLst>
              <a:ext uri="{FF2B5EF4-FFF2-40B4-BE49-F238E27FC236}">
                <a16:creationId xmlns:a16="http://schemas.microsoft.com/office/drawing/2014/main" xmlns="" id="{08217955-8D30-2AEC-F9CD-63D877BCC50C}"/>
              </a:ext>
            </a:extLst>
          </p:cNvPr>
          <p:cNvPicPr preferRelativeResize="0"/>
          <p:nvPr/>
        </p:nvPicPr>
        <p:blipFill>
          <a:blip r:embed="rId4">
            <a:alphaModFix/>
          </a:blip>
          <a:stretch>
            <a:fillRect/>
          </a:stretch>
        </p:blipFill>
        <p:spPr>
          <a:xfrm>
            <a:off x="6212569" y="1639940"/>
            <a:ext cx="634500" cy="634500"/>
          </a:xfrm>
          <a:prstGeom prst="rect">
            <a:avLst/>
          </a:prstGeom>
          <a:noFill/>
          <a:ln>
            <a:noFill/>
          </a:ln>
        </p:spPr>
      </p:pic>
      <p:pic>
        <p:nvPicPr>
          <p:cNvPr id="16" name="Google Shape;1357;p63">
            <a:extLst>
              <a:ext uri="{FF2B5EF4-FFF2-40B4-BE49-F238E27FC236}">
                <a16:creationId xmlns:a16="http://schemas.microsoft.com/office/drawing/2014/main" xmlns="" id="{EB790C8F-1ED5-33D3-48C0-86FE1503A8B6}"/>
              </a:ext>
            </a:extLst>
          </p:cNvPr>
          <p:cNvPicPr preferRelativeResize="0"/>
          <p:nvPr/>
        </p:nvPicPr>
        <p:blipFill>
          <a:blip r:embed="rId4">
            <a:alphaModFix/>
          </a:blip>
          <a:stretch>
            <a:fillRect/>
          </a:stretch>
        </p:blipFill>
        <p:spPr>
          <a:xfrm>
            <a:off x="6208168" y="3243172"/>
            <a:ext cx="634500" cy="634500"/>
          </a:xfrm>
          <a:prstGeom prst="rect">
            <a:avLst/>
          </a:prstGeom>
          <a:noFill/>
          <a:ln>
            <a:noFill/>
          </a:ln>
        </p:spPr>
      </p:pic>
      <p:sp>
        <p:nvSpPr>
          <p:cNvPr id="2" name="Rectangle 1"/>
          <p:cNvSpPr/>
          <p:nvPr/>
        </p:nvSpPr>
        <p:spPr>
          <a:xfrm>
            <a:off x="77730" y="55493"/>
            <a:ext cx="8988540" cy="1983823"/>
          </a:xfrm>
          <a:prstGeom prst="rect">
            <a:avLst/>
          </a:prstGeom>
          <a:solidFill>
            <a:schemeClr val="tx1">
              <a:lumMod val="75000"/>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chemeClr val="accent6"/>
                </a:solidFill>
                <a:latin typeface="+mj-lt"/>
              </a:rPr>
              <a:t>Tình huống 1. </a:t>
            </a:r>
            <a:r>
              <a:rPr lang="vi-VN" sz="2400" dirty="0">
                <a:solidFill>
                  <a:schemeClr val="accent6"/>
                </a:solidFill>
                <a:latin typeface="+mj-lt"/>
              </a:rPr>
              <a:t>T rất đau buồn vì sự ra đi đột ngột của bà nội. Từ nhỏ, T được bà chăm sóc, chỉ bảo. Lớn lên, bạn vẫn rất gần gũi và thường hay chia sẻ, tâm sự với bà. Giờ không còn bà ở bên cạnh, T không chấp nhận được sự thật này, bạn thường nhốt mình trong phòng, khóc và chìm đắm trong sự đau buồn.</a:t>
            </a:r>
            <a:endParaRPr lang="en-US" sz="2400" dirty="0">
              <a:solidFill>
                <a:schemeClr val="accent6"/>
              </a:solidFill>
              <a:latin typeface="+mj-lt"/>
            </a:endParaRPr>
          </a:p>
        </p:txBody>
      </p:sp>
    </p:spTree>
    <p:extLst>
      <p:ext uri="{BB962C8B-B14F-4D97-AF65-F5344CB8AC3E}">
        <p14:creationId xmlns:p14="http://schemas.microsoft.com/office/powerpoint/2010/main" val="424830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ũ quét, sạt lở đất sau mưa lớn dài ngày đe dọa đời sống người dân các tỉnh miền nú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34" y="0"/>
            <a:ext cx="9164833" cy="514580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1066" y="-3969"/>
            <a:ext cx="9102934" cy="1938992"/>
          </a:xfrm>
          <a:prstGeom prst="rect">
            <a:avLst/>
          </a:prstGeom>
          <a:solidFill>
            <a:schemeClr val="tx2">
              <a:lumMod val="40000"/>
              <a:lumOff val="60000"/>
              <a:alpha val="62000"/>
            </a:schemeClr>
          </a:solidFill>
        </p:spPr>
        <p:txBody>
          <a:bodyPr wrap="square">
            <a:spAutoFit/>
          </a:bodyPr>
          <a:lstStyle/>
          <a:p>
            <a:pPr algn="just"/>
            <a:r>
              <a:rPr lang="vi-VN" sz="2400" b="1" dirty="0">
                <a:solidFill>
                  <a:srgbClr val="002060"/>
                </a:solidFill>
                <a:latin typeface="+mj-lt"/>
              </a:rPr>
              <a:t>Thông tin 2. </a:t>
            </a:r>
            <a:r>
              <a:rPr lang="vi-VN" sz="2400" b="1" dirty="0">
                <a:solidFill>
                  <a:schemeClr val="bg1"/>
                </a:solidFill>
                <a:latin typeface="+mj-lt"/>
              </a:rPr>
              <a:t>Do hậu quả của trận lũ quét khiến gia đình V phải sơ tán đến nơi ở tạm. Mặc dù được chính quyền hỗ trợ nhưng cuộc sống của gia đình V vẫn chịu ảnh hưởng nặng nề, giao thông gián đoạn, tài sản bị cuốn đi, việc học tập và sinh hoạt đều gặp nhiều khó khăn.</a:t>
            </a:r>
            <a:endParaRPr lang="en-US" sz="2400" dirty="0">
              <a:solidFill>
                <a:schemeClr val="bg1"/>
              </a:solidFill>
              <a:latin typeface="+mj-lt"/>
            </a:endParaRPr>
          </a:p>
        </p:txBody>
      </p:sp>
      <p:sp>
        <p:nvSpPr>
          <p:cNvPr id="9" name="TextBox 16">
            <a:extLst>
              <a:ext uri="{FF2B5EF4-FFF2-40B4-BE49-F238E27FC236}">
                <a16:creationId xmlns:a16="http://schemas.microsoft.com/office/drawing/2014/main" xmlns="" id="{BF3002B1-D555-52B4-27ED-6B676C88C6D5}"/>
              </a:ext>
            </a:extLst>
          </p:cNvPr>
          <p:cNvSpPr txBox="1"/>
          <p:nvPr/>
        </p:nvSpPr>
        <p:spPr>
          <a:xfrm>
            <a:off x="166452" y="4140438"/>
            <a:ext cx="6663536" cy="830997"/>
          </a:xfrm>
          <a:prstGeom prst="rect">
            <a:avLst/>
          </a:prstGeom>
          <a:solidFill>
            <a:srgbClr val="FFFF00">
              <a:alpha val="58000"/>
            </a:srgb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en-US" sz="2400" b="1" dirty="0" smtClean="0">
                <a:solidFill>
                  <a:schemeClr val="bg1"/>
                </a:solidFill>
                <a:latin typeface="Times New Roman" panose="02020603050405020304" pitchFamily="18" charset="0"/>
                <a:cs typeface="Times New Roman" panose="02020603050405020304" pitchFamily="18" charset="0"/>
              </a:rPr>
              <a:t>- C</a:t>
            </a:r>
            <a:r>
              <a:rPr lang="vi-VN" sz="2400" b="1" dirty="0" smtClean="0">
                <a:solidFill>
                  <a:schemeClr val="bg1"/>
                </a:solidFill>
                <a:latin typeface="Times New Roman" panose="02020603050405020304" pitchFamily="18" charset="0"/>
                <a:cs typeface="Times New Roman" panose="02020603050405020304" pitchFamily="18" charset="0"/>
              </a:rPr>
              <a:t>ó </a:t>
            </a:r>
            <a:r>
              <a:rPr lang="vi-VN" sz="2400" b="1" dirty="0">
                <a:solidFill>
                  <a:schemeClr val="bg1"/>
                </a:solidFill>
                <a:latin typeface="Times New Roman" panose="02020603050405020304" pitchFamily="18" charset="0"/>
                <a:cs typeface="Times New Roman" panose="02020603050405020304" pitchFamily="18" charset="0"/>
              </a:rPr>
              <a:t>những thay đổi nào đã xảy ra với </a:t>
            </a:r>
            <a:r>
              <a:rPr lang="en-US" sz="2400" b="1" dirty="0" smtClean="0">
                <a:solidFill>
                  <a:schemeClr val="bg1"/>
                </a:solidFill>
                <a:latin typeface="Times New Roman" panose="02020603050405020304" pitchFamily="18" charset="0"/>
                <a:cs typeface="Times New Roman" panose="02020603050405020304" pitchFamily="18" charset="0"/>
              </a:rPr>
              <a:t>V</a:t>
            </a:r>
            <a:r>
              <a:rPr lang="vi-VN" sz="2400" b="1" dirty="0" smtClean="0">
                <a:solidFill>
                  <a:schemeClr val="bg1"/>
                </a:solidFill>
                <a:latin typeface="Times New Roman" panose="02020603050405020304" pitchFamily="18" charset="0"/>
                <a:cs typeface="Times New Roman" panose="02020603050405020304" pitchFamily="18" charset="0"/>
              </a:rPr>
              <a:t>?</a:t>
            </a:r>
            <a:endParaRPr lang="vi-VN" sz="2400" b="1" dirty="0">
              <a:solidFill>
                <a:schemeClr val="bg1"/>
              </a:solidFill>
              <a:latin typeface="Times New Roman" panose="02020603050405020304" pitchFamily="18" charset="0"/>
              <a:cs typeface="Times New Roman" panose="02020603050405020304" pitchFamily="18" charset="0"/>
            </a:endParaRPr>
          </a:p>
          <a:p>
            <a:pPr algn="just"/>
            <a:r>
              <a:rPr lang="en-US" sz="2400" b="1" dirty="0" smtClean="0">
                <a:solidFill>
                  <a:schemeClr val="bg1"/>
                </a:solidFill>
                <a:latin typeface="Times New Roman" panose="02020603050405020304" pitchFamily="18" charset="0"/>
                <a:cs typeface="Times New Roman" panose="02020603050405020304" pitchFamily="18" charset="0"/>
              </a:rPr>
              <a:t>- Ả</a:t>
            </a:r>
            <a:r>
              <a:rPr lang="vi-VN" sz="2400" b="1" dirty="0" smtClean="0">
                <a:solidFill>
                  <a:schemeClr val="bg1"/>
                </a:solidFill>
                <a:latin typeface="Times New Roman" panose="02020603050405020304" pitchFamily="18" charset="0"/>
                <a:cs typeface="Times New Roman" panose="02020603050405020304" pitchFamily="18" charset="0"/>
              </a:rPr>
              <a:t>nh </a:t>
            </a:r>
            <a:r>
              <a:rPr lang="vi-VN" sz="2400" b="1" dirty="0">
                <a:solidFill>
                  <a:schemeClr val="bg1"/>
                </a:solidFill>
                <a:latin typeface="Times New Roman" panose="02020603050405020304" pitchFamily="18" charset="0"/>
                <a:cs typeface="Times New Roman" panose="02020603050405020304" pitchFamily="18" charset="0"/>
              </a:rPr>
              <a:t>hưởng như thế nào đến cuộc sống của </a:t>
            </a:r>
            <a:r>
              <a:rPr lang="en-US" sz="2400" b="1" dirty="0" smtClean="0">
                <a:solidFill>
                  <a:schemeClr val="bg1"/>
                </a:solidFill>
                <a:latin typeface="Times New Roman" panose="02020603050405020304" pitchFamily="18" charset="0"/>
                <a:cs typeface="Times New Roman" panose="02020603050405020304" pitchFamily="18" charset="0"/>
              </a:rPr>
              <a:t>V</a:t>
            </a:r>
            <a:r>
              <a:rPr lang="vi-VN" sz="2400" b="1" dirty="0" smtClean="0">
                <a:solidFill>
                  <a:schemeClr val="bg1"/>
                </a:solidFill>
                <a:latin typeface="Times New Roman" panose="02020603050405020304" pitchFamily="18" charset="0"/>
                <a:cs typeface="Times New Roman" panose="02020603050405020304" pitchFamily="18" charset="0"/>
              </a:rPr>
              <a:t>?</a:t>
            </a:r>
            <a:endParaRPr lang="en-US"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4383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5143499"/>
          </a:xfrm>
          <a:prstGeom prst="rect">
            <a:avLst/>
          </a:prstGeom>
        </p:spPr>
      </p:pic>
      <p:pic>
        <p:nvPicPr>
          <p:cNvPr id="15" name="Google Shape;1357;p63">
            <a:extLst>
              <a:ext uri="{FF2B5EF4-FFF2-40B4-BE49-F238E27FC236}">
                <a16:creationId xmlns:a16="http://schemas.microsoft.com/office/drawing/2014/main" xmlns="" id="{08217955-8D30-2AEC-F9CD-63D877BCC50C}"/>
              </a:ext>
            </a:extLst>
          </p:cNvPr>
          <p:cNvPicPr preferRelativeResize="0"/>
          <p:nvPr/>
        </p:nvPicPr>
        <p:blipFill>
          <a:blip r:embed="rId4">
            <a:alphaModFix/>
          </a:blip>
          <a:stretch>
            <a:fillRect/>
          </a:stretch>
        </p:blipFill>
        <p:spPr>
          <a:xfrm>
            <a:off x="2578748" y="4445071"/>
            <a:ext cx="634500" cy="634500"/>
          </a:xfrm>
          <a:prstGeom prst="rect">
            <a:avLst/>
          </a:prstGeom>
          <a:noFill/>
          <a:ln>
            <a:noFill/>
          </a:ln>
        </p:spPr>
      </p:pic>
      <p:pic>
        <p:nvPicPr>
          <p:cNvPr id="16" name="Google Shape;1357;p63">
            <a:extLst>
              <a:ext uri="{FF2B5EF4-FFF2-40B4-BE49-F238E27FC236}">
                <a16:creationId xmlns:a16="http://schemas.microsoft.com/office/drawing/2014/main" xmlns="" id="{EB790C8F-1ED5-33D3-48C0-86FE1503A8B6}"/>
              </a:ext>
            </a:extLst>
          </p:cNvPr>
          <p:cNvPicPr preferRelativeResize="0"/>
          <p:nvPr/>
        </p:nvPicPr>
        <p:blipFill>
          <a:blip r:embed="rId4">
            <a:alphaModFix/>
          </a:blip>
          <a:stretch>
            <a:fillRect/>
          </a:stretch>
        </p:blipFill>
        <p:spPr>
          <a:xfrm>
            <a:off x="1078933" y="2199414"/>
            <a:ext cx="634500" cy="634500"/>
          </a:xfrm>
          <a:prstGeom prst="rect">
            <a:avLst/>
          </a:prstGeom>
          <a:noFill/>
          <a:ln>
            <a:noFill/>
          </a:ln>
        </p:spPr>
      </p:pic>
      <p:sp>
        <p:nvSpPr>
          <p:cNvPr id="4" name="Rectangle 3"/>
          <p:cNvSpPr/>
          <p:nvPr/>
        </p:nvSpPr>
        <p:spPr>
          <a:xfrm>
            <a:off x="-2" y="0"/>
            <a:ext cx="9144001" cy="1692771"/>
          </a:xfrm>
          <a:prstGeom prst="rect">
            <a:avLst/>
          </a:prstGeom>
        </p:spPr>
        <p:txBody>
          <a:bodyPr wrap="square">
            <a:spAutoFit/>
          </a:bodyPr>
          <a:lstStyle/>
          <a:p>
            <a:pPr algn="just"/>
            <a:r>
              <a:rPr lang="vi-VN" sz="2600" b="1" dirty="0">
                <a:solidFill>
                  <a:schemeClr val="accent1">
                    <a:lumMod val="20000"/>
                    <a:lumOff val="80000"/>
                  </a:schemeClr>
                </a:solidFill>
                <a:latin typeface="+mj-lt"/>
              </a:rPr>
              <a:t>Tình huống 3. </a:t>
            </a:r>
            <a:r>
              <a:rPr lang="vi-VN" sz="2600" dirty="0">
                <a:solidFill>
                  <a:schemeClr val="accent1">
                    <a:lumMod val="20000"/>
                    <a:lumOff val="80000"/>
                  </a:schemeClr>
                </a:solidFill>
                <a:latin typeface="+mj-lt"/>
              </a:rPr>
              <a:t>Anh K ước mơ trở thành nghệ sĩ piano và đã đạt được nhiều giải thưởng. Nhưng không may, một tai nạn xảy ra khiến anh bị chấn thương ở tay và không thể chơi đàn được nữa. Anh K rất buồn và lo lắng cho tương lai của mình.</a:t>
            </a:r>
            <a:endParaRPr lang="en-US" sz="2600" dirty="0">
              <a:solidFill>
                <a:schemeClr val="accent1">
                  <a:lumMod val="20000"/>
                  <a:lumOff val="80000"/>
                </a:schemeClr>
              </a:solidFill>
              <a:latin typeface="+mj-lt"/>
            </a:endParaRPr>
          </a:p>
        </p:txBody>
      </p:sp>
      <p:sp>
        <p:nvSpPr>
          <p:cNvPr id="9" name="TextBox 16">
            <a:extLst>
              <a:ext uri="{FF2B5EF4-FFF2-40B4-BE49-F238E27FC236}">
                <a16:creationId xmlns:a16="http://schemas.microsoft.com/office/drawing/2014/main" xmlns="" id="{BF3002B1-D555-52B4-27ED-6B676C88C6D5}"/>
              </a:ext>
            </a:extLst>
          </p:cNvPr>
          <p:cNvSpPr txBox="1"/>
          <p:nvPr/>
        </p:nvSpPr>
        <p:spPr>
          <a:xfrm>
            <a:off x="6426496" y="1971585"/>
            <a:ext cx="2717503" cy="2893100"/>
          </a:xfrm>
          <a:prstGeom prst="rect">
            <a:avLst/>
          </a:prstGeom>
          <a:solidFill>
            <a:schemeClr val="bg2">
              <a:lumMod val="90000"/>
              <a:alpha val="19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en-US" sz="2600" b="1" dirty="0" smtClean="0">
                <a:solidFill>
                  <a:schemeClr val="accent5"/>
                </a:solidFill>
                <a:latin typeface="Times New Roman" panose="02020603050405020304" pitchFamily="18" charset="0"/>
                <a:cs typeface="Times New Roman" panose="02020603050405020304" pitchFamily="18" charset="0"/>
              </a:rPr>
              <a:t>- C</a:t>
            </a:r>
            <a:r>
              <a:rPr lang="vi-VN" sz="2600" b="1" dirty="0" smtClean="0">
                <a:solidFill>
                  <a:schemeClr val="accent5"/>
                </a:solidFill>
                <a:latin typeface="Times New Roman" panose="02020603050405020304" pitchFamily="18" charset="0"/>
                <a:cs typeface="Times New Roman" panose="02020603050405020304" pitchFamily="18" charset="0"/>
              </a:rPr>
              <a:t>ó </a:t>
            </a:r>
            <a:r>
              <a:rPr lang="vi-VN" sz="2600" b="1" dirty="0">
                <a:solidFill>
                  <a:schemeClr val="accent5"/>
                </a:solidFill>
                <a:latin typeface="Times New Roman" panose="02020603050405020304" pitchFamily="18" charset="0"/>
                <a:cs typeface="Times New Roman" panose="02020603050405020304" pitchFamily="18" charset="0"/>
              </a:rPr>
              <a:t>những thay đổi nào đã xảy ra với </a:t>
            </a:r>
            <a:r>
              <a:rPr lang="en-US" sz="2600" b="1" dirty="0" smtClean="0">
                <a:solidFill>
                  <a:schemeClr val="accent5"/>
                </a:solidFill>
                <a:latin typeface="Times New Roman" panose="02020603050405020304" pitchFamily="18" charset="0"/>
                <a:cs typeface="Times New Roman" panose="02020603050405020304" pitchFamily="18" charset="0"/>
              </a:rPr>
              <a:t>K</a:t>
            </a:r>
            <a:r>
              <a:rPr lang="vi-VN" sz="2600" b="1" dirty="0" smtClean="0">
                <a:solidFill>
                  <a:schemeClr val="accent5"/>
                </a:solidFill>
                <a:latin typeface="Times New Roman" panose="02020603050405020304" pitchFamily="18" charset="0"/>
                <a:cs typeface="Times New Roman" panose="02020603050405020304" pitchFamily="18" charset="0"/>
              </a:rPr>
              <a:t>?</a:t>
            </a:r>
            <a:endParaRPr lang="vi-VN" sz="2600" b="1" dirty="0">
              <a:solidFill>
                <a:schemeClr val="accent5"/>
              </a:solidFill>
              <a:latin typeface="Times New Roman" panose="02020603050405020304" pitchFamily="18" charset="0"/>
              <a:cs typeface="Times New Roman" panose="02020603050405020304" pitchFamily="18" charset="0"/>
            </a:endParaRPr>
          </a:p>
          <a:p>
            <a:pPr algn="just"/>
            <a:r>
              <a:rPr lang="en-US" sz="2600" b="1" dirty="0" smtClean="0">
                <a:solidFill>
                  <a:schemeClr val="accent5"/>
                </a:solidFill>
                <a:latin typeface="Times New Roman" panose="02020603050405020304" pitchFamily="18" charset="0"/>
                <a:cs typeface="Times New Roman" panose="02020603050405020304" pitchFamily="18" charset="0"/>
              </a:rPr>
              <a:t>- </a:t>
            </a:r>
            <a:r>
              <a:rPr lang="vi-VN" sz="2600" b="1" dirty="0" smtClean="0">
                <a:solidFill>
                  <a:schemeClr val="accent5"/>
                </a:solidFill>
                <a:latin typeface="Times New Roman" panose="02020603050405020304" pitchFamily="18" charset="0"/>
                <a:cs typeface="Times New Roman" panose="02020603050405020304" pitchFamily="18" charset="0"/>
              </a:rPr>
              <a:t>Những </a:t>
            </a:r>
            <a:r>
              <a:rPr lang="vi-VN" sz="2600" b="1" dirty="0">
                <a:solidFill>
                  <a:schemeClr val="accent5"/>
                </a:solidFill>
                <a:latin typeface="Times New Roman" panose="02020603050405020304" pitchFamily="18" charset="0"/>
                <a:cs typeface="Times New Roman" panose="02020603050405020304" pitchFamily="18" charset="0"/>
              </a:rPr>
              <a:t>thay đổi đó đã ảnh hưởng như thế nào đến cuộc sống của </a:t>
            </a:r>
            <a:r>
              <a:rPr lang="en-US" sz="2600" b="1" dirty="0" smtClean="0">
                <a:solidFill>
                  <a:schemeClr val="accent5"/>
                </a:solidFill>
                <a:latin typeface="Times New Roman" panose="02020603050405020304" pitchFamily="18" charset="0"/>
                <a:cs typeface="Times New Roman" panose="02020603050405020304" pitchFamily="18" charset="0"/>
              </a:rPr>
              <a:t>K</a:t>
            </a:r>
            <a:r>
              <a:rPr lang="vi-VN" sz="2600" b="1" dirty="0" smtClean="0">
                <a:solidFill>
                  <a:schemeClr val="accent5"/>
                </a:solidFill>
                <a:latin typeface="Times New Roman" panose="02020603050405020304" pitchFamily="18" charset="0"/>
                <a:cs typeface="Times New Roman" panose="02020603050405020304" pitchFamily="18" charset="0"/>
              </a:rPr>
              <a:t>?</a:t>
            </a:r>
            <a:endParaRPr lang="en-US" sz="2600" b="1" dirty="0">
              <a:solidFill>
                <a:schemeClr val="accent5"/>
              </a:solidFill>
              <a:latin typeface="Times New Roman" panose="02020603050405020304" pitchFamily="18" charset="0"/>
              <a:cs typeface="Times New Roman" panose="02020603050405020304" pitchFamily="18" charset="0"/>
            </a:endParaRPr>
          </a:p>
        </p:txBody>
      </p:sp>
      <p:sp>
        <p:nvSpPr>
          <p:cNvPr id="2" name="AutoShape 2" descr="https://vietthuong.edu.vn/wp-content/uploads/2020/04/217-800x533.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99346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i.pinimg.com/564x/cc/08/0b/cc080bcc50c133f4d8f24f05a7336b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566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61042" y="2032967"/>
            <a:ext cx="6481261" cy="1754326"/>
          </a:xfrm>
          <a:prstGeom prst="rect">
            <a:avLst/>
          </a:prstGeom>
          <a:noFill/>
        </p:spPr>
        <p:txBody>
          <a:bodyPr wrap="none" lIns="91440" tIns="45720" rIns="91440" bIns="45720">
            <a:spAutoFit/>
          </a:bodyPr>
          <a:lstStyle/>
          <a:p>
            <a:pPr algn="ctr"/>
            <a:r>
              <a:rPr lang="en-US" sz="3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Hãy</a:t>
            </a:r>
            <a:r>
              <a:rPr lang="en-US" sz="3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khái</a:t>
            </a:r>
            <a:r>
              <a:rPr lang="en-US" sz="3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quát</a:t>
            </a:r>
            <a:r>
              <a:rPr lang="en-US" sz="3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a:t>
            </a:r>
            <a:r>
              <a:rPr lang="en-US" sz="3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thay</a:t>
            </a:r>
            <a:r>
              <a:rPr lang="en-US" sz="3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đổi</a:t>
            </a:r>
            <a:endParaRPr lang="en-US" sz="3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thể</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xảy</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ra</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cuộc</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sống</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endPar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mỗi</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chúng</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ta!</a:t>
            </a:r>
          </a:p>
        </p:txBody>
      </p:sp>
    </p:spTree>
    <p:extLst>
      <p:ext uri="{BB962C8B-B14F-4D97-AF65-F5344CB8AC3E}">
        <p14:creationId xmlns:p14="http://schemas.microsoft.com/office/powerpoint/2010/main" val="35147322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i.pinimg.com/564x/ec/9a/a0/ec9aa0c21f7364f0d3408aa5bd58d4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547538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410159" y="239153"/>
            <a:ext cx="7369959" cy="3293209"/>
          </a:xfrm>
          <a:prstGeom prst="rect">
            <a:avLst/>
          </a:prstGeom>
          <a:noFill/>
        </p:spPr>
        <p:txBody>
          <a:bodyPr wrap="square" lIns="91440" tIns="45720" rIns="91440" bIns="45720">
            <a:spAutoFit/>
          </a:bodyPr>
          <a:lstStyle/>
          <a:p>
            <a:pPr algn="just"/>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thay</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đổi</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thể</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xảy</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ra</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với</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mỗi</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nhân</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just"/>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gia</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đình</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algn="just"/>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Môi</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trường</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thiên</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tai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lũ</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lụt</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sạt</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lở</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sấm</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sét</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bão</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just"/>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lốc</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biến</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đổi</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khí</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hậu</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just"/>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Hoàn</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cảnh</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gia</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đình</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mất</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mát</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người</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thân</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thay</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đổi</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chỗ</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ở,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thay</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đổi</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thu</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nhập</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algn="just"/>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Biến</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cố</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công</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việc</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sức</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khoẻ</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khoa</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công</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nghệ</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mới</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trí</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tuệ</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nhân</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tạo</a:t>
            </a:r>
            <a:endPar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0" name="Right Arrow 9"/>
          <p:cNvSpPr/>
          <p:nvPr/>
        </p:nvSpPr>
        <p:spPr>
          <a:xfrm>
            <a:off x="859316" y="4077603"/>
            <a:ext cx="550843" cy="451691"/>
          </a:xfrm>
          <a:prstGeom prst="rightArrow">
            <a:avLst/>
          </a:prstGeom>
          <a:solidFill>
            <a:schemeClr val="bg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431867" y="3518619"/>
            <a:ext cx="7348251" cy="1569660"/>
          </a:xfrm>
          <a:prstGeom prst="rect">
            <a:avLst/>
          </a:prstGeom>
          <a:noFill/>
        </p:spPr>
        <p:txBody>
          <a:bodyPr wrap="square" rtlCol="0">
            <a:spAutoFit/>
          </a:bodyPr>
          <a:lstStyle/>
          <a:p>
            <a:pPr algn="just"/>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Xảy</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ra</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ngoài</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ý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muốn</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tác</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động</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đến</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cuộc</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sống</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con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người</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gây</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ra</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những</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khó</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khăn</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về</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sức</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khoẻ</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thể</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chất</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tinh</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thần</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kinh</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tế</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điều</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kiện</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sống</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của</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cá</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nhân</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gia</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đình</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endParaRPr lang="en-US" sz="2400" b="1" dirty="0">
              <a:solidFill>
                <a:schemeClr val="tx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4234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cxnSp>
        <p:nvCxnSpPr>
          <p:cNvPr id="553" name="Google Shape;553;p46"/>
          <p:cNvCxnSpPr>
            <a:cxnSpLocks/>
          </p:cNvCxnSpPr>
          <p:nvPr/>
        </p:nvCxnSpPr>
        <p:spPr>
          <a:xfrm rot="10800000">
            <a:off x="2390918" y="2894755"/>
            <a:ext cx="0" cy="279600"/>
          </a:xfrm>
          <a:prstGeom prst="straightConnector1">
            <a:avLst/>
          </a:prstGeom>
          <a:noFill/>
          <a:ln w="9525" cap="flat" cmpd="sng">
            <a:solidFill>
              <a:schemeClr val="lt2"/>
            </a:solidFill>
            <a:prstDash val="solid"/>
            <a:round/>
            <a:headEnd type="none" w="med" len="med"/>
            <a:tailEnd type="oval" w="med" len="med"/>
          </a:ln>
        </p:spPr>
      </p:cxnSp>
      <p:cxnSp>
        <p:nvCxnSpPr>
          <p:cNvPr id="558" name="Google Shape;558;p46"/>
          <p:cNvCxnSpPr/>
          <p:nvPr/>
        </p:nvCxnSpPr>
        <p:spPr>
          <a:xfrm rot="10800000">
            <a:off x="4564767" y="3325779"/>
            <a:ext cx="0" cy="279600"/>
          </a:xfrm>
          <a:prstGeom prst="straightConnector1">
            <a:avLst/>
          </a:prstGeom>
          <a:noFill/>
          <a:ln w="9525" cap="flat" cmpd="sng">
            <a:solidFill>
              <a:schemeClr val="lt2"/>
            </a:solidFill>
            <a:prstDash val="solid"/>
            <a:round/>
            <a:headEnd type="oval" w="med" len="med"/>
            <a:tailEnd type="none" w="med" len="med"/>
          </a:ln>
        </p:spPr>
      </p:cxnSp>
      <p:cxnSp>
        <p:nvCxnSpPr>
          <p:cNvPr id="561" name="Google Shape;561;p46"/>
          <p:cNvCxnSpPr/>
          <p:nvPr/>
        </p:nvCxnSpPr>
        <p:spPr>
          <a:xfrm rot="10800000">
            <a:off x="6738587" y="2894607"/>
            <a:ext cx="0" cy="279600"/>
          </a:xfrm>
          <a:prstGeom prst="straightConnector1">
            <a:avLst/>
          </a:prstGeom>
          <a:noFill/>
          <a:ln w="9525" cap="flat" cmpd="sng">
            <a:solidFill>
              <a:schemeClr val="lt2"/>
            </a:solidFill>
            <a:prstDash val="solid"/>
            <a:round/>
            <a:headEnd type="none" w="med" len="med"/>
            <a:tailEnd type="oval" w="med" len="med"/>
          </a:ln>
        </p:spPr>
      </p:cxnSp>
      <p:pic>
        <p:nvPicPr>
          <p:cNvPr id="8194" name="Picture 2" descr="https://i.pinimg.com/originals/cc/36/a0/cc36a0fc6ca487fb0ae69649808abb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50117"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06007" y="1594874"/>
            <a:ext cx="5745296" cy="1870705"/>
          </a:xfrm>
          <a:prstGeom prst="rect">
            <a:avLst/>
          </a:prstGeom>
        </p:spPr>
        <p:txBody>
          <a:bodyPr wrap="square">
            <a:spAutoFit/>
          </a:bodyPr>
          <a:lstStyle/>
          <a:p>
            <a:pPr algn="just">
              <a:lnSpc>
                <a:spcPct val="107000"/>
              </a:lnSpc>
            </a:pPr>
            <a:r>
              <a:rPr lang="en-US" sz="3600" b="1" dirty="0">
                <a:latin typeface="Times New Roman" panose="02020603050405020304" pitchFamily="18" charset="0"/>
                <a:ea typeface="Calibri" panose="020F0502020204030204" pitchFamily="34" charset="0"/>
                <a:cs typeface="Times New Roman" panose="02020603050405020304" pitchFamily="18" charset="0"/>
              </a:rPr>
              <a:t>2. </a:t>
            </a: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rPr>
              <a:t>Một</a:t>
            </a:r>
            <a:r>
              <a:rPr lang="en-US" sz="36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rPr>
              <a:t>số</a:t>
            </a:r>
            <a:r>
              <a:rPr lang="en-US" sz="36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rPr>
              <a:t>biện</a:t>
            </a:r>
            <a:r>
              <a:rPr lang="en-US" sz="36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pháp</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ứng</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với</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sự</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thay</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đổi</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sống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i.pinimg.com/564x/cc/08/0b/cc080bcc50c133f4d8f24f05a7336b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566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59821" y="2032967"/>
            <a:ext cx="6083717" cy="1754326"/>
          </a:xfrm>
          <a:prstGeom prst="rect">
            <a:avLst/>
          </a:prstGeom>
          <a:noFill/>
        </p:spPr>
        <p:txBody>
          <a:bodyPr wrap="none" lIns="91440" tIns="45720" rIns="91440" bIns="45720">
            <a:spAutoFit/>
          </a:bodyPr>
          <a:lstStyle/>
          <a:p>
            <a:pPr algn="ct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Đọc</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thông</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tin/SGK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trang</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35, 36</a:t>
            </a:r>
          </a:p>
          <a:p>
            <a:pPr algn="ct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Hoạt</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động</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theo</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bàn</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hoàn</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thành</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ct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hỏi</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a,b,c</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trang</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36</a:t>
            </a:r>
          </a:p>
        </p:txBody>
      </p:sp>
    </p:spTree>
    <p:extLst>
      <p:ext uri="{BB962C8B-B14F-4D97-AF65-F5344CB8AC3E}">
        <p14:creationId xmlns:p14="http://schemas.microsoft.com/office/powerpoint/2010/main" val="428542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878456239"/>
              </p:ext>
            </p:extLst>
          </p:nvPr>
        </p:nvGraphicFramePr>
        <p:xfrm>
          <a:off x="1905919" y="130825"/>
          <a:ext cx="7238081" cy="5012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155315" y="302624"/>
            <a:ext cx="2478564" cy="523220"/>
          </a:xfrm>
          <a:prstGeom prst="rect">
            <a:avLst/>
          </a:prstGeom>
        </p:spPr>
        <p:txBody>
          <a:bodyPr wrap="none">
            <a:spAutoFit/>
          </a:bodyPr>
          <a:lstStyle/>
          <a:p>
            <a:r>
              <a:rPr lang="en-US" sz="2800" b="1" dirty="0" err="1" smtClean="0">
                <a:solidFill>
                  <a:srgbClr val="0070C0"/>
                </a:solidFill>
                <a:latin typeface="Times New Roman" panose="02020603050405020304" pitchFamily="18" charset="0"/>
                <a:cs typeface="Times New Roman" panose="02020603050405020304" pitchFamily="18" charset="0"/>
              </a:rPr>
              <a:t>Những</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kĩ</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năng</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55315" y="825844"/>
            <a:ext cx="2345514" cy="954107"/>
          </a:xfrm>
          <a:prstGeom prst="rect">
            <a:avLst/>
          </a:prstGeom>
        </p:spPr>
        <p:txBody>
          <a:bodyPr wrap="none">
            <a:spAutoFit/>
          </a:bodyPr>
          <a:lstStyle/>
          <a:p>
            <a:r>
              <a:rPr lang="en-US" sz="2800" b="1" dirty="0" err="1">
                <a:solidFill>
                  <a:srgbClr val="0070C0"/>
                </a:solidFill>
                <a:latin typeface="Times New Roman" panose="02020603050405020304" pitchFamily="18" charset="0"/>
                <a:cs typeface="Times New Roman" panose="02020603050405020304" pitchFamily="18" charset="0"/>
              </a:rPr>
              <a:t>Để</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thích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ứng</a:t>
            </a:r>
            <a:r>
              <a:rPr lang="en-US" sz="2800" b="1" dirty="0">
                <a:solidFill>
                  <a:srgbClr val="0070C0"/>
                </a:solidFill>
                <a:latin typeface="Times New Roman" panose="02020603050405020304" pitchFamily="18" charset="0"/>
                <a:cs typeface="Times New Roman" panose="02020603050405020304" pitchFamily="18" charset="0"/>
              </a:rPr>
              <a:t> </a:t>
            </a:r>
            <a:endParaRPr lang="en-US" sz="2800" b="1" dirty="0" smtClean="0">
              <a:solidFill>
                <a:srgbClr val="0070C0"/>
              </a:solidFill>
              <a:latin typeface="Times New Roman" panose="02020603050405020304" pitchFamily="18" charset="0"/>
              <a:cs typeface="Times New Roman" panose="02020603050405020304" pitchFamily="18" charset="0"/>
            </a:endParaRPr>
          </a:p>
          <a:p>
            <a:r>
              <a:rPr lang="en-US" sz="2800" b="1" dirty="0" err="1" smtClean="0">
                <a:solidFill>
                  <a:srgbClr val="0070C0"/>
                </a:solidFill>
                <a:latin typeface="Times New Roman" panose="02020603050405020304" pitchFamily="18" charset="0"/>
                <a:cs typeface="Times New Roman" panose="02020603050405020304" pitchFamily="18" charset="0"/>
              </a:rPr>
              <a:t>với</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sự</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thay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đổ</a:t>
            </a:r>
            <a:endParaRPr lang="en-US" sz="2800" b="1" dirty="0">
              <a:solidFill>
                <a:srgbClr val="0070C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315" y="2934145"/>
            <a:ext cx="2204684" cy="2209355"/>
          </a:xfrm>
          <a:prstGeom prst="rect">
            <a:avLst/>
          </a:prstGeom>
        </p:spPr>
      </p:pic>
    </p:spTree>
    <p:extLst>
      <p:ext uri="{BB962C8B-B14F-4D97-AF65-F5344CB8AC3E}">
        <p14:creationId xmlns:p14="http://schemas.microsoft.com/office/powerpoint/2010/main" val="2224070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508214659"/>
              </p:ext>
            </p:extLst>
          </p:nvPr>
        </p:nvGraphicFramePr>
        <p:xfrm>
          <a:off x="99153" y="88135"/>
          <a:ext cx="7943160" cy="49355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8858" y="2211070"/>
            <a:ext cx="3042168" cy="2932430"/>
          </a:xfrm>
          <a:prstGeom prst="rect">
            <a:avLst/>
          </a:prstGeom>
        </p:spPr>
      </p:pic>
    </p:spTree>
    <p:extLst>
      <p:ext uri="{BB962C8B-B14F-4D97-AF65-F5344CB8AC3E}">
        <p14:creationId xmlns:p14="http://schemas.microsoft.com/office/powerpoint/2010/main" val="136304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xmlns="" id="{B7358164-F882-6423-C585-7B11C6B8B123}"/>
              </a:ext>
            </a:extLst>
          </p:cNvPr>
          <p:cNvSpPr/>
          <p:nvPr/>
        </p:nvSpPr>
        <p:spPr>
          <a:xfrm>
            <a:off x="55083" y="288537"/>
            <a:ext cx="8945696" cy="4781321"/>
          </a:xfrm>
          <a:custGeom>
            <a:avLst/>
            <a:gdLst/>
            <a:ahLst/>
            <a:cxnLst/>
            <a:rect l="l" t="t" r="r" b="b"/>
            <a:pathLst>
              <a:path w="3730235" h="3035479">
                <a:moveTo>
                  <a:pt x="0" y="0"/>
                </a:moveTo>
                <a:lnTo>
                  <a:pt x="3730235" y="0"/>
                </a:lnTo>
                <a:lnTo>
                  <a:pt x="3730235" y="3035479"/>
                </a:lnTo>
                <a:lnTo>
                  <a:pt x="0" y="303547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xmlns="" id="{3A63AB10-3964-68D3-51DD-36B806B642EC}"/>
              </a:ext>
            </a:extLst>
          </p:cNvPr>
          <p:cNvSpPr txBox="1"/>
          <p:nvPr/>
        </p:nvSpPr>
        <p:spPr>
          <a:xfrm>
            <a:off x="2037050" y="0"/>
            <a:ext cx="3488871" cy="461665"/>
          </a:xfrm>
          <a:prstGeom prst="rect">
            <a:avLst/>
          </a:prstGeom>
          <a:noFill/>
        </p:spPr>
        <p:txBody>
          <a:bodyPr wrap="square">
            <a:spAutoFit/>
          </a:bodyPr>
          <a:lstStyle/>
          <a:p>
            <a:r>
              <a:rPr lang="vi-VN" sz="2400" b="1" dirty="0">
                <a:ln w="22225">
                  <a:solidFill>
                    <a:schemeClr val="tx1"/>
                  </a:solidFill>
                  <a:prstDash val="solid"/>
                </a:ln>
                <a:solidFill>
                  <a:schemeClr val="bg1"/>
                </a:solidFill>
                <a:latin typeface="+mn-lt"/>
              </a:rPr>
              <a:t> Đối với </a:t>
            </a:r>
            <a:r>
              <a:rPr lang="en-US" sz="2400" b="1" dirty="0" err="1" smtClean="0">
                <a:ln w="22225">
                  <a:solidFill>
                    <a:schemeClr val="tx1"/>
                  </a:solidFill>
                  <a:prstDash val="solid"/>
                </a:ln>
                <a:solidFill>
                  <a:schemeClr val="bg1"/>
                </a:solidFill>
                <a:latin typeface="+mn-lt"/>
              </a:rPr>
              <a:t>tình</a:t>
            </a:r>
            <a:r>
              <a:rPr lang="en-US" sz="2400" b="1" dirty="0" smtClean="0">
                <a:ln w="22225">
                  <a:solidFill>
                    <a:schemeClr val="tx1"/>
                  </a:solidFill>
                  <a:prstDash val="solid"/>
                </a:ln>
                <a:solidFill>
                  <a:schemeClr val="bg1"/>
                </a:solidFill>
                <a:latin typeface="+mn-lt"/>
              </a:rPr>
              <a:t> </a:t>
            </a:r>
            <a:r>
              <a:rPr lang="en-US" sz="2400" b="1" dirty="0" err="1" smtClean="0">
                <a:ln w="22225">
                  <a:solidFill>
                    <a:schemeClr val="tx1"/>
                  </a:solidFill>
                  <a:prstDash val="solid"/>
                </a:ln>
                <a:solidFill>
                  <a:schemeClr val="bg1"/>
                </a:solidFill>
                <a:latin typeface="+mn-lt"/>
              </a:rPr>
              <a:t>huống</a:t>
            </a:r>
            <a:r>
              <a:rPr lang="en-US" sz="2400" b="1" dirty="0" smtClean="0">
                <a:ln w="22225">
                  <a:solidFill>
                    <a:schemeClr val="tx1"/>
                  </a:solidFill>
                  <a:prstDash val="solid"/>
                </a:ln>
                <a:solidFill>
                  <a:schemeClr val="bg1"/>
                </a:solidFill>
                <a:latin typeface="+mn-lt"/>
              </a:rPr>
              <a:t> 1</a:t>
            </a:r>
            <a:endParaRPr lang="en-US" sz="2400" b="1" dirty="0">
              <a:ln w="22225">
                <a:solidFill>
                  <a:schemeClr val="tx1"/>
                </a:solidFill>
                <a:prstDash val="solid"/>
              </a:ln>
              <a:solidFill>
                <a:schemeClr val="bg1"/>
              </a:solidFill>
              <a:latin typeface="+mn-lt"/>
            </a:endParaRPr>
          </a:p>
        </p:txBody>
      </p:sp>
      <p:sp>
        <p:nvSpPr>
          <p:cNvPr id="3" name="TextBox 16">
            <a:extLst>
              <a:ext uri="{FF2B5EF4-FFF2-40B4-BE49-F238E27FC236}">
                <a16:creationId xmlns:a16="http://schemas.microsoft.com/office/drawing/2014/main" xmlns="" id="{C14A8D1A-E748-F553-E192-D826AF42DD55}"/>
              </a:ext>
            </a:extLst>
          </p:cNvPr>
          <p:cNvSpPr txBox="1"/>
          <p:nvPr/>
        </p:nvSpPr>
        <p:spPr>
          <a:xfrm>
            <a:off x="231353" y="704036"/>
            <a:ext cx="8593157" cy="4154984"/>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vi-VN" sz="2400" dirty="0">
                <a:latin typeface="+mj-lt"/>
              </a:rPr>
              <a:t>+ Chấp nhận sự thật về sự ra đi của bà nội</a:t>
            </a:r>
            <a:r>
              <a:rPr lang="vi-VN" sz="2400" dirty="0" smtClean="0">
                <a:latin typeface="+mj-lt"/>
              </a:rPr>
              <a:t>.</a:t>
            </a:r>
            <a:endParaRPr lang="vi-VN" sz="2400" dirty="0">
              <a:latin typeface="+mj-lt"/>
            </a:endParaRPr>
          </a:p>
          <a:p>
            <a:r>
              <a:rPr lang="vi-VN" sz="2400" dirty="0">
                <a:latin typeface="+mj-lt"/>
              </a:rPr>
              <a:t>+ Không nên trốn một mình trong phòng mà nên chia sẻ, tâm sự cùng người thân, bạn bè. Hoặc T có thể bộc lộ tình cảm của mình với bà nội thông qua các hoạt động như: vẽ tranh, viết nhật kí, sáng tác thơ, truyện ngắn</a:t>
            </a:r>
            <a:r>
              <a:rPr lang="vi-VN" sz="2400" dirty="0" smtClean="0">
                <a:latin typeface="+mj-lt"/>
              </a:rPr>
              <a:t>,…</a:t>
            </a:r>
            <a:endParaRPr lang="vi-VN" sz="2400" dirty="0">
              <a:latin typeface="+mj-lt"/>
            </a:endParaRPr>
          </a:p>
          <a:p>
            <a:r>
              <a:rPr lang="vi-VN" sz="2400" dirty="0">
                <a:latin typeface="+mj-lt"/>
              </a:rPr>
              <a:t>+ Hãy nhớ về những khoảnh khắc đẹp mà T đã trải qua cùng bà nội. Giữ lấy những kỷ niệm ấy sẽ giúp bạn cảm thấy gần gũi và an ủi hơn</a:t>
            </a:r>
            <a:r>
              <a:rPr lang="vi-VN" sz="2400" dirty="0" smtClean="0">
                <a:latin typeface="+mj-lt"/>
              </a:rPr>
              <a:t>.</a:t>
            </a:r>
            <a:endParaRPr lang="vi-VN" sz="2400" dirty="0">
              <a:latin typeface="+mj-lt"/>
            </a:endParaRPr>
          </a:p>
          <a:p>
            <a:r>
              <a:rPr lang="vi-VN" sz="2400" dirty="0">
                <a:latin typeface="+mj-lt"/>
              </a:rPr>
              <a:t>+ Thử tham gia vào các hoạt động giúp giảm căng thẳng như yoga, thiền, đi dạo,…. Các hoạt động này có thể giúp bạn cảm thấy thư giãn và giảm bớt đau đớn.</a:t>
            </a:r>
            <a:endParaRPr lang="vi-VN" sz="2800" dirty="0">
              <a:latin typeface="+mj-lt"/>
            </a:endParaRPr>
          </a:p>
        </p:txBody>
      </p:sp>
      <p:pic>
        <p:nvPicPr>
          <p:cNvPr id="4098" name="Picture 2" descr="1,800+ Woman Hospital Bed Stock Illustrations, Royalty-Free Vector Graphics  &amp; Clip Art - iStock | Black woman hospital bed, Young woman hospital bed,  Old woman hospital bed">
            <a:extLst>
              <a:ext uri="{FF2B5EF4-FFF2-40B4-BE49-F238E27FC236}">
                <a16:creationId xmlns:a16="http://schemas.microsoft.com/office/drawing/2014/main" xmlns="" id="{66501C9C-A614-1961-2CEB-B1BB2BE8338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04" b="89760" l="8660" r="91667">
                        <a14:foregroundMark x1="41830" y1="29412" x2="34477" y2="54466"/>
                        <a14:foregroundMark x1="26471" y1="30065" x2="30882" y2="34641"/>
                        <a14:foregroundMark x1="27778" y1="45752" x2="27778" y2="45752"/>
                        <a14:foregroundMark x1="31046" y1="23094" x2="27778" y2="24401"/>
                        <a14:foregroundMark x1="28268" y1="22222" x2="26961" y2="25272"/>
                        <a14:foregroundMark x1="48203" y1="29412" x2="50654" y2="32462"/>
                        <a14:foregroundMark x1="27778" y1="57952" x2="42320" y2="57298"/>
                        <a14:foregroundMark x1="64379" y1="42702" x2="60294" y2="53813"/>
                        <a14:foregroundMark x1="34477" y1="70153" x2="50654" y2="70153"/>
                        <a14:foregroundMark x1="91667" y1="78649" x2="91667" y2="78649"/>
                        <a14:foregroundMark x1="34641" y1="33769" x2="32353" y2="37908"/>
                        <a14:foregroundMark x1="8660" y1="81699" x2="8660" y2="81699"/>
                        <a14:foregroundMark x1="28268" y1="60784" x2="63399" y2="61874"/>
                        <a14:foregroundMark x1="25163" y1="79739" x2="39869" y2="77560"/>
                        <a14:foregroundMark x1="55392" y1="82135" x2="67484" y2="77996"/>
                        <a14:foregroundMark x1="69118" y1="77560" x2="72059" y2="78649"/>
                        <a14:foregroundMark x1="73693" y1="63617" x2="65523" y2="62309"/>
                        <a14:foregroundMark x1="70588" y1="55338" x2="73529" y2="67102"/>
                        <a14:foregroundMark x1="74346" y1="62963" x2="69118" y2="61656"/>
                        <a14:foregroundMark x1="72222" y1="60784" x2="72222" y2="60784"/>
                        <a14:foregroundMark x1="72712" y1="60784" x2="72712" y2="60784"/>
                      </a14:backgroundRemoval>
                    </a14:imgEffect>
                  </a14:imgLayer>
                </a14:imgProps>
              </a:ext>
              <a:ext uri="{28A0092B-C50C-407E-A947-70E740481C1C}">
                <a14:useLocalDpi xmlns:a14="http://schemas.microsoft.com/office/drawing/2010/main" val="0"/>
              </a:ext>
            </a:extLst>
          </a:blip>
          <a:srcRect/>
          <a:stretch>
            <a:fillRect/>
          </a:stretch>
        </p:blipFill>
        <p:spPr bwMode="auto">
          <a:xfrm>
            <a:off x="7700790" y="4193300"/>
            <a:ext cx="1722742" cy="129205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33725" y="46166"/>
            <a:ext cx="2258952" cy="369332"/>
          </a:xfrm>
          <a:prstGeom prst="rect">
            <a:avLst/>
          </a:prstGeom>
        </p:spPr>
        <p:txBody>
          <a:bodyPr wrap="none">
            <a:spAutoFit/>
          </a:bodyPr>
          <a:lstStyle/>
          <a:p>
            <a:r>
              <a:rPr lang="en-US" sz="1800" b="1" dirty="0">
                <a:ln w="22225">
                  <a:solidFill>
                    <a:schemeClr val="tx1"/>
                  </a:solidFill>
                  <a:prstDash val="solid"/>
                </a:ln>
                <a:solidFill>
                  <a:srgbClr val="7030A0"/>
                </a:solidFill>
              </a:rPr>
              <a:t>(</a:t>
            </a:r>
            <a:r>
              <a:rPr lang="en-US" sz="1800" b="1" dirty="0" err="1">
                <a:ln w="22225">
                  <a:solidFill>
                    <a:schemeClr val="tx1"/>
                  </a:solidFill>
                  <a:prstDash val="solid"/>
                </a:ln>
                <a:solidFill>
                  <a:srgbClr val="7030A0"/>
                </a:solidFill>
              </a:rPr>
              <a:t>Lời</a:t>
            </a:r>
            <a:r>
              <a:rPr lang="en-US" sz="1800" b="1" dirty="0">
                <a:ln w="22225">
                  <a:solidFill>
                    <a:schemeClr val="tx1"/>
                  </a:solidFill>
                  <a:prstDash val="solid"/>
                </a:ln>
                <a:solidFill>
                  <a:srgbClr val="7030A0"/>
                </a:solidFill>
              </a:rPr>
              <a:t> </a:t>
            </a:r>
            <a:r>
              <a:rPr lang="en-US" sz="1800" b="1" dirty="0" err="1">
                <a:ln w="22225">
                  <a:solidFill>
                    <a:schemeClr val="tx1"/>
                  </a:solidFill>
                  <a:prstDash val="solid"/>
                </a:ln>
                <a:solidFill>
                  <a:srgbClr val="7030A0"/>
                </a:solidFill>
              </a:rPr>
              <a:t>khuyên</a:t>
            </a:r>
            <a:r>
              <a:rPr lang="en-US" sz="1800" b="1" dirty="0">
                <a:ln w="22225">
                  <a:solidFill>
                    <a:schemeClr val="tx1"/>
                  </a:solidFill>
                  <a:prstDash val="solid"/>
                </a:ln>
                <a:solidFill>
                  <a:srgbClr val="7030A0"/>
                </a:solidFill>
              </a:rPr>
              <a:t> </a:t>
            </a:r>
            <a:r>
              <a:rPr lang="en-US" sz="1800" b="1" dirty="0" err="1">
                <a:ln w="22225">
                  <a:solidFill>
                    <a:schemeClr val="tx1"/>
                  </a:solidFill>
                  <a:prstDash val="solid"/>
                </a:ln>
                <a:solidFill>
                  <a:srgbClr val="7030A0"/>
                </a:solidFill>
              </a:rPr>
              <a:t>cho</a:t>
            </a:r>
            <a:r>
              <a:rPr lang="en-US" sz="1800" b="1" dirty="0">
                <a:ln w="22225">
                  <a:solidFill>
                    <a:schemeClr val="tx1"/>
                  </a:solidFill>
                  <a:prstDash val="solid"/>
                </a:ln>
                <a:solidFill>
                  <a:srgbClr val="7030A0"/>
                </a:solidFill>
              </a:rPr>
              <a:t> T)</a:t>
            </a:r>
          </a:p>
        </p:txBody>
      </p:sp>
    </p:spTree>
    <p:extLst>
      <p:ext uri="{BB962C8B-B14F-4D97-AF65-F5344CB8AC3E}">
        <p14:creationId xmlns:p14="http://schemas.microsoft.com/office/powerpoint/2010/main" val="2068550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6" name="Google Shape;297;p34">
            <a:extLst>
              <a:ext uri="{FF2B5EF4-FFF2-40B4-BE49-F238E27FC236}">
                <a16:creationId xmlns:a16="http://schemas.microsoft.com/office/drawing/2014/main" xmlns="" id="{CC74E727-9AC5-F513-1EC5-22BB0BC730D5}"/>
              </a:ext>
            </a:extLst>
          </p:cNvPr>
          <p:cNvSpPr txBox="1">
            <a:spLocks noGrp="1"/>
          </p:cNvSpPr>
          <p:nvPr>
            <p:ph type="title"/>
          </p:nvPr>
        </p:nvSpPr>
        <p:spPr>
          <a:xfrm rot="1973">
            <a:off x="1702283" y="1136169"/>
            <a:ext cx="1045200" cy="60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316" name="Google Shape;300;p34">
            <a:extLst>
              <a:ext uri="{FF2B5EF4-FFF2-40B4-BE49-F238E27FC236}">
                <a16:creationId xmlns:a16="http://schemas.microsoft.com/office/drawing/2014/main" xmlns="" id="{C09E1CF5-B3FE-CD0E-DE4F-E2CA245E6F93}"/>
              </a:ext>
            </a:extLst>
          </p:cNvPr>
          <p:cNvSpPr txBox="1">
            <a:spLocks noGrp="1"/>
          </p:cNvSpPr>
          <p:nvPr>
            <p:ph type="title" idx="2"/>
          </p:nvPr>
        </p:nvSpPr>
        <p:spPr>
          <a:xfrm rot="1973">
            <a:off x="5792525" y="3173075"/>
            <a:ext cx="1045200" cy="60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dirty="0"/>
          </a:p>
        </p:txBody>
      </p:sp>
      <p:sp>
        <p:nvSpPr>
          <p:cNvPr id="317" name="Google Shape;302;p34">
            <a:extLst>
              <a:ext uri="{FF2B5EF4-FFF2-40B4-BE49-F238E27FC236}">
                <a16:creationId xmlns:a16="http://schemas.microsoft.com/office/drawing/2014/main" xmlns="" id="{B82E41B1-6591-47A2-5BF0-CDFA0A8D497A}"/>
              </a:ext>
            </a:extLst>
          </p:cNvPr>
          <p:cNvSpPr txBox="1">
            <a:spLocks noGrp="1"/>
          </p:cNvSpPr>
          <p:nvPr>
            <p:ph type="title" idx="3"/>
          </p:nvPr>
        </p:nvSpPr>
        <p:spPr>
          <a:xfrm rot="1973">
            <a:off x="5779401" y="1136169"/>
            <a:ext cx="1045200" cy="60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318" name="Google Shape;310;p34">
            <a:extLst>
              <a:ext uri="{FF2B5EF4-FFF2-40B4-BE49-F238E27FC236}">
                <a16:creationId xmlns:a16="http://schemas.microsoft.com/office/drawing/2014/main" xmlns="" id="{7097BEFF-9AE7-2607-A20C-B66DA66C37B7}"/>
              </a:ext>
            </a:extLst>
          </p:cNvPr>
          <p:cNvSpPr txBox="1">
            <a:spLocks/>
          </p:cNvSpPr>
          <p:nvPr/>
        </p:nvSpPr>
        <p:spPr>
          <a:xfrm rot="1973">
            <a:off x="1694769" y="3103882"/>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1pPr>
            <a:lvl2pPr marR="0" lvl="1"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2pPr>
            <a:lvl3pPr marR="0" lvl="2"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3pPr>
            <a:lvl4pPr marR="0" lvl="3"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4pPr>
            <a:lvl5pPr marR="0" lvl="4"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5pPr>
            <a:lvl6pPr marR="0" lvl="5"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6pPr>
            <a:lvl7pPr marR="0" lvl="6"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7pPr>
            <a:lvl8pPr marR="0" lvl="7"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8pPr>
            <a:lvl9pPr marR="0" lvl="8"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9pPr>
          </a:lstStyle>
          <a:p>
            <a:r>
              <a:rPr lang="en" dirty="0"/>
              <a:t>03</a:t>
            </a:r>
          </a:p>
        </p:txBody>
      </p:sp>
      <p:sp>
        <p:nvSpPr>
          <p:cNvPr id="319" name="TextBox 19">
            <a:extLst>
              <a:ext uri="{FF2B5EF4-FFF2-40B4-BE49-F238E27FC236}">
                <a16:creationId xmlns:a16="http://schemas.microsoft.com/office/drawing/2014/main" xmlns="" id="{CACDFB94-8E69-82C2-5790-DFC7D1B37D43}"/>
              </a:ext>
            </a:extLst>
          </p:cNvPr>
          <p:cNvSpPr txBox="1"/>
          <p:nvPr/>
        </p:nvSpPr>
        <p:spPr>
          <a:xfrm>
            <a:off x="1485153" y="213350"/>
            <a:ext cx="6478147" cy="83099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800" dirty="0" err="1">
                <a:solidFill>
                  <a:schemeClr val="accent2"/>
                </a:solidFill>
                <a:latin typeface="SVN-Caprica Script" pitchFamily="2" charset="0"/>
              </a:rPr>
              <a:t>Mục</a:t>
            </a:r>
            <a:r>
              <a:rPr lang="en-US" sz="4800" dirty="0">
                <a:solidFill>
                  <a:schemeClr val="accent2"/>
                </a:solidFill>
                <a:latin typeface="SVN-Caprica Script" pitchFamily="2" charset="0"/>
              </a:rPr>
              <a:t> </a:t>
            </a:r>
            <a:r>
              <a:rPr lang="en-US" sz="4800" dirty="0" err="1">
                <a:solidFill>
                  <a:schemeClr val="accent2"/>
                </a:solidFill>
                <a:latin typeface="SVN-Caprica Script" pitchFamily="2" charset="0"/>
              </a:rPr>
              <a:t>tiêu</a:t>
            </a:r>
            <a:r>
              <a:rPr lang="en-US" sz="4800" dirty="0">
                <a:solidFill>
                  <a:schemeClr val="accent2"/>
                </a:solidFill>
                <a:latin typeface="SVN-Caprica Script" pitchFamily="2" charset="0"/>
              </a:rPr>
              <a:t> </a:t>
            </a:r>
            <a:r>
              <a:rPr lang="en-US" sz="4800" dirty="0" err="1">
                <a:solidFill>
                  <a:schemeClr val="accent2"/>
                </a:solidFill>
                <a:latin typeface="SVN-Caprica Script" pitchFamily="2" charset="0"/>
              </a:rPr>
              <a:t>bài</a:t>
            </a:r>
            <a:r>
              <a:rPr lang="en-US" sz="4800" dirty="0">
                <a:solidFill>
                  <a:schemeClr val="accent2"/>
                </a:solidFill>
                <a:latin typeface="SVN-Caprica Script" pitchFamily="2" charset="0"/>
              </a:rPr>
              <a:t> </a:t>
            </a:r>
            <a:r>
              <a:rPr lang="en-US" sz="4800" dirty="0" err="1">
                <a:solidFill>
                  <a:schemeClr val="accent2"/>
                </a:solidFill>
                <a:latin typeface="SVN-Caprica Script" pitchFamily="2" charset="0"/>
              </a:rPr>
              <a:t>học</a:t>
            </a:r>
            <a:endParaRPr lang="en-US" sz="4800" dirty="0">
              <a:solidFill>
                <a:schemeClr val="accent2"/>
              </a:solidFill>
              <a:latin typeface="SVN-Caprica Script" pitchFamily="2" charset="0"/>
            </a:endParaRPr>
          </a:p>
        </p:txBody>
      </p:sp>
      <p:pic>
        <p:nvPicPr>
          <p:cNvPr id="320" name="Picture 319">
            <a:extLst>
              <a:ext uri="{FF2B5EF4-FFF2-40B4-BE49-F238E27FC236}">
                <a16:creationId xmlns:a16="http://schemas.microsoft.com/office/drawing/2014/main" xmlns="" id="{3B868628-6AFD-0AC1-1BD9-1FEF72299394}"/>
              </a:ext>
            </a:extLst>
          </p:cNvPr>
          <p:cNvPicPr>
            <a:picLocks noChangeAspect="1"/>
          </p:cNvPicPr>
          <p:nvPr/>
        </p:nvPicPr>
        <p:blipFill>
          <a:blip r:embed="rId3"/>
          <a:stretch>
            <a:fillRect/>
          </a:stretch>
        </p:blipFill>
        <p:spPr>
          <a:xfrm>
            <a:off x="2358217" y="11122"/>
            <a:ext cx="866150" cy="866150"/>
          </a:xfrm>
          <a:prstGeom prst="rect">
            <a:avLst/>
          </a:prstGeom>
        </p:spPr>
      </p:pic>
      <p:sp>
        <p:nvSpPr>
          <p:cNvPr id="321" name="TextBox 22">
            <a:extLst>
              <a:ext uri="{FF2B5EF4-FFF2-40B4-BE49-F238E27FC236}">
                <a16:creationId xmlns:a16="http://schemas.microsoft.com/office/drawing/2014/main" xmlns="" id="{8EF6F2BF-3866-B38F-E1B4-098F22B25AB6}"/>
              </a:ext>
            </a:extLst>
          </p:cNvPr>
          <p:cNvSpPr txBox="1"/>
          <p:nvPr/>
        </p:nvSpPr>
        <p:spPr>
          <a:xfrm>
            <a:off x="4724226" y="3821129"/>
            <a:ext cx="4037473" cy="1200329"/>
          </a:xfrm>
          <a:prstGeom prst="rect">
            <a:avLst/>
          </a:prstGeom>
          <a:solidFill>
            <a:schemeClr val="accent1">
              <a:lumMod val="20000"/>
              <a:lumOff val="8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vi-VN" sz="2400" dirty="0">
                <a:latin typeface="+mj-lt"/>
              </a:rPr>
              <a:t>Thích ứng được với một số thay đổi (nếu có) trong cuộc sống của bản thân.</a:t>
            </a:r>
          </a:p>
        </p:txBody>
      </p:sp>
      <p:sp>
        <p:nvSpPr>
          <p:cNvPr id="322" name="TextBox 24">
            <a:extLst>
              <a:ext uri="{FF2B5EF4-FFF2-40B4-BE49-F238E27FC236}">
                <a16:creationId xmlns:a16="http://schemas.microsoft.com/office/drawing/2014/main" xmlns="" id="{2EEA42B7-5998-3F45-140C-A06846059C60}"/>
              </a:ext>
            </a:extLst>
          </p:cNvPr>
          <p:cNvSpPr txBox="1"/>
          <p:nvPr/>
        </p:nvSpPr>
        <p:spPr>
          <a:xfrm>
            <a:off x="561160" y="1894128"/>
            <a:ext cx="3594114" cy="1200329"/>
          </a:xfrm>
          <a:prstGeom prst="rect">
            <a:avLst/>
          </a:prstGeom>
          <a:solidFill>
            <a:schemeClr val="accent1">
              <a:lumMod val="20000"/>
              <a:lumOff val="8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vi-VN" sz="2400" dirty="0">
                <a:latin typeface="+mj-lt"/>
              </a:rPr>
              <a:t>Nêu được các biện pháp để thích ứng với thay đổi trong cuộc sống.</a:t>
            </a:r>
          </a:p>
        </p:txBody>
      </p:sp>
      <p:sp>
        <p:nvSpPr>
          <p:cNvPr id="323" name="TextBox 26">
            <a:extLst>
              <a:ext uri="{FF2B5EF4-FFF2-40B4-BE49-F238E27FC236}">
                <a16:creationId xmlns:a16="http://schemas.microsoft.com/office/drawing/2014/main" xmlns="" id="{E797529F-E619-5832-6D5B-C8370EA73EDC}"/>
              </a:ext>
            </a:extLst>
          </p:cNvPr>
          <p:cNvSpPr txBox="1"/>
          <p:nvPr/>
        </p:nvSpPr>
        <p:spPr>
          <a:xfrm>
            <a:off x="4710215" y="1895755"/>
            <a:ext cx="4037473" cy="1200329"/>
          </a:xfrm>
          <a:prstGeom prst="rect">
            <a:avLst/>
          </a:prstGeom>
          <a:solidFill>
            <a:schemeClr val="accent1">
              <a:lumMod val="20000"/>
              <a:lumOff val="8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vi-VN" sz="2400" dirty="0">
                <a:latin typeface="+mj-lt"/>
              </a:rPr>
              <a:t>Nhận biết được ý nghĩa của việc thích ứng trước những thay đổi trong cuộc sống.</a:t>
            </a:r>
          </a:p>
        </p:txBody>
      </p:sp>
      <p:sp>
        <p:nvSpPr>
          <p:cNvPr id="324" name="TextBox 28">
            <a:extLst>
              <a:ext uri="{FF2B5EF4-FFF2-40B4-BE49-F238E27FC236}">
                <a16:creationId xmlns:a16="http://schemas.microsoft.com/office/drawing/2014/main" xmlns="" id="{9EEAB612-68DB-142B-CC2C-ACDFCCBD3F61}"/>
              </a:ext>
            </a:extLst>
          </p:cNvPr>
          <p:cNvSpPr txBox="1"/>
          <p:nvPr/>
        </p:nvSpPr>
        <p:spPr>
          <a:xfrm>
            <a:off x="561160" y="3775475"/>
            <a:ext cx="3641206" cy="1200329"/>
          </a:xfrm>
          <a:prstGeom prst="rect">
            <a:avLst/>
          </a:prstGeom>
          <a:solidFill>
            <a:schemeClr val="accent1">
              <a:lumMod val="20000"/>
              <a:lumOff val="8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en-US" sz="2400" dirty="0" err="1" smtClean="0">
                <a:latin typeface="Times New Roman" panose="02020603050405020304" pitchFamily="18" charset="0"/>
                <a:cs typeface="Times New Roman" panose="02020603050405020304" pitchFamily="18" charset="0"/>
              </a:rPr>
              <a:t>Nêu</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được </a:t>
            </a:r>
            <a:r>
              <a:rPr lang="vi-VN" sz="2400" dirty="0">
                <a:latin typeface="Times New Roman" panose="02020603050405020304" pitchFamily="18" charset="0"/>
                <a:cs typeface="Times New Roman" panose="02020603050405020304" pitchFamily="18" charset="0"/>
              </a:rPr>
              <a:t>những </a:t>
            </a:r>
            <a:r>
              <a:rPr lang="en-US" sz="2400" dirty="0" err="1" smtClean="0">
                <a:latin typeface="Times New Roman" panose="02020603050405020304" pitchFamily="18" charset="0"/>
                <a:cs typeface="Times New Roman" panose="02020603050405020304" pitchFamily="18" charset="0"/>
              </a:rPr>
              <a:t>biện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pháp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thích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ứng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thay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đổi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vi-VN"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cuộc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sống</a:t>
            </a:r>
            <a:r>
              <a:rPr lang="vi-VN" sz="2400" dirty="0" smtClean="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2">
                                            <p:bg/>
                                          </p:spTgt>
                                        </p:tgtEl>
                                        <p:attrNameLst>
                                          <p:attrName>style.visibility</p:attrName>
                                        </p:attrNameLst>
                                      </p:cBhvr>
                                      <p:to>
                                        <p:strVal val="visible"/>
                                      </p:to>
                                    </p:set>
                                    <p:animEffect transition="in" filter="barn(inVertical)">
                                      <p:cBhvr>
                                        <p:cTn id="7" dur="500"/>
                                        <p:tgtEl>
                                          <p:spTgt spid="322">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2">
                                            <p:txEl>
                                              <p:pRg st="0" end="0"/>
                                            </p:txEl>
                                          </p:spTgt>
                                        </p:tgtEl>
                                        <p:attrNameLst>
                                          <p:attrName>style.visibility</p:attrName>
                                        </p:attrNameLst>
                                      </p:cBhvr>
                                      <p:to>
                                        <p:strVal val="visible"/>
                                      </p:to>
                                    </p:set>
                                    <p:animEffect transition="in" filter="barn(inVertical)">
                                      <p:cBhvr>
                                        <p:cTn id="12" dur="500"/>
                                        <p:tgtEl>
                                          <p:spTgt spid="322">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23">
                                            <p:bg/>
                                          </p:spTgt>
                                        </p:tgtEl>
                                        <p:attrNameLst>
                                          <p:attrName>style.visibility</p:attrName>
                                        </p:attrNameLst>
                                      </p:cBhvr>
                                      <p:to>
                                        <p:strVal val="visible"/>
                                      </p:to>
                                    </p:set>
                                    <p:animEffect transition="in" filter="barn(inVertical)">
                                      <p:cBhvr>
                                        <p:cTn id="15" dur="500"/>
                                        <p:tgtEl>
                                          <p:spTgt spid="323">
                                            <p:bg/>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23">
                                            <p:txEl>
                                              <p:pRg st="0" end="0"/>
                                            </p:txEl>
                                          </p:spTgt>
                                        </p:tgtEl>
                                        <p:attrNameLst>
                                          <p:attrName>style.visibility</p:attrName>
                                        </p:attrNameLst>
                                      </p:cBhvr>
                                      <p:to>
                                        <p:strVal val="visible"/>
                                      </p:to>
                                    </p:set>
                                    <p:animEffect transition="in" filter="barn(inVertical)">
                                      <p:cBhvr>
                                        <p:cTn id="20" dur="500"/>
                                        <p:tgtEl>
                                          <p:spTgt spid="323">
                                            <p:txEl>
                                              <p:pRg st="0" end="0"/>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24">
                                            <p:bg/>
                                          </p:spTgt>
                                        </p:tgtEl>
                                        <p:attrNameLst>
                                          <p:attrName>style.visibility</p:attrName>
                                        </p:attrNameLst>
                                      </p:cBhvr>
                                      <p:to>
                                        <p:strVal val="visible"/>
                                      </p:to>
                                    </p:set>
                                    <p:animEffect transition="in" filter="barn(inVertical)">
                                      <p:cBhvr>
                                        <p:cTn id="23" dur="500"/>
                                        <p:tgtEl>
                                          <p:spTgt spid="324">
                                            <p:bg/>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24">
                                            <p:txEl>
                                              <p:pRg st="0" end="0"/>
                                            </p:txEl>
                                          </p:spTgt>
                                        </p:tgtEl>
                                        <p:attrNameLst>
                                          <p:attrName>style.visibility</p:attrName>
                                        </p:attrNameLst>
                                      </p:cBhvr>
                                      <p:to>
                                        <p:strVal val="visible"/>
                                      </p:to>
                                    </p:set>
                                    <p:animEffect transition="in" filter="barn(inVertical)">
                                      <p:cBhvr>
                                        <p:cTn id="28" dur="500"/>
                                        <p:tgtEl>
                                          <p:spTgt spid="324">
                                            <p:txEl>
                                              <p:pRg st="0" end="0"/>
                                            </p:txEl>
                                          </p:spTgt>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21">
                                            <p:bg/>
                                          </p:spTgt>
                                        </p:tgtEl>
                                        <p:attrNameLst>
                                          <p:attrName>style.visibility</p:attrName>
                                        </p:attrNameLst>
                                      </p:cBhvr>
                                      <p:to>
                                        <p:strVal val="visible"/>
                                      </p:to>
                                    </p:set>
                                    <p:animEffect transition="in" filter="barn(inVertical)">
                                      <p:cBhvr>
                                        <p:cTn id="31" dur="500"/>
                                        <p:tgtEl>
                                          <p:spTgt spid="321">
                                            <p:bg/>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21">
                                            <p:txEl>
                                              <p:pRg st="0" end="0"/>
                                            </p:txEl>
                                          </p:spTgt>
                                        </p:tgtEl>
                                        <p:attrNameLst>
                                          <p:attrName>style.visibility</p:attrName>
                                        </p:attrNameLst>
                                      </p:cBhvr>
                                      <p:to>
                                        <p:strVal val="visible"/>
                                      </p:to>
                                    </p:set>
                                    <p:animEffect transition="in" filter="barn(inVertical)">
                                      <p:cBhvr>
                                        <p:cTn id="36" dur="500"/>
                                        <p:tgtEl>
                                          <p:spTgt spid="3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 grpId="0" build="p" animBg="1"/>
      <p:bldP spid="322" grpId="0" build="p" animBg="1"/>
      <p:bldP spid="323" grpId="0" build="p" animBg="1"/>
      <p:bldP spid="324"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D6866F6-AD73-C0B2-4E34-EA8C63FFAAEA}"/>
            </a:ext>
          </a:extLst>
        </p:cNvPr>
        <p:cNvGrpSpPr/>
        <p:nvPr/>
      </p:nvGrpSpPr>
      <p:grpSpPr>
        <a:xfrm>
          <a:off x="0" y="0"/>
          <a:ext cx="0" cy="0"/>
          <a:chOff x="0" y="0"/>
          <a:chExt cx="0" cy="0"/>
        </a:xfrm>
      </p:grpSpPr>
      <p:sp>
        <p:nvSpPr>
          <p:cNvPr id="7" name="Freeform 5">
            <a:extLst>
              <a:ext uri="{FF2B5EF4-FFF2-40B4-BE49-F238E27FC236}">
                <a16:creationId xmlns:a16="http://schemas.microsoft.com/office/drawing/2014/main" xmlns="" id="{CC5581BA-2A8F-4C8A-0B06-B1E61EA56951}"/>
              </a:ext>
            </a:extLst>
          </p:cNvPr>
          <p:cNvSpPr/>
          <p:nvPr/>
        </p:nvSpPr>
        <p:spPr>
          <a:xfrm>
            <a:off x="399053" y="569515"/>
            <a:ext cx="7511142" cy="4376057"/>
          </a:xfrm>
          <a:custGeom>
            <a:avLst/>
            <a:gdLst/>
            <a:ahLst/>
            <a:cxnLst/>
            <a:rect l="l" t="t" r="r" b="b"/>
            <a:pathLst>
              <a:path w="3730235" h="3035479">
                <a:moveTo>
                  <a:pt x="0" y="0"/>
                </a:moveTo>
                <a:lnTo>
                  <a:pt x="3730235" y="0"/>
                </a:lnTo>
                <a:lnTo>
                  <a:pt x="3730235" y="3035479"/>
                </a:lnTo>
                <a:lnTo>
                  <a:pt x="0" y="303547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xmlns="" id="{C954211F-FC3D-32B4-E7F6-C34D0F5DF5DD}"/>
              </a:ext>
            </a:extLst>
          </p:cNvPr>
          <p:cNvSpPr txBox="1"/>
          <p:nvPr/>
        </p:nvSpPr>
        <p:spPr>
          <a:xfrm>
            <a:off x="2984501" y="237991"/>
            <a:ext cx="3488871" cy="461665"/>
          </a:xfrm>
          <a:prstGeom prst="rect">
            <a:avLst/>
          </a:prstGeom>
          <a:noFill/>
        </p:spPr>
        <p:txBody>
          <a:bodyPr wrap="square">
            <a:spAutoFit/>
          </a:bodyPr>
          <a:lstStyle/>
          <a:p>
            <a:r>
              <a:rPr lang="vi-VN" sz="2400" b="1" dirty="0">
                <a:ln w="22225">
                  <a:solidFill>
                    <a:schemeClr val="tx1"/>
                  </a:solidFill>
                  <a:prstDash val="solid"/>
                </a:ln>
                <a:solidFill>
                  <a:schemeClr val="bg1"/>
                </a:solidFill>
                <a:latin typeface="+mn-lt"/>
              </a:rPr>
              <a:t> Đối với </a:t>
            </a:r>
            <a:r>
              <a:rPr lang="en-US" sz="2400" b="1" dirty="0" err="1">
                <a:ln w="22225">
                  <a:solidFill>
                    <a:schemeClr val="tx1"/>
                  </a:solidFill>
                  <a:prstDash val="solid"/>
                </a:ln>
                <a:solidFill>
                  <a:schemeClr val="bg1"/>
                </a:solidFill>
              </a:rPr>
              <a:t>tình</a:t>
            </a:r>
            <a:r>
              <a:rPr lang="en-US" sz="2400" b="1" dirty="0">
                <a:ln w="22225">
                  <a:solidFill>
                    <a:schemeClr val="tx1"/>
                  </a:solidFill>
                  <a:prstDash val="solid"/>
                </a:ln>
                <a:solidFill>
                  <a:schemeClr val="bg1"/>
                </a:solidFill>
              </a:rPr>
              <a:t> </a:t>
            </a:r>
            <a:r>
              <a:rPr lang="en-US" sz="2400" b="1" dirty="0" err="1">
                <a:ln w="22225">
                  <a:solidFill>
                    <a:schemeClr val="tx1"/>
                  </a:solidFill>
                  <a:prstDash val="solid"/>
                </a:ln>
                <a:solidFill>
                  <a:schemeClr val="bg1"/>
                </a:solidFill>
              </a:rPr>
              <a:t>huống</a:t>
            </a:r>
            <a:r>
              <a:rPr lang="en-US" sz="2400" b="1" dirty="0">
                <a:ln w="22225">
                  <a:solidFill>
                    <a:schemeClr val="tx1"/>
                  </a:solidFill>
                  <a:prstDash val="solid"/>
                </a:ln>
                <a:solidFill>
                  <a:schemeClr val="bg1"/>
                </a:solidFill>
              </a:rPr>
              <a:t> </a:t>
            </a:r>
            <a:r>
              <a:rPr lang="en-US" sz="2400" b="1" dirty="0" smtClean="0">
                <a:ln w="22225">
                  <a:solidFill>
                    <a:schemeClr val="tx1"/>
                  </a:solidFill>
                  <a:prstDash val="solid"/>
                </a:ln>
                <a:solidFill>
                  <a:schemeClr val="bg1"/>
                </a:solidFill>
              </a:rPr>
              <a:t> </a:t>
            </a:r>
            <a:r>
              <a:rPr lang="en-US" sz="2400" b="1" dirty="0" smtClean="0">
                <a:ln w="22225">
                  <a:solidFill>
                    <a:schemeClr val="tx1"/>
                  </a:solidFill>
                  <a:prstDash val="solid"/>
                </a:ln>
                <a:solidFill>
                  <a:schemeClr val="bg1"/>
                </a:solidFill>
                <a:latin typeface="+mn-lt"/>
              </a:rPr>
              <a:t>2</a:t>
            </a:r>
            <a:endParaRPr lang="en-US" sz="2400" b="1" dirty="0">
              <a:ln w="22225">
                <a:solidFill>
                  <a:schemeClr val="tx1"/>
                </a:solidFill>
                <a:prstDash val="solid"/>
              </a:ln>
              <a:solidFill>
                <a:schemeClr val="bg1"/>
              </a:solidFill>
              <a:latin typeface="+mn-lt"/>
            </a:endParaRPr>
          </a:p>
        </p:txBody>
      </p:sp>
      <p:sp>
        <p:nvSpPr>
          <p:cNvPr id="6" name="TextBox 16">
            <a:extLst>
              <a:ext uri="{FF2B5EF4-FFF2-40B4-BE49-F238E27FC236}">
                <a16:creationId xmlns:a16="http://schemas.microsoft.com/office/drawing/2014/main" xmlns="" id="{3F851713-C38C-3AE6-9BC4-6A16D7C0B81A}"/>
              </a:ext>
            </a:extLst>
          </p:cNvPr>
          <p:cNvSpPr txBox="1"/>
          <p:nvPr/>
        </p:nvSpPr>
        <p:spPr>
          <a:xfrm>
            <a:off x="646868" y="1140102"/>
            <a:ext cx="6857019" cy="341632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2400" b="1" dirty="0">
                <a:solidFill>
                  <a:srgbClr val="0070C0"/>
                </a:solidFill>
                <a:latin typeface="+mj-lt"/>
              </a:rPr>
              <a:t>Lời khuyên cho </a:t>
            </a:r>
            <a:r>
              <a:rPr lang="vi-VN" sz="2400" b="1" dirty="0" smtClean="0">
                <a:solidFill>
                  <a:srgbClr val="0070C0"/>
                </a:solidFill>
                <a:latin typeface="+mj-lt"/>
              </a:rPr>
              <a:t>V </a:t>
            </a:r>
            <a:r>
              <a:rPr lang="vi-VN" sz="2400" b="1" dirty="0">
                <a:solidFill>
                  <a:srgbClr val="0070C0"/>
                </a:solidFill>
                <a:latin typeface="+mj-lt"/>
              </a:rPr>
              <a:t>và gia đình</a:t>
            </a:r>
            <a:r>
              <a:rPr lang="vi-VN" sz="2400" dirty="0">
                <a:solidFill>
                  <a:srgbClr val="0070C0"/>
                </a:solidFill>
                <a:latin typeface="+mj-lt"/>
              </a:rPr>
              <a:t>: nên bình tĩnh; chủ động tìm hiểu các thông tin liên quan đến nơi ở mới, ví dụ như: địa hình; đường giao thông; các công trình tiện ích phụ trợ (ví dụ: bệnh viện, trường học, khu công nghiệp,…) ở gần đó; văn hóa, lối sống của người dân tại nơi ở mới,…</a:t>
            </a:r>
          </a:p>
        </p:txBody>
      </p:sp>
      <p:pic>
        <p:nvPicPr>
          <p:cNvPr id="9" name="Picture 8">
            <a:extLst>
              <a:ext uri="{FF2B5EF4-FFF2-40B4-BE49-F238E27FC236}">
                <a16:creationId xmlns:a16="http://schemas.microsoft.com/office/drawing/2014/main" xmlns="" id="{F3706DBD-EFCF-48D4-D9A0-FEFD831F5BA7}"/>
              </a:ext>
            </a:extLst>
          </p:cNvPr>
          <p:cNvPicPr>
            <a:picLocks noChangeAspect="1"/>
          </p:cNvPicPr>
          <p:nvPr/>
        </p:nvPicPr>
        <p:blipFill>
          <a:blip r:embed="rId5"/>
          <a:stretch>
            <a:fillRect/>
          </a:stretch>
        </p:blipFill>
        <p:spPr>
          <a:xfrm rot="1990469">
            <a:off x="7439553" y="136353"/>
            <a:ext cx="1436914" cy="1436914"/>
          </a:xfrm>
          <a:prstGeom prst="rect">
            <a:avLst/>
          </a:prstGeom>
        </p:spPr>
      </p:pic>
      <p:pic>
        <p:nvPicPr>
          <p:cNvPr id="11" name="Picture 10">
            <a:extLst>
              <a:ext uri="{FF2B5EF4-FFF2-40B4-BE49-F238E27FC236}">
                <a16:creationId xmlns:a16="http://schemas.microsoft.com/office/drawing/2014/main" xmlns="" id="{7DFB953E-AC98-B84B-B897-C26AB56038AC}"/>
              </a:ext>
            </a:extLst>
          </p:cNvPr>
          <p:cNvPicPr>
            <a:picLocks noChangeAspect="1"/>
          </p:cNvPicPr>
          <p:nvPr/>
        </p:nvPicPr>
        <p:blipFill>
          <a:blip r:embed="rId6"/>
          <a:stretch>
            <a:fillRect/>
          </a:stretch>
        </p:blipFill>
        <p:spPr>
          <a:xfrm>
            <a:off x="7048501" y="3251200"/>
            <a:ext cx="1892300" cy="1892300"/>
          </a:xfrm>
          <a:prstGeom prst="rect">
            <a:avLst/>
          </a:prstGeom>
        </p:spPr>
      </p:pic>
    </p:spTree>
    <p:extLst>
      <p:ext uri="{BB962C8B-B14F-4D97-AF65-F5344CB8AC3E}">
        <p14:creationId xmlns:p14="http://schemas.microsoft.com/office/powerpoint/2010/main" val="216393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1392446" y="628316"/>
            <a:ext cx="6556603" cy="3416320"/>
          </a:xfrm>
          <a:prstGeom prst="rect">
            <a:avLst/>
          </a:prstGeom>
          <a:noFill/>
        </p:spPr>
        <p:txBody>
          <a:bodyPr wrap="none" lIns="91440" tIns="45720" rIns="91440" bIns="45720">
            <a:spAutoFit/>
          </a:bodyPr>
          <a:lstStyle/>
          <a:p>
            <a:pPr algn="ctr"/>
            <a:r>
              <a:rPr lang="en-US" sz="5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Ý </a:t>
            </a:r>
            <a:r>
              <a:rPr lang="en-US" sz="54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nghĩa</a:t>
            </a:r>
            <a:r>
              <a:rPr lang="en-US" sz="5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p>
          <a:p>
            <a:pPr algn="ctr"/>
            <a:r>
              <a:rPr lang="en-US" sz="54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của</a:t>
            </a:r>
            <a:r>
              <a:rPr lang="en-US" sz="5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việc</a:t>
            </a:r>
            <a:r>
              <a:rPr lang="en-US" sz="5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thích</a:t>
            </a:r>
            <a:r>
              <a:rPr lang="en-US" sz="5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ứng</a:t>
            </a:r>
            <a:r>
              <a:rPr lang="en-US" sz="5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p>
          <a:p>
            <a:pPr algn="ctr"/>
            <a:r>
              <a:rPr lang="en-US" sz="54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với</a:t>
            </a:r>
            <a:r>
              <a:rPr lang="en-US" sz="5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sự</a:t>
            </a:r>
            <a:r>
              <a:rPr lang="en-US" sz="5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thay</a:t>
            </a:r>
            <a:r>
              <a:rPr lang="en-US" sz="5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đổi</a:t>
            </a:r>
            <a:endParaRPr lang="en-US" sz="5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endParaRPr>
          </a:p>
          <a:p>
            <a:pPr algn="ctr"/>
            <a:r>
              <a:rPr lang="en-US" sz="54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đ</a:t>
            </a:r>
            <a:r>
              <a:rPr lang="en-US" sz="54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ối</a:t>
            </a:r>
            <a:r>
              <a:rPr lang="en-US" sz="5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với</a:t>
            </a:r>
            <a:r>
              <a:rPr lang="en-US" sz="5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mỗi</a:t>
            </a:r>
            <a:r>
              <a:rPr lang="en-US" sz="5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người</a:t>
            </a:r>
            <a:r>
              <a:rPr lang="en-US" sz="5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33542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cxnSp>
        <p:nvCxnSpPr>
          <p:cNvPr id="675" name="Google Shape;675;p50"/>
          <p:cNvCxnSpPr>
            <a:cxnSpLocks/>
          </p:cNvCxnSpPr>
          <p:nvPr/>
        </p:nvCxnSpPr>
        <p:spPr>
          <a:xfrm rot="10800000" flipH="1">
            <a:off x="5808602" y="2720231"/>
            <a:ext cx="639000" cy="461100"/>
          </a:xfrm>
          <a:prstGeom prst="bentConnector3">
            <a:avLst>
              <a:gd name="adj1" fmla="val 50008"/>
            </a:avLst>
          </a:prstGeom>
          <a:noFill/>
          <a:ln w="28575" cap="flat" cmpd="sng">
            <a:solidFill>
              <a:schemeClr val="lt2"/>
            </a:solidFill>
            <a:prstDash val="solid"/>
            <a:round/>
            <a:headEnd type="none" w="sm" len="sm"/>
            <a:tailEnd type="oval" w="sm" len="sm"/>
          </a:ln>
        </p:spPr>
      </p:cxnSp>
      <p:cxnSp>
        <p:nvCxnSpPr>
          <p:cNvPr id="677" name="Google Shape;677;p50"/>
          <p:cNvCxnSpPr>
            <a:cxnSpLocks/>
          </p:cNvCxnSpPr>
          <p:nvPr/>
        </p:nvCxnSpPr>
        <p:spPr>
          <a:xfrm>
            <a:off x="5808602" y="3181331"/>
            <a:ext cx="639000" cy="429600"/>
          </a:xfrm>
          <a:prstGeom prst="bentConnector3">
            <a:avLst>
              <a:gd name="adj1" fmla="val 50008"/>
            </a:avLst>
          </a:prstGeom>
          <a:noFill/>
          <a:ln w="28575" cap="flat" cmpd="sng">
            <a:solidFill>
              <a:schemeClr val="lt2"/>
            </a:solidFill>
            <a:prstDash val="solid"/>
            <a:round/>
            <a:headEnd type="none" w="sm" len="sm"/>
            <a:tailEnd type="oval" w="sm" len="sm"/>
          </a:ln>
        </p:spPr>
      </p:cxnSp>
      <p:cxnSp>
        <p:nvCxnSpPr>
          <p:cNvPr id="678" name="Google Shape;678;p50"/>
          <p:cNvCxnSpPr>
            <a:cxnSpLocks/>
          </p:cNvCxnSpPr>
          <p:nvPr/>
        </p:nvCxnSpPr>
        <p:spPr>
          <a:xfrm flipH="1">
            <a:off x="5787436" y="3830762"/>
            <a:ext cx="639000" cy="435300"/>
          </a:xfrm>
          <a:prstGeom prst="bentConnector3">
            <a:avLst>
              <a:gd name="adj1" fmla="val 50008"/>
            </a:avLst>
          </a:prstGeom>
          <a:noFill/>
          <a:ln w="28575" cap="flat" cmpd="sng">
            <a:solidFill>
              <a:schemeClr val="lt2"/>
            </a:solidFill>
            <a:prstDash val="solid"/>
            <a:round/>
            <a:headEnd type="oval" w="sm" len="sm"/>
            <a:tailEnd type="none" w="sm" len="sm"/>
          </a:ln>
        </p:spPr>
      </p:cxnSp>
      <p:cxnSp>
        <p:nvCxnSpPr>
          <p:cNvPr id="680" name="Google Shape;680;p50"/>
          <p:cNvCxnSpPr>
            <a:cxnSpLocks/>
          </p:cNvCxnSpPr>
          <p:nvPr/>
        </p:nvCxnSpPr>
        <p:spPr>
          <a:xfrm rot="10800000">
            <a:off x="5787436" y="4266063"/>
            <a:ext cx="639000" cy="453000"/>
          </a:xfrm>
          <a:prstGeom prst="bentConnector3">
            <a:avLst>
              <a:gd name="adj1" fmla="val 50008"/>
            </a:avLst>
          </a:prstGeom>
          <a:noFill/>
          <a:ln w="28575" cap="flat" cmpd="sng">
            <a:solidFill>
              <a:schemeClr val="lt2"/>
            </a:solidFill>
            <a:prstDash val="solid"/>
            <a:round/>
            <a:headEnd type="oval" w="sm" len="sm"/>
            <a:tailEnd type="none" w="sm" len="sm"/>
          </a:ln>
        </p:spPr>
      </p:cxnSp>
      <p:cxnSp>
        <p:nvCxnSpPr>
          <p:cNvPr id="682" name="Google Shape;682;p50"/>
          <p:cNvCxnSpPr>
            <a:cxnSpLocks/>
          </p:cNvCxnSpPr>
          <p:nvPr/>
        </p:nvCxnSpPr>
        <p:spPr>
          <a:xfrm rot="10800000" flipH="1">
            <a:off x="2147191" y="1531866"/>
            <a:ext cx="558900" cy="882900"/>
          </a:xfrm>
          <a:prstGeom prst="bentConnector3">
            <a:avLst>
              <a:gd name="adj1" fmla="val 48694"/>
            </a:avLst>
          </a:prstGeom>
          <a:noFill/>
          <a:ln w="38100" cap="flat" cmpd="sng">
            <a:solidFill>
              <a:schemeClr val="lt2"/>
            </a:solidFill>
            <a:prstDash val="solid"/>
            <a:round/>
            <a:headEnd type="none" w="med" len="med"/>
            <a:tailEnd type="oval" w="med" len="med"/>
          </a:ln>
        </p:spPr>
      </p:cxnSp>
      <p:cxnSp>
        <p:nvCxnSpPr>
          <p:cNvPr id="683" name="Google Shape;683;p50"/>
          <p:cNvCxnSpPr>
            <a:cxnSpLocks/>
          </p:cNvCxnSpPr>
          <p:nvPr/>
        </p:nvCxnSpPr>
        <p:spPr>
          <a:xfrm>
            <a:off x="2157256" y="2948996"/>
            <a:ext cx="558900" cy="1016700"/>
          </a:xfrm>
          <a:prstGeom prst="bentConnector3">
            <a:avLst>
              <a:gd name="adj1" fmla="val 49993"/>
            </a:avLst>
          </a:prstGeom>
          <a:noFill/>
          <a:ln w="28575" cap="flat" cmpd="sng">
            <a:solidFill>
              <a:schemeClr val="lt2"/>
            </a:solidFill>
            <a:prstDash val="solid"/>
            <a:round/>
            <a:headEnd type="none" w="med" len="med"/>
            <a:tailEnd type="oval" w="med" len="med"/>
          </a:ln>
        </p:spPr>
      </p:cxnSp>
      <p:pic>
        <p:nvPicPr>
          <p:cNvPr id="5" name="Picture 4">
            <a:extLst>
              <a:ext uri="{FF2B5EF4-FFF2-40B4-BE49-F238E27FC236}">
                <a16:creationId xmlns:a16="http://schemas.microsoft.com/office/drawing/2014/main" xmlns="" id="{7D45CB9E-2C76-D38A-4F18-AB9C5226F3F9}"/>
              </a:ext>
            </a:extLst>
          </p:cNvPr>
          <p:cNvPicPr>
            <a:picLocks noChangeAspect="1"/>
          </p:cNvPicPr>
          <p:nvPr/>
        </p:nvPicPr>
        <p:blipFill>
          <a:blip r:embed="rId3"/>
          <a:stretch>
            <a:fillRect/>
          </a:stretch>
        </p:blipFill>
        <p:spPr>
          <a:xfrm>
            <a:off x="499131" y="1973316"/>
            <a:ext cx="1567125" cy="1567125"/>
          </a:xfrm>
          <a:prstGeom prst="rect">
            <a:avLst/>
          </a:prstGeom>
        </p:spPr>
      </p:pic>
      <p:sp>
        <p:nvSpPr>
          <p:cNvPr id="7" name="TextBox 6">
            <a:extLst>
              <a:ext uri="{FF2B5EF4-FFF2-40B4-BE49-F238E27FC236}">
                <a16:creationId xmlns:a16="http://schemas.microsoft.com/office/drawing/2014/main" xmlns="" id="{5F91CD54-A75D-BA54-0725-6F874C24A8E6}"/>
              </a:ext>
            </a:extLst>
          </p:cNvPr>
          <p:cNvSpPr txBox="1"/>
          <p:nvPr/>
        </p:nvSpPr>
        <p:spPr>
          <a:xfrm>
            <a:off x="2787025" y="79940"/>
            <a:ext cx="4972046" cy="1815882"/>
          </a:xfrm>
          <a:prstGeom prst="rect">
            <a:avLst/>
          </a:prstGeom>
          <a:noFill/>
        </p:spPr>
        <p:txBody>
          <a:bodyPr wrap="square">
            <a:spAutoFit/>
          </a:bodyPr>
          <a:lstStyle/>
          <a:p>
            <a:pPr algn="just"/>
            <a:r>
              <a:rPr lang="vi-VN" sz="2800" dirty="0">
                <a:solidFill>
                  <a:srgbClr val="00B0F0"/>
                </a:solidFill>
                <a:latin typeface="+mj-lt"/>
              </a:rPr>
              <a:t>Thích ứng với thay đổi giúp </a:t>
            </a:r>
            <a:endParaRPr lang="en-US" sz="2800" dirty="0" smtClean="0">
              <a:solidFill>
                <a:srgbClr val="00B0F0"/>
              </a:solidFill>
              <a:latin typeface="+mj-lt"/>
            </a:endParaRPr>
          </a:p>
          <a:p>
            <a:pPr algn="just"/>
            <a:r>
              <a:rPr lang="vi-VN" sz="2800" dirty="0" smtClean="0">
                <a:solidFill>
                  <a:srgbClr val="00B0F0"/>
                </a:solidFill>
                <a:latin typeface="+mj-lt"/>
              </a:rPr>
              <a:t>con </a:t>
            </a:r>
            <a:r>
              <a:rPr lang="vi-VN" sz="2800" dirty="0">
                <a:solidFill>
                  <a:srgbClr val="00B0F0"/>
                </a:solidFill>
                <a:latin typeface="+mj-lt"/>
              </a:rPr>
              <a:t>người có được sự chủ động trước những khó khăn, </a:t>
            </a:r>
          </a:p>
          <a:p>
            <a:r>
              <a:rPr lang="vi-VN" sz="2800" dirty="0">
                <a:solidFill>
                  <a:srgbClr val="00B0F0"/>
                </a:solidFill>
                <a:latin typeface="+mj-lt"/>
              </a:rPr>
              <a:t>biến cố không lường trước</a:t>
            </a:r>
            <a:r>
              <a:rPr lang="en-US" sz="2800" dirty="0">
                <a:solidFill>
                  <a:srgbClr val="00B0F0"/>
                </a:solidFill>
                <a:latin typeface="+mj-lt"/>
              </a:rPr>
              <a:t>.</a:t>
            </a:r>
          </a:p>
        </p:txBody>
      </p:sp>
      <p:sp>
        <p:nvSpPr>
          <p:cNvPr id="13" name="TextBox 12">
            <a:extLst>
              <a:ext uri="{FF2B5EF4-FFF2-40B4-BE49-F238E27FC236}">
                <a16:creationId xmlns:a16="http://schemas.microsoft.com/office/drawing/2014/main" xmlns="" id="{DA86AECB-81D8-9D9F-1126-B9C9706ADA1B}"/>
              </a:ext>
            </a:extLst>
          </p:cNvPr>
          <p:cNvSpPr txBox="1"/>
          <p:nvPr/>
        </p:nvSpPr>
        <p:spPr>
          <a:xfrm>
            <a:off x="2787027" y="1787594"/>
            <a:ext cx="4917062" cy="954107"/>
          </a:xfrm>
          <a:prstGeom prst="rect">
            <a:avLst/>
          </a:prstGeom>
          <a:noFill/>
        </p:spPr>
        <p:txBody>
          <a:bodyPr wrap="square">
            <a:spAutoFit/>
          </a:bodyPr>
          <a:lstStyle/>
          <a:p>
            <a:pPr algn="just"/>
            <a:r>
              <a:rPr lang="vi-VN" sz="2800" dirty="0">
                <a:solidFill>
                  <a:srgbClr val="00B0F0"/>
                </a:solidFill>
                <a:effectLst/>
                <a:latin typeface="+mj-lt"/>
              </a:rPr>
              <a:t>để tiếp tục phấn đấu đi đến hạnh phúc và thành công. </a:t>
            </a:r>
            <a:endParaRPr lang="en-US" sz="2800" dirty="0">
              <a:solidFill>
                <a:srgbClr val="00B0F0"/>
              </a:solidFill>
              <a:latin typeface="+mj-lt"/>
            </a:endParaRPr>
          </a:p>
        </p:txBody>
      </p:sp>
      <p:sp>
        <p:nvSpPr>
          <p:cNvPr id="15" name="TextBox 14">
            <a:extLst>
              <a:ext uri="{FF2B5EF4-FFF2-40B4-BE49-F238E27FC236}">
                <a16:creationId xmlns:a16="http://schemas.microsoft.com/office/drawing/2014/main" xmlns="" id="{1C52162A-938F-A58D-BF7D-1011B670D30F}"/>
              </a:ext>
            </a:extLst>
          </p:cNvPr>
          <p:cNvSpPr txBox="1"/>
          <p:nvPr/>
        </p:nvSpPr>
        <p:spPr>
          <a:xfrm>
            <a:off x="2895835" y="3071690"/>
            <a:ext cx="2692166" cy="1815882"/>
          </a:xfrm>
          <a:prstGeom prst="rect">
            <a:avLst/>
          </a:prstGeom>
          <a:noFill/>
        </p:spPr>
        <p:txBody>
          <a:bodyPr wrap="square">
            <a:spAutoFit/>
          </a:bodyPr>
          <a:lstStyle/>
          <a:p>
            <a:pPr algn="just"/>
            <a:r>
              <a:rPr lang="vi-VN" sz="2800" dirty="0">
                <a:solidFill>
                  <a:srgbClr val="CC4342"/>
                </a:solidFill>
                <a:effectLst/>
                <a:latin typeface="+mj-lt"/>
              </a:rPr>
              <a:t>Để thích ứng với thay đổi, cần rèn luyện những kĩ năng: </a:t>
            </a:r>
            <a:endParaRPr lang="en-US" sz="2800" dirty="0">
              <a:solidFill>
                <a:srgbClr val="CC4342"/>
              </a:solidFill>
              <a:latin typeface="+mj-lt"/>
            </a:endParaRPr>
          </a:p>
        </p:txBody>
      </p:sp>
      <p:sp>
        <p:nvSpPr>
          <p:cNvPr id="19" name="TextBox 18">
            <a:extLst>
              <a:ext uri="{FF2B5EF4-FFF2-40B4-BE49-F238E27FC236}">
                <a16:creationId xmlns:a16="http://schemas.microsoft.com/office/drawing/2014/main" xmlns="" id="{2C0F04C2-D0F1-9374-F98F-536FD4545F23}"/>
              </a:ext>
            </a:extLst>
          </p:cNvPr>
          <p:cNvSpPr txBox="1"/>
          <p:nvPr/>
        </p:nvSpPr>
        <p:spPr>
          <a:xfrm>
            <a:off x="6538229" y="2550954"/>
            <a:ext cx="4572000" cy="461665"/>
          </a:xfrm>
          <a:prstGeom prst="rect">
            <a:avLst/>
          </a:prstGeom>
          <a:noFill/>
        </p:spPr>
        <p:txBody>
          <a:bodyPr wrap="square">
            <a:spAutoFit/>
          </a:bodyPr>
          <a:lstStyle/>
          <a:p>
            <a:r>
              <a:rPr lang="vi-VN" sz="2400" dirty="0">
                <a:solidFill>
                  <a:srgbClr val="00B050"/>
                </a:solidFill>
                <a:latin typeface="+mj-lt"/>
              </a:rPr>
              <a:t>quản lí cảm xúc </a:t>
            </a:r>
            <a:endParaRPr lang="en-US" sz="2400" dirty="0">
              <a:solidFill>
                <a:srgbClr val="00B050"/>
              </a:solidFill>
              <a:latin typeface="+mj-lt"/>
            </a:endParaRPr>
          </a:p>
        </p:txBody>
      </p:sp>
      <p:sp>
        <p:nvSpPr>
          <p:cNvPr id="21" name="TextBox 20">
            <a:extLst>
              <a:ext uri="{FF2B5EF4-FFF2-40B4-BE49-F238E27FC236}">
                <a16:creationId xmlns:a16="http://schemas.microsoft.com/office/drawing/2014/main" xmlns="" id="{A21D49B5-E2B8-DBC6-E679-72BFBB6B1A1B}"/>
              </a:ext>
            </a:extLst>
          </p:cNvPr>
          <p:cNvSpPr txBox="1"/>
          <p:nvPr/>
        </p:nvSpPr>
        <p:spPr>
          <a:xfrm>
            <a:off x="6538229" y="4492563"/>
            <a:ext cx="4978400" cy="461665"/>
          </a:xfrm>
          <a:prstGeom prst="rect">
            <a:avLst/>
          </a:prstGeom>
          <a:noFill/>
        </p:spPr>
        <p:txBody>
          <a:bodyPr wrap="square">
            <a:spAutoFit/>
          </a:bodyPr>
          <a:lstStyle/>
          <a:p>
            <a:r>
              <a:rPr lang="vi-VN" sz="2400" dirty="0">
                <a:solidFill>
                  <a:srgbClr val="00B050"/>
                </a:solidFill>
                <a:latin typeface="+mj-lt"/>
              </a:rPr>
              <a:t>tư duy sáng tạo</a:t>
            </a:r>
            <a:endParaRPr lang="en-US" sz="2400" dirty="0">
              <a:solidFill>
                <a:srgbClr val="00B050"/>
              </a:solidFill>
              <a:latin typeface="+mj-lt"/>
            </a:endParaRPr>
          </a:p>
        </p:txBody>
      </p:sp>
      <p:sp>
        <p:nvSpPr>
          <p:cNvPr id="23" name="TextBox 22">
            <a:extLst>
              <a:ext uri="{FF2B5EF4-FFF2-40B4-BE49-F238E27FC236}">
                <a16:creationId xmlns:a16="http://schemas.microsoft.com/office/drawing/2014/main" xmlns="" id="{CDF1D22C-EE6E-3975-6A0E-D6941D031297}"/>
              </a:ext>
            </a:extLst>
          </p:cNvPr>
          <p:cNvSpPr txBox="1"/>
          <p:nvPr/>
        </p:nvSpPr>
        <p:spPr>
          <a:xfrm>
            <a:off x="6538229" y="3679891"/>
            <a:ext cx="5842416" cy="461665"/>
          </a:xfrm>
          <a:prstGeom prst="rect">
            <a:avLst/>
          </a:prstGeom>
          <a:noFill/>
        </p:spPr>
        <p:txBody>
          <a:bodyPr wrap="square">
            <a:spAutoFit/>
          </a:bodyPr>
          <a:lstStyle/>
          <a:p>
            <a:r>
              <a:rPr lang="vi-VN" sz="2400" dirty="0">
                <a:solidFill>
                  <a:srgbClr val="00B050"/>
                </a:solidFill>
                <a:latin typeface="+mj-lt"/>
              </a:rPr>
              <a:t>tư duy tích cực </a:t>
            </a:r>
            <a:endParaRPr lang="en-US" sz="2400" dirty="0">
              <a:solidFill>
                <a:srgbClr val="00B050"/>
              </a:solidFill>
              <a:latin typeface="+mj-lt"/>
            </a:endParaRPr>
          </a:p>
        </p:txBody>
      </p:sp>
      <p:sp>
        <p:nvSpPr>
          <p:cNvPr id="25" name="TextBox 24">
            <a:extLst>
              <a:ext uri="{FF2B5EF4-FFF2-40B4-BE49-F238E27FC236}">
                <a16:creationId xmlns:a16="http://schemas.microsoft.com/office/drawing/2014/main" xmlns="" id="{B62B630E-8BC2-A9D5-BC0C-FB60466ABAB3}"/>
              </a:ext>
            </a:extLst>
          </p:cNvPr>
          <p:cNvSpPr txBox="1"/>
          <p:nvPr/>
        </p:nvSpPr>
        <p:spPr>
          <a:xfrm>
            <a:off x="6538229" y="3340980"/>
            <a:ext cx="2129852" cy="830997"/>
          </a:xfrm>
          <a:prstGeom prst="rect">
            <a:avLst/>
          </a:prstGeom>
          <a:noFill/>
        </p:spPr>
        <p:txBody>
          <a:bodyPr wrap="square">
            <a:spAutoFit/>
          </a:bodyPr>
          <a:lstStyle/>
          <a:p>
            <a:r>
              <a:rPr lang="vi-VN" sz="2400" dirty="0">
                <a:solidFill>
                  <a:srgbClr val="00B050"/>
                </a:solidFill>
                <a:latin typeface="+mj-lt"/>
              </a:rPr>
              <a:t>giải quyết</a:t>
            </a:r>
            <a:r>
              <a:rPr lang="en-US" sz="2400" dirty="0">
                <a:solidFill>
                  <a:srgbClr val="00B050"/>
                </a:solidFill>
                <a:latin typeface="+mj-lt"/>
              </a:rPr>
              <a:t> </a:t>
            </a:r>
            <a:r>
              <a:rPr lang="vi-VN" sz="2400" dirty="0">
                <a:solidFill>
                  <a:srgbClr val="00B050"/>
                </a:solidFill>
                <a:latin typeface="+mj-lt"/>
              </a:rPr>
              <a:t>vấn đề </a:t>
            </a:r>
            <a:endParaRPr lang="en-US" sz="2400" dirty="0">
              <a:solidFill>
                <a:srgbClr val="00B050"/>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randombar(horizontal)">
                                      <p:cBhvr>
                                        <p:cTn id="23" dur="500"/>
                                        <p:tgtEl>
                                          <p:spTgt spid="2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randombar(horizontal)">
                                      <p:cBhvr>
                                        <p:cTn id="26" dur="500"/>
                                        <p:tgtEl>
                                          <p:spTgt spid="23"/>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randombar(horizontal)">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5" grpId="0"/>
      <p:bldP spid="19" grpId="0"/>
      <p:bldP spid="21" grpId="0"/>
      <p:bldP spid="23"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i.pinimg.com/564x/c4/6e/a2/c46ea286b4ce471c2fd3cf548a136f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725" y="-275422"/>
            <a:ext cx="10091449" cy="57397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918373" y="2429573"/>
            <a:ext cx="3130985" cy="707886"/>
          </a:xfrm>
          <a:prstGeom prst="rect">
            <a:avLst/>
          </a:prstGeom>
          <a:noFill/>
        </p:spPr>
        <p:txBody>
          <a:bodyPr wrap="none" lIns="91440" tIns="45720" rIns="91440" bIns="45720">
            <a:spAutoFit/>
          </a:bodyPr>
          <a:lstStyle/>
          <a:p>
            <a:pPr algn="ctr"/>
            <a:r>
              <a:rPr lang="en-US" sz="40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LUYỆN TẬP</a:t>
            </a:r>
            <a:endPar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8420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64252"/>
          <a:stretch/>
        </p:blipFill>
        <p:spPr>
          <a:xfrm>
            <a:off x="-1" y="0"/>
            <a:ext cx="9182693" cy="5143500"/>
          </a:xfrm>
          <a:prstGeom prst="rect">
            <a:avLst/>
          </a:prstGeom>
        </p:spPr>
      </p:pic>
      <p:sp>
        <p:nvSpPr>
          <p:cNvPr id="4" name="Rectangle 3"/>
          <p:cNvSpPr/>
          <p:nvPr/>
        </p:nvSpPr>
        <p:spPr>
          <a:xfrm>
            <a:off x="1712993" y="1371953"/>
            <a:ext cx="5756704" cy="1323439"/>
          </a:xfrm>
          <a:prstGeom prst="rect">
            <a:avLst/>
          </a:prstGeom>
          <a:noFill/>
        </p:spPr>
        <p:txBody>
          <a:bodyPr wrap="none" lIns="91440" tIns="45720" rIns="91440" bIns="45720">
            <a:spAutoFit/>
          </a:bodyPr>
          <a:lstStyle/>
          <a:p>
            <a:pPr algn="ctr"/>
            <a:r>
              <a:rPr lang="en-US" sz="4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CUỘC THI: </a:t>
            </a:r>
          </a:p>
          <a:p>
            <a:pPr algn="ctr"/>
            <a:r>
              <a:rPr lang="en-US" sz="4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ĐỘI NÀO NHANH HƠN</a:t>
            </a:r>
            <a:endPar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5" name="Rectangle 4"/>
          <p:cNvSpPr/>
          <p:nvPr/>
        </p:nvSpPr>
        <p:spPr>
          <a:xfrm>
            <a:off x="3396147" y="611096"/>
            <a:ext cx="2390399" cy="646331"/>
          </a:xfrm>
          <a:prstGeom prst="rect">
            <a:avLst/>
          </a:prstGeom>
        </p:spPr>
        <p:txBody>
          <a:bodyPr wrap="none">
            <a:spAutoFit/>
          </a:bodyPr>
          <a:lstStyle/>
          <a:p>
            <a:pPr algn="ctr"/>
            <a:r>
              <a:rPr lang="en-US" sz="36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 TẬP 1</a:t>
            </a:r>
          </a:p>
        </p:txBody>
      </p:sp>
    </p:spTree>
    <p:extLst>
      <p:ext uri="{BB962C8B-B14F-4D97-AF65-F5344CB8AC3E}">
        <p14:creationId xmlns:p14="http://schemas.microsoft.com/office/powerpoint/2010/main" val="3924015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s://i.pinimg.com/originals/8e/ce/94/8ece94b074df4e37eee763ceaa3d25e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70"/>
            <a:ext cx="9144000" cy="514746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p:cNvGraphicFramePr>
            <a:graphicFrameLocks noGrp="1"/>
          </p:cNvGraphicFramePr>
          <p:nvPr>
            <p:extLst>
              <p:ext uri="{D42A27DB-BD31-4B8C-83A1-F6EECF244321}">
                <p14:modId xmlns:p14="http://schemas.microsoft.com/office/powerpoint/2010/main" val="298216018"/>
              </p:ext>
            </p:extLst>
          </p:nvPr>
        </p:nvGraphicFramePr>
        <p:xfrm>
          <a:off x="209320" y="1090670"/>
          <a:ext cx="8725359" cy="2109962"/>
        </p:xfrm>
        <a:graphic>
          <a:graphicData uri="http://schemas.openxmlformats.org/drawingml/2006/table">
            <a:tbl>
              <a:tblPr firstRow="1" bandRow="1">
                <a:tableStyleId>{BBD8BE63-8815-4FC0-A2C2-9C89F5CE271A}</a:tableStyleId>
              </a:tblPr>
              <a:tblGrid>
                <a:gridCol w="2721167"/>
                <a:gridCol w="3150824"/>
                <a:gridCol w="2853368"/>
              </a:tblGrid>
              <a:tr h="525002">
                <a:tc>
                  <a:txBody>
                    <a:bodyPr/>
                    <a:lstStyle/>
                    <a:p>
                      <a:pPr algn="ctr"/>
                      <a:r>
                        <a:rPr lang="en-US" sz="2400" b="1" dirty="0" err="1" smtClean="0">
                          <a:solidFill>
                            <a:srgbClr val="000000"/>
                          </a:solidFill>
                          <a:effectLst/>
                          <a:latin typeface="Times New Roman" panose="02020603050405020304" pitchFamily="18" charset="0"/>
                          <a:cs typeface="Times New Roman" panose="02020603050405020304" pitchFamily="18" charset="0"/>
                        </a:rPr>
                        <a:t>Thay</a:t>
                      </a:r>
                      <a:r>
                        <a:rPr lang="en-US" sz="2400" b="1" dirty="0" smtClean="0">
                          <a:solidFill>
                            <a:srgbClr val="000000"/>
                          </a:solidFill>
                          <a:effectLst/>
                          <a:latin typeface="Times New Roman" panose="02020603050405020304" pitchFamily="18" charset="0"/>
                          <a:cs typeface="Times New Roman" panose="02020603050405020304" pitchFamily="18" charset="0"/>
                        </a:rPr>
                        <a:t> </a:t>
                      </a:r>
                      <a:r>
                        <a:rPr lang="en-US" sz="2400" b="1" dirty="0" err="1" smtClean="0">
                          <a:solidFill>
                            <a:srgbClr val="000000"/>
                          </a:solidFill>
                          <a:effectLst/>
                          <a:latin typeface="Times New Roman" panose="02020603050405020304" pitchFamily="18" charset="0"/>
                          <a:cs typeface="Times New Roman" panose="02020603050405020304" pitchFamily="18" charset="0"/>
                        </a:rPr>
                        <a:t>đổi</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err="1" smtClean="0">
                          <a:solidFill>
                            <a:srgbClr val="000000"/>
                          </a:solidFill>
                          <a:effectLst/>
                          <a:latin typeface="Times New Roman" panose="02020603050405020304" pitchFamily="18" charset="0"/>
                          <a:cs typeface="Times New Roman" panose="02020603050405020304" pitchFamily="18" charset="0"/>
                        </a:rPr>
                        <a:t>Nguyên</a:t>
                      </a:r>
                      <a:r>
                        <a:rPr lang="en-US" sz="2400" b="1" baseline="0" dirty="0" smtClean="0">
                          <a:solidFill>
                            <a:srgbClr val="000000"/>
                          </a:solidFill>
                          <a:effectLst/>
                          <a:latin typeface="Times New Roman" panose="02020603050405020304" pitchFamily="18" charset="0"/>
                          <a:cs typeface="Times New Roman" panose="02020603050405020304" pitchFamily="18" charset="0"/>
                        </a:rPr>
                        <a:t> </a:t>
                      </a:r>
                      <a:r>
                        <a:rPr lang="en-US" sz="2400" b="1" baseline="0" dirty="0" err="1" smtClean="0">
                          <a:solidFill>
                            <a:srgbClr val="000000"/>
                          </a:solidFill>
                          <a:effectLst/>
                          <a:latin typeface="Times New Roman" panose="02020603050405020304" pitchFamily="18" charset="0"/>
                          <a:cs typeface="Times New Roman" panose="02020603050405020304" pitchFamily="18" charset="0"/>
                        </a:rPr>
                        <a:t>nhân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err="1" smtClean="0">
                          <a:solidFill>
                            <a:srgbClr val="000000"/>
                          </a:solidFill>
                          <a:effectLst/>
                          <a:latin typeface="Times New Roman" panose="02020603050405020304" pitchFamily="18" charset="0"/>
                          <a:cs typeface="Times New Roman" panose="02020603050405020304" pitchFamily="18" charset="0"/>
                        </a:rPr>
                        <a:t>Hậu</a:t>
                      </a:r>
                      <a:r>
                        <a:rPr lang="en-US" sz="2400" b="1" baseline="0" dirty="0" smtClean="0">
                          <a:solidFill>
                            <a:srgbClr val="000000"/>
                          </a:solidFill>
                          <a:effectLst/>
                          <a:latin typeface="Times New Roman" panose="02020603050405020304" pitchFamily="18" charset="0"/>
                          <a:cs typeface="Times New Roman" panose="02020603050405020304" pitchFamily="18" charset="0"/>
                        </a:rPr>
                        <a:t> </a:t>
                      </a:r>
                      <a:r>
                        <a:rPr lang="en-US" sz="2400" b="1" baseline="0" dirty="0" err="1" smtClean="0">
                          <a:solidFill>
                            <a:srgbClr val="000000"/>
                          </a:solidFill>
                          <a:effectLst/>
                          <a:latin typeface="Times New Roman" panose="02020603050405020304" pitchFamily="18" charset="0"/>
                          <a:cs typeface="Times New Roman" panose="02020603050405020304" pitchFamily="18" charset="0"/>
                        </a:rPr>
                        <a:t>quả</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vi-VN" sz="26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Rectangle 4"/>
          <p:cNvSpPr/>
          <p:nvPr/>
        </p:nvSpPr>
        <p:spPr>
          <a:xfrm>
            <a:off x="209320" y="194902"/>
            <a:ext cx="8725360" cy="584775"/>
          </a:xfrm>
          <a:prstGeom prst="rect">
            <a:avLst/>
          </a:prstGeom>
        </p:spPr>
        <p:txBody>
          <a:bodyPr wrap="square">
            <a:spAutoFit/>
          </a:bodyPr>
          <a:lstStyle/>
          <a:p>
            <a:pPr algn="ctr"/>
            <a:r>
              <a:rPr lang="en-US" sz="3200" b="1" dirty="0" smtClean="0">
                <a:solidFill>
                  <a:srgbClr val="0070C0"/>
                </a:solidFill>
                <a:latin typeface="Times New Roman" panose="02020603050405020304" pitchFamily="18" charset="0"/>
                <a:cs typeface="Times New Roman" panose="02020603050405020304" pitchFamily="18" charset="0"/>
              </a:rPr>
              <a:t>1. </a:t>
            </a:r>
            <a:r>
              <a:rPr lang="en-US" sz="3200" b="1" dirty="0" err="1" smtClean="0">
                <a:solidFill>
                  <a:srgbClr val="0070C0"/>
                </a:solidFill>
                <a:latin typeface="Times New Roman" panose="02020603050405020304" pitchFamily="18" charset="0"/>
                <a:cs typeface="Times New Roman" panose="02020603050405020304" pitchFamily="18" charset="0"/>
              </a:rPr>
              <a:t>Dự</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đoán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những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thay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đổi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có</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khả</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năng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xảy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ra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smtClean="0">
                <a:solidFill>
                  <a:srgbClr val="0070C0"/>
                </a:solidFill>
                <a:latin typeface="Times New Roman" panose="02020603050405020304" pitchFamily="18" charset="0"/>
                <a:cs typeface="Times New Roman" panose="02020603050405020304" pitchFamily="18" charset="0"/>
              </a:rPr>
              <a:t>.</a:t>
            </a:r>
            <a:endParaRPr lang="en-US"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647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
          <p:cNvSpPr>
            <a:spLocks noChangeArrowheads="1"/>
          </p:cNvSpPr>
          <p:nvPr/>
        </p:nvSpPr>
        <p:spPr bwMode="auto">
          <a:xfrm>
            <a:off x="2004225" y="168248"/>
            <a:ext cx="626506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US" altLang="en-US" sz="2400" b="1" dirty="0" smtClean="0">
                <a:solidFill>
                  <a:srgbClr val="0000CC"/>
                </a:solidFill>
                <a:latin typeface="Times New Roman" panose="02020603050405020304" pitchFamily="18" charset="0"/>
                <a:cs typeface="Times New Roman" panose="02020603050405020304" pitchFamily="18" charset="0"/>
              </a:rPr>
              <a:t>2. </a:t>
            </a:r>
            <a:r>
              <a:rPr lang="vi-VN" altLang="en-US" sz="2400" b="1" dirty="0">
                <a:solidFill>
                  <a:srgbClr val="0000CC"/>
                </a:solidFill>
                <a:latin typeface="Times New Roman" panose="02020603050405020304" pitchFamily="18" charset="0"/>
                <a:cs typeface="Times New Roman" panose="02020603050405020304" pitchFamily="18" charset="0"/>
              </a:rPr>
              <a:t>Em đồng tình, không đồng tình với ý kiến nào dưới đây? Vì sao?</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Hoạt</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động</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cặp</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đôi</a:t>
            </a:r>
            <a:r>
              <a:rPr lang="en-US" altLang="en-US" sz="2400" b="1" dirty="0">
                <a:solidFill>
                  <a:srgbClr val="0000CC"/>
                </a:solidFill>
                <a:latin typeface="Times New Roman" panose="02020603050405020304" pitchFamily="18" charset="0"/>
                <a:cs typeface="Times New Roman" panose="02020603050405020304" pitchFamily="18" charset="0"/>
              </a:rPr>
              <a:t>)</a:t>
            </a:r>
            <a:endParaRPr lang="vi-VN" altLang="en-US" sz="2400" b="1" dirty="0">
              <a:solidFill>
                <a:srgbClr val="0000CC"/>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304761242"/>
              </p:ext>
            </p:extLst>
          </p:nvPr>
        </p:nvGraphicFramePr>
        <p:xfrm>
          <a:off x="88107" y="1233433"/>
          <a:ext cx="9055895" cy="3931913"/>
        </p:xfrm>
        <a:graphic>
          <a:graphicData uri="http://schemas.openxmlformats.org/drawingml/2006/table">
            <a:tbl>
              <a:tblPr firstRow="1" bandRow="1">
                <a:tableStyleId>{5C22544A-7EE6-4342-B048-85BDC9FD1C3A}</a:tableStyleId>
              </a:tblPr>
              <a:tblGrid>
                <a:gridCol w="5591477"/>
                <a:gridCol w="1361942"/>
                <a:gridCol w="2102476"/>
              </a:tblGrid>
              <a:tr h="412133">
                <a:tc>
                  <a:txBody>
                    <a:bodyPr/>
                    <a:lstStyle/>
                    <a:p>
                      <a:pPr algn="ctr"/>
                      <a:r>
                        <a:rPr lang="en-US" sz="2100" dirty="0" err="1" smtClean="0">
                          <a:latin typeface="Times New Roman" panose="02020603050405020304" pitchFamily="18" charset="0"/>
                          <a:cs typeface="Times New Roman" panose="02020603050405020304" pitchFamily="18" charset="0"/>
                        </a:rPr>
                        <a:t>Câu</a:t>
                      </a:r>
                      <a:endParaRPr lang="en-US" sz="2100" dirty="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100" dirty="0" err="1" smtClean="0">
                          <a:latin typeface="Times New Roman" panose="02020603050405020304" pitchFamily="18" charset="0"/>
                          <a:cs typeface="Times New Roman" panose="02020603050405020304" pitchFamily="18" charset="0"/>
                        </a:rPr>
                        <a:t>Đồng</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tình</a:t>
                      </a:r>
                      <a:endParaRPr lang="en-US" sz="2100" dirty="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100" dirty="0" err="1" smtClean="0">
                          <a:latin typeface="Times New Roman" panose="02020603050405020304" pitchFamily="18" charset="0"/>
                          <a:cs typeface="Times New Roman" panose="02020603050405020304" pitchFamily="18" charset="0"/>
                        </a:rPr>
                        <a:t>Không</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đồng</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tình</a:t>
                      </a:r>
                      <a:endParaRPr lang="en-US" sz="2100" dirty="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6789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100" b="0" i="0" dirty="0" smtClean="0">
                          <a:solidFill>
                            <a:srgbClr val="000000"/>
                          </a:solidFill>
                          <a:effectLst/>
                          <a:latin typeface="Times New Roman" panose="02020603050405020304" pitchFamily="18" charset="0"/>
                          <a:cs typeface="Times New Roman" panose="02020603050405020304" pitchFamily="18" charset="0"/>
                        </a:rPr>
                        <a:t>a) Thay đổi xảy đến luôn đi cùng với khó khăn và tiêu cực, càng tránh được thay đổi thì càng tốt.</a:t>
                      </a: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100" dirty="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100" dirty="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7537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100" b="0" i="0" dirty="0" smtClean="0">
                          <a:solidFill>
                            <a:srgbClr val="000000"/>
                          </a:solidFill>
                          <a:effectLst/>
                          <a:latin typeface="Times New Roman" panose="02020603050405020304" pitchFamily="18" charset="0"/>
                          <a:cs typeface="Times New Roman" panose="02020603050405020304" pitchFamily="18" charset="0"/>
                        </a:rPr>
                        <a:t>b) Thích ứng với thay đổi là một trải nghiệm giúp con người học hỏi để trưởng thành.</a:t>
                      </a: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10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100" dirty="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7515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100" b="0" i="0" dirty="0" smtClean="0">
                          <a:solidFill>
                            <a:srgbClr val="000000"/>
                          </a:solidFill>
                          <a:effectLst/>
                          <a:latin typeface="Times New Roman" panose="02020603050405020304" pitchFamily="18" charset="0"/>
                          <a:cs typeface="Times New Roman" panose="02020603050405020304" pitchFamily="18" charset="0"/>
                        </a:rPr>
                        <a:t>c) Ngay cả khi cuộc sống ổn định, chúng ta vẫn cần học tập và rèn luyện kĩ năng thích ứng với sự thay đổi.</a:t>
                      </a: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10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100" dirty="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0287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100" b="0" i="0" dirty="0" smtClean="0">
                          <a:solidFill>
                            <a:srgbClr val="000000"/>
                          </a:solidFill>
                          <a:effectLst/>
                          <a:latin typeface="Times New Roman" panose="02020603050405020304" pitchFamily="18" charset="0"/>
                          <a:cs typeface="Times New Roman" panose="02020603050405020304" pitchFamily="18" charset="0"/>
                        </a:rPr>
                        <a:t>d) Chúng ta có thể không kiểm soát được thay đổi xảy đến trong cuộc sống nhưng luôn kiểm soát được cách chúng ta thích ứng với thay đổi đó.</a:t>
                      </a: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10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100" dirty="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73757"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106" y="1"/>
            <a:ext cx="1495995" cy="1231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065558" y="2284895"/>
            <a:ext cx="569388" cy="1015663"/>
          </a:xfrm>
          <a:prstGeom prst="rect">
            <a:avLst/>
          </a:prstGeom>
          <a:noFill/>
        </p:spPr>
        <p:txBody>
          <a:bodyPr wrap="none">
            <a:spAutoFit/>
          </a:bodyPr>
          <a:lstStyle/>
          <a:p>
            <a:pPr algn="ctr">
              <a:defRPr/>
            </a:pPr>
            <a:r>
              <a:rPr lang="en-US" sz="6000" dirty="0">
                <a:ln w="0"/>
                <a:solidFill>
                  <a:srgbClr val="0000CC"/>
                </a:solidFill>
                <a:effectLst>
                  <a:outerShdw blurRad="38100" dist="19050" dir="2700000" algn="tl" rotWithShape="0">
                    <a:schemeClr val="dk1">
                      <a:alpha val="40000"/>
                    </a:schemeClr>
                  </a:outerShdw>
                </a:effectLst>
              </a:rPr>
              <a:t>x</a:t>
            </a:r>
          </a:p>
        </p:txBody>
      </p:sp>
      <p:sp>
        <p:nvSpPr>
          <p:cNvPr id="7" name="Rectangle 6"/>
          <p:cNvSpPr/>
          <p:nvPr/>
        </p:nvSpPr>
        <p:spPr>
          <a:xfrm>
            <a:off x="7699906" y="1434832"/>
            <a:ext cx="569388" cy="1015663"/>
          </a:xfrm>
          <a:prstGeom prst="rect">
            <a:avLst/>
          </a:prstGeom>
          <a:noFill/>
        </p:spPr>
        <p:txBody>
          <a:bodyPr wrap="none">
            <a:spAutoFit/>
          </a:bodyPr>
          <a:lstStyle/>
          <a:p>
            <a:pPr algn="ctr">
              <a:defRPr/>
            </a:pPr>
            <a:r>
              <a:rPr lang="en-US" sz="6000" dirty="0">
                <a:ln w="0"/>
                <a:solidFill>
                  <a:srgbClr val="FF0000"/>
                </a:solidFill>
                <a:effectLst>
                  <a:outerShdw blurRad="38100" dist="19050" dir="2700000" algn="tl" rotWithShape="0">
                    <a:schemeClr val="dk1">
                      <a:alpha val="40000"/>
                    </a:schemeClr>
                  </a:outerShdw>
                </a:effectLst>
              </a:rPr>
              <a:t>x</a:t>
            </a:r>
          </a:p>
        </p:txBody>
      </p:sp>
      <p:sp>
        <p:nvSpPr>
          <p:cNvPr id="10" name="Rectangle 9"/>
          <p:cNvSpPr/>
          <p:nvPr/>
        </p:nvSpPr>
        <p:spPr>
          <a:xfrm>
            <a:off x="6064162" y="4266010"/>
            <a:ext cx="569388" cy="1015663"/>
          </a:xfrm>
          <a:prstGeom prst="rect">
            <a:avLst/>
          </a:prstGeom>
          <a:noFill/>
        </p:spPr>
        <p:txBody>
          <a:bodyPr wrap="none">
            <a:spAutoFit/>
          </a:bodyPr>
          <a:lstStyle/>
          <a:p>
            <a:pPr algn="ctr">
              <a:defRPr/>
            </a:pPr>
            <a:r>
              <a:rPr lang="en-US" sz="6000" dirty="0">
                <a:ln w="0"/>
                <a:solidFill>
                  <a:srgbClr val="0000CC"/>
                </a:solidFill>
                <a:effectLst>
                  <a:outerShdw blurRad="38100" dist="19050" dir="2700000" algn="tl" rotWithShape="0">
                    <a:schemeClr val="dk1">
                      <a:alpha val="40000"/>
                    </a:schemeClr>
                  </a:outerShdw>
                </a:effectLst>
              </a:rPr>
              <a:t>x</a:t>
            </a:r>
          </a:p>
        </p:txBody>
      </p:sp>
      <p:sp>
        <p:nvSpPr>
          <p:cNvPr id="9" name="Rectangle 8"/>
          <p:cNvSpPr/>
          <p:nvPr/>
        </p:nvSpPr>
        <p:spPr>
          <a:xfrm>
            <a:off x="6077971" y="3120256"/>
            <a:ext cx="569388" cy="1015663"/>
          </a:xfrm>
          <a:prstGeom prst="rect">
            <a:avLst/>
          </a:prstGeom>
          <a:noFill/>
        </p:spPr>
        <p:txBody>
          <a:bodyPr wrap="none">
            <a:spAutoFit/>
          </a:bodyPr>
          <a:lstStyle/>
          <a:p>
            <a:pPr algn="ctr">
              <a:defRPr/>
            </a:pPr>
            <a:r>
              <a:rPr lang="en-US" sz="6000" dirty="0">
                <a:ln w="0"/>
                <a:solidFill>
                  <a:srgbClr val="0000CC"/>
                </a:solidFill>
                <a:effectLst>
                  <a:outerShdw blurRad="38100" dist="19050" dir="2700000" algn="tl" rotWithShape="0">
                    <a:schemeClr val="dk1">
                      <a:alpha val="40000"/>
                    </a:schemeClr>
                  </a:outerShdw>
                </a:effectLst>
              </a:rPr>
              <a:t>x</a:t>
            </a:r>
          </a:p>
        </p:txBody>
      </p:sp>
    </p:spTree>
    <p:extLst>
      <p:ext uri="{BB962C8B-B14F-4D97-AF65-F5344CB8AC3E}">
        <p14:creationId xmlns:p14="http://schemas.microsoft.com/office/powerpoint/2010/main" val="40448614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499"/>
          </a:xfrm>
          <a:prstGeom prst="rect">
            <a:avLst/>
          </a:prstGeom>
        </p:spPr>
      </p:pic>
      <p:sp>
        <p:nvSpPr>
          <p:cNvPr id="3" name="Rectangle 2"/>
          <p:cNvSpPr/>
          <p:nvPr/>
        </p:nvSpPr>
        <p:spPr>
          <a:xfrm>
            <a:off x="6172398" y="1305158"/>
            <a:ext cx="2390399" cy="646331"/>
          </a:xfrm>
          <a:prstGeom prst="rect">
            <a:avLst/>
          </a:prstGeom>
        </p:spPr>
        <p:txBody>
          <a:bodyPr wrap="none">
            <a:spAutoFit/>
          </a:bodyPr>
          <a:lstStyle/>
          <a:p>
            <a:pPr algn="ctr"/>
            <a:r>
              <a:rPr lang="en-US" sz="36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 TẬP </a:t>
            </a:r>
            <a:r>
              <a:rPr lang="en-US" sz="36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3</a:t>
            </a:r>
            <a:endParaRPr lang="en-US" sz="36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4" name="Rectangle 3"/>
          <p:cNvSpPr/>
          <p:nvPr/>
        </p:nvSpPr>
        <p:spPr>
          <a:xfrm>
            <a:off x="2952363" y="2410912"/>
            <a:ext cx="5514651" cy="646331"/>
          </a:xfrm>
          <a:prstGeom prst="rect">
            <a:avLst/>
          </a:prstGeom>
        </p:spPr>
        <p:txBody>
          <a:bodyPr wrap="none">
            <a:spAutoFit/>
          </a:bodyPr>
          <a:lstStyle/>
          <a:p>
            <a:pPr algn="ctr"/>
            <a:r>
              <a:rPr lang="en-US" sz="36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THỬ LÀM CHUYÊN GIA</a:t>
            </a:r>
            <a:endParaRPr lang="en-US" sz="36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964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ttps://i.pinimg.com/originals/47/77/62/4777627b3008bf094b6afb7649787a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914098" y="-2210937"/>
            <a:ext cx="5558051" cy="96728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18866" y="886884"/>
            <a:ext cx="7533563" cy="3416320"/>
          </a:xfrm>
          <a:prstGeom prst="rect">
            <a:avLst/>
          </a:prstGeom>
        </p:spPr>
        <p:txBody>
          <a:bodyPr wrap="square">
            <a:spAutoFit/>
          </a:bodyPr>
          <a:lstStyle/>
          <a:p>
            <a:pPr algn="just"/>
            <a:r>
              <a:rPr lang="vi-VN" sz="2400" b="1" dirty="0">
                <a:latin typeface="+mj-lt"/>
              </a:rPr>
              <a:t>Tình huống a.</a:t>
            </a:r>
            <a:endParaRPr lang="vi-VN" sz="2400" dirty="0">
              <a:latin typeface="+mj-lt"/>
            </a:endParaRPr>
          </a:p>
          <a:p>
            <a:pPr algn="just"/>
            <a:r>
              <a:rPr lang="vi-VN" sz="2400" dirty="0">
                <a:latin typeface="+mj-lt"/>
              </a:rPr>
              <a:t>- Bạn B cần tự lập hơn, tự mình nghiên cứu, học hỏi các kĩ năng liên quan đến việc quản lí chi tiêu và quản lí thời gian sao cho hiệu quả.</a:t>
            </a:r>
          </a:p>
          <a:p>
            <a:pPr algn="just"/>
            <a:endParaRPr lang="vi-VN" sz="2400" dirty="0">
              <a:latin typeface="+mj-lt"/>
            </a:endParaRPr>
          </a:p>
          <a:p>
            <a:pPr algn="just"/>
            <a:r>
              <a:rPr lang="vi-VN" sz="2400" dirty="0">
                <a:latin typeface="+mj-lt"/>
              </a:rPr>
              <a:t>- Bên cạnh đó, bạn B có thể tâm sự, trao đổi và nhờ đến sự trợ giúp, giám sát của những người tin cậy, như: giáo viên, bạn bè,… hoặc các công cụ hỗ trợ kiểm soát chi tiêu, quản lí thời gian.</a:t>
            </a:r>
          </a:p>
        </p:txBody>
      </p:sp>
    </p:spTree>
    <p:extLst>
      <p:ext uri="{BB962C8B-B14F-4D97-AF65-F5344CB8AC3E}">
        <p14:creationId xmlns:p14="http://schemas.microsoft.com/office/powerpoint/2010/main" val="82508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i.pinimg.com/originals/62/d8/e1/62d8e1f337e21c8ebee6a3b9ba63893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967094" y="-2066246"/>
            <a:ext cx="5266063" cy="939855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3386" y="1869453"/>
            <a:ext cx="6951645" cy="2677656"/>
          </a:xfrm>
          <a:prstGeom prst="rect">
            <a:avLst/>
          </a:prstGeom>
        </p:spPr>
        <p:txBody>
          <a:bodyPr wrap="square">
            <a:spAutoFit/>
          </a:bodyPr>
          <a:lstStyle/>
          <a:p>
            <a:pPr algn="just"/>
            <a:r>
              <a:rPr lang="vi-VN" sz="2800" dirty="0" smtClean="0">
                <a:latin typeface="+mj-lt"/>
              </a:rPr>
              <a:t>- </a:t>
            </a:r>
            <a:r>
              <a:rPr lang="vi-VN" sz="2800" dirty="0">
                <a:latin typeface="+mj-lt"/>
              </a:rPr>
              <a:t>Cả gia đình cũng cần động viên mẹ giữ tinh thần lạc quan, ăn uống, nghỉ ngơi điều độ để việc điều trị tiến triển tốt hơn, sớm bình phục hơn</a:t>
            </a:r>
            <a:r>
              <a:rPr lang="vi-VN" sz="2800" dirty="0" smtClean="0">
                <a:latin typeface="+mj-lt"/>
              </a:rPr>
              <a:t>.</a:t>
            </a:r>
            <a:endParaRPr lang="vi-VN" sz="2800" dirty="0">
              <a:latin typeface="+mj-lt"/>
            </a:endParaRPr>
          </a:p>
          <a:p>
            <a:pPr algn="just"/>
            <a:r>
              <a:rPr lang="vi-VN" sz="2800" dirty="0" smtClean="0">
                <a:latin typeface="+mj-lt"/>
              </a:rPr>
              <a:t>- Bạn </a:t>
            </a:r>
            <a:r>
              <a:rPr lang="vi-VN" sz="2800" dirty="0">
                <a:latin typeface="+mj-lt"/>
              </a:rPr>
              <a:t>P nên tự lập hơn, chủ động học hỏi </a:t>
            </a:r>
            <a:r>
              <a:rPr lang="vi-VN" sz="2800" dirty="0" smtClean="0">
                <a:latin typeface="+mj-lt"/>
              </a:rPr>
              <a:t>trong </a:t>
            </a:r>
            <a:r>
              <a:rPr lang="vi-VN" sz="2800" dirty="0">
                <a:latin typeface="+mj-lt"/>
              </a:rPr>
              <a:t>việc: dọn dẹp nhà cửa, tự chăm sóc bản thân,…</a:t>
            </a:r>
          </a:p>
        </p:txBody>
      </p:sp>
      <p:sp>
        <p:nvSpPr>
          <p:cNvPr id="3" name="Rectangle 2"/>
          <p:cNvSpPr/>
          <p:nvPr/>
        </p:nvSpPr>
        <p:spPr>
          <a:xfrm>
            <a:off x="253386" y="221829"/>
            <a:ext cx="8356293" cy="1815882"/>
          </a:xfrm>
          <a:prstGeom prst="rect">
            <a:avLst/>
          </a:prstGeom>
        </p:spPr>
        <p:txBody>
          <a:bodyPr wrap="square">
            <a:spAutoFit/>
          </a:bodyPr>
          <a:lstStyle/>
          <a:p>
            <a:pPr algn="just"/>
            <a:r>
              <a:rPr lang="vi-VN" sz="2800" b="1" dirty="0">
                <a:latin typeface="+mj-lt"/>
              </a:rPr>
              <a:t>Tình huống b.</a:t>
            </a:r>
            <a:endParaRPr lang="vi-VN" sz="2800" dirty="0">
              <a:latin typeface="+mj-lt"/>
            </a:endParaRPr>
          </a:p>
          <a:p>
            <a:pPr algn="just"/>
            <a:r>
              <a:rPr lang="vi-VN" sz="2800" dirty="0">
                <a:latin typeface="+mj-lt"/>
              </a:rPr>
              <a:t>- Các thành viên trong gia đình P nên ngồi lại, trao đổi với nhau để lên kế hoạch về thời gian chăm sóc mẹ một cách hợp lí nhất.</a:t>
            </a:r>
          </a:p>
        </p:txBody>
      </p:sp>
    </p:spTree>
    <p:extLst>
      <p:ext uri="{BB962C8B-B14F-4D97-AF65-F5344CB8AC3E}">
        <p14:creationId xmlns:p14="http://schemas.microsoft.com/office/powerpoint/2010/main" val="3607059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2050" name="Picture 2" descr="https://i.pinimg.com/564x/15/e1/0f/15e10f3c1ea62d080a13f561cf9ad3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8555"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6">
            <a:extLst>
              <a:ext uri="{FF2B5EF4-FFF2-40B4-BE49-F238E27FC236}">
                <a16:creationId xmlns:a16="http://schemas.microsoft.com/office/drawing/2014/main" xmlns="" id="{5D22A4CA-E70D-53A7-C3BD-52221413FBAD}"/>
              </a:ext>
            </a:extLst>
          </p:cNvPr>
          <p:cNvSpPr txBox="1"/>
          <p:nvPr/>
        </p:nvSpPr>
        <p:spPr>
          <a:xfrm>
            <a:off x="1315070" y="2047181"/>
            <a:ext cx="6478147"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b="1" dirty="0">
                <a:solidFill>
                  <a:srgbClr val="D8181D"/>
                </a:solidFill>
                <a:latin typeface="SVN-Caprica Script" pitchFamily="2" charset="0"/>
              </a:rPr>
              <a:t>KHỞI ĐỘNG</a:t>
            </a:r>
          </a:p>
        </p:txBody>
      </p:sp>
      <p:sp>
        <p:nvSpPr>
          <p:cNvPr id="7" name="TextBox 77">
            <a:extLst>
              <a:ext uri="{FF2B5EF4-FFF2-40B4-BE49-F238E27FC236}">
                <a16:creationId xmlns:a16="http://schemas.microsoft.com/office/drawing/2014/main" xmlns="" id="{F59724AC-FB85-795C-7FCA-C984754D1AF3}"/>
              </a:ext>
            </a:extLst>
          </p:cNvPr>
          <p:cNvSpPr txBox="1"/>
          <p:nvPr/>
        </p:nvSpPr>
        <p:spPr>
          <a:xfrm>
            <a:off x="2681920" y="1064693"/>
            <a:ext cx="3972268" cy="110799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6600" b="1" dirty="0" err="1">
                <a:solidFill>
                  <a:srgbClr val="00B0F0"/>
                </a:solidFill>
                <a:latin typeface="SVN-Caprica Script" pitchFamily="2" charset="0"/>
              </a:rPr>
              <a:t>Hoạt</a:t>
            </a:r>
            <a:r>
              <a:rPr lang="en-US" sz="6600" b="1" dirty="0">
                <a:solidFill>
                  <a:srgbClr val="00B0F0"/>
                </a:solidFill>
                <a:latin typeface="SVN-Caprica Script" pitchFamily="2" charset="0"/>
              </a:rPr>
              <a:t> </a:t>
            </a:r>
            <a:r>
              <a:rPr lang="en-US" sz="6600" b="1" dirty="0" err="1">
                <a:solidFill>
                  <a:srgbClr val="00B0F0"/>
                </a:solidFill>
                <a:latin typeface="SVN-Caprica Script" pitchFamily="2" charset="0"/>
              </a:rPr>
              <a:t>động</a:t>
            </a:r>
            <a:r>
              <a:rPr lang="en-US" sz="6600" b="1" dirty="0">
                <a:solidFill>
                  <a:srgbClr val="00B0F0"/>
                </a:solidFill>
                <a:latin typeface="SVN-Caprica Script" pitchFamily="2" charset="0"/>
              </a:rPr>
              <a:t> </a:t>
            </a:r>
          </a:p>
        </p:txBody>
      </p:sp>
      <p:pic>
        <p:nvPicPr>
          <p:cNvPr id="8" name="Picture 7">
            <a:extLst>
              <a:ext uri="{FF2B5EF4-FFF2-40B4-BE49-F238E27FC236}">
                <a16:creationId xmlns:a16="http://schemas.microsoft.com/office/drawing/2014/main" xmlns="" id="{EAAB8650-4782-85F4-7B01-B4E68DAF720A}"/>
              </a:ext>
            </a:extLst>
          </p:cNvPr>
          <p:cNvPicPr>
            <a:picLocks noChangeAspect="1"/>
          </p:cNvPicPr>
          <p:nvPr/>
        </p:nvPicPr>
        <p:blipFill>
          <a:blip r:embed="rId4"/>
          <a:stretch>
            <a:fillRect/>
          </a:stretch>
        </p:blipFill>
        <p:spPr>
          <a:xfrm>
            <a:off x="4154151" y="372968"/>
            <a:ext cx="817233" cy="8172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i.pinimg.com/originals/9a/d0/70/9ad07012fdd64f22e01822cdc2d614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3422" y="-1997078"/>
            <a:ext cx="5137156" cy="9144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214896" y="425875"/>
            <a:ext cx="2714205" cy="584775"/>
          </a:xfrm>
          <a:prstGeom prst="rect">
            <a:avLst/>
          </a:prstGeom>
        </p:spPr>
        <p:txBody>
          <a:bodyPr wrap="none">
            <a:spAutoFit/>
          </a:bodyPr>
          <a:lstStyle/>
          <a:p>
            <a:r>
              <a:rPr lang="en-US" sz="3200" b="1" dirty="0" err="1" smtClean="0">
                <a:latin typeface="Times New Roman" panose="02020603050405020304" pitchFamily="18" charset="0"/>
                <a:cs typeface="Times New Roman" panose="02020603050405020304" pitchFamily="18" charset="0"/>
              </a:rPr>
              <a:t>Tình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huống</a:t>
            </a:r>
            <a:r>
              <a:rPr lang="en-US" sz="3200" b="1" dirty="0" smtClean="0">
                <a:latin typeface="Times New Roman" panose="02020603050405020304" pitchFamily="18" charset="0"/>
                <a:cs typeface="Times New Roman" panose="02020603050405020304" pitchFamily="18" charset="0"/>
              </a:rPr>
              <a:t> c</a:t>
            </a:r>
            <a:r>
              <a:rPr lang="vi-VN" sz="3200" b="1" dirty="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3" name="Rectangle 2"/>
          <p:cNvSpPr/>
          <p:nvPr/>
        </p:nvSpPr>
        <p:spPr>
          <a:xfrm>
            <a:off x="445838" y="1010650"/>
            <a:ext cx="7943850" cy="3539430"/>
          </a:xfrm>
          <a:prstGeom prst="rect">
            <a:avLst/>
          </a:prstGeom>
        </p:spPr>
        <p:txBody>
          <a:bodyPr wrap="square">
            <a:spAutoFit/>
          </a:bodyPr>
          <a:lstStyle/>
          <a:p>
            <a:pPr algn="just"/>
            <a:r>
              <a:rPr lang="vi-VN" sz="2800" dirty="0">
                <a:latin typeface="+mj-lt"/>
              </a:rPr>
              <a:t>- Bạn S cần: bình tĩnh và thấu hiểu nỗi vất vả cũng như sự yêu thương của bố mẹ dành cho mình; luôn cố gắng học tập, rèn luyện; ngoan ngoãn, nghe lời và chăm chỉ phụ giúp ông bà các công việc nhà</a:t>
            </a:r>
            <a:r>
              <a:rPr lang="vi-VN" sz="2800" dirty="0" smtClean="0">
                <a:latin typeface="+mj-lt"/>
              </a:rPr>
              <a:t>.</a:t>
            </a:r>
            <a:endParaRPr lang="vi-VN" sz="2800" dirty="0">
              <a:latin typeface="+mj-lt"/>
            </a:endParaRPr>
          </a:p>
          <a:p>
            <a:pPr algn="just"/>
            <a:r>
              <a:rPr lang="vi-VN" sz="2800" dirty="0">
                <a:latin typeface="+mj-lt"/>
              </a:rPr>
              <a:t>- Khi nhớ bố mẹ, S có thể: viết nhật kí hoặc gọi điện thoại để trò chuyện với bố mẹ</a:t>
            </a:r>
            <a:r>
              <a:rPr lang="vi-VN" sz="2800" dirty="0" smtClean="0">
                <a:latin typeface="+mj-lt"/>
              </a:rPr>
              <a:t>,…</a:t>
            </a:r>
            <a:endParaRPr lang="vi-VN" sz="2800" dirty="0">
              <a:latin typeface="+mj-lt"/>
            </a:endParaRPr>
          </a:p>
          <a:p>
            <a:pPr algn="just"/>
            <a:r>
              <a:rPr lang="vi-VN" sz="2800" dirty="0">
                <a:latin typeface="+mj-lt"/>
              </a:rPr>
              <a:t>- S cũng nên mở lòng, tìm hiểu, giao lưu và kết bạn với những người bạn mới.</a:t>
            </a:r>
            <a:endParaRPr lang="en-US" sz="2800" dirty="0">
              <a:latin typeface="+mj-lt"/>
            </a:endParaRPr>
          </a:p>
        </p:txBody>
      </p:sp>
    </p:spTree>
    <p:extLst>
      <p:ext uri="{BB962C8B-B14F-4D97-AF65-F5344CB8AC3E}">
        <p14:creationId xmlns:p14="http://schemas.microsoft.com/office/powerpoint/2010/main" val="1035012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ình ảnh Ghim câu chuyệ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000249" y="-2000250"/>
            <a:ext cx="5143501" cy="9144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641021" y="939398"/>
            <a:ext cx="3861955" cy="1015663"/>
          </a:xfrm>
          <a:prstGeom prst="rect">
            <a:avLst/>
          </a:prstGeom>
        </p:spPr>
        <p:txBody>
          <a:bodyPr wrap="none">
            <a:spAutoFit/>
          </a:bodyPr>
          <a:lstStyle/>
          <a:p>
            <a:pPr algn="ctr"/>
            <a:r>
              <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 TẬP </a:t>
            </a:r>
            <a:r>
              <a:rPr lang="en-US" sz="6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4</a:t>
            </a:r>
            <a:endPar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4" name="Rectangle 3"/>
          <p:cNvSpPr/>
          <p:nvPr/>
        </p:nvSpPr>
        <p:spPr>
          <a:xfrm>
            <a:off x="2930644" y="2386628"/>
            <a:ext cx="3488455" cy="1015663"/>
          </a:xfrm>
          <a:prstGeom prst="rect">
            <a:avLst/>
          </a:prstGeom>
        </p:spPr>
        <p:txBody>
          <a:bodyPr wrap="none">
            <a:spAutoFit/>
          </a:bodyPr>
          <a:lstStyle/>
          <a:p>
            <a:pPr algn="ctr"/>
            <a:r>
              <a:rPr lang="en-US" sz="6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Soi</a:t>
            </a:r>
            <a:r>
              <a:rPr lang="en-US" sz="6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6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gương</a:t>
            </a:r>
            <a:endPar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6463933"/>
      </p:ext>
    </p:extLst>
  </p:cSld>
  <p:clrMapOvr>
    <a:masterClrMapping/>
  </p:clrMapOvr>
  <p:transition spd="slow">
    <p:comb/>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s://i.pinimg.com/564x/c3/f7/9f/c3f79f7a14062638e8b21b837c2adf7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0250" y="-2000250"/>
            <a:ext cx="5143500" cy="9144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0327" y="1516740"/>
            <a:ext cx="6499951" cy="1815882"/>
          </a:xfrm>
          <a:prstGeom prst="rect">
            <a:avLst/>
          </a:prstGeom>
        </p:spPr>
        <p:txBody>
          <a:bodyPr wrap="square">
            <a:spAutoFit/>
          </a:bodyPr>
          <a:lstStyle/>
          <a:p>
            <a:pPr algn="just"/>
            <a:r>
              <a:rPr lang="vi-VN" sz="2800" dirty="0">
                <a:latin typeface="+mj-lt"/>
              </a:rPr>
              <a:t>Em hãy nêu một thay đổi trong cuộc sống của mình hoặc của người thân xung quanh và vận dụng cách thích ứng với thay đổi để đưa ra biện pháp thích ứng phù hợp.</a:t>
            </a:r>
            <a:endParaRPr lang="en-US" sz="2800" dirty="0">
              <a:latin typeface="+mj-lt"/>
            </a:endParaRPr>
          </a:p>
        </p:txBody>
      </p:sp>
    </p:spTree>
    <p:extLst>
      <p:ext uri="{BB962C8B-B14F-4D97-AF65-F5344CB8AC3E}">
        <p14:creationId xmlns:p14="http://schemas.microsoft.com/office/powerpoint/2010/main" val="313322499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s://i.pinimg.com/564x/5e/70/d1/5e70d14e7d31e26483d36882e703d26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0251" y="-2000250"/>
            <a:ext cx="5143499" cy="91439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54217" y="1971412"/>
            <a:ext cx="4010139" cy="830997"/>
          </a:xfrm>
          <a:prstGeom prst="rect">
            <a:avLst/>
          </a:prstGeom>
        </p:spPr>
        <p:txBody>
          <a:bodyPr wrap="square">
            <a:spAutoFit/>
          </a:bodyPr>
          <a:lstStyle/>
          <a:p>
            <a:pPr algn="just"/>
            <a:r>
              <a:rPr lang="vi-VN" sz="4800" dirty="0">
                <a:latin typeface="+mj-lt"/>
              </a:rPr>
              <a:t> </a:t>
            </a:r>
            <a:r>
              <a:rPr lang="en-US" sz="4800" b="1" dirty="0" smtClean="0">
                <a:latin typeface="Times New Roman" panose="02020603050405020304" pitchFamily="18" charset="0"/>
                <a:cs typeface="Times New Roman" panose="02020603050405020304" pitchFamily="18" charset="0"/>
              </a:rPr>
              <a:t>HS </a:t>
            </a:r>
            <a:r>
              <a:rPr lang="en-US" sz="4800" b="1" dirty="0" err="1" smtClean="0">
                <a:latin typeface="Times New Roman" panose="02020603050405020304" pitchFamily="18" charset="0"/>
                <a:cs typeface="Times New Roman" panose="02020603050405020304" pitchFamily="18" charset="0"/>
              </a:rPr>
              <a:t>tự</a:t>
            </a:r>
            <a:r>
              <a:rPr lang="en-US" sz="4800" b="1" dirty="0" smtClean="0">
                <a:latin typeface="Times New Roman" panose="02020603050405020304" pitchFamily="18" charset="0"/>
                <a:cs typeface="Times New Roman" panose="02020603050405020304" pitchFamily="18" charset="0"/>
              </a:rPr>
              <a:t> chia </a:t>
            </a:r>
            <a:r>
              <a:rPr lang="en-US" sz="4800" b="1" dirty="0" err="1" smtClean="0">
                <a:latin typeface="Times New Roman" panose="02020603050405020304" pitchFamily="18" charset="0"/>
                <a:cs typeface="Times New Roman" panose="02020603050405020304" pitchFamily="18" charset="0"/>
              </a:rPr>
              <a:t>sẻ</a:t>
            </a:r>
            <a:r>
              <a:rPr lang="vi-VN" sz="4800" dirty="0">
                <a:latin typeface="+mj-lt"/>
              </a:rPr>
              <a:t> </a:t>
            </a:r>
            <a:endParaRPr lang="en-US" sz="4800" dirty="0">
              <a:latin typeface="+mj-lt"/>
            </a:endParaRPr>
          </a:p>
        </p:txBody>
      </p:sp>
    </p:spTree>
    <p:extLst>
      <p:ext uri="{BB962C8B-B14F-4D97-AF65-F5344CB8AC3E}">
        <p14:creationId xmlns:p14="http://schemas.microsoft.com/office/powerpoint/2010/main" val="402421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s://i.pinimg.com/564x/56/34/ec/5634eccdd41748747cd34b2bde26c6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0251" y="-2000251"/>
            <a:ext cx="5143499" cy="91439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004630" y="1971584"/>
            <a:ext cx="5134740" cy="1200329"/>
          </a:xfrm>
          <a:prstGeom prst="rect">
            <a:avLst/>
          </a:prstGeom>
          <a:noFill/>
        </p:spPr>
        <p:txBody>
          <a:bodyPr wrap="none" lIns="91440" tIns="45720" rIns="91440" bIns="45720">
            <a:spAutoFit/>
          </a:bodyPr>
          <a:lstStyle/>
          <a:p>
            <a:pPr algn="ctr"/>
            <a:r>
              <a:rPr lang="en-US" sz="72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VẬN DỤNG</a:t>
            </a:r>
            <a:endParaRPr lang="en-US" sz="7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26537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s://i.pinimg.com/564x/b3/07/20/b307208df850b5cfcbd68f5d677d73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0251" y="-2000250"/>
            <a:ext cx="5143499" cy="91439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p:cNvSpPr>
            <a:spLocks noChangeArrowheads="1"/>
          </p:cNvSpPr>
          <p:nvPr/>
        </p:nvSpPr>
        <p:spPr bwMode="auto">
          <a:xfrm>
            <a:off x="1129229" y="1391309"/>
            <a:ext cx="6885542" cy="390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Em</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hãy</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sưu</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tầm</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các</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tài</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liệu</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về</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thích</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ứng</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với</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sự</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thay</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đổi</a:t>
            </a:r>
            <a:endPar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để</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xác</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định</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những</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kĩ</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năng</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cần</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rèn</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luyện</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và</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báo</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cáo</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kết</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quả</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trước</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lớp</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r>
            <a:br>
              <a:rPr kumimoji="0" lang="en-US" altLang="en-US" sz="4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br>
            <a:endParaRPr kumimoji="0" lang="en-US" altLang="en-US" sz="4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50053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Em hãy sưu tầm các tài liệu về thích ứng với sự thay đổi để xác định những kĩ năng cần rèn luyệ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108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003641" y="-1977801"/>
            <a:ext cx="5136717" cy="9144001"/>
          </a:xfrm>
          <a:prstGeom prst="rect">
            <a:avLst/>
          </a:prstGeom>
        </p:spPr>
      </p:pic>
      <p:sp>
        <p:nvSpPr>
          <p:cNvPr id="6" name="TextBox 2">
            <a:extLst>
              <a:ext uri="{FF2B5EF4-FFF2-40B4-BE49-F238E27FC236}">
                <a16:creationId xmlns:a16="http://schemas.microsoft.com/office/drawing/2014/main" xmlns="" id="{59C590C5-8144-2676-6B9D-6D1232061D47}"/>
              </a:ext>
            </a:extLst>
          </p:cNvPr>
          <p:cNvSpPr txBox="1"/>
          <p:nvPr/>
        </p:nvSpPr>
        <p:spPr>
          <a:xfrm>
            <a:off x="-82628" y="2901464"/>
            <a:ext cx="9309253" cy="1015663"/>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vi-VN" sz="6000" b="1" dirty="0">
                <a:solidFill>
                  <a:schemeClr val="bg2"/>
                </a:solidFill>
                <a:latin typeface="+mj-lt"/>
              </a:rPr>
              <a:t>Tạm biệt và hẹn gặp </a:t>
            </a:r>
            <a:r>
              <a:rPr lang="vi-VN" sz="6000" b="1" dirty="0" smtClean="0">
                <a:solidFill>
                  <a:schemeClr val="bg2"/>
                </a:solidFill>
                <a:latin typeface="+mj-lt"/>
              </a:rPr>
              <a:t>lại</a:t>
            </a:r>
            <a:r>
              <a:rPr lang="en-US" sz="6000" b="1" dirty="0" smtClean="0">
                <a:solidFill>
                  <a:schemeClr val="bg2"/>
                </a:solidFill>
                <a:latin typeface="+mj-lt"/>
              </a:rPr>
              <a:t>!</a:t>
            </a:r>
            <a:endParaRPr lang="en-US" sz="6000" b="1" dirty="0">
              <a:solidFill>
                <a:schemeClr val="bg2"/>
              </a:solidFill>
              <a:latin typeface="+mj-lt"/>
            </a:endParaRPr>
          </a:p>
        </p:txBody>
      </p:sp>
      <p:sp>
        <p:nvSpPr>
          <p:cNvPr id="3" name="Rectangle 2"/>
          <p:cNvSpPr/>
          <p:nvPr/>
        </p:nvSpPr>
        <p:spPr>
          <a:xfrm>
            <a:off x="4425066" y="4665302"/>
            <a:ext cx="4370107" cy="307777"/>
          </a:xfrm>
          <a:prstGeom prst="rect">
            <a:avLst/>
          </a:prstGeom>
        </p:spPr>
        <p:txBody>
          <a:bodyPr wrap="none">
            <a:spAutoFit/>
          </a:bodyPr>
          <a:lstStyle/>
          <a:p>
            <a:pPr lvl="0">
              <a:buSzPts val="1100"/>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HẠM ANH DUY - ĐÓN BÌNH MINH">
            <a:hlinkClick r:id="" action="ppaction://media"/>
          </p:cNvPr>
          <p:cNvPicPr>
            <a:picLocks noChangeAspect="1"/>
          </p:cNvPicPr>
          <p:nvPr>
            <a:videoFile r:link="rId1"/>
            <p:extLst>
              <p:ext uri="{DAA4B4D4-6D71-4841-9C94-3DE7FCFB9230}">
                <p14:media xmlns:p14="http://schemas.microsoft.com/office/powerpoint/2010/main" r:embed="rId2">
                  <p14:trim st="42450" end="87046"/>
                </p14:media>
              </p:ext>
            </p:extLst>
          </p:nvPr>
        </p:nvPicPr>
        <p:blipFill>
          <a:blip r:embed="rId4"/>
          <a:stretch>
            <a:fillRect/>
          </a:stretch>
        </p:blipFill>
        <p:spPr>
          <a:xfrm>
            <a:off x="-3572" y="0"/>
            <a:ext cx="9151144" cy="5143500"/>
          </a:xfrm>
          <a:prstGeom prst="rect">
            <a:avLst/>
          </a:prstGeom>
        </p:spPr>
      </p:pic>
      <p:sp>
        <p:nvSpPr>
          <p:cNvPr id="6" name="Rectangle 5"/>
          <p:cNvSpPr/>
          <p:nvPr/>
        </p:nvSpPr>
        <p:spPr>
          <a:xfrm>
            <a:off x="1120332" y="2716012"/>
            <a:ext cx="7189789" cy="1569660"/>
          </a:xfrm>
          <a:prstGeom prst="rect">
            <a:avLst/>
          </a:prstGeom>
          <a:noFill/>
        </p:spPr>
        <p:txBody>
          <a:bodyPr wrap="none" lIns="91440" tIns="45720" rIns="91440" bIns="45720">
            <a:spAutoFit/>
          </a:bodyPr>
          <a:lstStyle/>
          <a:p>
            <a:pPr algn="ctr"/>
            <a:r>
              <a:rPr lang="en-US" sz="4800" b="0" cap="none" spc="0" dirty="0" err="1" smtClean="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Cảm</a:t>
            </a:r>
            <a:r>
              <a:rPr lang="en-US" sz="4800" b="0" cap="none" spc="0" dirty="0" smtClean="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0" cap="none" spc="0" dirty="0" err="1" smtClean="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4800" b="0" cap="none" spc="0" dirty="0" smtClean="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0" cap="none" spc="0" dirty="0" err="1" smtClean="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4800" b="0" cap="none" spc="0" dirty="0" smtClean="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0" cap="none" spc="0" dirty="0" err="1" smtClean="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a:t>
            </a:r>
            <a:r>
              <a:rPr lang="en-US" sz="4800" b="0" cap="none" spc="0" dirty="0" smtClean="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0" cap="none" spc="0" dirty="0" err="1" smtClean="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về</a:t>
            </a:r>
            <a:r>
              <a:rPr lang="en-US" sz="4800" b="0" cap="none" spc="0" dirty="0" smtClean="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0" cap="none" spc="0" dirty="0" err="1" smtClean="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thái</a:t>
            </a:r>
            <a:r>
              <a:rPr lang="en-US" sz="4800" b="0" cap="none" spc="0" dirty="0" smtClean="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0" cap="none" spc="0" dirty="0" err="1" smtClean="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độ</a:t>
            </a:r>
            <a:endParaRPr lang="en-US" sz="4800" b="0" cap="none" spc="0" dirty="0" smtClean="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4800" dirty="0" err="1" smtClean="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4800" dirty="0" smtClean="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dirty="0" err="1" smtClean="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nhân</a:t>
            </a:r>
            <a:r>
              <a:rPr lang="en-US" sz="4800" dirty="0" smtClean="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dirty="0" err="1" smtClean="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vật</a:t>
            </a:r>
            <a:r>
              <a:rPr lang="en-US" sz="4800" dirty="0" smtClean="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dirty="0" err="1" smtClean="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US" sz="4800" dirty="0" smtClean="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dirty="0" err="1" smtClean="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sz="4800" dirty="0" smtClean="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dirty="0" err="1" smtClean="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hát</a:t>
            </a:r>
            <a:r>
              <a:rPr lang="en-US" sz="4800" dirty="0" smtClean="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sz="4800" b="0" cap="none" spc="0" dirty="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204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Ý Nghĩa Biểu Tượng Thuyền Buồm Trong Phong Thủy - Viễn Chí Bả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568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2">
            <a:extLst>
              <a:ext uri="{FF2B5EF4-FFF2-40B4-BE49-F238E27FC236}">
                <a16:creationId xmlns:a16="http://schemas.microsoft.com/office/drawing/2014/main" xmlns="" id="{F5CF5876-949B-718C-45A7-3AB359466DBE}"/>
              </a:ext>
            </a:extLst>
          </p:cNvPr>
          <p:cNvSpPr txBox="1"/>
          <p:nvPr/>
        </p:nvSpPr>
        <p:spPr>
          <a:xfrm>
            <a:off x="85381" y="1578325"/>
            <a:ext cx="8973238" cy="1200329"/>
          </a:xfrm>
          <a:prstGeom prst="rect">
            <a:avLst/>
          </a:prstGeom>
          <a:solidFill>
            <a:schemeClr val="tx2">
              <a:lumMod val="40000"/>
              <a:lumOff val="60000"/>
              <a:alpha val="26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Chúng</a:t>
            </a:r>
            <a:r>
              <a:rPr lang="en-US" sz="3600" b="1" dirty="0" smtClean="0">
                <a:solidFill>
                  <a:srgbClr val="FF0000"/>
                </a:solidFill>
                <a:latin typeface="Times New Roman" panose="02020603050405020304" pitchFamily="18" charset="0"/>
                <a:cs typeface="Times New Roman" panose="02020603050405020304" pitchFamily="18" charset="0"/>
              </a:rPr>
              <a:t> ta </a:t>
            </a:r>
            <a:r>
              <a:rPr lang="en-US" sz="3600" b="1" dirty="0" err="1" smtClean="0">
                <a:solidFill>
                  <a:srgbClr val="FF0000"/>
                </a:solidFill>
                <a:latin typeface="Times New Roman" panose="02020603050405020304" pitchFamily="18" charset="0"/>
                <a:cs typeface="Times New Roman" panose="02020603050405020304" pitchFamily="18" charset="0"/>
              </a:rPr>
              <a:t>không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thể</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thay</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đổi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hướng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gió</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nhưng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chúng</a:t>
            </a:r>
            <a:r>
              <a:rPr lang="en-US" sz="3600" b="1" dirty="0" smtClean="0">
                <a:solidFill>
                  <a:srgbClr val="FF0000"/>
                </a:solidFill>
                <a:latin typeface="Times New Roman" panose="02020603050405020304" pitchFamily="18" charset="0"/>
                <a:cs typeface="Times New Roman" panose="02020603050405020304" pitchFamily="18" charset="0"/>
              </a:rPr>
              <a:t> ta </a:t>
            </a:r>
            <a:r>
              <a:rPr lang="en-US" sz="3600" b="1" dirty="0" err="1" smtClean="0">
                <a:solidFill>
                  <a:srgbClr val="FF0000"/>
                </a:solidFill>
                <a:latin typeface="Times New Roman" panose="02020603050405020304" pitchFamily="18" charset="0"/>
                <a:cs typeface="Times New Roman" panose="02020603050405020304" pitchFamily="18" charset="0"/>
              </a:rPr>
              <a:t>có</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thể</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điều</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chỉnh</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cánh</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buồm</a:t>
            </a:r>
            <a:endParaRPr lang="en-US" sz="3600" b="1" dirty="0" smtClean="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0817"/>
            <a:ext cx="800212" cy="76210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079" y="-41635"/>
            <a:ext cx="800212" cy="76210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0453" y="21146"/>
            <a:ext cx="800212" cy="762106"/>
          </a:xfrm>
          <a:prstGeom prst="rect">
            <a:avLst/>
          </a:prstGeom>
        </p:spPr>
      </p:pic>
    </p:spTree>
    <p:extLst>
      <p:ext uri="{BB962C8B-B14F-4D97-AF65-F5344CB8AC3E}">
        <p14:creationId xmlns:p14="http://schemas.microsoft.com/office/powerpoint/2010/main" val="193724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4098" name="Picture 2" descr="https://i.pinimg.com/originals/16/91/8f/16918f02abeaa36fbd9f942028fa2b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3684"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42" name="Google Shape;442;p42"/>
          <p:cNvPicPr preferRelativeResize="0"/>
          <p:nvPr/>
        </p:nvPicPr>
        <p:blipFill>
          <a:blip r:embed="rId4">
            <a:alphaModFix/>
          </a:blip>
          <a:stretch>
            <a:fillRect/>
          </a:stretch>
        </p:blipFill>
        <p:spPr>
          <a:xfrm>
            <a:off x="769311" y="-66106"/>
            <a:ext cx="1751834" cy="1751834"/>
          </a:xfrm>
          <a:prstGeom prst="rect">
            <a:avLst/>
          </a:prstGeom>
          <a:noFill/>
          <a:ln>
            <a:noFill/>
          </a:ln>
        </p:spPr>
      </p:pic>
      <p:sp>
        <p:nvSpPr>
          <p:cNvPr id="6" name="TextBox 108">
            <a:extLst>
              <a:ext uri="{FF2B5EF4-FFF2-40B4-BE49-F238E27FC236}">
                <a16:creationId xmlns:a16="http://schemas.microsoft.com/office/drawing/2014/main" xmlns="" id="{BE40DDAD-699B-A051-26D0-1EFD1B223ACE}"/>
              </a:ext>
            </a:extLst>
          </p:cNvPr>
          <p:cNvSpPr txBox="1"/>
          <p:nvPr/>
        </p:nvSpPr>
        <p:spPr>
          <a:xfrm>
            <a:off x="2035440" y="2455593"/>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b="1" dirty="0">
                <a:solidFill>
                  <a:srgbClr val="D8181D"/>
                </a:solidFill>
                <a:latin typeface="SVN-Caprica Script" pitchFamily="2" charset="0"/>
              </a:rPr>
              <a:t>KHÁM PHÁ</a:t>
            </a:r>
          </a:p>
        </p:txBody>
      </p:sp>
      <p:sp>
        <p:nvSpPr>
          <p:cNvPr id="7" name="TextBox 109">
            <a:extLst>
              <a:ext uri="{FF2B5EF4-FFF2-40B4-BE49-F238E27FC236}">
                <a16:creationId xmlns:a16="http://schemas.microsoft.com/office/drawing/2014/main" xmlns="" id="{275079B6-1D91-9C2D-EF3A-FE898B13348A}"/>
              </a:ext>
            </a:extLst>
          </p:cNvPr>
          <p:cNvSpPr txBox="1"/>
          <p:nvPr/>
        </p:nvSpPr>
        <p:spPr>
          <a:xfrm>
            <a:off x="2521145" y="1619622"/>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000" dirty="0" err="1">
                <a:solidFill>
                  <a:schemeClr val="bg1">
                    <a:lumMod val="50000"/>
                  </a:schemeClr>
                </a:solidFill>
                <a:latin typeface="SVN-Caprica Script" pitchFamily="2" charset="0"/>
              </a:rPr>
              <a:t>Hoạt</a:t>
            </a:r>
            <a:r>
              <a:rPr lang="en-US" sz="4000" dirty="0">
                <a:solidFill>
                  <a:schemeClr val="bg1">
                    <a:lumMod val="50000"/>
                  </a:schemeClr>
                </a:solidFill>
                <a:latin typeface="SVN-Caprica Script" pitchFamily="2" charset="0"/>
              </a:rPr>
              <a:t> </a:t>
            </a:r>
            <a:r>
              <a:rPr lang="en-US" sz="4000" dirty="0" err="1">
                <a:solidFill>
                  <a:schemeClr val="bg1">
                    <a:lumMod val="50000"/>
                  </a:schemeClr>
                </a:solidFill>
                <a:latin typeface="SVN-Caprica Script" pitchFamily="2" charset="0"/>
              </a:rPr>
              <a:t>động</a:t>
            </a:r>
            <a:r>
              <a:rPr lang="en-US" sz="4000" dirty="0">
                <a:solidFill>
                  <a:schemeClr val="bg1">
                    <a:lumMod val="50000"/>
                  </a:schemeClr>
                </a:solidFill>
                <a:latin typeface="SVN-Caprica Script" pitchFamily="2" charset="0"/>
              </a:rPr>
              <a:t> 2</a:t>
            </a:r>
          </a:p>
        </p:txBody>
      </p:sp>
      <p:pic>
        <p:nvPicPr>
          <p:cNvPr id="8" name="Picture 7">
            <a:extLst>
              <a:ext uri="{FF2B5EF4-FFF2-40B4-BE49-F238E27FC236}">
                <a16:creationId xmlns:a16="http://schemas.microsoft.com/office/drawing/2014/main" xmlns="" id="{BADB8954-A17A-7CA7-7E7B-A7665080FB3F}"/>
              </a:ext>
            </a:extLst>
          </p:cNvPr>
          <p:cNvPicPr>
            <a:picLocks noChangeAspect="1"/>
          </p:cNvPicPr>
          <p:nvPr/>
        </p:nvPicPr>
        <p:blipFill>
          <a:blip r:embed="rId5"/>
          <a:stretch>
            <a:fillRect/>
          </a:stretch>
        </p:blipFill>
        <p:spPr>
          <a:xfrm>
            <a:off x="3817015" y="726196"/>
            <a:ext cx="770513" cy="7705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60" y="-187288"/>
            <a:ext cx="10698480" cy="5559387"/>
          </a:xfrm>
          <a:prstGeom prst="rect">
            <a:avLst/>
          </a:prstGeom>
        </p:spPr>
      </p:pic>
      <p:sp>
        <p:nvSpPr>
          <p:cNvPr id="5" name="Rectangle 4"/>
          <p:cNvSpPr/>
          <p:nvPr/>
        </p:nvSpPr>
        <p:spPr>
          <a:xfrm>
            <a:off x="2730670" y="1806816"/>
            <a:ext cx="3316935" cy="1815882"/>
          </a:xfrm>
          <a:prstGeom prst="rect">
            <a:avLst/>
          </a:prstGeom>
          <a:noFill/>
        </p:spPr>
        <p:txBody>
          <a:bodyPr wrap="none" lIns="91440" tIns="45720" rIns="91440" bIns="45720">
            <a:spAutoFit/>
          </a:bodyPr>
          <a:lstStyle/>
          <a:p>
            <a:pPr algn="ctr"/>
            <a:r>
              <a:rPr lang="en-US" sz="2800" b="1"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 </a:t>
            </a:r>
            <a:r>
              <a:rPr lang="en-US" sz="2800" b="1"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a:t>
            </a:r>
            <a:r>
              <a:rPr lang="en-US" sz="2800" b="1"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2800" b="1"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thay</a:t>
            </a:r>
            <a:r>
              <a:rPr lang="en-US" sz="2800" b="1"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đổi</a:t>
            </a:r>
            <a:r>
              <a:rPr lang="en-US" sz="2800" b="1"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ctr"/>
            <a:r>
              <a:rPr lang="en-US" sz="2800" b="1"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2800" b="1"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khả</a:t>
            </a:r>
            <a:r>
              <a:rPr lang="en-US" sz="2800" b="1"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năng</a:t>
            </a:r>
            <a:r>
              <a:rPr lang="en-US" sz="2800" b="1"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xảy</a:t>
            </a:r>
            <a:r>
              <a:rPr lang="en-US" sz="2800" b="1"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ra</a:t>
            </a:r>
            <a:r>
              <a:rPr lang="en-US" sz="2800" b="1"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ctr"/>
            <a:r>
              <a:rPr lang="en-US" sz="2800" b="1"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US" sz="2800" b="1"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cuộc</a:t>
            </a:r>
            <a:r>
              <a:rPr lang="en-US" sz="2800" b="1"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sống</a:t>
            </a:r>
            <a:r>
              <a:rPr lang="en-US" sz="2800" b="1"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2800" b="1"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ctr"/>
            <a:r>
              <a:rPr lang="en-US" sz="2800" b="1"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a:t>
            </a:r>
            <a:r>
              <a:rPr lang="en-US" sz="2800" b="1"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2800" b="1"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gia</a:t>
            </a:r>
            <a:r>
              <a:rPr lang="en-US" sz="2800" b="1"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đình</a:t>
            </a:r>
            <a:r>
              <a:rPr lang="en-US" sz="2800" b="1"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endPar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9599162"/>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pinimg.com/564x/af/97/f0/af97f018b20deccac96ca54468d0028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35299"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54136" y="136998"/>
            <a:ext cx="2750112" cy="584775"/>
          </a:xfrm>
          <a:prstGeom prst="rect">
            <a:avLst/>
          </a:prstGeom>
        </p:spPr>
        <p:txBody>
          <a:bodyPr wrap="none">
            <a:spAutoFit/>
          </a:bodyPr>
          <a:lstStyle/>
          <a:p>
            <a:r>
              <a:rPr lang="en-US" sz="3200" b="1" spc="-30" dirty="0" err="1" smtClean="0">
                <a:latin typeface="Times New Roman" panose="02020603050405020304" pitchFamily="18" charset="0"/>
                <a:ea typeface="Calibri" panose="020F0502020204030204" pitchFamily="34" charset="0"/>
              </a:rPr>
              <a:t>Phóng</a:t>
            </a:r>
            <a:r>
              <a:rPr lang="en-US" sz="3200" b="1" spc="-30" dirty="0" smtClean="0">
                <a:latin typeface="Times New Roman" panose="02020603050405020304" pitchFamily="18" charset="0"/>
                <a:ea typeface="Calibri" panose="020F0502020204030204" pitchFamily="34" charset="0"/>
              </a:rPr>
              <a:t> </a:t>
            </a:r>
            <a:r>
              <a:rPr lang="en-US" sz="3200" b="1" spc="-30" dirty="0" err="1" smtClean="0">
                <a:latin typeface="Times New Roman" panose="02020603050405020304" pitchFamily="18" charset="0"/>
                <a:ea typeface="Calibri" panose="020F0502020204030204" pitchFamily="34" charset="0"/>
              </a:rPr>
              <a:t>viên</a:t>
            </a:r>
            <a:r>
              <a:rPr lang="en-US" sz="3200" b="1" spc="-30" dirty="0" smtClean="0">
                <a:latin typeface="Times New Roman" panose="02020603050405020304" pitchFamily="18" charset="0"/>
                <a:ea typeface="Calibri" panose="020F0502020204030204" pitchFamily="34" charset="0"/>
              </a:rPr>
              <a:t> </a:t>
            </a:r>
            <a:r>
              <a:rPr lang="en-US" sz="3200" b="1" spc="-30" dirty="0" err="1" smtClean="0">
                <a:latin typeface="Times New Roman" panose="02020603050405020304" pitchFamily="18" charset="0"/>
                <a:ea typeface="Calibri" panose="020F0502020204030204" pitchFamily="34" charset="0"/>
              </a:rPr>
              <a:t>nhí</a:t>
            </a:r>
            <a:endParaRPr lang="en-US" sz="3200" b="1" dirty="0"/>
          </a:p>
        </p:txBody>
      </p:sp>
      <p:sp>
        <p:nvSpPr>
          <p:cNvPr id="5" name="Rectangle 4"/>
          <p:cNvSpPr/>
          <p:nvPr/>
        </p:nvSpPr>
        <p:spPr>
          <a:xfrm>
            <a:off x="1191802" y="1382290"/>
            <a:ext cx="6041205" cy="1890967"/>
          </a:xfrm>
          <a:prstGeom prst="rect">
            <a:avLst/>
          </a:prstGeom>
        </p:spPr>
        <p:txBody>
          <a:bodyPr wrap="square">
            <a:spAutoFit/>
          </a:bodyPr>
          <a:lstStyle/>
          <a:p>
            <a:pPr marR="79375" lvl="0" algn="ctr">
              <a:lnSpc>
                <a:spcPct val="111000"/>
              </a:lnSpc>
              <a:buSzPts val="1200"/>
              <a:tabLst>
                <a:tab pos="210185" algn="l"/>
              </a:tabLst>
            </a:pPr>
            <a:r>
              <a:rPr lang="en-US" sz="3600" dirty="0" smtClean="0">
                <a:latin typeface="Times New Roman" panose="02020603050405020304" pitchFamily="18" charset="0"/>
                <a:ea typeface="Myriad Pro Cond"/>
                <a:cs typeface="Myriad Pro Cond"/>
              </a:rPr>
              <a:t>K</a:t>
            </a:r>
            <a:r>
              <a:rPr lang="vi-VN" sz="3600" dirty="0" smtClean="0">
                <a:latin typeface="Times New Roman" panose="02020603050405020304" pitchFamily="18" charset="0"/>
                <a:ea typeface="Myriad Pro Cond"/>
                <a:cs typeface="Myriad Pro Cond"/>
              </a:rPr>
              <a:t>ể</a:t>
            </a:r>
            <a:r>
              <a:rPr lang="vi-VN" sz="3600" spc="-20" dirty="0" smtClean="0">
                <a:latin typeface="Times New Roman" panose="02020603050405020304" pitchFamily="18" charset="0"/>
                <a:ea typeface="Myriad Pro Cond"/>
                <a:cs typeface="Myriad Pro Cond"/>
              </a:rPr>
              <a:t> </a:t>
            </a:r>
            <a:r>
              <a:rPr lang="vi-VN" sz="3600" dirty="0">
                <a:latin typeface="Times New Roman" panose="02020603050405020304" pitchFamily="18" charset="0"/>
                <a:ea typeface="Myriad Pro Cond"/>
                <a:cs typeface="Myriad Pro Cond"/>
              </a:rPr>
              <a:t>ra</a:t>
            </a:r>
            <a:r>
              <a:rPr lang="vi-VN" sz="3600" spc="-20" dirty="0">
                <a:latin typeface="Times New Roman" panose="02020603050405020304" pitchFamily="18" charset="0"/>
                <a:ea typeface="Myriad Pro Cond"/>
                <a:cs typeface="Myriad Pro Cond"/>
              </a:rPr>
              <a:t> </a:t>
            </a:r>
            <a:r>
              <a:rPr lang="vi-VN" sz="3600" dirty="0">
                <a:latin typeface="Times New Roman" panose="02020603050405020304" pitchFamily="18" charset="0"/>
                <a:ea typeface="Myriad Pro Cond"/>
                <a:cs typeface="Myriad Pro Cond"/>
              </a:rPr>
              <a:t>những</a:t>
            </a:r>
            <a:r>
              <a:rPr lang="vi-VN" sz="3600" spc="200" dirty="0">
                <a:latin typeface="Times New Roman" panose="02020603050405020304" pitchFamily="18" charset="0"/>
                <a:ea typeface="Myriad Pro Cond"/>
                <a:cs typeface="Myriad Pro Cond"/>
              </a:rPr>
              <a:t> </a:t>
            </a:r>
            <a:r>
              <a:rPr lang="vi-VN" sz="3600" dirty="0">
                <a:latin typeface="Times New Roman" panose="02020603050405020304" pitchFamily="18" charset="0"/>
                <a:ea typeface="Myriad Pro Cond"/>
                <a:cs typeface="Myriad Pro Cond"/>
              </a:rPr>
              <a:t>thay đổi </a:t>
            </a:r>
            <a:r>
              <a:rPr lang="en-US" sz="3600" dirty="0" err="1" smtClean="0">
                <a:latin typeface="Times New Roman" panose="02020603050405020304" pitchFamily="18" charset="0"/>
                <a:ea typeface="Myriad Pro Cond"/>
                <a:cs typeface="Myriad Pro Cond"/>
              </a:rPr>
              <a:t>đã</a:t>
            </a:r>
            <a:r>
              <a:rPr lang="en-US" sz="3600" dirty="0" smtClean="0">
                <a:latin typeface="Times New Roman" panose="02020603050405020304" pitchFamily="18" charset="0"/>
                <a:ea typeface="Myriad Pro Cond"/>
                <a:cs typeface="Myriad Pro Cond"/>
              </a:rPr>
              <a:t> (</a:t>
            </a:r>
            <a:r>
              <a:rPr lang="vi-VN" sz="3600" dirty="0" smtClean="0">
                <a:latin typeface="Times New Roman" panose="02020603050405020304" pitchFamily="18" charset="0"/>
                <a:ea typeface="Myriad Pro Cond"/>
                <a:cs typeface="Myriad Pro Cond"/>
              </a:rPr>
              <a:t>có </a:t>
            </a:r>
            <a:r>
              <a:rPr lang="vi-VN" sz="3600" dirty="0">
                <a:latin typeface="Times New Roman" panose="02020603050405020304" pitchFamily="18" charset="0"/>
                <a:ea typeface="Myriad Pro Cond"/>
                <a:cs typeface="Myriad Pro Cond"/>
              </a:rPr>
              <a:t>thể </a:t>
            </a:r>
            <a:r>
              <a:rPr lang="vi-VN" sz="3600" dirty="0" smtClean="0">
                <a:latin typeface="Times New Roman" panose="02020603050405020304" pitchFamily="18" charset="0"/>
                <a:ea typeface="Myriad Pro Cond"/>
                <a:cs typeface="Myriad Pro Cond"/>
              </a:rPr>
              <a:t>xảy</a:t>
            </a:r>
            <a:r>
              <a:rPr lang="en-US" sz="3600" dirty="0" smtClean="0">
                <a:latin typeface="Times New Roman" panose="02020603050405020304" pitchFamily="18" charset="0"/>
                <a:ea typeface="Myriad Pro Cond"/>
                <a:cs typeface="Myriad Pro Cond"/>
              </a:rPr>
              <a:t>)</a:t>
            </a:r>
            <a:r>
              <a:rPr lang="vi-VN" sz="3600" dirty="0" smtClean="0">
                <a:latin typeface="Times New Roman" panose="02020603050405020304" pitchFamily="18" charset="0"/>
                <a:ea typeface="Myriad Pro Cond"/>
                <a:cs typeface="Myriad Pro Cond"/>
              </a:rPr>
              <a:t> </a:t>
            </a:r>
            <a:r>
              <a:rPr lang="vi-VN" sz="3600" dirty="0">
                <a:latin typeface="Times New Roman" panose="02020603050405020304" pitchFamily="18" charset="0"/>
                <a:ea typeface="Myriad Pro Cond"/>
                <a:cs typeface="Myriad Pro Cond"/>
              </a:rPr>
              <a:t>ra đối với bản thân và gia đình.</a:t>
            </a:r>
            <a:endParaRPr lang="en-US" sz="3200" spc="0" dirty="0">
              <a:effectLst/>
              <a:latin typeface="Myriad Pro Cond"/>
              <a:ea typeface="Myriad Pro Cond"/>
              <a:cs typeface="Myriad Pro Cond"/>
            </a:endParaRPr>
          </a:p>
        </p:txBody>
      </p:sp>
    </p:spTree>
    <p:extLst>
      <p:ext uri="{BB962C8B-B14F-4D97-AF65-F5344CB8AC3E}">
        <p14:creationId xmlns:p14="http://schemas.microsoft.com/office/powerpoint/2010/main" val="321504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s://i.pinimg.com/564x/2d/3b/0f/2d3b0fd75fbe390e60879ef01ece8c72.jpg"/>
          <p:cNvPicPr>
            <a:picLocks noChangeAspect="1" noChangeArrowheads="1"/>
          </p:cNvPicPr>
          <p:nvPr/>
        </p:nvPicPr>
        <p:blipFill rotWithShape="1">
          <a:blip r:embed="rId3">
            <a:extLst>
              <a:ext uri="{28A0092B-C50C-407E-A947-70E740481C1C}">
                <a14:useLocalDpi xmlns:a14="http://schemas.microsoft.com/office/drawing/2010/main" val="0"/>
              </a:ext>
            </a:extLst>
          </a:blip>
          <a:srcRect r="-1496" b="8561"/>
          <a:stretch/>
        </p:blipFill>
        <p:spPr bwMode="auto">
          <a:xfrm>
            <a:off x="5084575" y="-56462"/>
            <a:ext cx="4059425" cy="519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28352" y="612572"/>
            <a:ext cx="4483894" cy="213836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700" dirty="0">
                <a:latin typeface="Times New Roman" panose="02020603050405020304" pitchFamily="18" charset="0"/>
                <a:cs typeface="Times New Roman" panose="02020603050405020304" pitchFamily="18" charset="0"/>
              </a:rPr>
              <a:t>HS </a:t>
            </a:r>
            <a:r>
              <a:rPr lang="en-US" sz="2700" dirty="0" err="1">
                <a:latin typeface="Times New Roman" panose="02020603050405020304" pitchFamily="18" charset="0"/>
                <a:cs typeface="Times New Roman" panose="02020603050405020304" pitchFamily="18" charset="0"/>
              </a:rPr>
              <a:t>đọc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thông</a:t>
            </a:r>
            <a:r>
              <a:rPr lang="en-US" sz="2700" dirty="0">
                <a:latin typeface="Times New Roman" panose="02020603050405020304" pitchFamily="18" charset="0"/>
                <a:cs typeface="Times New Roman" panose="02020603050405020304" pitchFamily="18" charset="0"/>
              </a:rPr>
              <a:t> tin </a:t>
            </a:r>
            <a:r>
              <a:rPr lang="en-US" sz="2700" dirty="0" err="1">
                <a:latin typeface="Times New Roman" panose="02020603050405020304" pitchFamily="18" charset="0"/>
                <a:cs typeface="Times New Roman" panose="02020603050405020304" pitchFamily="18" charset="0"/>
              </a:rPr>
              <a:t>trong</a:t>
            </a:r>
            <a:r>
              <a:rPr lang="en-US" sz="2700" dirty="0">
                <a:latin typeface="Times New Roman" panose="02020603050405020304" pitchFamily="18" charset="0"/>
                <a:cs typeface="Times New Roman" panose="02020603050405020304" pitchFamily="18" charset="0"/>
              </a:rPr>
              <a:t> </a:t>
            </a:r>
            <a:r>
              <a:rPr lang="en-US" sz="2700" dirty="0" smtClean="0">
                <a:latin typeface="Times New Roman" panose="02020603050405020304" pitchFamily="18" charset="0"/>
                <a:cs typeface="Times New Roman" panose="02020603050405020304" pitchFamily="18" charset="0"/>
              </a:rPr>
              <a:t>SGK/34,35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hoạt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động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nhóm</a:t>
            </a:r>
            <a:r>
              <a:rPr lang="en-US" sz="2700" dirty="0">
                <a:latin typeface="Times New Roman" panose="02020603050405020304" pitchFamily="18" charset="0"/>
                <a:cs typeface="Times New Roman" panose="02020603050405020304" pitchFamily="18" charset="0"/>
              </a:rPr>
              <a:t> 5 </a:t>
            </a:r>
            <a:r>
              <a:rPr lang="en-US" sz="2700" dirty="0" err="1">
                <a:latin typeface="Times New Roman" panose="02020603050405020304" pitchFamily="18" charset="0"/>
                <a:cs typeface="Times New Roman" panose="02020603050405020304" pitchFamily="18" charset="0"/>
              </a:rPr>
              <a:t>phút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hoàn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nhiệm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vụ</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trong</a:t>
            </a:r>
            <a:r>
              <a:rPr lang="en-US" sz="2700" dirty="0">
                <a:latin typeface="Times New Roman" panose="02020603050405020304" pitchFamily="18" charset="0"/>
                <a:cs typeface="Times New Roman" panose="02020603050405020304" pitchFamily="18" charset="0"/>
              </a:rPr>
              <a:t> </a:t>
            </a:r>
            <a:r>
              <a:rPr lang="en-US" sz="2700" dirty="0" smtClean="0">
                <a:latin typeface="Times New Roman" panose="02020603050405020304" pitchFamily="18" charset="0"/>
                <a:cs typeface="Times New Roman" panose="02020603050405020304" pitchFamily="18" charset="0"/>
              </a:rPr>
              <a:t>SGK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công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sau</a:t>
            </a:r>
            <a:endParaRPr lang="en-US" sz="2700" dirty="0">
              <a:latin typeface="Times New Roman" panose="02020603050405020304" pitchFamily="18" charset="0"/>
              <a:cs typeface="Times New Roman" panose="02020603050405020304" pitchFamily="18" charset="0"/>
            </a:endParaRPr>
          </a:p>
        </p:txBody>
      </p:sp>
      <p:sp>
        <p:nvSpPr>
          <p:cNvPr id="4" name="Rectangle 3"/>
          <p:cNvSpPr/>
          <p:nvPr/>
        </p:nvSpPr>
        <p:spPr>
          <a:xfrm>
            <a:off x="5417348" y="528637"/>
            <a:ext cx="3393878" cy="1031051"/>
          </a:xfrm>
          <a:prstGeom prst="rect">
            <a:avLst/>
          </a:prstGeom>
          <a:noFill/>
        </p:spPr>
        <p:txBody>
          <a:bodyPr wrap="none">
            <a:spAutoFit/>
          </a:bodyPr>
          <a:lstStyle/>
          <a:p>
            <a:pPr algn="ctr">
              <a:defRPr/>
            </a:pPr>
            <a:r>
              <a:rPr lang="en-US" sz="33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Nhóm</a:t>
            </a:r>
            <a:r>
              <a:rPr lang="en-US" sz="33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 </a:t>
            </a:r>
            <a:r>
              <a:rPr lang="en-US" sz="33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 </a:t>
            </a:r>
            <a:endParaRPr lang="en-US" sz="33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defRPr/>
            </a:pP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b </a:t>
            </a:r>
            <a:r>
              <a:rPr lang="en-US" sz="28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Tình</a:t>
            </a:r>
            <a:r>
              <a:rPr lang="en-US" sz="2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huống</a:t>
            </a:r>
            <a:r>
              <a:rPr lang="en-US" sz="2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a:t>
            </a:r>
            <a:endPar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 name="Rectangle 5"/>
          <p:cNvSpPr/>
          <p:nvPr/>
        </p:nvSpPr>
        <p:spPr>
          <a:xfrm>
            <a:off x="5417348" y="3986596"/>
            <a:ext cx="3393878" cy="1031051"/>
          </a:xfrm>
          <a:prstGeom prst="rect">
            <a:avLst/>
          </a:prstGeom>
          <a:noFill/>
        </p:spPr>
        <p:txBody>
          <a:bodyPr wrap="none">
            <a:spAutoFit/>
          </a:bodyPr>
          <a:lstStyle/>
          <a:p>
            <a:pPr algn="ctr">
              <a:defRPr/>
            </a:pPr>
            <a:r>
              <a:rPr lang="en-US" sz="33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Nhóm</a:t>
            </a:r>
            <a:r>
              <a:rPr lang="en-US" sz="33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5, 6: </a:t>
            </a:r>
            <a:endParaRPr lang="en-US" sz="33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defRPr/>
            </a:pP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 b </a:t>
            </a: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Tình</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huống</a:t>
            </a:r>
            <a:r>
              <a:rPr lang="en-US" sz="2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3</a:t>
            </a:r>
            <a:endPar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239" y="2829693"/>
            <a:ext cx="2737412" cy="2313807"/>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b="32997"/>
          <a:stretch/>
        </p:blipFill>
        <p:spPr>
          <a:xfrm>
            <a:off x="-136773" y="0"/>
            <a:ext cx="1413148" cy="1195893"/>
          </a:xfrm>
          <a:prstGeom prst="rect">
            <a:avLst/>
          </a:prstGeom>
        </p:spPr>
      </p:pic>
      <p:sp>
        <p:nvSpPr>
          <p:cNvPr id="10" name="Rectangle 9"/>
          <p:cNvSpPr/>
          <p:nvPr/>
        </p:nvSpPr>
        <p:spPr>
          <a:xfrm>
            <a:off x="5417348" y="2257616"/>
            <a:ext cx="3393878" cy="1031051"/>
          </a:xfrm>
          <a:prstGeom prst="rect">
            <a:avLst/>
          </a:prstGeom>
          <a:noFill/>
        </p:spPr>
        <p:txBody>
          <a:bodyPr wrap="none">
            <a:spAutoFit/>
          </a:bodyPr>
          <a:lstStyle/>
          <a:p>
            <a:pPr algn="ctr">
              <a:defRPr/>
            </a:pPr>
            <a:r>
              <a:rPr lang="en-US" sz="33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Nhóm</a:t>
            </a:r>
            <a:r>
              <a:rPr lang="en-US" sz="33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3, 4: </a:t>
            </a:r>
            <a:endParaRPr lang="en-US" sz="33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defRPr/>
            </a:pP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 b </a:t>
            </a: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Tình</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huống</a:t>
            </a:r>
            <a:r>
              <a:rPr lang="en-US" sz="2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2</a:t>
            </a:r>
            <a:endPar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8446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Dot Style MK Plan by Slidesgo">
  <a:themeElements>
    <a:clrScheme name="Simple Light">
      <a:dk1>
        <a:srgbClr val="015083"/>
      </a:dk1>
      <a:lt1>
        <a:srgbClr val="052D47"/>
      </a:lt1>
      <a:dk2>
        <a:srgbClr val="F0FFFF"/>
      </a:dk2>
      <a:lt2>
        <a:srgbClr val="7CE0FD"/>
      </a:lt2>
      <a:accent1>
        <a:srgbClr val="F8C202"/>
      </a:accent1>
      <a:accent2>
        <a:srgbClr val="E29705"/>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1230</TotalTime>
  <Words>1889</Words>
  <Application>Microsoft Office PowerPoint</Application>
  <PresentationFormat>On-screen Show (16:9)</PresentationFormat>
  <Paragraphs>171</Paragraphs>
  <Slides>37</Slides>
  <Notes>33</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SVN-Internation</vt:lpstr>
      <vt:lpstr>Poller One</vt:lpstr>
      <vt:lpstr>Barlow</vt:lpstr>
      <vt:lpstr>Barlow Black</vt:lpstr>
      <vt:lpstr>SVN-Caprica Script</vt:lpstr>
      <vt:lpstr>Calibri</vt:lpstr>
      <vt:lpstr>Myriad Pro Cond</vt:lpstr>
      <vt:lpstr>Arial</vt:lpstr>
      <vt:lpstr>inpin heiti</vt:lpstr>
      <vt:lpstr>Times New Roman</vt:lpstr>
      <vt:lpstr>Dot Style MK Plan by Slidesgo</vt:lpstr>
      <vt:lpstr>PowerPoint Presentation</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82</cp:revision>
  <dcterms:modified xsi:type="dcterms:W3CDTF">2024-08-19T14:15:47Z</dcterms:modified>
</cp:coreProperties>
</file>