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57" r:id="rId3"/>
    <p:sldId id="258" r:id="rId4"/>
    <p:sldId id="263" r:id="rId5"/>
    <p:sldId id="261" r:id="rId6"/>
    <p:sldId id="262" r:id="rId7"/>
    <p:sldId id="259" r:id="rId8"/>
    <p:sldId id="264" r:id="rId9"/>
    <p:sldId id="260" r:id="rId10"/>
    <p:sldId id="265" r:id="rId11"/>
    <p:sldId id="266" r:id="rId12"/>
    <p:sldId id="267" r:id="rId13"/>
    <p:sldId id="268" r:id="rId14"/>
    <p:sldId id="269" r:id="rId15"/>
    <p:sldId id="271" r:id="rId16"/>
    <p:sldId id="270" r:id="rId17"/>
    <p:sldId id="272" r:id="rId18"/>
    <p:sldId id="273" r:id="rId19"/>
    <p:sldId id="274" r:id="rId20"/>
    <p:sldId id="275" r:id="rId21"/>
    <p:sldId id="277" r:id="rId22"/>
    <p:sldId id="278" r:id="rId23"/>
    <p:sldId id="276" r:id="rId24"/>
    <p:sldId id="280" r:id="rId25"/>
    <p:sldId id="281" r:id="rId26"/>
    <p:sldId id="279"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00FF"/>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70" d="100"/>
          <a:sy n="70" d="100"/>
        </p:scale>
        <p:origin x="73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2DB25C-21D8-48D4-9FD1-98EB2A1D4D3A}" type="datetimeFigureOut">
              <a:rPr lang="en-US" smtClean="0"/>
              <a:t>17/8/2024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2A3E04-6AB3-4B82-8F0D-7AC170510C8B}" type="slidenum">
              <a:rPr lang="en-US" smtClean="0"/>
              <a:t>‹#›</a:t>
            </a:fld>
            <a:endParaRPr lang="en-US"/>
          </a:p>
        </p:txBody>
      </p:sp>
    </p:spTree>
    <p:extLst>
      <p:ext uri="{BB962C8B-B14F-4D97-AF65-F5344CB8AC3E}">
        <p14:creationId xmlns:p14="http://schemas.microsoft.com/office/powerpoint/2010/main" val="1034940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1</a:t>
            </a:fld>
            <a:endParaRPr lang="en-US"/>
          </a:p>
        </p:txBody>
      </p:sp>
    </p:spTree>
    <p:extLst>
      <p:ext uri="{BB962C8B-B14F-4D97-AF65-F5344CB8AC3E}">
        <p14:creationId xmlns:p14="http://schemas.microsoft.com/office/powerpoint/2010/main" val="3457483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10</a:t>
            </a:fld>
            <a:endParaRPr lang="en-US"/>
          </a:p>
        </p:txBody>
      </p:sp>
    </p:spTree>
    <p:extLst>
      <p:ext uri="{BB962C8B-B14F-4D97-AF65-F5344CB8AC3E}">
        <p14:creationId xmlns:p14="http://schemas.microsoft.com/office/powerpoint/2010/main" val="1282287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11</a:t>
            </a:fld>
            <a:endParaRPr lang="en-US"/>
          </a:p>
        </p:txBody>
      </p:sp>
    </p:spTree>
    <p:extLst>
      <p:ext uri="{BB962C8B-B14F-4D97-AF65-F5344CB8AC3E}">
        <p14:creationId xmlns:p14="http://schemas.microsoft.com/office/powerpoint/2010/main" val="1640021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12</a:t>
            </a:fld>
            <a:endParaRPr lang="en-US"/>
          </a:p>
        </p:txBody>
      </p:sp>
    </p:spTree>
    <p:extLst>
      <p:ext uri="{BB962C8B-B14F-4D97-AF65-F5344CB8AC3E}">
        <p14:creationId xmlns:p14="http://schemas.microsoft.com/office/powerpoint/2010/main" val="2285341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13</a:t>
            </a:fld>
            <a:endParaRPr lang="en-US"/>
          </a:p>
        </p:txBody>
      </p:sp>
    </p:spTree>
    <p:extLst>
      <p:ext uri="{BB962C8B-B14F-4D97-AF65-F5344CB8AC3E}">
        <p14:creationId xmlns:p14="http://schemas.microsoft.com/office/powerpoint/2010/main" val="2745483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14</a:t>
            </a:fld>
            <a:endParaRPr lang="en-US"/>
          </a:p>
        </p:txBody>
      </p:sp>
    </p:spTree>
    <p:extLst>
      <p:ext uri="{BB962C8B-B14F-4D97-AF65-F5344CB8AC3E}">
        <p14:creationId xmlns:p14="http://schemas.microsoft.com/office/powerpoint/2010/main" val="2247110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15</a:t>
            </a:fld>
            <a:endParaRPr lang="en-US"/>
          </a:p>
        </p:txBody>
      </p:sp>
    </p:spTree>
    <p:extLst>
      <p:ext uri="{BB962C8B-B14F-4D97-AF65-F5344CB8AC3E}">
        <p14:creationId xmlns:p14="http://schemas.microsoft.com/office/powerpoint/2010/main" val="3981655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16</a:t>
            </a:fld>
            <a:endParaRPr lang="en-US"/>
          </a:p>
        </p:txBody>
      </p:sp>
    </p:spTree>
    <p:extLst>
      <p:ext uri="{BB962C8B-B14F-4D97-AF65-F5344CB8AC3E}">
        <p14:creationId xmlns:p14="http://schemas.microsoft.com/office/powerpoint/2010/main" val="791296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17</a:t>
            </a:fld>
            <a:endParaRPr lang="en-US"/>
          </a:p>
        </p:txBody>
      </p:sp>
    </p:spTree>
    <p:extLst>
      <p:ext uri="{BB962C8B-B14F-4D97-AF65-F5344CB8AC3E}">
        <p14:creationId xmlns:p14="http://schemas.microsoft.com/office/powerpoint/2010/main" val="3214486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18</a:t>
            </a:fld>
            <a:endParaRPr lang="en-US"/>
          </a:p>
        </p:txBody>
      </p:sp>
    </p:spTree>
    <p:extLst>
      <p:ext uri="{BB962C8B-B14F-4D97-AF65-F5344CB8AC3E}">
        <p14:creationId xmlns:p14="http://schemas.microsoft.com/office/powerpoint/2010/main" val="25885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19</a:t>
            </a:fld>
            <a:endParaRPr lang="en-US"/>
          </a:p>
        </p:txBody>
      </p:sp>
    </p:spTree>
    <p:extLst>
      <p:ext uri="{BB962C8B-B14F-4D97-AF65-F5344CB8AC3E}">
        <p14:creationId xmlns:p14="http://schemas.microsoft.com/office/powerpoint/2010/main" val="2657094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5" name="Google Shape;1225;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9603982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20</a:t>
            </a:fld>
            <a:endParaRPr lang="en-US"/>
          </a:p>
        </p:txBody>
      </p:sp>
    </p:spTree>
    <p:extLst>
      <p:ext uri="{BB962C8B-B14F-4D97-AF65-F5344CB8AC3E}">
        <p14:creationId xmlns:p14="http://schemas.microsoft.com/office/powerpoint/2010/main" val="29545878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21</a:t>
            </a:fld>
            <a:endParaRPr lang="en-US"/>
          </a:p>
        </p:txBody>
      </p:sp>
    </p:spTree>
    <p:extLst>
      <p:ext uri="{BB962C8B-B14F-4D97-AF65-F5344CB8AC3E}">
        <p14:creationId xmlns:p14="http://schemas.microsoft.com/office/powerpoint/2010/main" val="1071655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22</a:t>
            </a:fld>
            <a:endParaRPr lang="en-US"/>
          </a:p>
        </p:txBody>
      </p:sp>
    </p:spTree>
    <p:extLst>
      <p:ext uri="{BB962C8B-B14F-4D97-AF65-F5344CB8AC3E}">
        <p14:creationId xmlns:p14="http://schemas.microsoft.com/office/powerpoint/2010/main" val="3073210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23</a:t>
            </a:fld>
            <a:endParaRPr lang="en-US"/>
          </a:p>
        </p:txBody>
      </p:sp>
    </p:spTree>
    <p:extLst>
      <p:ext uri="{BB962C8B-B14F-4D97-AF65-F5344CB8AC3E}">
        <p14:creationId xmlns:p14="http://schemas.microsoft.com/office/powerpoint/2010/main" val="38958807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24</a:t>
            </a:fld>
            <a:endParaRPr lang="en-US"/>
          </a:p>
        </p:txBody>
      </p:sp>
    </p:spTree>
    <p:extLst>
      <p:ext uri="{BB962C8B-B14F-4D97-AF65-F5344CB8AC3E}">
        <p14:creationId xmlns:p14="http://schemas.microsoft.com/office/powerpoint/2010/main" val="20739694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2"/>
        <p:cNvGrpSpPr/>
        <p:nvPr/>
      </p:nvGrpSpPr>
      <p:grpSpPr>
        <a:xfrm>
          <a:off x="0" y="0"/>
          <a:ext cx="0" cy="0"/>
          <a:chOff x="0" y="0"/>
          <a:chExt cx="0" cy="0"/>
        </a:xfrm>
      </p:grpSpPr>
      <p:sp>
        <p:nvSpPr>
          <p:cNvPr id="2423" name="Google Shape;2423;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dirty="0"/>
          </a:p>
        </p:txBody>
      </p:sp>
      <p:sp>
        <p:nvSpPr>
          <p:cNvPr id="2424" name="Google Shape;242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26764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26</a:t>
            </a:fld>
            <a:endParaRPr lang="en-US"/>
          </a:p>
        </p:txBody>
      </p:sp>
    </p:spTree>
    <p:extLst>
      <p:ext uri="{BB962C8B-B14F-4D97-AF65-F5344CB8AC3E}">
        <p14:creationId xmlns:p14="http://schemas.microsoft.com/office/powerpoint/2010/main" val="3868026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27</a:t>
            </a:fld>
            <a:endParaRPr lang="en-US"/>
          </a:p>
        </p:txBody>
      </p:sp>
    </p:spTree>
    <p:extLst>
      <p:ext uri="{BB962C8B-B14F-4D97-AF65-F5344CB8AC3E}">
        <p14:creationId xmlns:p14="http://schemas.microsoft.com/office/powerpoint/2010/main" val="4243571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3</a:t>
            </a:fld>
            <a:endParaRPr lang="en-US"/>
          </a:p>
        </p:txBody>
      </p:sp>
    </p:spTree>
    <p:extLst>
      <p:ext uri="{BB962C8B-B14F-4D97-AF65-F5344CB8AC3E}">
        <p14:creationId xmlns:p14="http://schemas.microsoft.com/office/powerpoint/2010/main" val="3077022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4</a:t>
            </a:fld>
            <a:endParaRPr lang="en-US"/>
          </a:p>
        </p:txBody>
      </p:sp>
    </p:spTree>
    <p:extLst>
      <p:ext uri="{BB962C8B-B14F-4D97-AF65-F5344CB8AC3E}">
        <p14:creationId xmlns:p14="http://schemas.microsoft.com/office/powerpoint/2010/main" val="788650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5</a:t>
            </a:fld>
            <a:endParaRPr lang="en-US"/>
          </a:p>
        </p:txBody>
      </p:sp>
    </p:spTree>
    <p:extLst>
      <p:ext uri="{BB962C8B-B14F-4D97-AF65-F5344CB8AC3E}">
        <p14:creationId xmlns:p14="http://schemas.microsoft.com/office/powerpoint/2010/main" val="3819476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6</a:t>
            </a:fld>
            <a:endParaRPr lang="en-US"/>
          </a:p>
        </p:txBody>
      </p:sp>
    </p:spTree>
    <p:extLst>
      <p:ext uri="{BB962C8B-B14F-4D97-AF65-F5344CB8AC3E}">
        <p14:creationId xmlns:p14="http://schemas.microsoft.com/office/powerpoint/2010/main" val="671202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7</a:t>
            </a:fld>
            <a:endParaRPr lang="en-US"/>
          </a:p>
        </p:txBody>
      </p:sp>
    </p:spTree>
    <p:extLst>
      <p:ext uri="{BB962C8B-B14F-4D97-AF65-F5344CB8AC3E}">
        <p14:creationId xmlns:p14="http://schemas.microsoft.com/office/powerpoint/2010/main" val="1175472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8</a:t>
            </a:fld>
            <a:endParaRPr lang="en-US"/>
          </a:p>
        </p:txBody>
      </p:sp>
    </p:spTree>
    <p:extLst>
      <p:ext uri="{BB962C8B-B14F-4D97-AF65-F5344CB8AC3E}">
        <p14:creationId xmlns:p14="http://schemas.microsoft.com/office/powerpoint/2010/main" val="1297296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sz="1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1200" b="0" cap="none" spc="0" baseline="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sz="1200" b="0" cap="none" spc="0" baseline="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endParaRPr lang="en-US" sz="1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192A3E04-6AB3-4B82-8F0D-7AC170510C8B}" type="slidenum">
              <a:rPr lang="en-US" smtClean="0"/>
              <a:t>9</a:t>
            </a:fld>
            <a:endParaRPr lang="en-US"/>
          </a:p>
        </p:txBody>
      </p:sp>
    </p:spTree>
    <p:extLst>
      <p:ext uri="{BB962C8B-B14F-4D97-AF65-F5344CB8AC3E}">
        <p14:creationId xmlns:p14="http://schemas.microsoft.com/office/powerpoint/2010/main" val="2864886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F492F0-76BC-4C66-8300-4AB7956CFA08}" type="datetimeFigureOut">
              <a:rPr lang="en-US" smtClean="0"/>
              <a:t>17/8/2024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CF678-6291-437B-97BD-AA0AC1061D3B}" type="slidenum">
              <a:rPr lang="en-US" smtClean="0"/>
              <a:t>‹#›</a:t>
            </a:fld>
            <a:endParaRPr lang="en-US"/>
          </a:p>
        </p:txBody>
      </p:sp>
    </p:spTree>
    <p:extLst>
      <p:ext uri="{BB962C8B-B14F-4D97-AF65-F5344CB8AC3E}">
        <p14:creationId xmlns:p14="http://schemas.microsoft.com/office/powerpoint/2010/main" val="1815433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F492F0-76BC-4C66-8300-4AB7956CFA08}" type="datetimeFigureOut">
              <a:rPr lang="en-US" smtClean="0"/>
              <a:t>17/8/2024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CF678-6291-437B-97BD-AA0AC1061D3B}" type="slidenum">
              <a:rPr lang="en-US" smtClean="0"/>
              <a:t>‹#›</a:t>
            </a:fld>
            <a:endParaRPr lang="en-US"/>
          </a:p>
        </p:txBody>
      </p:sp>
    </p:spTree>
    <p:extLst>
      <p:ext uri="{BB962C8B-B14F-4D97-AF65-F5344CB8AC3E}">
        <p14:creationId xmlns:p14="http://schemas.microsoft.com/office/powerpoint/2010/main" val="1979818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F492F0-76BC-4C66-8300-4AB7956CFA08}" type="datetimeFigureOut">
              <a:rPr lang="en-US" smtClean="0"/>
              <a:t>17/8/2024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CF678-6291-437B-97BD-AA0AC1061D3B}" type="slidenum">
              <a:rPr lang="en-US" smtClean="0"/>
              <a:t>‹#›</a:t>
            </a:fld>
            <a:endParaRPr lang="en-US"/>
          </a:p>
        </p:txBody>
      </p:sp>
    </p:spTree>
    <p:extLst>
      <p:ext uri="{BB962C8B-B14F-4D97-AF65-F5344CB8AC3E}">
        <p14:creationId xmlns:p14="http://schemas.microsoft.com/office/powerpoint/2010/main" val="1162672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0"/>
        <p:cNvGrpSpPr/>
        <p:nvPr/>
      </p:nvGrpSpPr>
      <p:grpSpPr>
        <a:xfrm>
          <a:off x="0" y="0"/>
          <a:ext cx="0" cy="0"/>
          <a:chOff x="0" y="0"/>
          <a:chExt cx="0" cy="0"/>
        </a:xfrm>
      </p:grpSpPr>
      <p:sp>
        <p:nvSpPr>
          <p:cNvPr id="71" name="Google Shape;71;p27"/>
          <p:cNvSpPr txBox="1">
            <a:spLocks noGrp="1"/>
          </p:cNvSpPr>
          <p:nvPr>
            <p:ph type="title"/>
          </p:nvPr>
        </p:nvSpPr>
        <p:spPr>
          <a:xfrm rot="1973">
            <a:off x="1820800" y="1763556"/>
            <a:ext cx="1393600" cy="802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000"/>
              <a:buNone/>
              <a:defRPr sz="4000">
                <a:solidFill>
                  <a:schemeClr val="lt1"/>
                </a:solidFill>
              </a:defRPr>
            </a:lvl1pPr>
            <a:lvl2pPr lvl="1" algn="ctr">
              <a:lnSpc>
                <a:spcPct val="100000"/>
              </a:lnSpc>
              <a:spcBef>
                <a:spcPts val="0"/>
              </a:spcBef>
              <a:spcAft>
                <a:spcPts val="0"/>
              </a:spcAft>
              <a:buSzPts val="3000"/>
              <a:buNone/>
              <a:defRPr sz="4000"/>
            </a:lvl2pPr>
            <a:lvl3pPr lvl="2" algn="ctr">
              <a:lnSpc>
                <a:spcPct val="100000"/>
              </a:lnSpc>
              <a:spcBef>
                <a:spcPts val="0"/>
              </a:spcBef>
              <a:spcAft>
                <a:spcPts val="0"/>
              </a:spcAft>
              <a:buSzPts val="3000"/>
              <a:buNone/>
              <a:defRPr sz="4000"/>
            </a:lvl3pPr>
            <a:lvl4pPr lvl="3" algn="ctr">
              <a:lnSpc>
                <a:spcPct val="100000"/>
              </a:lnSpc>
              <a:spcBef>
                <a:spcPts val="0"/>
              </a:spcBef>
              <a:spcAft>
                <a:spcPts val="0"/>
              </a:spcAft>
              <a:buSzPts val="3000"/>
              <a:buNone/>
              <a:defRPr sz="4000"/>
            </a:lvl4pPr>
            <a:lvl5pPr lvl="4" algn="ctr">
              <a:lnSpc>
                <a:spcPct val="100000"/>
              </a:lnSpc>
              <a:spcBef>
                <a:spcPts val="0"/>
              </a:spcBef>
              <a:spcAft>
                <a:spcPts val="0"/>
              </a:spcAft>
              <a:buSzPts val="3000"/>
              <a:buNone/>
              <a:defRPr sz="4000"/>
            </a:lvl5pPr>
            <a:lvl6pPr lvl="5" algn="ctr">
              <a:lnSpc>
                <a:spcPct val="100000"/>
              </a:lnSpc>
              <a:spcBef>
                <a:spcPts val="0"/>
              </a:spcBef>
              <a:spcAft>
                <a:spcPts val="0"/>
              </a:spcAft>
              <a:buSzPts val="3000"/>
              <a:buNone/>
              <a:defRPr sz="4000"/>
            </a:lvl6pPr>
            <a:lvl7pPr lvl="6" algn="ctr">
              <a:lnSpc>
                <a:spcPct val="100000"/>
              </a:lnSpc>
              <a:spcBef>
                <a:spcPts val="0"/>
              </a:spcBef>
              <a:spcAft>
                <a:spcPts val="0"/>
              </a:spcAft>
              <a:buSzPts val="3000"/>
              <a:buNone/>
              <a:defRPr sz="4000"/>
            </a:lvl7pPr>
            <a:lvl8pPr lvl="7" algn="ctr">
              <a:lnSpc>
                <a:spcPct val="100000"/>
              </a:lnSpc>
              <a:spcBef>
                <a:spcPts val="0"/>
              </a:spcBef>
              <a:spcAft>
                <a:spcPts val="0"/>
              </a:spcAft>
              <a:buSzPts val="3000"/>
              <a:buNone/>
              <a:defRPr sz="4000"/>
            </a:lvl8pPr>
            <a:lvl9pPr lvl="8" algn="ctr">
              <a:lnSpc>
                <a:spcPct val="100000"/>
              </a:lnSpc>
              <a:spcBef>
                <a:spcPts val="0"/>
              </a:spcBef>
              <a:spcAft>
                <a:spcPts val="0"/>
              </a:spcAft>
              <a:buSzPts val="3000"/>
              <a:buNone/>
              <a:defRPr sz="4000"/>
            </a:lvl9pPr>
          </a:lstStyle>
          <a:p>
            <a:endParaRPr/>
          </a:p>
        </p:txBody>
      </p:sp>
      <p:sp>
        <p:nvSpPr>
          <p:cNvPr id="72" name="Google Shape;72;p27"/>
          <p:cNvSpPr txBox="1">
            <a:spLocks noGrp="1"/>
          </p:cNvSpPr>
          <p:nvPr>
            <p:ph type="subTitle" idx="1"/>
          </p:nvPr>
        </p:nvSpPr>
        <p:spPr>
          <a:xfrm>
            <a:off x="960000" y="3142860"/>
            <a:ext cx="3115200" cy="80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3" name="Google Shape;73;p27"/>
          <p:cNvSpPr txBox="1">
            <a:spLocks noGrp="1"/>
          </p:cNvSpPr>
          <p:nvPr>
            <p:ph type="title" idx="2"/>
          </p:nvPr>
        </p:nvSpPr>
        <p:spPr>
          <a:xfrm rot="1973">
            <a:off x="1820800" y="3954967"/>
            <a:ext cx="1393600" cy="802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000"/>
              <a:buNone/>
              <a:defRPr sz="4000">
                <a:solidFill>
                  <a:schemeClr val="lt1"/>
                </a:solidFill>
              </a:defRPr>
            </a:lvl1pPr>
            <a:lvl2pPr lvl="1" algn="ctr">
              <a:lnSpc>
                <a:spcPct val="100000"/>
              </a:lnSpc>
              <a:spcBef>
                <a:spcPts val="0"/>
              </a:spcBef>
              <a:spcAft>
                <a:spcPts val="0"/>
              </a:spcAft>
              <a:buSzPts val="3000"/>
              <a:buNone/>
              <a:defRPr sz="4000"/>
            </a:lvl2pPr>
            <a:lvl3pPr lvl="2" algn="ctr">
              <a:lnSpc>
                <a:spcPct val="100000"/>
              </a:lnSpc>
              <a:spcBef>
                <a:spcPts val="0"/>
              </a:spcBef>
              <a:spcAft>
                <a:spcPts val="0"/>
              </a:spcAft>
              <a:buSzPts val="3000"/>
              <a:buNone/>
              <a:defRPr sz="4000"/>
            </a:lvl3pPr>
            <a:lvl4pPr lvl="3" algn="ctr">
              <a:lnSpc>
                <a:spcPct val="100000"/>
              </a:lnSpc>
              <a:spcBef>
                <a:spcPts val="0"/>
              </a:spcBef>
              <a:spcAft>
                <a:spcPts val="0"/>
              </a:spcAft>
              <a:buSzPts val="3000"/>
              <a:buNone/>
              <a:defRPr sz="4000"/>
            </a:lvl4pPr>
            <a:lvl5pPr lvl="4" algn="ctr">
              <a:lnSpc>
                <a:spcPct val="100000"/>
              </a:lnSpc>
              <a:spcBef>
                <a:spcPts val="0"/>
              </a:spcBef>
              <a:spcAft>
                <a:spcPts val="0"/>
              </a:spcAft>
              <a:buSzPts val="3000"/>
              <a:buNone/>
              <a:defRPr sz="4000"/>
            </a:lvl5pPr>
            <a:lvl6pPr lvl="5" algn="ctr">
              <a:lnSpc>
                <a:spcPct val="100000"/>
              </a:lnSpc>
              <a:spcBef>
                <a:spcPts val="0"/>
              </a:spcBef>
              <a:spcAft>
                <a:spcPts val="0"/>
              </a:spcAft>
              <a:buSzPts val="3000"/>
              <a:buNone/>
              <a:defRPr sz="4000"/>
            </a:lvl6pPr>
            <a:lvl7pPr lvl="6" algn="ctr">
              <a:lnSpc>
                <a:spcPct val="100000"/>
              </a:lnSpc>
              <a:spcBef>
                <a:spcPts val="0"/>
              </a:spcBef>
              <a:spcAft>
                <a:spcPts val="0"/>
              </a:spcAft>
              <a:buSzPts val="3000"/>
              <a:buNone/>
              <a:defRPr sz="4000"/>
            </a:lvl7pPr>
            <a:lvl8pPr lvl="7" algn="ctr">
              <a:lnSpc>
                <a:spcPct val="100000"/>
              </a:lnSpc>
              <a:spcBef>
                <a:spcPts val="0"/>
              </a:spcBef>
              <a:spcAft>
                <a:spcPts val="0"/>
              </a:spcAft>
              <a:buSzPts val="3000"/>
              <a:buNone/>
              <a:defRPr sz="4000"/>
            </a:lvl8pPr>
            <a:lvl9pPr lvl="8" algn="ctr">
              <a:lnSpc>
                <a:spcPct val="100000"/>
              </a:lnSpc>
              <a:spcBef>
                <a:spcPts val="0"/>
              </a:spcBef>
              <a:spcAft>
                <a:spcPts val="0"/>
              </a:spcAft>
              <a:buSzPts val="3000"/>
              <a:buNone/>
              <a:defRPr sz="4000"/>
            </a:lvl9pPr>
          </a:lstStyle>
          <a:p>
            <a:endParaRPr/>
          </a:p>
        </p:txBody>
      </p:sp>
      <p:sp>
        <p:nvSpPr>
          <p:cNvPr id="74" name="Google Shape;74;p27"/>
          <p:cNvSpPr txBox="1">
            <a:spLocks noGrp="1"/>
          </p:cNvSpPr>
          <p:nvPr>
            <p:ph type="subTitle" idx="3"/>
          </p:nvPr>
        </p:nvSpPr>
        <p:spPr>
          <a:xfrm>
            <a:off x="960000" y="5334404"/>
            <a:ext cx="3115200" cy="80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5" name="Google Shape;75;p27"/>
          <p:cNvSpPr txBox="1">
            <a:spLocks noGrp="1"/>
          </p:cNvSpPr>
          <p:nvPr>
            <p:ph type="title" idx="4"/>
          </p:nvPr>
        </p:nvSpPr>
        <p:spPr>
          <a:xfrm rot="1973">
            <a:off x="5399200" y="1763556"/>
            <a:ext cx="1393600" cy="802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000"/>
              <a:buNone/>
              <a:defRPr sz="4000">
                <a:solidFill>
                  <a:schemeClr val="lt1"/>
                </a:solidFill>
              </a:defRPr>
            </a:lvl1pPr>
            <a:lvl2pPr lvl="1" algn="ctr">
              <a:lnSpc>
                <a:spcPct val="100000"/>
              </a:lnSpc>
              <a:spcBef>
                <a:spcPts val="0"/>
              </a:spcBef>
              <a:spcAft>
                <a:spcPts val="0"/>
              </a:spcAft>
              <a:buSzPts val="3000"/>
              <a:buNone/>
              <a:defRPr sz="4000"/>
            </a:lvl2pPr>
            <a:lvl3pPr lvl="2" algn="ctr">
              <a:lnSpc>
                <a:spcPct val="100000"/>
              </a:lnSpc>
              <a:spcBef>
                <a:spcPts val="0"/>
              </a:spcBef>
              <a:spcAft>
                <a:spcPts val="0"/>
              </a:spcAft>
              <a:buSzPts val="3000"/>
              <a:buNone/>
              <a:defRPr sz="4000"/>
            </a:lvl3pPr>
            <a:lvl4pPr lvl="3" algn="ctr">
              <a:lnSpc>
                <a:spcPct val="100000"/>
              </a:lnSpc>
              <a:spcBef>
                <a:spcPts val="0"/>
              </a:spcBef>
              <a:spcAft>
                <a:spcPts val="0"/>
              </a:spcAft>
              <a:buSzPts val="3000"/>
              <a:buNone/>
              <a:defRPr sz="4000"/>
            </a:lvl4pPr>
            <a:lvl5pPr lvl="4" algn="ctr">
              <a:lnSpc>
                <a:spcPct val="100000"/>
              </a:lnSpc>
              <a:spcBef>
                <a:spcPts val="0"/>
              </a:spcBef>
              <a:spcAft>
                <a:spcPts val="0"/>
              </a:spcAft>
              <a:buSzPts val="3000"/>
              <a:buNone/>
              <a:defRPr sz="4000"/>
            </a:lvl5pPr>
            <a:lvl6pPr lvl="5" algn="ctr">
              <a:lnSpc>
                <a:spcPct val="100000"/>
              </a:lnSpc>
              <a:spcBef>
                <a:spcPts val="0"/>
              </a:spcBef>
              <a:spcAft>
                <a:spcPts val="0"/>
              </a:spcAft>
              <a:buSzPts val="3000"/>
              <a:buNone/>
              <a:defRPr sz="4000"/>
            </a:lvl6pPr>
            <a:lvl7pPr lvl="6" algn="ctr">
              <a:lnSpc>
                <a:spcPct val="100000"/>
              </a:lnSpc>
              <a:spcBef>
                <a:spcPts val="0"/>
              </a:spcBef>
              <a:spcAft>
                <a:spcPts val="0"/>
              </a:spcAft>
              <a:buSzPts val="3000"/>
              <a:buNone/>
              <a:defRPr sz="4000"/>
            </a:lvl7pPr>
            <a:lvl8pPr lvl="7" algn="ctr">
              <a:lnSpc>
                <a:spcPct val="100000"/>
              </a:lnSpc>
              <a:spcBef>
                <a:spcPts val="0"/>
              </a:spcBef>
              <a:spcAft>
                <a:spcPts val="0"/>
              </a:spcAft>
              <a:buSzPts val="3000"/>
              <a:buNone/>
              <a:defRPr sz="4000"/>
            </a:lvl8pPr>
            <a:lvl9pPr lvl="8" algn="ctr">
              <a:lnSpc>
                <a:spcPct val="100000"/>
              </a:lnSpc>
              <a:spcBef>
                <a:spcPts val="0"/>
              </a:spcBef>
              <a:spcAft>
                <a:spcPts val="0"/>
              </a:spcAft>
              <a:buSzPts val="3000"/>
              <a:buNone/>
              <a:defRPr sz="4000"/>
            </a:lvl9pPr>
          </a:lstStyle>
          <a:p>
            <a:endParaRPr/>
          </a:p>
        </p:txBody>
      </p:sp>
      <p:sp>
        <p:nvSpPr>
          <p:cNvPr id="76" name="Google Shape;76;p27"/>
          <p:cNvSpPr txBox="1">
            <a:spLocks noGrp="1"/>
          </p:cNvSpPr>
          <p:nvPr>
            <p:ph type="subTitle" idx="5"/>
          </p:nvPr>
        </p:nvSpPr>
        <p:spPr>
          <a:xfrm>
            <a:off x="4538400" y="3142860"/>
            <a:ext cx="3115200" cy="80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7" name="Google Shape;77;p27"/>
          <p:cNvSpPr txBox="1">
            <a:spLocks noGrp="1"/>
          </p:cNvSpPr>
          <p:nvPr>
            <p:ph type="title" idx="6"/>
          </p:nvPr>
        </p:nvSpPr>
        <p:spPr>
          <a:xfrm rot="1973">
            <a:off x="8977600" y="1763556"/>
            <a:ext cx="1393600" cy="802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000"/>
              <a:buNone/>
              <a:defRPr sz="4000">
                <a:solidFill>
                  <a:schemeClr val="lt1"/>
                </a:solidFill>
              </a:defRPr>
            </a:lvl1pPr>
            <a:lvl2pPr lvl="1" algn="ctr">
              <a:lnSpc>
                <a:spcPct val="100000"/>
              </a:lnSpc>
              <a:spcBef>
                <a:spcPts val="0"/>
              </a:spcBef>
              <a:spcAft>
                <a:spcPts val="0"/>
              </a:spcAft>
              <a:buSzPts val="3000"/>
              <a:buNone/>
              <a:defRPr sz="4000"/>
            </a:lvl2pPr>
            <a:lvl3pPr lvl="2" algn="ctr">
              <a:lnSpc>
                <a:spcPct val="100000"/>
              </a:lnSpc>
              <a:spcBef>
                <a:spcPts val="0"/>
              </a:spcBef>
              <a:spcAft>
                <a:spcPts val="0"/>
              </a:spcAft>
              <a:buSzPts val="3000"/>
              <a:buNone/>
              <a:defRPr sz="4000"/>
            </a:lvl3pPr>
            <a:lvl4pPr lvl="3" algn="ctr">
              <a:lnSpc>
                <a:spcPct val="100000"/>
              </a:lnSpc>
              <a:spcBef>
                <a:spcPts val="0"/>
              </a:spcBef>
              <a:spcAft>
                <a:spcPts val="0"/>
              </a:spcAft>
              <a:buSzPts val="3000"/>
              <a:buNone/>
              <a:defRPr sz="4000"/>
            </a:lvl4pPr>
            <a:lvl5pPr lvl="4" algn="ctr">
              <a:lnSpc>
                <a:spcPct val="100000"/>
              </a:lnSpc>
              <a:spcBef>
                <a:spcPts val="0"/>
              </a:spcBef>
              <a:spcAft>
                <a:spcPts val="0"/>
              </a:spcAft>
              <a:buSzPts val="3000"/>
              <a:buNone/>
              <a:defRPr sz="4000"/>
            </a:lvl5pPr>
            <a:lvl6pPr lvl="5" algn="ctr">
              <a:lnSpc>
                <a:spcPct val="100000"/>
              </a:lnSpc>
              <a:spcBef>
                <a:spcPts val="0"/>
              </a:spcBef>
              <a:spcAft>
                <a:spcPts val="0"/>
              </a:spcAft>
              <a:buSzPts val="3000"/>
              <a:buNone/>
              <a:defRPr sz="4000"/>
            </a:lvl6pPr>
            <a:lvl7pPr lvl="6" algn="ctr">
              <a:lnSpc>
                <a:spcPct val="100000"/>
              </a:lnSpc>
              <a:spcBef>
                <a:spcPts val="0"/>
              </a:spcBef>
              <a:spcAft>
                <a:spcPts val="0"/>
              </a:spcAft>
              <a:buSzPts val="3000"/>
              <a:buNone/>
              <a:defRPr sz="4000"/>
            </a:lvl7pPr>
            <a:lvl8pPr lvl="7" algn="ctr">
              <a:lnSpc>
                <a:spcPct val="100000"/>
              </a:lnSpc>
              <a:spcBef>
                <a:spcPts val="0"/>
              </a:spcBef>
              <a:spcAft>
                <a:spcPts val="0"/>
              </a:spcAft>
              <a:buSzPts val="3000"/>
              <a:buNone/>
              <a:defRPr sz="4000"/>
            </a:lvl8pPr>
            <a:lvl9pPr lvl="8" algn="ctr">
              <a:lnSpc>
                <a:spcPct val="100000"/>
              </a:lnSpc>
              <a:spcBef>
                <a:spcPts val="0"/>
              </a:spcBef>
              <a:spcAft>
                <a:spcPts val="0"/>
              </a:spcAft>
              <a:buSzPts val="3000"/>
              <a:buNone/>
              <a:defRPr sz="4000"/>
            </a:lvl9pPr>
          </a:lstStyle>
          <a:p>
            <a:endParaRPr/>
          </a:p>
        </p:txBody>
      </p:sp>
      <p:sp>
        <p:nvSpPr>
          <p:cNvPr id="78" name="Google Shape;78;p27"/>
          <p:cNvSpPr txBox="1">
            <a:spLocks noGrp="1"/>
          </p:cNvSpPr>
          <p:nvPr>
            <p:ph type="subTitle" idx="7"/>
          </p:nvPr>
        </p:nvSpPr>
        <p:spPr>
          <a:xfrm>
            <a:off x="8116800" y="3142860"/>
            <a:ext cx="3115200" cy="80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9" name="Google Shape;79;p27"/>
          <p:cNvSpPr txBox="1">
            <a:spLocks noGrp="1"/>
          </p:cNvSpPr>
          <p:nvPr>
            <p:ph type="title" idx="8"/>
          </p:nvPr>
        </p:nvSpPr>
        <p:spPr>
          <a:xfrm rot="1973">
            <a:off x="8977600" y="3954967"/>
            <a:ext cx="1393600" cy="802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000"/>
              <a:buNone/>
              <a:defRPr sz="4000">
                <a:solidFill>
                  <a:schemeClr val="lt1"/>
                </a:solidFill>
              </a:defRPr>
            </a:lvl1pPr>
            <a:lvl2pPr lvl="1" algn="ctr">
              <a:lnSpc>
                <a:spcPct val="100000"/>
              </a:lnSpc>
              <a:spcBef>
                <a:spcPts val="0"/>
              </a:spcBef>
              <a:spcAft>
                <a:spcPts val="0"/>
              </a:spcAft>
              <a:buSzPts val="3000"/>
              <a:buNone/>
              <a:defRPr sz="4000"/>
            </a:lvl2pPr>
            <a:lvl3pPr lvl="2" algn="ctr">
              <a:lnSpc>
                <a:spcPct val="100000"/>
              </a:lnSpc>
              <a:spcBef>
                <a:spcPts val="0"/>
              </a:spcBef>
              <a:spcAft>
                <a:spcPts val="0"/>
              </a:spcAft>
              <a:buSzPts val="3000"/>
              <a:buNone/>
              <a:defRPr sz="4000"/>
            </a:lvl3pPr>
            <a:lvl4pPr lvl="3" algn="ctr">
              <a:lnSpc>
                <a:spcPct val="100000"/>
              </a:lnSpc>
              <a:spcBef>
                <a:spcPts val="0"/>
              </a:spcBef>
              <a:spcAft>
                <a:spcPts val="0"/>
              </a:spcAft>
              <a:buSzPts val="3000"/>
              <a:buNone/>
              <a:defRPr sz="4000"/>
            </a:lvl4pPr>
            <a:lvl5pPr lvl="4" algn="ctr">
              <a:lnSpc>
                <a:spcPct val="100000"/>
              </a:lnSpc>
              <a:spcBef>
                <a:spcPts val="0"/>
              </a:spcBef>
              <a:spcAft>
                <a:spcPts val="0"/>
              </a:spcAft>
              <a:buSzPts val="3000"/>
              <a:buNone/>
              <a:defRPr sz="4000"/>
            </a:lvl5pPr>
            <a:lvl6pPr lvl="5" algn="ctr">
              <a:lnSpc>
                <a:spcPct val="100000"/>
              </a:lnSpc>
              <a:spcBef>
                <a:spcPts val="0"/>
              </a:spcBef>
              <a:spcAft>
                <a:spcPts val="0"/>
              </a:spcAft>
              <a:buSzPts val="3000"/>
              <a:buNone/>
              <a:defRPr sz="4000"/>
            </a:lvl6pPr>
            <a:lvl7pPr lvl="6" algn="ctr">
              <a:lnSpc>
                <a:spcPct val="100000"/>
              </a:lnSpc>
              <a:spcBef>
                <a:spcPts val="0"/>
              </a:spcBef>
              <a:spcAft>
                <a:spcPts val="0"/>
              </a:spcAft>
              <a:buSzPts val="3000"/>
              <a:buNone/>
              <a:defRPr sz="4000"/>
            </a:lvl7pPr>
            <a:lvl8pPr lvl="7" algn="ctr">
              <a:lnSpc>
                <a:spcPct val="100000"/>
              </a:lnSpc>
              <a:spcBef>
                <a:spcPts val="0"/>
              </a:spcBef>
              <a:spcAft>
                <a:spcPts val="0"/>
              </a:spcAft>
              <a:buSzPts val="3000"/>
              <a:buNone/>
              <a:defRPr sz="4000"/>
            </a:lvl8pPr>
            <a:lvl9pPr lvl="8" algn="ctr">
              <a:lnSpc>
                <a:spcPct val="100000"/>
              </a:lnSpc>
              <a:spcBef>
                <a:spcPts val="0"/>
              </a:spcBef>
              <a:spcAft>
                <a:spcPts val="0"/>
              </a:spcAft>
              <a:buSzPts val="3000"/>
              <a:buNone/>
              <a:defRPr sz="4000"/>
            </a:lvl9pPr>
          </a:lstStyle>
          <a:p>
            <a:endParaRPr/>
          </a:p>
        </p:txBody>
      </p:sp>
      <p:sp>
        <p:nvSpPr>
          <p:cNvPr id="80" name="Google Shape;80;p27"/>
          <p:cNvSpPr txBox="1">
            <a:spLocks noGrp="1"/>
          </p:cNvSpPr>
          <p:nvPr>
            <p:ph type="subTitle" idx="9"/>
          </p:nvPr>
        </p:nvSpPr>
        <p:spPr>
          <a:xfrm>
            <a:off x="8116800" y="5334404"/>
            <a:ext cx="3115200" cy="803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1" name="Google Shape;81;p27"/>
          <p:cNvSpPr txBox="1">
            <a:spLocks noGrp="1"/>
          </p:cNvSpPr>
          <p:nvPr>
            <p:ph type="subTitle" idx="13"/>
          </p:nvPr>
        </p:nvSpPr>
        <p:spPr>
          <a:xfrm>
            <a:off x="960000" y="2525645"/>
            <a:ext cx="3115200" cy="622800"/>
          </a:xfrm>
          <a:prstGeom prst="rect">
            <a:avLst/>
          </a:prstGeom>
          <a:solidFill>
            <a:schemeClr val="lt2"/>
          </a:solid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2" name="Google Shape;82;p27"/>
          <p:cNvSpPr txBox="1">
            <a:spLocks noGrp="1"/>
          </p:cNvSpPr>
          <p:nvPr>
            <p:ph type="subTitle" idx="14"/>
          </p:nvPr>
        </p:nvSpPr>
        <p:spPr>
          <a:xfrm>
            <a:off x="960000" y="4717323"/>
            <a:ext cx="3115200" cy="622800"/>
          </a:xfrm>
          <a:prstGeom prst="rect">
            <a:avLst/>
          </a:prstGeom>
          <a:solidFill>
            <a:schemeClr val="lt2"/>
          </a:solid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3" name="Google Shape;83;p27"/>
          <p:cNvSpPr txBox="1">
            <a:spLocks noGrp="1"/>
          </p:cNvSpPr>
          <p:nvPr>
            <p:ph type="subTitle" idx="15"/>
          </p:nvPr>
        </p:nvSpPr>
        <p:spPr>
          <a:xfrm>
            <a:off x="4538400" y="2525645"/>
            <a:ext cx="3115200" cy="622800"/>
          </a:xfrm>
          <a:prstGeom prst="rect">
            <a:avLst/>
          </a:prstGeom>
          <a:solidFill>
            <a:schemeClr val="lt2"/>
          </a:solid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4" name="Google Shape;84;p27"/>
          <p:cNvSpPr txBox="1">
            <a:spLocks noGrp="1"/>
          </p:cNvSpPr>
          <p:nvPr>
            <p:ph type="subTitle" idx="16"/>
          </p:nvPr>
        </p:nvSpPr>
        <p:spPr>
          <a:xfrm>
            <a:off x="8116800" y="2525645"/>
            <a:ext cx="3115200" cy="622800"/>
          </a:xfrm>
          <a:prstGeom prst="rect">
            <a:avLst/>
          </a:prstGeom>
          <a:solidFill>
            <a:schemeClr val="lt2"/>
          </a:solid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5" name="Google Shape;85;p27"/>
          <p:cNvSpPr txBox="1">
            <a:spLocks noGrp="1"/>
          </p:cNvSpPr>
          <p:nvPr>
            <p:ph type="subTitle" idx="17"/>
          </p:nvPr>
        </p:nvSpPr>
        <p:spPr>
          <a:xfrm>
            <a:off x="8116800" y="4717323"/>
            <a:ext cx="3115200" cy="622800"/>
          </a:xfrm>
          <a:prstGeom prst="rect">
            <a:avLst/>
          </a:prstGeom>
          <a:solidFill>
            <a:schemeClr val="lt2"/>
          </a:solid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Font typeface="Poller One"/>
              <a:buNone/>
              <a:defRPr sz="2667" b="1">
                <a:latin typeface="Chau Philomene One"/>
                <a:ea typeface="Chau Philomene One"/>
                <a:cs typeface="Chau Philomene One"/>
                <a:sym typeface="Chau Philomene 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6" name="Google Shape;86;p27"/>
          <p:cNvSpPr txBox="1">
            <a:spLocks noGrp="1"/>
          </p:cNvSpPr>
          <p:nvPr>
            <p:ph type="title" idx="18"/>
          </p:nvPr>
        </p:nvSpPr>
        <p:spPr>
          <a:xfrm>
            <a:off x="960000" y="720000"/>
            <a:ext cx="10272000" cy="8460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grpSp>
        <p:nvGrpSpPr>
          <p:cNvPr id="87" name="Google Shape;87;p27"/>
          <p:cNvGrpSpPr/>
          <p:nvPr/>
        </p:nvGrpSpPr>
        <p:grpSpPr>
          <a:xfrm>
            <a:off x="0" y="319458"/>
            <a:ext cx="12801189" cy="7804199"/>
            <a:chOff x="0" y="239593"/>
            <a:chExt cx="9600892" cy="5853149"/>
          </a:xfrm>
        </p:grpSpPr>
        <p:sp>
          <p:nvSpPr>
            <p:cNvPr id="88" name="Google Shape;88;p27"/>
            <p:cNvSpPr/>
            <p:nvPr/>
          </p:nvSpPr>
          <p:spPr>
            <a:xfrm>
              <a:off x="3050700" y="3968099"/>
              <a:ext cx="3682492" cy="1175390"/>
            </a:xfrm>
            <a:custGeom>
              <a:avLst/>
              <a:gdLst/>
              <a:ahLst/>
              <a:cxnLst/>
              <a:rect l="l" t="t" r="r" b="b"/>
              <a:pathLst>
                <a:path w="69850" h="24762" extrusionOk="0">
                  <a:moveTo>
                    <a:pt x="37590" y="1"/>
                  </a:moveTo>
                  <a:cubicBezTo>
                    <a:pt x="33519" y="1"/>
                    <a:pt x="33240" y="3079"/>
                    <a:pt x="33240" y="3079"/>
                  </a:cubicBezTo>
                  <a:cubicBezTo>
                    <a:pt x="33240" y="3079"/>
                    <a:pt x="33111" y="2110"/>
                    <a:pt x="32231" y="2023"/>
                  </a:cubicBezTo>
                  <a:cubicBezTo>
                    <a:pt x="32199" y="2020"/>
                    <a:pt x="32167" y="2018"/>
                    <a:pt x="32137" y="2018"/>
                  </a:cubicBezTo>
                  <a:cubicBezTo>
                    <a:pt x="31341" y="2018"/>
                    <a:pt x="31231" y="3110"/>
                    <a:pt x="31231" y="3110"/>
                  </a:cubicBezTo>
                  <a:cubicBezTo>
                    <a:pt x="31231" y="3110"/>
                    <a:pt x="30702" y="1854"/>
                    <a:pt x="29832" y="1854"/>
                  </a:cubicBezTo>
                  <a:cubicBezTo>
                    <a:pt x="29810" y="1854"/>
                    <a:pt x="29787" y="1854"/>
                    <a:pt x="29763" y="1856"/>
                  </a:cubicBezTo>
                  <a:cubicBezTo>
                    <a:pt x="28853" y="1927"/>
                    <a:pt x="28321" y="3162"/>
                    <a:pt x="28321" y="3162"/>
                  </a:cubicBezTo>
                  <a:cubicBezTo>
                    <a:pt x="28321" y="3162"/>
                    <a:pt x="27079" y="1577"/>
                    <a:pt x="25041" y="1577"/>
                  </a:cubicBezTo>
                  <a:cubicBezTo>
                    <a:pt x="24350" y="1577"/>
                    <a:pt x="23566" y="1760"/>
                    <a:pt x="22709" y="2249"/>
                  </a:cubicBezTo>
                  <a:cubicBezTo>
                    <a:pt x="19323" y="4177"/>
                    <a:pt x="21993" y="8948"/>
                    <a:pt x="21993" y="8948"/>
                  </a:cubicBezTo>
                  <a:cubicBezTo>
                    <a:pt x="21789" y="8794"/>
                    <a:pt x="21534" y="8719"/>
                    <a:pt x="21280" y="8719"/>
                  </a:cubicBezTo>
                  <a:cubicBezTo>
                    <a:pt x="20971" y="8719"/>
                    <a:pt x="20662" y="8829"/>
                    <a:pt x="20439" y="9045"/>
                  </a:cubicBezTo>
                  <a:cubicBezTo>
                    <a:pt x="20034" y="9437"/>
                    <a:pt x="19966" y="10133"/>
                    <a:pt x="20291" y="10595"/>
                  </a:cubicBezTo>
                  <a:cubicBezTo>
                    <a:pt x="20126" y="10508"/>
                    <a:pt x="19940" y="10466"/>
                    <a:pt x="19754" y="10466"/>
                  </a:cubicBezTo>
                  <a:cubicBezTo>
                    <a:pt x="19377" y="10466"/>
                    <a:pt x="18996" y="10636"/>
                    <a:pt x="18772" y="10941"/>
                  </a:cubicBezTo>
                  <a:cubicBezTo>
                    <a:pt x="18466" y="11356"/>
                    <a:pt x="18483" y="11973"/>
                    <a:pt x="18793" y="12380"/>
                  </a:cubicBezTo>
                  <a:lnTo>
                    <a:pt x="18793" y="12380"/>
                  </a:lnTo>
                  <a:cubicBezTo>
                    <a:pt x="18676" y="12280"/>
                    <a:pt x="18520" y="12232"/>
                    <a:pt x="18359" y="12232"/>
                  </a:cubicBezTo>
                  <a:cubicBezTo>
                    <a:pt x="18183" y="12232"/>
                    <a:pt x="18003" y="12289"/>
                    <a:pt x="17864" y="12397"/>
                  </a:cubicBezTo>
                  <a:cubicBezTo>
                    <a:pt x="17561" y="12634"/>
                    <a:pt x="17434" y="13039"/>
                    <a:pt x="17406" y="13423"/>
                  </a:cubicBezTo>
                  <a:cubicBezTo>
                    <a:pt x="17375" y="13865"/>
                    <a:pt x="17452" y="14314"/>
                    <a:pt x="17630" y="14719"/>
                  </a:cubicBezTo>
                  <a:cubicBezTo>
                    <a:pt x="16725" y="14170"/>
                    <a:pt x="15684" y="13612"/>
                    <a:pt x="14669" y="13612"/>
                  </a:cubicBezTo>
                  <a:cubicBezTo>
                    <a:pt x="14361" y="13612"/>
                    <a:pt x="14056" y="13663"/>
                    <a:pt x="13757" y="13782"/>
                  </a:cubicBezTo>
                  <a:cubicBezTo>
                    <a:pt x="12818" y="14156"/>
                    <a:pt x="12226" y="15137"/>
                    <a:pt x="12069" y="16135"/>
                  </a:cubicBezTo>
                  <a:cubicBezTo>
                    <a:pt x="11912" y="17133"/>
                    <a:pt x="12120" y="18150"/>
                    <a:pt x="12385" y="19126"/>
                  </a:cubicBezTo>
                  <a:cubicBezTo>
                    <a:pt x="12182" y="18837"/>
                    <a:pt x="11833" y="18663"/>
                    <a:pt x="11483" y="18663"/>
                  </a:cubicBezTo>
                  <a:cubicBezTo>
                    <a:pt x="11424" y="18663"/>
                    <a:pt x="11365" y="18668"/>
                    <a:pt x="11307" y="18678"/>
                  </a:cubicBezTo>
                  <a:cubicBezTo>
                    <a:pt x="10902" y="18749"/>
                    <a:pt x="10550" y="19067"/>
                    <a:pt x="10440" y="19462"/>
                  </a:cubicBezTo>
                  <a:cubicBezTo>
                    <a:pt x="10236" y="19000"/>
                    <a:pt x="9742" y="18682"/>
                    <a:pt x="9237" y="18682"/>
                  </a:cubicBezTo>
                  <a:cubicBezTo>
                    <a:pt x="9225" y="18682"/>
                    <a:pt x="9213" y="18682"/>
                    <a:pt x="9201" y="18683"/>
                  </a:cubicBezTo>
                  <a:cubicBezTo>
                    <a:pt x="8681" y="18700"/>
                    <a:pt x="8191" y="19052"/>
                    <a:pt x="8009" y="19537"/>
                  </a:cubicBezTo>
                  <a:cubicBezTo>
                    <a:pt x="7785" y="18951"/>
                    <a:pt x="7189" y="18527"/>
                    <a:pt x="6561" y="18509"/>
                  </a:cubicBezTo>
                  <a:cubicBezTo>
                    <a:pt x="6547" y="18509"/>
                    <a:pt x="6533" y="18508"/>
                    <a:pt x="6518" y="18508"/>
                  </a:cubicBezTo>
                  <a:cubicBezTo>
                    <a:pt x="5904" y="18508"/>
                    <a:pt x="5306" y="18890"/>
                    <a:pt x="5052" y="19449"/>
                  </a:cubicBezTo>
                  <a:cubicBezTo>
                    <a:pt x="4791" y="18427"/>
                    <a:pt x="4006" y="17556"/>
                    <a:pt x="3016" y="17191"/>
                  </a:cubicBezTo>
                  <a:cubicBezTo>
                    <a:pt x="2659" y="17059"/>
                    <a:pt x="2280" y="16995"/>
                    <a:pt x="1901" y="16995"/>
                  </a:cubicBezTo>
                  <a:cubicBezTo>
                    <a:pt x="1227" y="16995"/>
                    <a:pt x="551" y="17198"/>
                    <a:pt x="1" y="17586"/>
                  </a:cubicBezTo>
                  <a:lnTo>
                    <a:pt x="1" y="24762"/>
                  </a:lnTo>
                  <a:lnTo>
                    <a:pt x="69850" y="24762"/>
                  </a:lnTo>
                  <a:lnTo>
                    <a:pt x="69850" y="19264"/>
                  </a:lnTo>
                  <a:cubicBezTo>
                    <a:pt x="69762" y="19264"/>
                    <a:pt x="69234" y="18001"/>
                    <a:pt x="67795" y="17942"/>
                  </a:cubicBezTo>
                  <a:cubicBezTo>
                    <a:pt x="67766" y="17940"/>
                    <a:pt x="67737" y="17940"/>
                    <a:pt x="67709" y="17940"/>
                  </a:cubicBezTo>
                  <a:cubicBezTo>
                    <a:pt x="66342" y="17940"/>
                    <a:pt x="66003" y="19294"/>
                    <a:pt x="66003" y="19294"/>
                  </a:cubicBezTo>
                  <a:cubicBezTo>
                    <a:pt x="66003" y="19294"/>
                    <a:pt x="66003" y="18560"/>
                    <a:pt x="65317" y="18502"/>
                  </a:cubicBezTo>
                  <a:cubicBezTo>
                    <a:pt x="65293" y="18500"/>
                    <a:pt x="65269" y="18499"/>
                    <a:pt x="65246" y="18499"/>
                  </a:cubicBezTo>
                  <a:cubicBezTo>
                    <a:pt x="64629" y="18499"/>
                    <a:pt x="64595" y="19236"/>
                    <a:pt x="64595" y="19236"/>
                  </a:cubicBezTo>
                  <a:cubicBezTo>
                    <a:pt x="64595" y="19236"/>
                    <a:pt x="63861" y="18032"/>
                    <a:pt x="62634" y="17944"/>
                  </a:cubicBezTo>
                  <a:cubicBezTo>
                    <a:pt x="62591" y="17941"/>
                    <a:pt x="62547" y="17940"/>
                    <a:pt x="62505" y="17940"/>
                  </a:cubicBezTo>
                  <a:cubicBezTo>
                    <a:pt x="61349" y="17940"/>
                    <a:pt x="60572" y="19059"/>
                    <a:pt x="60572" y="19059"/>
                  </a:cubicBezTo>
                  <a:cubicBezTo>
                    <a:pt x="60572" y="19059"/>
                    <a:pt x="60513" y="18471"/>
                    <a:pt x="60067" y="18383"/>
                  </a:cubicBezTo>
                  <a:cubicBezTo>
                    <a:pt x="60037" y="18378"/>
                    <a:pt x="60008" y="18375"/>
                    <a:pt x="59980" y="18375"/>
                  </a:cubicBezTo>
                  <a:cubicBezTo>
                    <a:pt x="59581" y="18375"/>
                    <a:pt x="59309" y="18921"/>
                    <a:pt x="59309" y="18921"/>
                  </a:cubicBezTo>
                  <a:cubicBezTo>
                    <a:pt x="59309" y="18921"/>
                    <a:pt x="59425" y="18237"/>
                    <a:pt x="58720" y="17973"/>
                  </a:cubicBezTo>
                  <a:cubicBezTo>
                    <a:pt x="58612" y="17932"/>
                    <a:pt x="58509" y="17915"/>
                    <a:pt x="58412" y="17915"/>
                  </a:cubicBezTo>
                  <a:cubicBezTo>
                    <a:pt x="57875" y="17915"/>
                    <a:pt x="57518" y="18441"/>
                    <a:pt x="57518" y="18441"/>
                  </a:cubicBezTo>
                  <a:cubicBezTo>
                    <a:pt x="57518" y="18441"/>
                    <a:pt x="58105" y="16886"/>
                    <a:pt x="57076" y="16328"/>
                  </a:cubicBezTo>
                  <a:cubicBezTo>
                    <a:pt x="56745" y="16149"/>
                    <a:pt x="56433" y="16088"/>
                    <a:pt x="56161" y="16088"/>
                  </a:cubicBezTo>
                  <a:cubicBezTo>
                    <a:pt x="55589" y="16088"/>
                    <a:pt x="55197" y="16358"/>
                    <a:pt x="55197" y="16358"/>
                  </a:cubicBezTo>
                  <a:cubicBezTo>
                    <a:pt x="55197" y="16358"/>
                    <a:pt x="56549" y="15271"/>
                    <a:pt x="56000" y="14272"/>
                  </a:cubicBezTo>
                  <a:cubicBezTo>
                    <a:pt x="55741" y="13800"/>
                    <a:pt x="55227" y="13676"/>
                    <a:pt x="54756" y="13676"/>
                  </a:cubicBezTo>
                  <a:cubicBezTo>
                    <a:pt x="54413" y="13676"/>
                    <a:pt x="54094" y="13742"/>
                    <a:pt x="53913" y="13788"/>
                  </a:cubicBezTo>
                  <a:lnTo>
                    <a:pt x="53913" y="13788"/>
                  </a:lnTo>
                  <a:cubicBezTo>
                    <a:pt x="54489" y="13612"/>
                    <a:pt x="56457" y="12881"/>
                    <a:pt x="55903" y="11247"/>
                  </a:cubicBezTo>
                  <a:cubicBezTo>
                    <a:pt x="55358" y="9635"/>
                    <a:pt x="53851" y="9509"/>
                    <a:pt x="53394" y="9509"/>
                  </a:cubicBezTo>
                  <a:cubicBezTo>
                    <a:pt x="53309" y="9509"/>
                    <a:pt x="53261" y="9514"/>
                    <a:pt x="53261" y="9514"/>
                  </a:cubicBezTo>
                  <a:cubicBezTo>
                    <a:pt x="53261" y="9514"/>
                    <a:pt x="55930" y="6895"/>
                    <a:pt x="53729" y="4874"/>
                  </a:cubicBezTo>
                  <a:cubicBezTo>
                    <a:pt x="53165" y="4355"/>
                    <a:pt x="52529" y="4163"/>
                    <a:pt x="51895" y="4163"/>
                  </a:cubicBezTo>
                  <a:cubicBezTo>
                    <a:pt x="50057" y="4163"/>
                    <a:pt x="48237" y="5784"/>
                    <a:pt x="48237" y="5784"/>
                  </a:cubicBezTo>
                  <a:cubicBezTo>
                    <a:pt x="48237" y="5784"/>
                    <a:pt x="49471" y="2347"/>
                    <a:pt x="46708" y="1413"/>
                  </a:cubicBezTo>
                  <a:cubicBezTo>
                    <a:pt x="46307" y="1277"/>
                    <a:pt x="45931" y="1219"/>
                    <a:pt x="45581" y="1219"/>
                  </a:cubicBezTo>
                  <a:cubicBezTo>
                    <a:pt x="43522" y="1219"/>
                    <a:pt x="42364" y="3227"/>
                    <a:pt x="42364" y="3227"/>
                  </a:cubicBezTo>
                  <a:cubicBezTo>
                    <a:pt x="42364" y="3227"/>
                    <a:pt x="41864" y="55"/>
                    <a:pt x="37693" y="2"/>
                  </a:cubicBezTo>
                  <a:cubicBezTo>
                    <a:pt x="37659" y="1"/>
                    <a:pt x="37624" y="1"/>
                    <a:pt x="37590" y="1"/>
                  </a:cubicBezTo>
                  <a:close/>
                </a:path>
              </a:pathLst>
            </a:custGeom>
            <a:solidFill>
              <a:srgbClr val="FFFFFF">
                <a:alpha val="4901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nvGrpSpPr>
            <p:cNvPr id="89" name="Google Shape;89;p27"/>
            <p:cNvGrpSpPr/>
            <p:nvPr/>
          </p:nvGrpSpPr>
          <p:grpSpPr>
            <a:xfrm>
              <a:off x="5373478" y="4654157"/>
              <a:ext cx="3764636" cy="1175402"/>
              <a:chOff x="2132353" y="3387432"/>
              <a:chExt cx="3764636" cy="1175402"/>
            </a:xfrm>
          </p:grpSpPr>
          <p:sp>
            <p:nvSpPr>
              <p:cNvPr id="90" name="Google Shape;90;p27"/>
              <p:cNvSpPr/>
              <p:nvPr/>
            </p:nvSpPr>
            <p:spPr>
              <a:xfrm>
                <a:off x="4407665" y="3445825"/>
                <a:ext cx="98230" cy="100700"/>
              </a:xfrm>
              <a:custGeom>
                <a:avLst/>
                <a:gdLst/>
                <a:ahLst/>
                <a:cxnLst/>
                <a:rect l="l" t="t" r="r" b="b"/>
                <a:pathLst>
                  <a:path w="1783" h="1828" extrusionOk="0">
                    <a:moveTo>
                      <a:pt x="338" y="1"/>
                    </a:moveTo>
                    <a:cubicBezTo>
                      <a:pt x="297" y="1"/>
                      <a:pt x="254" y="17"/>
                      <a:pt x="222" y="46"/>
                    </a:cubicBezTo>
                    <a:cubicBezTo>
                      <a:pt x="166" y="95"/>
                      <a:pt x="140" y="169"/>
                      <a:pt x="119" y="239"/>
                    </a:cubicBezTo>
                    <a:cubicBezTo>
                      <a:pt x="30" y="537"/>
                      <a:pt x="1" y="853"/>
                      <a:pt x="33" y="1162"/>
                    </a:cubicBezTo>
                    <a:cubicBezTo>
                      <a:pt x="42" y="1254"/>
                      <a:pt x="68" y="1360"/>
                      <a:pt x="153" y="1395"/>
                    </a:cubicBezTo>
                    <a:lnTo>
                      <a:pt x="1003" y="1827"/>
                    </a:lnTo>
                    <a:cubicBezTo>
                      <a:pt x="1294" y="1567"/>
                      <a:pt x="1524" y="1237"/>
                      <a:pt x="1666" y="874"/>
                    </a:cubicBezTo>
                    <a:cubicBezTo>
                      <a:pt x="1735" y="702"/>
                      <a:pt x="1782" y="513"/>
                      <a:pt x="1737" y="332"/>
                    </a:cubicBezTo>
                    <a:cubicBezTo>
                      <a:pt x="1693" y="163"/>
                      <a:pt x="1542" y="12"/>
                      <a:pt x="1371" y="12"/>
                    </a:cubicBezTo>
                    <a:cubicBezTo>
                      <a:pt x="1361" y="12"/>
                      <a:pt x="1351" y="12"/>
                      <a:pt x="1340" y="13"/>
                    </a:cubicBezTo>
                    <a:cubicBezTo>
                      <a:pt x="1189" y="29"/>
                      <a:pt x="1075" y="152"/>
                      <a:pt x="983" y="272"/>
                    </a:cubicBezTo>
                    <a:cubicBezTo>
                      <a:pt x="812" y="493"/>
                      <a:pt x="670" y="740"/>
                      <a:pt x="561" y="1000"/>
                    </a:cubicBezTo>
                    <a:cubicBezTo>
                      <a:pt x="533" y="727"/>
                      <a:pt x="507" y="455"/>
                      <a:pt x="479" y="183"/>
                    </a:cubicBezTo>
                    <a:cubicBezTo>
                      <a:pt x="474" y="128"/>
                      <a:pt x="465" y="70"/>
                      <a:pt x="426" y="33"/>
                    </a:cubicBezTo>
                    <a:cubicBezTo>
                      <a:pt x="401" y="11"/>
                      <a:pt x="370" y="1"/>
                      <a:pt x="3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1" name="Google Shape;91;p27"/>
              <p:cNvSpPr/>
              <p:nvPr/>
            </p:nvSpPr>
            <p:spPr>
              <a:xfrm>
                <a:off x="4306791" y="3410954"/>
                <a:ext cx="79939" cy="84945"/>
              </a:xfrm>
              <a:custGeom>
                <a:avLst/>
                <a:gdLst/>
                <a:ahLst/>
                <a:cxnLst/>
                <a:rect l="l" t="t" r="r" b="b"/>
                <a:pathLst>
                  <a:path w="1451" h="1542" extrusionOk="0">
                    <a:moveTo>
                      <a:pt x="955" y="1"/>
                    </a:moveTo>
                    <a:cubicBezTo>
                      <a:pt x="896" y="1"/>
                      <a:pt x="839" y="17"/>
                      <a:pt x="791" y="53"/>
                    </a:cubicBezTo>
                    <a:cubicBezTo>
                      <a:pt x="693" y="130"/>
                      <a:pt x="664" y="265"/>
                      <a:pt x="652" y="388"/>
                    </a:cubicBezTo>
                    <a:cubicBezTo>
                      <a:pt x="629" y="619"/>
                      <a:pt x="633" y="854"/>
                      <a:pt x="671" y="1084"/>
                    </a:cubicBezTo>
                    <a:cubicBezTo>
                      <a:pt x="533" y="906"/>
                      <a:pt x="398" y="725"/>
                      <a:pt x="259" y="546"/>
                    </a:cubicBezTo>
                    <a:cubicBezTo>
                      <a:pt x="231" y="511"/>
                      <a:pt x="201" y="471"/>
                      <a:pt x="158" y="463"/>
                    </a:cubicBezTo>
                    <a:cubicBezTo>
                      <a:pt x="151" y="461"/>
                      <a:pt x="145" y="461"/>
                      <a:pt x="139" y="461"/>
                    </a:cubicBezTo>
                    <a:cubicBezTo>
                      <a:pt x="85" y="461"/>
                      <a:pt x="36" y="507"/>
                      <a:pt x="19" y="560"/>
                    </a:cubicBezTo>
                    <a:cubicBezTo>
                      <a:pt x="1" y="619"/>
                      <a:pt x="15" y="682"/>
                      <a:pt x="31" y="741"/>
                    </a:cubicBezTo>
                    <a:cubicBezTo>
                      <a:pt x="97" y="991"/>
                      <a:pt x="214" y="1224"/>
                      <a:pt x="369" y="1428"/>
                    </a:cubicBezTo>
                    <a:cubicBezTo>
                      <a:pt x="411" y="1483"/>
                      <a:pt x="471" y="1541"/>
                      <a:pt x="537" y="1541"/>
                    </a:cubicBezTo>
                    <a:cubicBezTo>
                      <a:pt x="543" y="1541"/>
                      <a:pt x="549" y="1541"/>
                      <a:pt x="554" y="1540"/>
                    </a:cubicBezTo>
                    <a:lnTo>
                      <a:pt x="1339" y="1473"/>
                    </a:lnTo>
                    <a:cubicBezTo>
                      <a:pt x="1432" y="1164"/>
                      <a:pt x="1451" y="835"/>
                      <a:pt x="1394" y="518"/>
                    </a:cubicBezTo>
                    <a:cubicBezTo>
                      <a:pt x="1367" y="367"/>
                      <a:pt x="1318" y="212"/>
                      <a:pt x="1209" y="106"/>
                    </a:cubicBezTo>
                    <a:cubicBezTo>
                      <a:pt x="1141" y="40"/>
                      <a:pt x="1046" y="1"/>
                      <a:pt x="9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2" name="Google Shape;92;p27"/>
              <p:cNvSpPr/>
              <p:nvPr/>
            </p:nvSpPr>
            <p:spPr>
              <a:xfrm>
                <a:off x="4442263" y="3407924"/>
                <a:ext cx="53715" cy="63626"/>
              </a:xfrm>
              <a:custGeom>
                <a:avLst/>
                <a:gdLst/>
                <a:ahLst/>
                <a:cxnLst/>
                <a:rect l="l" t="t" r="r" b="b"/>
                <a:pathLst>
                  <a:path w="975" h="1155" extrusionOk="0">
                    <a:moveTo>
                      <a:pt x="738" y="1"/>
                    </a:moveTo>
                    <a:cubicBezTo>
                      <a:pt x="687" y="1"/>
                      <a:pt x="636" y="47"/>
                      <a:pt x="606" y="93"/>
                    </a:cubicBezTo>
                    <a:cubicBezTo>
                      <a:pt x="517" y="227"/>
                      <a:pt x="493" y="392"/>
                      <a:pt x="489" y="553"/>
                    </a:cubicBezTo>
                    <a:cubicBezTo>
                      <a:pt x="409" y="420"/>
                      <a:pt x="324" y="291"/>
                      <a:pt x="234" y="165"/>
                    </a:cubicBezTo>
                    <a:cubicBezTo>
                      <a:pt x="204" y="122"/>
                      <a:pt x="163" y="74"/>
                      <a:pt x="110" y="74"/>
                    </a:cubicBezTo>
                    <a:cubicBezTo>
                      <a:pt x="108" y="74"/>
                      <a:pt x="107" y="74"/>
                      <a:pt x="105" y="75"/>
                    </a:cubicBezTo>
                    <a:cubicBezTo>
                      <a:pt x="62" y="79"/>
                      <a:pt x="26" y="117"/>
                      <a:pt x="14" y="159"/>
                    </a:cubicBezTo>
                    <a:cubicBezTo>
                      <a:pt x="1" y="202"/>
                      <a:pt x="6" y="248"/>
                      <a:pt x="15" y="292"/>
                    </a:cubicBezTo>
                    <a:cubicBezTo>
                      <a:pt x="70" y="578"/>
                      <a:pt x="211" y="847"/>
                      <a:pt x="416" y="1054"/>
                    </a:cubicBezTo>
                    <a:lnTo>
                      <a:pt x="887" y="1154"/>
                    </a:lnTo>
                    <a:lnTo>
                      <a:pt x="934" y="833"/>
                    </a:lnTo>
                    <a:cubicBezTo>
                      <a:pt x="954" y="696"/>
                      <a:pt x="975" y="559"/>
                      <a:pt x="963" y="420"/>
                    </a:cubicBezTo>
                    <a:cubicBezTo>
                      <a:pt x="954" y="283"/>
                      <a:pt x="910" y="144"/>
                      <a:pt x="817" y="44"/>
                    </a:cubicBezTo>
                    <a:cubicBezTo>
                      <a:pt x="804" y="29"/>
                      <a:pt x="790" y="15"/>
                      <a:pt x="771" y="8"/>
                    </a:cubicBezTo>
                    <a:cubicBezTo>
                      <a:pt x="760" y="3"/>
                      <a:pt x="749" y="1"/>
                      <a:pt x="7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3" name="Google Shape;93;p27"/>
              <p:cNvSpPr/>
              <p:nvPr/>
            </p:nvSpPr>
            <p:spPr>
              <a:xfrm>
                <a:off x="5471883" y="3387432"/>
                <a:ext cx="51016" cy="68253"/>
              </a:xfrm>
              <a:custGeom>
                <a:avLst/>
                <a:gdLst/>
                <a:ahLst/>
                <a:cxnLst/>
                <a:rect l="l" t="t" r="r" b="b"/>
                <a:pathLst>
                  <a:path w="926" h="1239" extrusionOk="0">
                    <a:moveTo>
                      <a:pt x="141" y="0"/>
                    </a:moveTo>
                    <a:cubicBezTo>
                      <a:pt x="104" y="0"/>
                      <a:pt x="68" y="26"/>
                      <a:pt x="48" y="60"/>
                    </a:cubicBezTo>
                    <a:cubicBezTo>
                      <a:pt x="25" y="99"/>
                      <a:pt x="20" y="144"/>
                      <a:pt x="18" y="190"/>
                    </a:cubicBezTo>
                    <a:cubicBezTo>
                      <a:pt x="0" y="480"/>
                      <a:pt x="71" y="775"/>
                      <a:pt x="217" y="1027"/>
                    </a:cubicBezTo>
                    <a:lnTo>
                      <a:pt x="646" y="1238"/>
                    </a:lnTo>
                    <a:cubicBezTo>
                      <a:pt x="689" y="1138"/>
                      <a:pt x="731" y="1039"/>
                      <a:pt x="774" y="939"/>
                    </a:cubicBezTo>
                    <a:cubicBezTo>
                      <a:pt x="826" y="812"/>
                      <a:pt x="881" y="685"/>
                      <a:pt x="903" y="550"/>
                    </a:cubicBezTo>
                    <a:cubicBezTo>
                      <a:pt x="926" y="413"/>
                      <a:pt x="917" y="267"/>
                      <a:pt x="853" y="147"/>
                    </a:cubicBezTo>
                    <a:cubicBezTo>
                      <a:pt x="844" y="130"/>
                      <a:pt x="833" y="115"/>
                      <a:pt x="819" y="102"/>
                    </a:cubicBezTo>
                    <a:cubicBezTo>
                      <a:pt x="803" y="90"/>
                      <a:pt x="784" y="84"/>
                      <a:pt x="765" y="84"/>
                    </a:cubicBezTo>
                    <a:cubicBezTo>
                      <a:pt x="720" y="84"/>
                      <a:pt x="671" y="112"/>
                      <a:pt x="637" y="143"/>
                    </a:cubicBezTo>
                    <a:cubicBezTo>
                      <a:pt x="519" y="253"/>
                      <a:pt x="453" y="406"/>
                      <a:pt x="411" y="561"/>
                    </a:cubicBezTo>
                    <a:cubicBezTo>
                      <a:pt x="367" y="413"/>
                      <a:pt x="316" y="267"/>
                      <a:pt x="260" y="122"/>
                    </a:cubicBezTo>
                    <a:cubicBezTo>
                      <a:pt x="240" y="71"/>
                      <a:pt x="212" y="13"/>
                      <a:pt x="157" y="2"/>
                    </a:cubicBezTo>
                    <a:cubicBezTo>
                      <a:pt x="152" y="1"/>
                      <a:pt x="146" y="0"/>
                      <a:pt x="14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4" name="Google Shape;94;p27"/>
              <p:cNvSpPr/>
              <p:nvPr/>
            </p:nvSpPr>
            <p:spPr>
              <a:xfrm>
                <a:off x="5619200" y="3393657"/>
                <a:ext cx="66882" cy="73927"/>
              </a:xfrm>
              <a:custGeom>
                <a:avLst/>
                <a:gdLst/>
                <a:ahLst/>
                <a:cxnLst/>
                <a:rect l="l" t="t" r="r" b="b"/>
                <a:pathLst>
                  <a:path w="1214" h="1342" extrusionOk="0">
                    <a:moveTo>
                      <a:pt x="178" y="0"/>
                    </a:moveTo>
                    <a:cubicBezTo>
                      <a:pt x="129" y="0"/>
                      <a:pt x="82" y="28"/>
                      <a:pt x="57" y="64"/>
                    </a:cubicBezTo>
                    <a:cubicBezTo>
                      <a:pt x="29" y="105"/>
                      <a:pt x="23" y="154"/>
                      <a:pt x="21" y="201"/>
                    </a:cubicBezTo>
                    <a:cubicBezTo>
                      <a:pt x="1" y="516"/>
                      <a:pt x="97" y="835"/>
                      <a:pt x="290" y="1108"/>
                    </a:cubicBezTo>
                    <a:lnTo>
                      <a:pt x="855" y="1341"/>
                    </a:lnTo>
                    <a:cubicBezTo>
                      <a:pt x="910" y="1234"/>
                      <a:pt x="962" y="1125"/>
                      <a:pt x="1017" y="1018"/>
                    </a:cubicBezTo>
                    <a:cubicBezTo>
                      <a:pt x="1085" y="883"/>
                      <a:pt x="1153" y="744"/>
                      <a:pt x="1184" y="599"/>
                    </a:cubicBezTo>
                    <a:cubicBezTo>
                      <a:pt x="1213" y="452"/>
                      <a:pt x="1201" y="295"/>
                      <a:pt x="1113" y="164"/>
                    </a:cubicBezTo>
                    <a:cubicBezTo>
                      <a:pt x="1100" y="147"/>
                      <a:pt x="1086" y="129"/>
                      <a:pt x="1066" y="116"/>
                    </a:cubicBezTo>
                    <a:cubicBezTo>
                      <a:pt x="1045" y="102"/>
                      <a:pt x="1020" y="96"/>
                      <a:pt x="994" y="96"/>
                    </a:cubicBezTo>
                    <a:cubicBezTo>
                      <a:pt x="937" y="96"/>
                      <a:pt x="875" y="125"/>
                      <a:pt x="831" y="159"/>
                    </a:cubicBezTo>
                    <a:cubicBezTo>
                      <a:pt x="677" y="276"/>
                      <a:pt x="592" y="439"/>
                      <a:pt x="539" y="607"/>
                    </a:cubicBezTo>
                    <a:cubicBezTo>
                      <a:pt x="479" y="448"/>
                      <a:pt x="412" y="290"/>
                      <a:pt x="337" y="133"/>
                    </a:cubicBezTo>
                    <a:cubicBezTo>
                      <a:pt x="310" y="77"/>
                      <a:pt x="270" y="15"/>
                      <a:pt x="200" y="2"/>
                    </a:cubicBezTo>
                    <a:cubicBezTo>
                      <a:pt x="193" y="1"/>
                      <a:pt x="185" y="0"/>
                      <a:pt x="1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5" name="Google Shape;95;p27"/>
              <p:cNvSpPr/>
              <p:nvPr/>
            </p:nvSpPr>
            <p:spPr>
              <a:xfrm>
                <a:off x="2132353" y="3420264"/>
                <a:ext cx="3764636" cy="1142570"/>
              </a:xfrm>
              <a:custGeom>
                <a:avLst/>
                <a:gdLst/>
                <a:ahLst/>
                <a:cxnLst/>
                <a:rect l="l" t="t" r="r" b="b"/>
                <a:pathLst>
                  <a:path w="68333" h="20741" extrusionOk="0">
                    <a:moveTo>
                      <a:pt x="55171" y="0"/>
                    </a:moveTo>
                    <a:cubicBezTo>
                      <a:pt x="50205" y="0"/>
                      <a:pt x="43713" y="401"/>
                      <a:pt x="35499" y="1636"/>
                    </a:cubicBezTo>
                    <a:cubicBezTo>
                      <a:pt x="12111" y="5154"/>
                      <a:pt x="0" y="16001"/>
                      <a:pt x="0" y="16001"/>
                    </a:cubicBezTo>
                    <a:lnTo>
                      <a:pt x="68332" y="20741"/>
                    </a:lnTo>
                    <a:lnTo>
                      <a:pt x="68314" y="1368"/>
                    </a:lnTo>
                    <a:cubicBezTo>
                      <a:pt x="68314" y="1368"/>
                      <a:pt x="64346" y="0"/>
                      <a:pt x="5517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6" name="Google Shape;96;p27"/>
              <p:cNvSpPr/>
              <p:nvPr/>
            </p:nvSpPr>
            <p:spPr>
              <a:xfrm>
                <a:off x="3858230" y="3630037"/>
                <a:ext cx="258604" cy="144439"/>
              </a:xfrm>
              <a:custGeom>
                <a:avLst/>
                <a:gdLst/>
                <a:ahLst/>
                <a:cxnLst/>
                <a:rect l="l" t="t" r="r" b="b"/>
                <a:pathLst>
                  <a:path w="4694" h="2622" extrusionOk="0">
                    <a:moveTo>
                      <a:pt x="2774" y="0"/>
                    </a:moveTo>
                    <a:cubicBezTo>
                      <a:pt x="2271" y="0"/>
                      <a:pt x="1768" y="97"/>
                      <a:pt x="1294" y="290"/>
                    </a:cubicBezTo>
                    <a:cubicBezTo>
                      <a:pt x="206" y="734"/>
                      <a:pt x="0" y="2520"/>
                      <a:pt x="1341" y="2616"/>
                    </a:cubicBezTo>
                    <a:cubicBezTo>
                      <a:pt x="1392" y="2619"/>
                      <a:pt x="1444" y="2621"/>
                      <a:pt x="1498" y="2621"/>
                    </a:cubicBezTo>
                    <a:cubicBezTo>
                      <a:pt x="2437" y="2621"/>
                      <a:pt x="3764" y="2093"/>
                      <a:pt x="4353" y="1340"/>
                    </a:cubicBezTo>
                    <a:cubicBezTo>
                      <a:pt x="4548" y="1089"/>
                      <a:pt x="4693" y="685"/>
                      <a:pt x="4489" y="444"/>
                    </a:cubicBezTo>
                    <a:cubicBezTo>
                      <a:pt x="4419" y="362"/>
                      <a:pt x="4325" y="318"/>
                      <a:pt x="4230" y="281"/>
                    </a:cubicBezTo>
                    <a:cubicBezTo>
                      <a:pt x="3764" y="94"/>
                      <a:pt x="3269" y="0"/>
                      <a:pt x="277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7" name="Google Shape;97;p27"/>
              <p:cNvSpPr/>
              <p:nvPr/>
            </p:nvSpPr>
            <p:spPr>
              <a:xfrm>
                <a:off x="5413155" y="3584755"/>
                <a:ext cx="266703" cy="120146"/>
              </a:xfrm>
              <a:custGeom>
                <a:avLst/>
                <a:gdLst/>
                <a:ahLst/>
                <a:cxnLst/>
                <a:rect l="l" t="t" r="r" b="b"/>
                <a:pathLst>
                  <a:path w="4841" h="2181" extrusionOk="0">
                    <a:moveTo>
                      <a:pt x="3087" y="0"/>
                    </a:moveTo>
                    <a:cubicBezTo>
                      <a:pt x="2775" y="0"/>
                      <a:pt x="2463" y="14"/>
                      <a:pt x="2153" y="40"/>
                    </a:cubicBezTo>
                    <a:cubicBezTo>
                      <a:pt x="1343" y="111"/>
                      <a:pt x="0" y="753"/>
                      <a:pt x="1098" y="1709"/>
                    </a:cubicBezTo>
                    <a:cubicBezTo>
                      <a:pt x="1482" y="2042"/>
                      <a:pt x="2143" y="2180"/>
                      <a:pt x="2791" y="2180"/>
                    </a:cubicBezTo>
                    <a:cubicBezTo>
                      <a:pt x="3320" y="2180"/>
                      <a:pt x="3839" y="2088"/>
                      <a:pt x="4190" y="1936"/>
                    </a:cubicBezTo>
                    <a:cubicBezTo>
                      <a:pt x="4466" y="1816"/>
                      <a:pt x="4716" y="1562"/>
                      <a:pt x="4773" y="1230"/>
                    </a:cubicBezTo>
                    <a:cubicBezTo>
                      <a:pt x="4840" y="824"/>
                      <a:pt x="4593" y="417"/>
                      <a:pt x="4272" y="223"/>
                    </a:cubicBezTo>
                    <a:cubicBezTo>
                      <a:pt x="3951" y="29"/>
                      <a:pt x="3573" y="4"/>
                      <a:pt x="3210" y="1"/>
                    </a:cubicBezTo>
                    <a:cubicBezTo>
                      <a:pt x="3169" y="0"/>
                      <a:pt x="3128" y="0"/>
                      <a:pt x="308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8" name="Google Shape;98;p27"/>
              <p:cNvSpPr/>
              <p:nvPr/>
            </p:nvSpPr>
            <p:spPr>
              <a:xfrm>
                <a:off x="5605207" y="3736356"/>
                <a:ext cx="267584" cy="94310"/>
              </a:xfrm>
              <a:custGeom>
                <a:avLst/>
                <a:gdLst/>
                <a:ahLst/>
                <a:cxnLst/>
                <a:rect l="l" t="t" r="r" b="b"/>
                <a:pathLst>
                  <a:path w="4857" h="1712" extrusionOk="0">
                    <a:moveTo>
                      <a:pt x="2407" y="1"/>
                    </a:moveTo>
                    <a:cubicBezTo>
                      <a:pt x="1785" y="1"/>
                      <a:pt x="1153" y="106"/>
                      <a:pt x="673" y="409"/>
                    </a:cubicBezTo>
                    <a:cubicBezTo>
                      <a:pt x="112" y="765"/>
                      <a:pt x="1" y="1242"/>
                      <a:pt x="616" y="1520"/>
                    </a:cubicBezTo>
                    <a:cubicBezTo>
                      <a:pt x="942" y="1667"/>
                      <a:pt x="1343" y="1712"/>
                      <a:pt x="1740" y="1712"/>
                    </a:cubicBezTo>
                    <a:cubicBezTo>
                      <a:pt x="2057" y="1712"/>
                      <a:pt x="2371" y="1683"/>
                      <a:pt x="2643" y="1656"/>
                    </a:cubicBezTo>
                    <a:cubicBezTo>
                      <a:pt x="2992" y="1622"/>
                      <a:pt x="4856" y="915"/>
                      <a:pt x="3967" y="233"/>
                    </a:cubicBezTo>
                    <a:cubicBezTo>
                      <a:pt x="3895" y="178"/>
                      <a:pt x="3805" y="155"/>
                      <a:pt x="3719" y="138"/>
                    </a:cubicBezTo>
                    <a:cubicBezTo>
                      <a:pt x="3331" y="59"/>
                      <a:pt x="2872" y="1"/>
                      <a:pt x="240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99" name="Google Shape;99;p27"/>
              <p:cNvSpPr/>
              <p:nvPr/>
            </p:nvSpPr>
            <p:spPr>
              <a:xfrm>
                <a:off x="4375381" y="3644801"/>
                <a:ext cx="305598" cy="80207"/>
              </a:xfrm>
              <a:custGeom>
                <a:avLst/>
                <a:gdLst/>
                <a:ahLst/>
                <a:cxnLst/>
                <a:rect l="l" t="t" r="r" b="b"/>
                <a:pathLst>
                  <a:path w="5547" h="1456" extrusionOk="0">
                    <a:moveTo>
                      <a:pt x="3392" y="1"/>
                    </a:moveTo>
                    <a:cubicBezTo>
                      <a:pt x="3263" y="1"/>
                      <a:pt x="3134" y="5"/>
                      <a:pt x="3005" y="13"/>
                    </a:cubicBezTo>
                    <a:cubicBezTo>
                      <a:pt x="2231" y="63"/>
                      <a:pt x="1466" y="266"/>
                      <a:pt x="875" y="578"/>
                    </a:cubicBezTo>
                    <a:cubicBezTo>
                      <a:pt x="0" y="1038"/>
                      <a:pt x="515" y="1456"/>
                      <a:pt x="1358" y="1456"/>
                    </a:cubicBezTo>
                    <a:cubicBezTo>
                      <a:pt x="1472" y="1456"/>
                      <a:pt x="1591" y="1448"/>
                      <a:pt x="1714" y="1432"/>
                    </a:cubicBezTo>
                    <a:cubicBezTo>
                      <a:pt x="2842" y="1284"/>
                      <a:pt x="4159" y="1406"/>
                      <a:pt x="5160" y="965"/>
                    </a:cubicBezTo>
                    <a:cubicBezTo>
                      <a:pt x="5359" y="876"/>
                      <a:pt x="5542" y="754"/>
                      <a:pt x="5545" y="619"/>
                    </a:cubicBezTo>
                    <a:cubicBezTo>
                      <a:pt x="5547" y="479"/>
                      <a:pt x="5353" y="373"/>
                      <a:pt x="5159" y="298"/>
                    </a:cubicBezTo>
                    <a:cubicBezTo>
                      <a:pt x="4653" y="104"/>
                      <a:pt x="4031" y="1"/>
                      <a:pt x="339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0" name="Google Shape;100;p27"/>
              <p:cNvSpPr/>
              <p:nvPr/>
            </p:nvSpPr>
            <p:spPr>
              <a:xfrm>
                <a:off x="3909300" y="3593239"/>
                <a:ext cx="38289" cy="75305"/>
              </a:xfrm>
              <a:custGeom>
                <a:avLst/>
                <a:gdLst/>
                <a:ahLst/>
                <a:cxnLst/>
                <a:rect l="l" t="t" r="r" b="b"/>
                <a:pathLst>
                  <a:path w="695" h="1367" extrusionOk="0">
                    <a:moveTo>
                      <a:pt x="501" y="1"/>
                    </a:moveTo>
                    <a:cubicBezTo>
                      <a:pt x="430" y="1"/>
                      <a:pt x="363" y="52"/>
                      <a:pt x="338" y="131"/>
                    </a:cubicBezTo>
                    <a:lnTo>
                      <a:pt x="33" y="1105"/>
                    </a:lnTo>
                    <a:cubicBezTo>
                      <a:pt x="0" y="1206"/>
                      <a:pt x="47" y="1318"/>
                      <a:pt x="137" y="1354"/>
                    </a:cubicBezTo>
                    <a:cubicBezTo>
                      <a:pt x="156" y="1363"/>
                      <a:pt x="175" y="1366"/>
                      <a:pt x="194" y="1366"/>
                    </a:cubicBezTo>
                    <a:cubicBezTo>
                      <a:pt x="198" y="1366"/>
                      <a:pt x="202" y="1366"/>
                      <a:pt x="205" y="1366"/>
                    </a:cubicBezTo>
                    <a:cubicBezTo>
                      <a:pt x="273" y="1360"/>
                      <a:pt x="332" y="1312"/>
                      <a:pt x="358" y="1236"/>
                    </a:cubicBezTo>
                    <a:lnTo>
                      <a:pt x="662" y="263"/>
                    </a:lnTo>
                    <a:cubicBezTo>
                      <a:pt x="695" y="160"/>
                      <a:pt x="648" y="49"/>
                      <a:pt x="558" y="12"/>
                    </a:cubicBezTo>
                    <a:cubicBezTo>
                      <a:pt x="539" y="4"/>
                      <a:pt x="520" y="1"/>
                      <a:pt x="50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1" name="Google Shape;101;p27"/>
              <p:cNvSpPr/>
              <p:nvPr/>
            </p:nvSpPr>
            <p:spPr>
              <a:xfrm>
                <a:off x="3871948" y="3565144"/>
                <a:ext cx="27436" cy="94034"/>
              </a:xfrm>
              <a:custGeom>
                <a:avLst/>
                <a:gdLst/>
                <a:ahLst/>
                <a:cxnLst/>
                <a:rect l="l" t="t" r="r" b="b"/>
                <a:pathLst>
                  <a:path w="498" h="1707" extrusionOk="0">
                    <a:moveTo>
                      <a:pt x="180" y="0"/>
                    </a:moveTo>
                    <a:cubicBezTo>
                      <a:pt x="175" y="0"/>
                      <a:pt x="169" y="1"/>
                      <a:pt x="163" y="1"/>
                    </a:cubicBezTo>
                    <a:cubicBezTo>
                      <a:pt x="69" y="14"/>
                      <a:pt x="1" y="111"/>
                      <a:pt x="12" y="219"/>
                    </a:cubicBezTo>
                    <a:lnTo>
                      <a:pt x="145" y="1531"/>
                    </a:lnTo>
                    <a:cubicBezTo>
                      <a:pt x="154" y="1633"/>
                      <a:pt x="227" y="1707"/>
                      <a:pt x="314" y="1707"/>
                    </a:cubicBezTo>
                    <a:cubicBezTo>
                      <a:pt x="318" y="1707"/>
                      <a:pt x="322" y="1707"/>
                      <a:pt x="326" y="1706"/>
                    </a:cubicBezTo>
                    <a:cubicBezTo>
                      <a:pt x="330" y="1706"/>
                      <a:pt x="331" y="1706"/>
                      <a:pt x="335" y="1705"/>
                    </a:cubicBezTo>
                    <a:cubicBezTo>
                      <a:pt x="430" y="1692"/>
                      <a:pt x="498" y="1595"/>
                      <a:pt x="486" y="1488"/>
                    </a:cubicBezTo>
                    <a:lnTo>
                      <a:pt x="354" y="175"/>
                    </a:lnTo>
                    <a:cubicBezTo>
                      <a:pt x="344" y="74"/>
                      <a:pt x="271" y="0"/>
                      <a:pt x="18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2" name="Google Shape;102;p27"/>
              <p:cNvSpPr/>
              <p:nvPr/>
            </p:nvSpPr>
            <p:spPr>
              <a:xfrm>
                <a:off x="5815935" y="3605854"/>
                <a:ext cx="38234" cy="75250"/>
              </a:xfrm>
              <a:custGeom>
                <a:avLst/>
                <a:gdLst/>
                <a:ahLst/>
                <a:cxnLst/>
                <a:rect l="l" t="t" r="r" b="b"/>
                <a:pathLst>
                  <a:path w="694" h="1366" extrusionOk="0">
                    <a:moveTo>
                      <a:pt x="499" y="1"/>
                    </a:moveTo>
                    <a:cubicBezTo>
                      <a:pt x="428" y="1"/>
                      <a:pt x="363" y="52"/>
                      <a:pt x="338" y="130"/>
                    </a:cubicBezTo>
                    <a:lnTo>
                      <a:pt x="33" y="1104"/>
                    </a:lnTo>
                    <a:cubicBezTo>
                      <a:pt x="1" y="1207"/>
                      <a:pt x="47" y="1317"/>
                      <a:pt x="136" y="1355"/>
                    </a:cubicBezTo>
                    <a:cubicBezTo>
                      <a:pt x="156" y="1363"/>
                      <a:pt x="176" y="1366"/>
                      <a:pt x="195" y="1366"/>
                    </a:cubicBezTo>
                    <a:cubicBezTo>
                      <a:pt x="198" y="1366"/>
                      <a:pt x="202" y="1366"/>
                      <a:pt x="206" y="1365"/>
                    </a:cubicBezTo>
                    <a:cubicBezTo>
                      <a:pt x="273" y="1360"/>
                      <a:pt x="333" y="1313"/>
                      <a:pt x="358" y="1237"/>
                    </a:cubicBezTo>
                    <a:lnTo>
                      <a:pt x="663" y="263"/>
                    </a:lnTo>
                    <a:cubicBezTo>
                      <a:pt x="694" y="160"/>
                      <a:pt x="649" y="50"/>
                      <a:pt x="558" y="13"/>
                    </a:cubicBezTo>
                    <a:cubicBezTo>
                      <a:pt x="539" y="5"/>
                      <a:pt x="519" y="1"/>
                      <a:pt x="4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3" name="Google Shape;103;p27"/>
              <p:cNvSpPr/>
              <p:nvPr/>
            </p:nvSpPr>
            <p:spPr>
              <a:xfrm>
                <a:off x="5778637" y="3577869"/>
                <a:ext cx="27326" cy="94034"/>
              </a:xfrm>
              <a:custGeom>
                <a:avLst/>
                <a:gdLst/>
                <a:ahLst/>
                <a:cxnLst/>
                <a:rect l="l" t="t" r="r" b="b"/>
                <a:pathLst>
                  <a:path w="496" h="1707" extrusionOk="0">
                    <a:moveTo>
                      <a:pt x="182" y="1"/>
                    </a:moveTo>
                    <a:cubicBezTo>
                      <a:pt x="176" y="1"/>
                      <a:pt x="169" y="1"/>
                      <a:pt x="163" y="2"/>
                    </a:cubicBezTo>
                    <a:cubicBezTo>
                      <a:pt x="68" y="14"/>
                      <a:pt x="0" y="110"/>
                      <a:pt x="12" y="219"/>
                    </a:cubicBezTo>
                    <a:lnTo>
                      <a:pt x="143" y="1532"/>
                    </a:lnTo>
                    <a:cubicBezTo>
                      <a:pt x="153" y="1635"/>
                      <a:pt x="229" y="1707"/>
                      <a:pt x="317" y="1707"/>
                    </a:cubicBezTo>
                    <a:cubicBezTo>
                      <a:pt x="320" y="1707"/>
                      <a:pt x="322" y="1707"/>
                      <a:pt x="325" y="1707"/>
                    </a:cubicBezTo>
                    <a:cubicBezTo>
                      <a:pt x="329" y="1707"/>
                      <a:pt x="331" y="1707"/>
                      <a:pt x="333" y="1704"/>
                    </a:cubicBezTo>
                    <a:cubicBezTo>
                      <a:pt x="429" y="1693"/>
                      <a:pt x="496" y="1595"/>
                      <a:pt x="486" y="1487"/>
                    </a:cubicBezTo>
                    <a:lnTo>
                      <a:pt x="353" y="174"/>
                    </a:lnTo>
                    <a:cubicBezTo>
                      <a:pt x="344" y="74"/>
                      <a:pt x="272" y="1"/>
                      <a:pt x="1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4" name="Google Shape;104;p27"/>
              <p:cNvSpPr/>
              <p:nvPr/>
            </p:nvSpPr>
            <p:spPr>
              <a:xfrm>
                <a:off x="4479671" y="3628770"/>
                <a:ext cx="44680" cy="72165"/>
              </a:xfrm>
              <a:custGeom>
                <a:avLst/>
                <a:gdLst/>
                <a:ahLst/>
                <a:cxnLst/>
                <a:rect l="l" t="t" r="r" b="b"/>
                <a:pathLst>
                  <a:path w="811" h="1310" extrusionOk="0">
                    <a:moveTo>
                      <a:pt x="198" y="0"/>
                    </a:moveTo>
                    <a:cubicBezTo>
                      <a:pt x="171" y="0"/>
                      <a:pt x="144" y="7"/>
                      <a:pt x="119" y="22"/>
                    </a:cubicBezTo>
                    <a:cubicBezTo>
                      <a:pt x="35" y="71"/>
                      <a:pt x="1" y="187"/>
                      <a:pt x="45" y="285"/>
                    </a:cubicBezTo>
                    <a:lnTo>
                      <a:pt x="461" y="1203"/>
                    </a:lnTo>
                    <a:cubicBezTo>
                      <a:pt x="491" y="1272"/>
                      <a:pt x="550" y="1310"/>
                      <a:pt x="613" y="1310"/>
                    </a:cubicBezTo>
                    <a:cubicBezTo>
                      <a:pt x="617" y="1310"/>
                      <a:pt x="622" y="1310"/>
                      <a:pt x="626" y="1309"/>
                    </a:cubicBezTo>
                    <a:cubicBezTo>
                      <a:pt x="649" y="1308"/>
                      <a:pt x="671" y="1301"/>
                      <a:pt x="692" y="1288"/>
                    </a:cubicBezTo>
                    <a:cubicBezTo>
                      <a:pt x="777" y="1239"/>
                      <a:pt x="811" y="1122"/>
                      <a:pt x="767" y="1026"/>
                    </a:cubicBezTo>
                    <a:lnTo>
                      <a:pt x="351" y="107"/>
                    </a:lnTo>
                    <a:cubicBezTo>
                      <a:pt x="321" y="39"/>
                      <a:pt x="261" y="0"/>
                      <a:pt x="19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5" name="Google Shape;105;p27"/>
              <p:cNvSpPr/>
              <p:nvPr/>
            </p:nvSpPr>
            <p:spPr>
              <a:xfrm>
                <a:off x="4532119" y="3592688"/>
                <a:ext cx="20329" cy="94475"/>
              </a:xfrm>
              <a:custGeom>
                <a:avLst/>
                <a:gdLst/>
                <a:ahLst/>
                <a:cxnLst/>
                <a:rect l="l" t="t" r="r" b="b"/>
                <a:pathLst>
                  <a:path w="369" h="1715" extrusionOk="0">
                    <a:moveTo>
                      <a:pt x="173" y="1"/>
                    </a:moveTo>
                    <a:cubicBezTo>
                      <a:pt x="172" y="1"/>
                      <a:pt x="172" y="1"/>
                      <a:pt x="171" y="1"/>
                    </a:cubicBezTo>
                    <a:cubicBezTo>
                      <a:pt x="72" y="5"/>
                      <a:pt x="0" y="93"/>
                      <a:pt x="2" y="200"/>
                    </a:cubicBezTo>
                    <a:lnTo>
                      <a:pt x="23" y="1522"/>
                    </a:lnTo>
                    <a:cubicBezTo>
                      <a:pt x="24" y="1629"/>
                      <a:pt x="102" y="1714"/>
                      <a:pt x="195" y="1714"/>
                    </a:cubicBezTo>
                    <a:cubicBezTo>
                      <a:pt x="196" y="1714"/>
                      <a:pt x="197" y="1714"/>
                      <a:pt x="198" y="1714"/>
                    </a:cubicBezTo>
                    <a:lnTo>
                      <a:pt x="206" y="1714"/>
                    </a:lnTo>
                    <a:cubicBezTo>
                      <a:pt x="298" y="1707"/>
                      <a:pt x="368" y="1621"/>
                      <a:pt x="367" y="1515"/>
                    </a:cubicBezTo>
                    <a:lnTo>
                      <a:pt x="346" y="193"/>
                    </a:lnTo>
                    <a:cubicBezTo>
                      <a:pt x="345" y="86"/>
                      <a:pt x="268" y="1"/>
                      <a:pt x="17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106" name="Google Shape;106;p27"/>
            <p:cNvGrpSpPr/>
            <p:nvPr/>
          </p:nvGrpSpPr>
          <p:grpSpPr>
            <a:xfrm>
              <a:off x="0" y="4603506"/>
              <a:ext cx="5447326" cy="1489236"/>
              <a:chOff x="626075" y="3657856"/>
              <a:chExt cx="5447326" cy="1489236"/>
            </a:xfrm>
          </p:grpSpPr>
          <p:sp>
            <p:nvSpPr>
              <p:cNvPr id="107" name="Google Shape;107;p27"/>
              <p:cNvSpPr/>
              <p:nvPr/>
            </p:nvSpPr>
            <p:spPr>
              <a:xfrm>
                <a:off x="2628955" y="4093433"/>
                <a:ext cx="44680" cy="72275"/>
              </a:xfrm>
              <a:custGeom>
                <a:avLst/>
                <a:gdLst/>
                <a:ahLst/>
                <a:cxnLst/>
                <a:rect l="l" t="t" r="r" b="b"/>
                <a:pathLst>
                  <a:path w="811" h="1312" extrusionOk="0">
                    <a:moveTo>
                      <a:pt x="197" y="1"/>
                    </a:moveTo>
                    <a:cubicBezTo>
                      <a:pt x="170" y="1"/>
                      <a:pt x="144" y="8"/>
                      <a:pt x="119" y="22"/>
                    </a:cubicBezTo>
                    <a:cubicBezTo>
                      <a:pt x="34" y="71"/>
                      <a:pt x="0" y="189"/>
                      <a:pt x="45" y="285"/>
                    </a:cubicBezTo>
                    <a:lnTo>
                      <a:pt x="460" y="1205"/>
                    </a:lnTo>
                    <a:cubicBezTo>
                      <a:pt x="491" y="1273"/>
                      <a:pt x="551" y="1311"/>
                      <a:pt x="615" y="1311"/>
                    </a:cubicBezTo>
                    <a:cubicBezTo>
                      <a:pt x="619" y="1311"/>
                      <a:pt x="622" y="1311"/>
                      <a:pt x="625" y="1311"/>
                    </a:cubicBezTo>
                    <a:cubicBezTo>
                      <a:pt x="648" y="1308"/>
                      <a:pt x="671" y="1304"/>
                      <a:pt x="692" y="1290"/>
                    </a:cubicBezTo>
                    <a:cubicBezTo>
                      <a:pt x="777" y="1240"/>
                      <a:pt x="810" y="1122"/>
                      <a:pt x="767" y="1026"/>
                    </a:cubicBezTo>
                    <a:lnTo>
                      <a:pt x="350" y="107"/>
                    </a:lnTo>
                    <a:cubicBezTo>
                      <a:pt x="320" y="40"/>
                      <a:pt x="260" y="1"/>
                      <a:pt x="19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8" name="Google Shape;108;p27"/>
              <p:cNvSpPr/>
              <p:nvPr/>
            </p:nvSpPr>
            <p:spPr>
              <a:xfrm>
                <a:off x="2681348" y="4057351"/>
                <a:ext cx="20329" cy="94475"/>
              </a:xfrm>
              <a:custGeom>
                <a:avLst/>
                <a:gdLst/>
                <a:ahLst/>
                <a:cxnLst/>
                <a:rect l="l" t="t" r="r" b="b"/>
                <a:pathLst>
                  <a:path w="369" h="1715" extrusionOk="0">
                    <a:moveTo>
                      <a:pt x="174" y="1"/>
                    </a:moveTo>
                    <a:cubicBezTo>
                      <a:pt x="173" y="1"/>
                      <a:pt x="172" y="1"/>
                      <a:pt x="171" y="1"/>
                    </a:cubicBezTo>
                    <a:cubicBezTo>
                      <a:pt x="73" y="5"/>
                      <a:pt x="1" y="93"/>
                      <a:pt x="2" y="201"/>
                    </a:cubicBezTo>
                    <a:lnTo>
                      <a:pt x="23" y="1523"/>
                    </a:lnTo>
                    <a:cubicBezTo>
                      <a:pt x="26" y="1629"/>
                      <a:pt x="102" y="1715"/>
                      <a:pt x="196" y="1715"/>
                    </a:cubicBezTo>
                    <a:cubicBezTo>
                      <a:pt x="197" y="1715"/>
                      <a:pt x="197" y="1715"/>
                      <a:pt x="198" y="1715"/>
                    </a:cubicBezTo>
                    <a:lnTo>
                      <a:pt x="207" y="1715"/>
                    </a:lnTo>
                    <a:cubicBezTo>
                      <a:pt x="298" y="1709"/>
                      <a:pt x="369" y="1621"/>
                      <a:pt x="368" y="1515"/>
                    </a:cubicBezTo>
                    <a:lnTo>
                      <a:pt x="346" y="194"/>
                    </a:lnTo>
                    <a:cubicBezTo>
                      <a:pt x="345" y="87"/>
                      <a:pt x="269" y="1"/>
                      <a:pt x="1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09" name="Google Shape;109;p27"/>
              <p:cNvSpPr/>
              <p:nvPr/>
            </p:nvSpPr>
            <p:spPr>
              <a:xfrm>
                <a:off x="626075" y="3758942"/>
                <a:ext cx="5447326" cy="1388150"/>
              </a:xfrm>
              <a:custGeom>
                <a:avLst/>
                <a:gdLst/>
                <a:ahLst/>
                <a:cxnLst/>
                <a:rect l="l" t="t" r="r" b="b"/>
                <a:pathLst>
                  <a:path w="98876" h="25199" extrusionOk="0">
                    <a:moveTo>
                      <a:pt x="27582" y="1"/>
                    </a:moveTo>
                    <a:cubicBezTo>
                      <a:pt x="7201" y="1"/>
                      <a:pt x="1" y="3798"/>
                      <a:pt x="1" y="3798"/>
                    </a:cubicBezTo>
                    <a:lnTo>
                      <a:pt x="1" y="25199"/>
                    </a:lnTo>
                    <a:lnTo>
                      <a:pt x="98876" y="25199"/>
                    </a:lnTo>
                    <a:lnTo>
                      <a:pt x="98876" y="10787"/>
                    </a:lnTo>
                    <a:cubicBezTo>
                      <a:pt x="98876" y="10787"/>
                      <a:pt x="93295" y="6427"/>
                      <a:pt x="54587" y="1782"/>
                    </a:cubicBezTo>
                    <a:cubicBezTo>
                      <a:pt x="43740" y="481"/>
                      <a:pt x="34828" y="1"/>
                      <a:pt x="275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0" name="Google Shape;110;p27"/>
              <p:cNvSpPr/>
              <p:nvPr/>
            </p:nvSpPr>
            <p:spPr>
              <a:xfrm>
                <a:off x="5361974" y="4047270"/>
                <a:ext cx="117016" cy="122294"/>
              </a:xfrm>
              <a:custGeom>
                <a:avLst/>
                <a:gdLst/>
                <a:ahLst/>
                <a:cxnLst/>
                <a:rect l="l" t="t" r="r" b="b"/>
                <a:pathLst>
                  <a:path w="2124" h="2220" extrusionOk="0">
                    <a:moveTo>
                      <a:pt x="1609" y="1"/>
                    </a:moveTo>
                    <a:cubicBezTo>
                      <a:pt x="1589" y="1"/>
                      <a:pt x="1569" y="3"/>
                      <a:pt x="1549" y="6"/>
                    </a:cubicBezTo>
                    <a:cubicBezTo>
                      <a:pt x="1368" y="39"/>
                      <a:pt x="1240" y="194"/>
                      <a:pt x="1140" y="345"/>
                    </a:cubicBezTo>
                    <a:cubicBezTo>
                      <a:pt x="951" y="627"/>
                      <a:pt x="798" y="936"/>
                      <a:pt x="689" y="1257"/>
                    </a:cubicBezTo>
                    <a:cubicBezTo>
                      <a:pt x="633" y="931"/>
                      <a:pt x="578" y="606"/>
                      <a:pt x="524" y="280"/>
                    </a:cubicBezTo>
                    <a:cubicBezTo>
                      <a:pt x="512" y="215"/>
                      <a:pt x="497" y="146"/>
                      <a:pt x="448" y="104"/>
                    </a:cubicBezTo>
                    <a:cubicBezTo>
                      <a:pt x="421" y="81"/>
                      <a:pt x="388" y="71"/>
                      <a:pt x="354" y="71"/>
                    </a:cubicBezTo>
                    <a:cubicBezTo>
                      <a:pt x="299" y="71"/>
                      <a:pt x="243" y="96"/>
                      <a:pt x="204" y="135"/>
                    </a:cubicBezTo>
                    <a:cubicBezTo>
                      <a:pt x="140" y="198"/>
                      <a:pt x="115" y="288"/>
                      <a:pt x="95" y="377"/>
                    </a:cubicBezTo>
                    <a:cubicBezTo>
                      <a:pt x="12" y="742"/>
                      <a:pt x="1" y="1125"/>
                      <a:pt x="65" y="1495"/>
                    </a:cubicBezTo>
                    <a:cubicBezTo>
                      <a:pt x="84" y="1605"/>
                      <a:pt x="123" y="1730"/>
                      <a:pt x="229" y="1765"/>
                    </a:cubicBezTo>
                    <a:lnTo>
                      <a:pt x="1289" y="2219"/>
                    </a:lnTo>
                    <a:cubicBezTo>
                      <a:pt x="1621" y="1882"/>
                      <a:pt x="1869" y="1467"/>
                      <a:pt x="2012" y="1017"/>
                    </a:cubicBezTo>
                    <a:cubicBezTo>
                      <a:pt x="2080" y="805"/>
                      <a:pt x="2123" y="572"/>
                      <a:pt x="2053" y="359"/>
                    </a:cubicBezTo>
                    <a:cubicBezTo>
                      <a:pt x="1989" y="165"/>
                      <a:pt x="1807" y="1"/>
                      <a:pt x="160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1" name="Google Shape;111;p27"/>
              <p:cNvSpPr/>
              <p:nvPr/>
            </p:nvSpPr>
            <p:spPr>
              <a:xfrm>
                <a:off x="4176278" y="3853858"/>
                <a:ext cx="111617" cy="123176"/>
              </a:xfrm>
              <a:custGeom>
                <a:avLst/>
                <a:gdLst/>
                <a:ahLst/>
                <a:cxnLst/>
                <a:rect l="l" t="t" r="r" b="b"/>
                <a:pathLst>
                  <a:path w="2026" h="2236" extrusionOk="0">
                    <a:moveTo>
                      <a:pt x="1454" y="1"/>
                    </a:moveTo>
                    <a:cubicBezTo>
                      <a:pt x="1398" y="1"/>
                      <a:pt x="1343" y="12"/>
                      <a:pt x="1292" y="38"/>
                    </a:cubicBezTo>
                    <a:cubicBezTo>
                      <a:pt x="1129" y="117"/>
                      <a:pt x="1050" y="302"/>
                      <a:pt x="995" y="477"/>
                    </a:cubicBezTo>
                    <a:cubicBezTo>
                      <a:pt x="895" y="801"/>
                      <a:pt x="836" y="1139"/>
                      <a:pt x="820" y="1479"/>
                    </a:cubicBezTo>
                    <a:cubicBezTo>
                      <a:pt x="678" y="1181"/>
                      <a:pt x="532" y="885"/>
                      <a:pt x="388" y="587"/>
                    </a:cubicBezTo>
                    <a:cubicBezTo>
                      <a:pt x="360" y="529"/>
                      <a:pt x="326" y="465"/>
                      <a:pt x="267" y="439"/>
                    </a:cubicBezTo>
                    <a:cubicBezTo>
                      <a:pt x="250" y="431"/>
                      <a:pt x="231" y="428"/>
                      <a:pt x="213" y="428"/>
                    </a:cubicBezTo>
                    <a:cubicBezTo>
                      <a:pt x="145" y="428"/>
                      <a:pt x="76" y="475"/>
                      <a:pt x="42" y="537"/>
                    </a:cubicBezTo>
                    <a:cubicBezTo>
                      <a:pt x="0" y="616"/>
                      <a:pt x="0" y="710"/>
                      <a:pt x="6" y="800"/>
                    </a:cubicBezTo>
                    <a:cubicBezTo>
                      <a:pt x="30" y="1175"/>
                      <a:pt x="127" y="1547"/>
                      <a:pt x="291" y="1884"/>
                    </a:cubicBezTo>
                    <a:cubicBezTo>
                      <a:pt x="339" y="1983"/>
                      <a:pt x="412" y="2092"/>
                      <a:pt x="524" y="2097"/>
                    </a:cubicBezTo>
                    <a:lnTo>
                      <a:pt x="1664" y="2235"/>
                    </a:lnTo>
                    <a:cubicBezTo>
                      <a:pt x="1886" y="1819"/>
                      <a:pt x="2010" y="1350"/>
                      <a:pt x="2020" y="879"/>
                    </a:cubicBezTo>
                    <a:cubicBezTo>
                      <a:pt x="2026" y="655"/>
                      <a:pt x="2003" y="420"/>
                      <a:pt x="1876" y="235"/>
                    </a:cubicBezTo>
                    <a:cubicBezTo>
                      <a:pt x="1781" y="98"/>
                      <a:pt x="1615" y="1"/>
                      <a:pt x="145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2" name="Google Shape;112;p27"/>
              <p:cNvSpPr/>
              <p:nvPr/>
            </p:nvSpPr>
            <p:spPr>
              <a:xfrm>
                <a:off x="3928252" y="3836505"/>
                <a:ext cx="74430" cy="97835"/>
              </a:xfrm>
              <a:custGeom>
                <a:avLst/>
                <a:gdLst/>
                <a:ahLst/>
                <a:cxnLst/>
                <a:rect l="l" t="t" r="r" b="b"/>
                <a:pathLst>
                  <a:path w="1351" h="1776" extrusionOk="0">
                    <a:moveTo>
                      <a:pt x="181" y="0"/>
                    </a:moveTo>
                    <a:cubicBezTo>
                      <a:pt x="122" y="0"/>
                      <a:pt x="68" y="42"/>
                      <a:pt x="40" y="96"/>
                    </a:cubicBezTo>
                    <a:cubicBezTo>
                      <a:pt x="9" y="152"/>
                      <a:pt x="5" y="219"/>
                      <a:pt x="5" y="284"/>
                    </a:cubicBezTo>
                    <a:cubicBezTo>
                      <a:pt x="1" y="711"/>
                      <a:pt x="125" y="1136"/>
                      <a:pt x="355" y="1495"/>
                    </a:cubicBezTo>
                    <a:lnTo>
                      <a:pt x="997" y="1776"/>
                    </a:lnTo>
                    <a:cubicBezTo>
                      <a:pt x="1052" y="1625"/>
                      <a:pt x="1107" y="1476"/>
                      <a:pt x="1163" y="1327"/>
                    </a:cubicBezTo>
                    <a:cubicBezTo>
                      <a:pt x="1230" y="1136"/>
                      <a:pt x="1301" y="946"/>
                      <a:pt x="1326" y="747"/>
                    </a:cubicBezTo>
                    <a:cubicBezTo>
                      <a:pt x="1350" y="548"/>
                      <a:pt x="1329" y="333"/>
                      <a:pt x="1223" y="162"/>
                    </a:cubicBezTo>
                    <a:cubicBezTo>
                      <a:pt x="1209" y="138"/>
                      <a:pt x="1194" y="114"/>
                      <a:pt x="1171" y="99"/>
                    </a:cubicBezTo>
                    <a:cubicBezTo>
                      <a:pt x="1148" y="82"/>
                      <a:pt x="1122" y="75"/>
                      <a:pt x="1096" y="75"/>
                    </a:cubicBezTo>
                    <a:cubicBezTo>
                      <a:pt x="1029" y="75"/>
                      <a:pt x="957" y="120"/>
                      <a:pt x="908" y="171"/>
                    </a:cubicBezTo>
                    <a:cubicBezTo>
                      <a:pt x="743" y="340"/>
                      <a:pt x="659" y="570"/>
                      <a:pt x="608" y="799"/>
                    </a:cubicBezTo>
                    <a:cubicBezTo>
                      <a:pt x="532" y="586"/>
                      <a:pt x="447" y="375"/>
                      <a:pt x="355" y="169"/>
                    </a:cubicBezTo>
                    <a:cubicBezTo>
                      <a:pt x="323" y="96"/>
                      <a:pt x="276" y="13"/>
                      <a:pt x="197" y="1"/>
                    </a:cubicBezTo>
                    <a:cubicBezTo>
                      <a:pt x="192" y="1"/>
                      <a:pt x="186" y="0"/>
                      <a:pt x="1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3" name="Google Shape;113;p27"/>
              <p:cNvSpPr/>
              <p:nvPr/>
            </p:nvSpPr>
            <p:spPr>
              <a:xfrm>
                <a:off x="2362749" y="3657856"/>
                <a:ext cx="111672" cy="123176"/>
              </a:xfrm>
              <a:custGeom>
                <a:avLst/>
                <a:gdLst/>
                <a:ahLst/>
                <a:cxnLst/>
                <a:rect l="l" t="t" r="r" b="b"/>
                <a:pathLst>
                  <a:path w="2027" h="2236" extrusionOk="0">
                    <a:moveTo>
                      <a:pt x="1455" y="0"/>
                    </a:moveTo>
                    <a:cubicBezTo>
                      <a:pt x="1399" y="0"/>
                      <a:pt x="1344" y="12"/>
                      <a:pt x="1292" y="37"/>
                    </a:cubicBezTo>
                    <a:cubicBezTo>
                      <a:pt x="1130" y="116"/>
                      <a:pt x="1049" y="301"/>
                      <a:pt x="996" y="476"/>
                    </a:cubicBezTo>
                    <a:cubicBezTo>
                      <a:pt x="894" y="801"/>
                      <a:pt x="836" y="1138"/>
                      <a:pt x="821" y="1479"/>
                    </a:cubicBezTo>
                    <a:cubicBezTo>
                      <a:pt x="678" y="1181"/>
                      <a:pt x="533" y="884"/>
                      <a:pt x="389" y="586"/>
                    </a:cubicBezTo>
                    <a:cubicBezTo>
                      <a:pt x="361" y="527"/>
                      <a:pt x="327" y="464"/>
                      <a:pt x="266" y="438"/>
                    </a:cubicBezTo>
                    <a:cubicBezTo>
                      <a:pt x="249" y="431"/>
                      <a:pt x="231" y="427"/>
                      <a:pt x="212" y="427"/>
                    </a:cubicBezTo>
                    <a:cubicBezTo>
                      <a:pt x="145" y="427"/>
                      <a:pt x="76" y="474"/>
                      <a:pt x="43" y="537"/>
                    </a:cubicBezTo>
                    <a:cubicBezTo>
                      <a:pt x="1" y="616"/>
                      <a:pt x="1" y="709"/>
                      <a:pt x="5" y="800"/>
                    </a:cubicBezTo>
                    <a:cubicBezTo>
                      <a:pt x="30" y="1175"/>
                      <a:pt x="128" y="1546"/>
                      <a:pt x="291" y="1882"/>
                    </a:cubicBezTo>
                    <a:cubicBezTo>
                      <a:pt x="339" y="1981"/>
                      <a:pt x="413" y="2091"/>
                      <a:pt x="524" y="2097"/>
                    </a:cubicBezTo>
                    <a:lnTo>
                      <a:pt x="1663" y="2235"/>
                    </a:lnTo>
                    <a:cubicBezTo>
                      <a:pt x="1886" y="1819"/>
                      <a:pt x="2009" y="1350"/>
                      <a:pt x="2020" y="879"/>
                    </a:cubicBezTo>
                    <a:cubicBezTo>
                      <a:pt x="2026" y="654"/>
                      <a:pt x="2002" y="420"/>
                      <a:pt x="1875" y="235"/>
                    </a:cubicBezTo>
                    <a:cubicBezTo>
                      <a:pt x="1781" y="97"/>
                      <a:pt x="1616" y="0"/>
                      <a:pt x="145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4" name="Google Shape;114;p27"/>
              <p:cNvSpPr/>
              <p:nvPr/>
            </p:nvSpPr>
            <p:spPr>
              <a:xfrm>
                <a:off x="701827" y="3816618"/>
                <a:ext cx="120653" cy="128299"/>
              </a:xfrm>
              <a:custGeom>
                <a:avLst/>
                <a:gdLst/>
                <a:ahLst/>
                <a:cxnLst/>
                <a:rect l="l" t="t" r="r" b="b"/>
                <a:pathLst>
                  <a:path w="2190" h="2329" extrusionOk="0">
                    <a:moveTo>
                      <a:pt x="1307" y="0"/>
                    </a:moveTo>
                    <a:cubicBezTo>
                      <a:pt x="1193" y="0"/>
                      <a:pt x="1083" y="37"/>
                      <a:pt x="1006" y="120"/>
                    </a:cubicBezTo>
                    <a:cubicBezTo>
                      <a:pt x="881" y="252"/>
                      <a:pt x="871" y="454"/>
                      <a:pt x="883" y="636"/>
                    </a:cubicBezTo>
                    <a:cubicBezTo>
                      <a:pt x="902" y="976"/>
                      <a:pt x="966" y="1314"/>
                      <a:pt x="1072" y="1637"/>
                    </a:cubicBezTo>
                    <a:cubicBezTo>
                      <a:pt x="833" y="1410"/>
                      <a:pt x="593" y="1181"/>
                      <a:pt x="353" y="954"/>
                    </a:cubicBezTo>
                    <a:cubicBezTo>
                      <a:pt x="305" y="910"/>
                      <a:pt x="253" y="862"/>
                      <a:pt x="187" y="859"/>
                    </a:cubicBezTo>
                    <a:cubicBezTo>
                      <a:pt x="184" y="859"/>
                      <a:pt x="181" y="859"/>
                      <a:pt x="179" y="859"/>
                    </a:cubicBezTo>
                    <a:cubicBezTo>
                      <a:pt x="95" y="859"/>
                      <a:pt x="24" y="944"/>
                      <a:pt x="13" y="1030"/>
                    </a:cubicBezTo>
                    <a:cubicBezTo>
                      <a:pt x="1" y="1117"/>
                      <a:pt x="34" y="1208"/>
                      <a:pt x="71" y="1290"/>
                    </a:cubicBezTo>
                    <a:cubicBezTo>
                      <a:pt x="225" y="1631"/>
                      <a:pt x="447" y="1943"/>
                      <a:pt x="719" y="2201"/>
                    </a:cubicBezTo>
                    <a:cubicBezTo>
                      <a:pt x="784" y="2265"/>
                      <a:pt x="869" y="2329"/>
                      <a:pt x="957" y="2329"/>
                    </a:cubicBezTo>
                    <a:cubicBezTo>
                      <a:pt x="975" y="2329"/>
                      <a:pt x="993" y="2326"/>
                      <a:pt x="1011" y="2320"/>
                    </a:cubicBezTo>
                    <a:lnTo>
                      <a:pt x="2128" y="2046"/>
                    </a:lnTo>
                    <a:cubicBezTo>
                      <a:pt x="2190" y="1579"/>
                      <a:pt x="2140" y="1095"/>
                      <a:pt x="1985" y="650"/>
                    </a:cubicBezTo>
                    <a:cubicBezTo>
                      <a:pt x="1912" y="439"/>
                      <a:pt x="1806" y="227"/>
                      <a:pt x="1622" y="98"/>
                    </a:cubicBezTo>
                    <a:cubicBezTo>
                      <a:pt x="1532" y="36"/>
                      <a:pt x="1418" y="0"/>
                      <a:pt x="13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5" name="Google Shape;115;p27"/>
              <p:cNvSpPr/>
              <p:nvPr/>
            </p:nvSpPr>
            <p:spPr>
              <a:xfrm>
                <a:off x="2509350" y="3689477"/>
                <a:ext cx="75256" cy="102132"/>
              </a:xfrm>
              <a:custGeom>
                <a:avLst/>
                <a:gdLst/>
                <a:ahLst/>
                <a:cxnLst/>
                <a:rect l="l" t="t" r="r" b="b"/>
                <a:pathLst>
                  <a:path w="1366" h="1854" extrusionOk="0">
                    <a:moveTo>
                      <a:pt x="246" y="0"/>
                    </a:moveTo>
                    <a:cubicBezTo>
                      <a:pt x="192" y="0"/>
                      <a:pt x="139" y="34"/>
                      <a:pt x="109" y="80"/>
                    </a:cubicBezTo>
                    <a:cubicBezTo>
                      <a:pt x="72" y="135"/>
                      <a:pt x="60" y="202"/>
                      <a:pt x="53" y="265"/>
                    </a:cubicBezTo>
                    <a:cubicBezTo>
                      <a:pt x="0" y="689"/>
                      <a:pt x="75" y="1128"/>
                      <a:pt x="266" y="1507"/>
                    </a:cubicBezTo>
                    <a:lnTo>
                      <a:pt x="878" y="1853"/>
                    </a:lnTo>
                    <a:cubicBezTo>
                      <a:pt x="949" y="1711"/>
                      <a:pt x="1019" y="1569"/>
                      <a:pt x="1090" y="1427"/>
                    </a:cubicBezTo>
                    <a:cubicBezTo>
                      <a:pt x="1180" y="1246"/>
                      <a:pt x="1271" y="1065"/>
                      <a:pt x="1317" y="869"/>
                    </a:cubicBezTo>
                    <a:cubicBezTo>
                      <a:pt x="1365" y="673"/>
                      <a:pt x="1365" y="460"/>
                      <a:pt x="1281" y="278"/>
                    </a:cubicBezTo>
                    <a:cubicBezTo>
                      <a:pt x="1268" y="251"/>
                      <a:pt x="1257" y="227"/>
                      <a:pt x="1235" y="209"/>
                    </a:cubicBezTo>
                    <a:cubicBezTo>
                      <a:pt x="1210" y="187"/>
                      <a:pt x="1179" y="177"/>
                      <a:pt x="1147" y="177"/>
                    </a:cubicBezTo>
                    <a:cubicBezTo>
                      <a:pt x="1085" y="177"/>
                      <a:pt x="1016" y="212"/>
                      <a:pt x="964" y="254"/>
                    </a:cubicBezTo>
                    <a:cubicBezTo>
                      <a:pt x="784" y="402"/>
                      <a:pt x="672" y="621"/>
                      <a:pt x="596" y="842"/>
                    </a:cubicBezTo>
                    <a:cubicBezTo>
                      <a:pt x="544" y="622"/>
                      <a:pt x="483" y="403"/>
                      <a:pt x="414" y="187"/>
                    </a:cubicBezTo>
                    <a:cubicBezTo>
                      <a:pt x="390" y="113"/>
                      <a:pt x="353" y="24"/>
                      <a:pt x="276" y="4"/>
                    </a:cubicBezTo>
                    <a:cubicBezTo>
                      <a:pt x="266" y="2"/>
                      <a:pt x="256" y="0"/>
                      <a:pt x="24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6" name="Google Shape;116;p27"/>
              <p:cNvSpPr/>
              <p:nvPr/>
            </p:nvSpPr>
            <p:spPr>
              <a:xfrm>
                <a:off x="4419345" y="4416686"/>
                <a:ext cx="454678" cy="211977"/>
              </a:xfrm>
              <a:custGeom>
                <a:avLst/>
                <a:gdLst/>
                <a:ahLst/>
                <a:cxnLst/>
                <a:rect l="l" t="t" r="r" b="b"/>
                <a:pathLst>
                  <a:path w="8253" h="3848" extrusionOk="0">
                    <a:moveTo>
                      <a:pt x="3742" y="1"/>
                    </a:moveTo>
                    <a:cubicBezTo>
                      <a:pt x="2718" y="1"/>
                      <a:pt x="1694" y="206"/>
                      <a:pt x="753" y="610"/>
                    </a:cubicBezTo>
                    <a:cubicBezTo>
                      <a:pt x="595" y="677"/>
                      <a:pt x="435" y="754"/>
                      <a:pt x="325" y="885"/>
                    </a:cubicBezTo>
                    <a:cubicBezTo>
                      <a:pt x="0" y="1275"/>
                      <a:pt x="288" y="1869"/>
                      <a:pt x="650" y="2226"/>
                    </a:cubicBezTo>
                    <a:cubicBezTo>
                      <a:pt x="1656" y="3217"/>
                      <a:pt x="3732" y="3847"/>
                      <a:pt x="5317" y="3847"/>
                    </a:cubicBezTo>
                    <a:cubicBezTo>
                      <a:pt x="5542" y="3847"/>
                      <a:pt x="5757" y="3835"/>
                      <a:pt x="5957" y="3809"/>
                    </a:cubicBezTo>
                    <a:cubicBezTo>
                      <a:pt x="8252" y="3511"/>
                      <a:pt x="7720" y="835"/>
                      <a:pt x="5802" y="287"/>
                    </a:cubicBezTo>
                    <a:cubicBezTo>
                      <a:pt x="5133" y="96"/>
                      <a:pt x="4437" y="1"/>
                      <a:pt x="374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7" name="Google Shape;117;p27"/>
              <p:cNvSpPr/>
              <p:nvPr/>
            </p:nvSpPr>
            <p:spPr>
              <a:xfrm>
                <a:off x="5014562" y="4239415"/>
                <a:ext cx="332814" cy="161131"/>
              </a:xfrm>
              <a:custGeom>
                <a:avLst/>
                <a:gdLst/>
                <a:ahLst/>
                <a:cxnLst/>
                <a:rect l="l" t="t" r="r" b="b"/>
                <a:pathLst>
                  <a:path w="6041" h="2925" extrusionOk="0">
                    <a:moveTo>
                      <a:pt x="2580" y="1"/>
                    </a:moveTo>
                    <a:cubicBezTo>
                      <a:pt x="2461" y="1"/>
                      <a:pt x="2343" y="5"/>
                      <a:pt x="2225" y="13"/>
                    </a:cubicBezTo>
                    <a:cubicBezTo>
                      <a:pt x="1565" y="60"/>
                      <a:pt x="878" y="252"/>
                      <a:pt x="425" y="736"/>
                    </a:cubicBezTo>
                    <a:cubicBezTo>
                      <a:pt x="169" y="1008"/>
                      <a:pt x="0" y="1408"/>
                      <a:pt x="128" y="1759"/>
                    </a:cubicBezTo>
                    <a:cubicBezTo>
                      <a:pt x="417" y="2547"/>
                      <a:pt x="1617" y="2925"/>
                      <a:pt x="2825" y="2925"/>
                    </a:cubicBezTo>
                    <a:cubicBezTo>
                      <a:pt x="4426" y="2925"/>
                      <a:pt x="6040" y="2260"/>
                      <a:pt x="5561" y="1005"/>
                    </a:cubicBezTo>
                    <a:cubicBezTo>
                      <a:pt x="5525" y="908"/>
                      <a:pt x="5430" y="843"/>
                      <a:pt x="5343" y="788"/>
                    </a:cubicBezTo>
                    <a:cubicBezTo>
                      <a:pt x="4519" y="276"/>
                      <a:pt x="3549" y="1"/>
                      <a:pt x="258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8" name="Google Shape;118;p27"/>
              <p:cNvSpPr/>
              <p:nvPr/>
            </p:nvSpPr>
            <p:spPr>
              <a:xfrm>
                <a:off x="2653967" y="3850828"/>
                <a:ext cx="457929" cy="183331"/>
              </a:xfrm>
              <a:custGeom>
                <a:avLst/>
                <a:gdLst/>
                <a:ahLst/>
                <a:cxnLst/>
                <a:rect l="l" t="t" r="r" b="b"/>
                <a:pathLst>
                  <a:path w="8312" h="3328" extrusionOk="0">
                    <a:moveTo>
                      <a:pt x="4338" y="0"/>
                    </a:moveTo>
                    <a:cubicBezTo>
                      <a:pt x="3798" y="0"/>
                      <a:pt x="3258" y="20"/>
                      <a:pt x="2719" y="62"/>
                    </a:cubicBezTo>
                    <a:cubicBezTo>
                      <a:pt x="2097" y="107"/>
                      <a:pt x="1450" y="189"/>
                      <a:pt x="918" y="518"/>
                    </a:cubicBezTo>
                    <a:cubicBezTo>
                      <a:pt x="386" y="848"/>
                      <a:pt x="1" y="1494"/>
                      <a:pt x="157" y="2099"/>
                    </a:cubicBezTo>
                    <a:cubicBezTo>
                      <a:pt x="286" y="2593"/>
                      <a:pt x="743" y="2950"/>
                      <a:pt x="1232" y="3099"/>
                    </a:cubicBezTo>
                    <a:cubicBezTo>
                      <a:pt x="1712" y="3247"/>
                      <a:pt x="2364" y="3327"/>
                      <a:pt x="3057" y="3327"/>
                    </a:cubicBezTo>
                    <a:cubicBezTo>
                      <a:pt x="4348" y="3327"/>
                      <a:pt x="5782" y="3048"/>
                      <a:pt x="6519" y="2402"/>
                    </a:cubicBezTo>
                    <a:cubicBezTo>
                      <a:pt x="8312" y="834"/>
                      <a:pt x="5940" y="14"/>
                      <a:pt x="4540" y="1"/>
                    </a:cubicBezTo>
                    <a:cubicBezTo>
                      <a:pt x="4473" y="0"/>
                      <a:pt x="4406" y="0"/>
                      <a:pt x="433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19" name="Google Shape;119;p27"/>
              <p:cNvSpPr/>
              <p:nvPr/>
            </p:nvSpPr>
            <p:spPr>
              <a:xfrm>
                <a:off x="1309715" y="3884817"/>
                <a:ext cx="461455" cy="141134"/>
              </a:xfrm>
              <a:custGeom>
                <a:avLst/>
                <a:gdLst/>
                <a:ahLst/>
                <a:cxnLst/>
                <a:rect l="l" t="t" r="r" b="b"/>
                <a:pathLst>
                  <a:path w="8376" h="2562" extrusionOk="0">
                    <a:moveTo>
                      <a:pt x="4769" y="1"/>
                    </a:moveTo>
                    <a:cubicBezTo>
                      <a:pt x="3754" y="1"/>
                      <a:pt x="2712" y="173"/>
                      <a:pt x="1876" y="381"/>
                    </a:cubicBezTo>
                    <a:cubicBezTo>
                      <a:pt x="1729" y="416"/>
                      <a:pt x="1578" y="458"/>
                      <a:pt x="1458" y="553"/>
                    </a:cubicBezTo>
                    <a:cubicBezTo>
                      <a:pt x="0" y="1683"/>
                      <a:pt x="3278" y="2540"/>
                      <a:pt x="3873" y="2554"/>
                    </a:cubicBezTo>
                    <a:cubicBezTo>
                      <a:pt x="4071" y="2558"/>
                      <a:pt x="4282" y="2562"/>
                      <a:pt x="4500" y="2562"/>
                    </a:cubicBezTo>
                    <a:cubicBezTo>
                      <a:pt x="5453" y="2562"/>
                      <a:pt x="6547" y="2496"/>
                      <a:pt x="7346" y="2117"/>
                    </a:cubicBezTo>
                    <a:cubicBezTo>
                      <a:pt x="8376" y="1627"/>
                      <a:pt x="8137" y="917"/>
                      <a:pt x="7138" y="444"/>
                    </a:cubicBezTo>
                    <a:cubicBezTo>
                      <a:pt x="6457" y="122"/>
                      <a:pt x="5622" y="1"/>
                      <a:pt x="476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0" name="Google Shape;120;p27"/>
              <p:cNvSpPr/>
              <p:nvPr/>
            </p:nvSpPr>
            <p:spPr>
              <a:xfrm>
                <a:off x="2511113" y="4235944"/>
                <a:ext cx="534507" cy="226189"/>
              </a:xfrm>
              <a:custGeom>
                <a:avLst/>
                <a:gdLst/>
                <a:ahLst/>
                <a:cxnLst/>
                <a:rect l="l" t="t" r="r" b="b"/>
                <a:pathLst>
                  <a:path w="9702" h="4106" extrusionOk="0">
                    <a:moveTo>
                      <a:pt x="4396" y="1"/>
                    </a:moveTo>
                    <a:cubicBezTo>
                      <a:pt x="4376" y="1"/>
                      <a:pt x="4356" y="1"/>
                      <a:pt x="4335" y="1"/>
                    </a:cubicBezTo>
                    <a:cubicBezTo>
                      <a:pt x="3002" y="15"/>
                      <a:pt x="1679" y="502"/>
                      <a:pt x="654" y="1353"/>
                    </a:cubicBezTo>
                    <a:cubicBezTo>
                      <a:pt x="323" y="1629"/>
                      <a:pt x="1" y="1994"/>
                      <a:pt x="15" y="2425"/>
                    </a:cubicBezTo>
                    <a:cubicBezTo>
                      <a:pt x="32" y="2841"/>
                      <a:pt x="359" y="3178"/>
                      <a:pt x="709" y="3406"/>
                    </a:cubicBezTo>
                    <a:cubicBezTo>
                      <a:pt x="1596" y="3982"/>
                      <a:pt x="2609" y="4098"/>
                      <a:pt x="3645" y="4098"/>
                    </a:cubicBezTo>
                    <a:cubicBezTo>
                      <a:pt x="4341" y="4098"/>
                      <a:pt x="5047" y="4046"/>
                      <a:pt x="5733" y="4046"/>
                    </a:cubicBezTo>
                    <a:cubicBezTo>
                      <a:pt x="6053" y="4046"/>
                      <a:pt x="6368" y="4057"/>
                      <a:pt x="6676" y="4090"/>
                    </a:cubicBezTo>
                    <a:cubicBezTo>
                      <a:pt x="6774" y="4101"/>
                      <a:pt x="6871" y="4106"/>
                      <a:pt x="6966" y="4106"/>
                    </a:cubicBezTo>
                    <a:cubicBezTo>
                      <a:pt x="8606" y="4106"/>
                      <a:pt x="9702" y="2592"/>
                      <a:pt x="8046" y="1274"/>
                    </a:cubicBezTo>
                    <a:cubicBezTo>
                      <a:pt x="7019" y="455"/>
                      <a:pt x="5709" y="1"/>
                      <a:pt x="43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1" name="Google Shape;121;p27"/>
              <p:cNvSpPr/>
              <p:nvPr/>
            </p:nvSpPr>
            <p:spPr>
              <a:xfrm>
                <a:off x="3405922" y="3936268"/>
                <a:ext cx="71620" cy="111993"/>
              </a:xfrm>
              <a:custGeom>
                <a:avLst/>
                <a:gdLst/>
                <a:ahLst/>
                <a:cxnLst/>
                <a:rect l="l" t="t" r="r" b="b"/>
                <a:pathLst>
                  <a:path w="1300" h="2033" extrusionOk="0">
                    <a:moveTo>
                      <a:pt x="338" y="1"/>
                    </a:moveTo>
                    <a:cubicBezTo>
                      <a:pt x="299" y="1"/>
                      <a:pt x="259" y="9"/>
                      <a:pt x="221" y="25"/>
                    </a:cubicBezTo>
                    <a:cubicBezTo>
                      <a:pt x="69" y="92"/>
                      <a:pt x="1" y="265"/>
                      <a:pt x="66" y="416"/>
                    </a:cubicBezTo>
                    <a:lnTo>
                      <a:pt x="688" y="1853"/>
                    </a:lnTo>
                    <a:cubicBezTo>
                      <a:pt x="736" y="1965"/>
                      <a:pt x="845" y="2032"/>
                      <a:pt x="961" y="2032"/>
                    </a:cubicBezTo>
                    <a:cubicBezTo>
                      <a:pt x="999" y="2032"/>
                      <a:pt x="1040" y="2023"/>
                      <a:pt x="1078" y="2008"/>
                    </a:cubicBezTo>
                    <a:cubicBezTo>
                      <a:pt x="1230" y="1943"/>
                      <a:pt x="1299" y="1768"/>
                      <a:pt x="1233" y="1619"/>
                    </a:cubicBezTo>
                    <a:lnTo>
                      <a:pt x="611" y="181"/>
                    </a:lnTo>
                    <a:cubicBezTo>
                      <a:pt x="562" y="68"/>
                      <a:pt x="453" y="1"/>
                      <a:pt x="3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2" name="Google Shape;122;p27"/>
              <p:cNvSpPr/>
              <p:nvPr/>
            </p:nvSpPr>
            <p:spPr>
              <a:xfrm>
                <a:off x="3493960" y="3887847"/>
                <a:ext cx="38785" cy="142897"/>
              </a:xfrm>
              <a:custGeom>
                <a:avLst/>
                <a:gdLst/>
                <a:ahLst/>
                <a:cxnLst/>
                <a:rect l="l" t="t" r="r" b="b"/>
                <a:pathLst>
                  <a:path w="704" h="2594" extrusionOk="0">
                    <a:moveTo>
                      <a:pt x="406" y="1"/>
                    </a:moveTo>
                    <a:cubicBezTo>
                      <a:pt x="238" y="1"/>
                      <a:pt x="111" y="122"/>
                      <a:pt x="104" y="283"/>
                    </a:cubicBezTo>
                    <a:lnTo>
                      <a:pt x="8" y="2283"/>
                    </a:lnTo>
                    <a:cubicBezTo>
                      <a:pt x="1" y="2447"/>
                      <a:pt x="126" y="2587"/>
                      <a:pt x="290" y="2594"/>
                    </a:cubicBezTo>
                    <a:lnTo>
                      <a:pt x="304" y="2594"/>
                    </a:lnTo>
                    <a:cubicBezTo>
                      <a:pt x="464" y="2594"/>
                      <a:pt x="593" y="2468"/>
                      <a:pt x="601" y="2312"/>
                    </a:cubicBezTo>
                    <a:lnTo>
                      <a:pt x="697" y="311"/>
                    </a:lnTo>
                    <a:cubicBezTo>
                      <a:pt x="704" y="148"/>
                      <a:pt x="578" y="8"/>
                      <a:pt x="414" y="1"/>
                    </a:cubicBezTo>
                    <a:cubicBezTo>
                      <a:pt x="411" y="1"/>
                      <a:pt x="408" y="1"/>
                      <a:pt x="40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3" name="Google Shape;123;p27"/>
              <p:cNvSpPr/>
              <p:nvPr/>
            </p:nvSpPr>
            <p:spPr>
              <a:xfrm>
                <a:off x="1125652" y="3840747"/>
                <a:ext cx="71565" cy="111938"/>
              </a:xfrm>
              <a:custGeom>
                <a:avLst/>
                <a:gdLst/>
                <a:ahLst/>
                <a:cxnLst/>
                <a:rect l="l" t="t" r="r" b="b"/>
                <a:pathLst>
                  <a:path w="1299" h="2032" extrusionOk="0">
                    <a:moveTo>
                      <a:pt x="339" y="1"/>
                    </a:moveTo>
                    <a:cubicBezTo>
                      <a:pt x="299" y="1"/>
                      <a:pt x="259" y="9"/>
                      <a:pt x="220" y="26"/>
                    </a:cubicBezTo>
                    <a:cubicBezTo>
                      <a:pt x="69" y="91"/>
                      <a:pt x="0" y="266"/>
                      <a:pt x="65" y="416"/>
                    </a:cubicBezTo>
                    <a:lnTo>
                      <a:pt x="688" y="1854"/>
                    </a:lnTo>
                    <a:cubicBezTo>
                      <a:pt x="736" y="1964"/>
                      <a:pt x="846" y="2032"/>
                      <a:pt x="960" y="2032"/>
                    </a:cubicBezTo>
                    <a:cubicBezTo>
                      <a:pt x="998" y="2032"/>
                      <a:pt x="1039" y="2023"/>
                      <a:pt x="1077" y="2009"/>
                    </a:cubicBezTo>
                    <a:cubicBezTo>
                      <a:pt x="1230" y="1943"/>
                      <a:pt x="1299" y="1769"/>
                      <a:pt x="1232" y="1618"/>
                    </a:cubicBezTo>
                    <a:lnTo>
                      <a:pt x="610" y="181"/>
                    </a:lnTo>
                    <a:cubicBezTo>
                      <a:pt x="562" y="68"/>
                      <a:pt x="453" y="1"/>
                      <a:pt x="33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4" name="Google Shape;124;p27"/>
              <p:cNvSpPr/>
              <p:nvPr/>
            </p:nvSpPr>
            <p:spPr>
              <a:xfrm>
                <a:off x="1213634" y="3792380"/>
                <a:ext cx="38785" cy="142842"/>
              </a:xfrm>
              <a:custGeom>
                <a:avLst/>
                <a:gdLst/>
                <a:ahLst/>
                <a:cxnLst/>
                <a:rect l="l" t="t" r="r" b="b"/>
                <a:pathLst>
                  <a:path w="704" h="2593" extrusionOk="0">
                    <a:moveTo>
                      <a:pt x="403" y="0"/>
                    </a:moveTo>
                    <a:cubicBezTo>
                      <a:pt x="238" y="0"/>
                      <a:pt x="111" y="121"/>
                      <a:pt x="104" y="283"/>
                    </a:cubicBezTo>
                    <a:lnTo>
                      <a:pt x="8" y="2282"/>
                    </a:lnTo>
                    <a:cubicBezTo>
                      <a:pt x="1" y="2445"/>
                      <a:pt x="127" y="2585"/>
                      <a:pt x="290" y="2592"/>
                    </a:cubicBezTo>
                    <a:lnTo>
                      <a:pt x="304" y="2592"/>
                    </a:lnTo>
                    <a:cubicBezTo>
                      <a:pt x="463" y="2592"/>
                      <a:pt x="594" y="2466"/>
                      <a:pt x="601" y="2310"/>
                    </a:cubicBezTo>
                    <a:lnTo>
                      <a:pt x="697" y="311"/>
                    </a:lnTo>
                    <a:cubicBezTo>
                      <a:pt x="704" y="146"/>
                      <a:pt x="578" y="8"/>
                      <a:pt x="415" y="1"/>
                    </a:cubicBezTo>
                    <a:cubicBezTo>
                      <a:pt x="411" y="0"/>
                      <a:pt x="407" y="0"/>
                      <a:pt x="40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5" name="Google Shape;125;p27"/>
              <p:cNvSpPr/>
              <p:nvPr/>
            </p:nvSpPr>
            <p:spPr>
              <a:xfrm>
                <a:off x="2055665" y="4331025"/>
                <a:ext cx="71620" cy="111938"/>
              </a:xfrm>
              <a:custGeom>
                <a:avLst/>
                <a:gdLst/>
                <a:ahLst/>
                <a:cxnLst/>
                <a:rect l="l" t="t" r="r" b="b"/>
                <a:pathLst>
                  <a:path w="1300" h="2032" extrusionOk="0">
                    <a:moveTo>
                      <a:pt x="339" y="0"/>
                    </a:moveTo>
                    <a:cubicBezTo>
                      <a:pt x="300" y="0"/>
                      <a:pt x="259" y="8"/>
                      <a:pt x="221" y="25"/>
                    </a:cubicBezTo>
                    <a:cubicBezTo>
                      <a:pt x="68" y="90"/>
                      <a:pt x="1" y="265"/>
                      <a:pt x="66" y="415"/>
                    </a:cubicBezTo>
                    <a:lnTo>
                      <a:pt x="688" y="1853"/>
                    </a:lnTo>
                    <a:cubicBezTo>
                      <a:pt x="736" y="1963"/>
                      <a:pt x="846" y="2031"/>
                      <a:pt x="960" y="2031"/>
                    </a:cubicBezTo>
                    <a:cubicBezTo>
                      <a:pt x="999" y="2031"/>
                      <a:pt x="1040" y="2023"/>
                      <a:pt x="1079" y="2009"/>
                    </a:cubicBezTo>
                    <a:cubicBezTo>
                      <a:pt x="1230" y="1942"/>
                      <a:pt x="1299" y="1769"/>
                      <a:pt x="1234" y="1618"/>
                    </a:cubicBezTo>
                    <a:lnTo>
                      <a:pt x="610" y="181"/>
                    </a:lnTo>
                    <a:cubicBezTo>
                      <a:pt x="562" y="68"/>
                      <a:pt x="453" y="0"/>
                      <a:pt x="3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6" name="Google Shape;126;p27"/>
              <p:cNvSpPr/>
              <p:nvPr/>
            </p:nvSpPr>
            <p:spPr>
              <a:xfrm>
                <a:off x="2143702" y="4282493"/>
                <a:ext cx="38785" cy="142897"/>
              </a:xfrm>
              <a:custGeom>
                <a:avLst/>
                <a:gdLst/>
                <a:ahLst/>
                <a:cxnLst/>
                <a:rect l="l" t="t" r="r" b="b"/>
                <a:pathLst>
                  <a:path w="704" h="2594" extrusionOk="0">
                    <a:moveTo>
                      <a:pt x="405" y="0"/>
                    </a:moveTo>
                    <a:cubicBezTo>
                      <a:pt x="239" y="0"/>
                      <a:pt x="110" y="122"/>
                      <a:pt x="103" y="283"/>
                    </a:cubicBezTo>
                    <a:lnTo>
                      <a:pt x="8" y="2283"/>
                    </a:lnTo>
                    <a:cubicBezTo>
                      <a:pt x="0" y="2446"/>
                      <a:pt x="126" y="2586"/>
                      <a:pt x="290" y="2593"/>
                    </a:cubicBezTo>
                    <a:lnTo>
                      <a:pt x="304" y="2593"/>
                    </a:lnTo>
                    <a:cubicBezTo>
                      <a:pt x="463" y="2593"/>
                      <a:pt x="593" y="2469"/>
                      <a:pt x="600" y="2311"/>
                    </a:cubicBezTo>
                    <a:lnTo>
                      <a:pt x="696" y="311"/>
                    </a:lnTo>
                    <a:cubicBezTo>
                      <a:pt x="703" y="147"/>
                      <a:pt x="578" y="7"/>
                      <a:pt x="414" y="0"/>
                    </a:cubicBezTo>
                    <a:cubicBezTo>
                      <a:pt x="411" y="0"/>
                      <a:pt x="408" y="0"/>
                      <a:pt x="40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7" name="Google Shape;127;p27"/>
              <p:cNvSpPr/>
              <p:nvPr/>
            </p:nvSpPr>
            <p:spPr>
              <a:xfrm>
                <a:off x="1391362" y="4175128"/>
                <a:ext cx="71565" cy="111938"/>
              </a:xfrm>
              <a:custGeom>
                <a:avLst/>
                <a:gdLst/>
                <a:ahLst/>
                <a:cxnLst/>
                <a:rect l="l" t="t" r="r" b="b"/>
                <a:pathLst>
                  <a:path w="1299" h="2032" extrusionOk="0">
                    <a:moveTo>
                      <a:pt x="340" y="0"/>
                    </a:moveTo>
                    <a:cubicBezTo>
                      <a:pt x="301" y="0"/>
                      <a:pt x="260" y="8"/>
                      <a:pt x="222" y="25"/>
                    </a:cubicBezTo>
                    <a:cubicBezTo>
                      <a:pt x="69" y="90"/>
                      <a:pt x="0" y="265"/>
                      <a:pt x="67" y="415"/>
                    </a:cubicBezTo>
                    <a:lnTo>
                      <a:pt x="689" y="1853"/>
                    </a:lnTo>
                    <a:cubicBezTo>
                      <a:pt x="737" y="1963"/>
                      <a:pt x="846" y="2031"/>
                      <a:pt x="960" y="2031"/>
                    </a:cubicBezTo>
                    <a:cubicBezTo>
                      <a:pt x="1000" y="2031"/>
                      <a:pt x="1041" y="2023"/>
                      <a:pt x="1079" y="2009"/>
                    </a:cubicBezTo>
                    <a:cubicBezTo>
                      <a:pt x="1230" y="1942"/>
                      <a:pt x="1299" y="1769"/>
                      <a:pt x="1234" y="1618"/>
                    </a:cubicBezTo>
                    <a:lnTo>
                      <a:pt x="611" y="181"/>
                    </a:lnTo>
                    <a:cubicBezTo>
                      <a:pt x="563" y="67"/>
                      <a:pt x="454" y="0"/>
                      <a:pt x="34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8" name="Google Shape;128;p27"/>
              <p:cNvSpPr/>
              <p:nvPr/>
            </p:nvSpPr>
            <p:spPr>
              <a:xfrm>
                <a:off x="1479455" y="4126596"/>
                <a:ext cx="38675" cy="142897"/>
              </a:xfrm>
              <a:custGeom>
                <a:avLst/>
                <a:gdLst/>
                <a:ahLst/>
                <a:cxnLst/>
                <a:rect l="l" t="t" r="r" b="b"/>
                <a:pathLst>
                  <a:path w="702" h="2594" extrusionOk="0">
                    <a:moveTo>
                      <a:pt x="404" y="0"/>
                    </a:moveTo>
                    <a:cubicBezTo>
                      <a:pt x="237" y="0"/>
                      <a:pt x="109" y="122"/>
                      <a:pt x="102" y="282"/>
                    </a:cubicBezTo>
                    <a:lnTo>
                      <a:pt x="8" y="2283"/>
                    </a:lnTo>
                    <a:cubicBezTo>
                      <a:pt x="0" y="2446"/>
                      <a:pt x="126" y="2586"/>
                      <a:pt x="290" y="2593"/>
                    </a:cubicBezTo>
                    <a:lnTo>
                      <a:pt x="304" y="2593"/>
                    </a:lnTo>
                    <a:cubicBezTo>
                      <a:pt x="461" y="2593"/>
                      <a:pt x="592" y="2469"/>
                      <a:pt x="600" y="2311"/>
                    </a:cubicBezTo>
                    <a:lnTo>
                      <a:pt x="695" y="311"/>
                    </a:lnTo>
                    <a:cubicBezTo>
                      <a:pt x="702" y="147"/>
                      <a:pt x="578" y="7"/>
                      <a:pt x="413" y="0"/>
                    </a:cubicBezTo>
                    <a:cubicBezTo>
                      <a:pt x="410" y="0"/>
                      <a:pt x="407" y="0"/>
                      <a:pt x="40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9" name="Google Shape;129;p27"/>
              <p:cNvSpPr/>
              <p:nvPr/>
            </p:nvSpPr>
            <p:spPr>
              <a:xfrm>
                <a:off x="5520089" y="4284256"/>
                <a:ext cx="71565" cy="111938"/>
              </a:xfrm>
              <a:custGeom>
                <a:avLst/>
                <a:gdLst/>
                <a:ahLst/>
                <a:cxnLst/>
                <a:rect l="l" t="t" r="r" b="b"/>
                <a:pathLst>
                  <a:path w="1299" h="2032" extrusionOk="0">
                    <a:moveTo>
                      <a:pt x="961" y="0"/>
                    </a:moveTo>
                    <a:cubicBezTo>
                      <a:pt x="847" y="0"/>
                      <a:pt x="737" y="67"/>
                      <a:pt x="689" y="180"/>
                    </a:cubicBezTo>
                    <a:lnTo>
                      <a:pt x="65" y="1618"/>
                    </a:lnTo>
                    <a:cubicBezTo>
                      <a:pt x="0" y="1768"/>
                      <a:pt x="69" y="1943"/>
                      <a:pt x="220" y="2008"/>
                    </a:cubicBezTo>
                    <a:cubicBezTo>
                      <a:pt x="260" y="2022"/>
                      <a:pt x="301" y="2032"/>
                      <a:pt x="339" y="2032"/>
                    </a:cubicBezTo>
                    <a:cubicBezTo>
                      <a:pt x="453" y="2032"/>
                      <a:pt x="563" y="1964"/>
                      <a:pt x="611" y="1853"/>
                    </a:cubicBezTo>
                    <a:lnTo>
                      <a:pt x="1234" y="416"/>
                    </a:lnTo>
                    <a:cubicBezTo>
                      <a:pt x="1299" y="265"/>
                      <a:pt x="1230" y="91"/>
                      <a:pt x="1079" y="25"/>
                    </a:cubicBezTo>
                    <a:cubicBezTo>
                      <a:pt x="1040" y="8"/>
                      <a:pt x="1001" y="0"/>
                      <a:pt x="96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0" name="Google Shape;130;p27"/>
              <p:cNvSpPr/>
              <p:nvPr/>
            </p:nvSpPr>
            <p:spPr>
              <a:xfrm>
                <a:off x="5464831" y="4235834"/>
                <a:ext cx="38785" cy="142897"/>
              </a:xfrm>
              <a:custGeom>
                <a:avLst/>
                <a:gdLst/>
                <a:ahLst/>
                <a:cxnLst/>
                <a:rect l="l" t="t" r="r" b="b"/>
                <a:pathLst>
                  <a:path w="704" h="2594" extrusionOk="0">
                    <a:moveTo>
                      <a:pt x="299" y="0"/>
                    </a:moveTo>
                    <a:cubicBezTo>
                      <a:pt x="296" y="0"/>
                      <a:pt x="293" y="0"/>
                      <a:pt x="290" y="0"/>
                    </a:cubicBezTo>
                    <a:cubicBezTo>
                      <a:pt x="127" y="7"/>
                      <a:pt x="1" y="147"/>
                      <a:pt x="8" y="311"/>
                    </a:cubicBezTo>
                    <a:lnTo>
                      <a:pt x="104" y="2311"/>
                    </a:lnTo>
                    <a:cubicBezTo>
                      <a:pt x="111" y="2468"/>
                      <a:pt x="242" y="2593"/>
                      <a:pt x="400" y="2593"/>
                    </a:cubicBezTo>
                    <a:lnTo>
                      <a:pt x="415" y="2593"/>
                    </a:lnTo>
                    <a:cubicBezTo>
                      <a:pt x="578" y="2586"/>
                      <a:pt x="704" y="2446"/>
                      <a:pt x="697" y="2283"/>
                    </a:cubicBezTo>
                    <a:lnTo>
                      <a:pt x="601" y="283"/>
                    </a:lnTo>
                    <a:cubicBezTo>
                      <a:pt x="594" y="122"/>
                      <a:pt x="466" y="0"/>
                      <a:pt x="29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1" name="Google Shape;131;p27"/>
              <p:cNvSpPr/>
              <p:nvPr/>
            </p:nvSpPr>
            <p:spPr>
              <a:xfrm>
                <a:off x="3147484" y="4256877"/>
                <a:ext cx="71565" cy="111883"/>
              </a:xfrm>
              <a:custGeom>
                <a:avLst/>
                <a:gdLst/>
                <a:ahLst/>
                <a:cxnLst/>
                <a:rect l="l" t="t" r="r" b="b"/>
                <a:pathLst>
                  <a:path w="1299" h="2031" extrusionOk="0">
                    <a:moveTo>
                      <a:pt x="960" y="0"/>
                    </a:moveTo>
                    <a:cubicBezTo>
                      <a:pt x="845" y="0"/>
                      <a:pt x="737" y="67"/>
                      <a:pt x="687" y="180"/>
                    </a:cubicBezTo>
                    <a:lnTo>
                      <a:pt x="65" y="1618"/>
                    </a:lnTo>
                    <a:cubicBezTo>
                      <a:pt x="0" y="1768"/>
                      <a:pt x="69" y="1943"/>
                      <a:pt x="220" y="2008"/>
                    </a:cubicBezTo>
                    <a:cubicBezTo>
                      <a:pt x="260" y="2022"/>
                      <a:pt x="299" y="2031"/>
                      <a:pt x="339" y="2031"/>
                    </a:cubicBezTo>
                    <a:cubicBezTo>
                      <a:pt x="453" y="2031"/>
                      <a:pt x="563" y="1964"/>
                      <a:pt x="610" y="1853"/>
                    </a:cubicBezTo>
                    <a:lnTo>
                      <a:pt x="1234" y="414"/>
                    </a:lnTo>
                    <a:cubicBezTo>
                      <a:pt x="1299" y="265"/>
                      <a:pt x="1229" y="90"/>
                      <a:pt x="1078" y="25"/>
                    </a:cubicBezTo>
                    <a:cubicBezTo>
                      <a:pt x="1040" y="8"/>
                      <a:pt x="999" y="0"/>
                      <a:pt x="96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2" name="Google Shape;132;p27"/>
              <p:cNvSpPr/>
              <p:nvPr/>
            </p:nvSpPr>
            <p:spPr>
              <a:xfrm>
                <a:off x="3092227" y="4208456"/>
                <a:ext cx="38730" cy="142787"/>
              </a:xfrm>
              <a:custGeom>
                <a:avLst/>
                <a:gdLst/>
                <a:ahLst/>
                <a:cxnLst/>
                <a:rect l="l" t="t" r="r" b="b"/>
                <a:pathLst>
                  <a:path w="703" h="2592" extrusionOk="0">
                    <a:moveTo>
                      <a:pt x="302" y="0"/>
                    </a:moveTo>
                    <a:cubicBezTo>
                      <a:pt x="298" y="0"/>
                      <a:pt x="294" y="0"/>
                      <a:pt x="290" y="0"/>
                    </a:cubicBezTo>
                    <a:cubicBezTo>
                      <a:pt x="126" y="8"/>
                      <a:pt x="1" y="147"/>
                      <a:pt x="8" y="311"/>
                    </a:cubicBezTo>
                    <a:lnTo>
                      <a:pt x="102" y="2310"/>
                    </a:lnTo>
                    <a:cubicBezTo>
                      <a:pt x="110" y="2469"/>
                      <a:pt x="241" y="2592"/>
                      <a:pt x="399" y="2592"/>
                    </a:cubicBezTo>
                    <a:lnTo>
                      <a:pt x="413" y="2592"/>
                    </a:lnTo>
                    <a:cubicBezTo>
                      <a:pt x="578" y="2585"/>
                      <a:pt x="702" y="2445"/>
                      <a:pt x="695" y="2281"/>
                    </a:cubicBezTo>
                    <a:lnTo>
                      <a:pt x="601" y="283"/>
                    </a:lnTo>
                    <a:cubicBezTo>
                      <a:pt x="594" y="121"/>
                      <a:pt x="467" y="0"/>
                      <a:pt x="30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3" name="Google Shape;133;p27"/>
              <p:cNvSpPr/>
              <p:nvPr/>
            </p:nvSpPr>
            <p:spPr>
              <a:xfrm>
                <a:off x="4559334" y="4068864"/>
                <a:ext cx="71565" cy="111938"/>
              </a:xfrm>
              <a:custGeom>
                <a:avLst/>
                <a:gdLst/>
                <a:ahLst/>
                <a:cxnLst/>
                <a:rect l="l" t="t" r="r" b="b"/>
                <a:pathLst>
                  <a:path w="1299" h="2032" extrusionOk="0">
                    <a:moveTo>
                      <a:pt x="961" y="0"/>
                    </a:moveTo>
                    <a:cubicBezTo>
                      <a:pt x="846" y="0"/>
                      <a:pt x="737" y="68"/>
                      <a:pt x="688" y="180"/>
                    </a:cubicBezTo>
                    <a:lnTo>
                      <a:pt x="65" y="1618"/>
                    </a:lnTo>
                    <a:cubicBezTo>
                      <a:pt x="0" y="1768"/>
                      <a:pt x="69" y="1943"/>
                      <a:pt x="220" y="2008"/>
                    </a:cubicBezTo>
                    <a:cubicBezTo>
                      <a:pt x="260" y="2025"/>
                      <a:pt x="301" y="2032"/>
                      <a:pt x="339" y="2032"/>
                    </a:cubicBezTo>
                    <a:cubicBezTo>
                      <a:pt x="453" y="2032"/>
                      <a:pt x="563" y="1964"/>
                      <a:pt x="610" y="1853"/>
                    </a:cubicBezTo>
                    <a:lnTo>
                      <a:pt x="1234" y="416"/>
                    </a:lnTo>
                    <a:cubicBezTo>
                      <a:pt x="1299" y="265"/>
                      <a:pt x="1230" y="91"/>
                      <a:pt x="1079" y="25"/>
                    </a:cubicBezTo>
                    <a:cubicBezTo>
                      <a:pt x="1040" y="8"/>
                      <a:pt x="1000" y="0"/>
                      <a:pt x="96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4" name="Google Shape;134;p27"/>
              <p:cNvSpPr/>
              <p:nvPr/>
            </p:nvSpPr>
            <p:spPr>
              <a:xfrm>
                <a:off x="4504077" y="4020442"/>
                <a:ext cx="38785" cy="142897"/>
              </a:xfrm>
              <a:custGeom>
                <a:avLst/>
                <a:gdLst/>
                <a:ahLst/>
                <a:cxnLst/>
                <a:rect l="l" t="t" r="r" b="b"/>
                <a:pathLst>
                  <a:path w="704" h="2594" extrusionOk="0">
                    <a:moveTo>
                      <a:pt x="301" y="0"/>
                    </a:moveTo>
                    <a:cubicBezTo>
                      <a:pt x="298" y="0"/>
                      <a:pt x="294" y="0"/>
                      <a:pt x="290" y="1"/>
                    </a:cubicBezTo>
                    <a:cubicBezTo>
                      <a:pt x="127" y="8"/>
                      <a:pt x="1" y="147"/>
                      <a:pt x="8" y="311"/>
                    </a:cubicBezTo>
                    <a:lnTo>
                      <a:pt x="104" y="2311"/>
                    </a:lnTo>
                    <a:cubicBezTo>
                      <a:pt x="111" y="2469"/>
                      <a:pt x="242" y="2593"/>
                      <a:pt x="400" y="2593"/>
                    </a:cubicBezTo>
                    <a:lnTo>
                      <a:pt x="415" y="2593"/>
                    </a:lnTo>
                    <a:cubicBezTo>
                      <a:pt x="578" y="2586"/>
                      <a:pt x="704" y="2447"/>
                      <a:pt x="697" y="2283"/>
                    </a:cubicBezTo>
                    <a:lnTo>
                      <a:pt x="601" y="283"/>
                    </a:lnTo>
                    <a:cubicBezTo>
                      <a:pt x="594" y="123"/>
                      <a:pt x="467" y="0"/>
                      <a:pt x="3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135" name="Google Shape;135;p27"/>
            <p:cNvSpPr/>
            <p:nvPr/>
          </p:nvSpPr>
          <p:spPr>
            <a:xfrm>
              <a:off x="284569" y="271844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01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6" name="Google Shape;136;p27"/>
            <p:cNvSpPr/>
            <p:nvPr/>
          </p:nvSpPr>
          <p:spPr>
            <a:xfrm>
              <a:off x="8803969" y="239593"/>
              <a:ext cx="796923" cy="407235"/>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01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137" name="Google Shape;137;p27"/>
          <p:cNvGrpSpPr/>
          <p:nvPr/>
        </p:nvGrpSpPr>
        <p:grpSpPr>
          <a:xfrm>
            <a:off x="83544" y="1668638"/>
            <a:ext cx="328619" cy="308425"/>
            <a:chOff x="5946283" y="1650903"/>
            <a:chExt cx="246464" cy="231319"/>
          </a:xfrm>
        </p:grpSpPr>
        <p:sp>
          <p:nvSpPr>
            <p:cNvPr id="138" name="Google Shape;138;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9" name="Google Shape;139;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140" name="Google Shape;140;p27"/>
          <p:cNvGrpSpPr/>
          <p:nvPr/>
        </p:nvGrpSpPr>
        <p:grpSpPr>
          <a:xfrm>
            <a:off x="490011" y="2243372"/>
            <a:ext cx="328619" cy="308425"/>
            <a:chOff x="5946283" y="1650903"/>
            <a:chExt cx="246464" cy="231319"/>
          </a:xfrm>
        </p:grpSpPr>
        <p:sp>
          <p:nvSpPr>
            <p:cNvPr id="141" name="Google Shape;141;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2" name="Google Shape;142;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143" name="Google Shape;143;p27"/>
          <p:cNvGrpSpPr/>
          <p:nvPr/>
        </p:nvGrpSpPr>
        <p:grpSpPr>
          <a:xfrm>
            <a:off x="11695211" y="2588322"/>
            <a:ext cx="328619" cy="308425"/>
            <a:chOff x="5946283" y="1650903"/>
            <a:chExt cx="246464" cy="231319"/>
          </a:xfrm>
        </p:grpSpPr>
        <p:sp>
          <p:nvSpPr>
            <p:cNvPr id="144" name="Google Shape;144;p27"/>
            <p:cNvSpPr/>
            <p:nvPr/>
          </p:nvSpPr>
          <p:spPr>
            <a:xfrm>
              <a:off x="5946283" y="1650903"/>
              <a:ext cx="246464" cy="231319"/>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5" name="Google Shape;145;p27"/>
            <p:cNvSpPr/>
            <p:nvPr/>
          </p:nvSpPr>
          <p:spPr>
            <a:xfrm>
              <a:off x="5996353" y="1699086"/>
              <a:ext cx="146384" cy="135103"/>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grpSp>
        <p:nvGrpSpPr>
          <p:cNvPr id="146" name="Google Shape;146;p27"/>
          <p:cNvGrpSpPr/>
          <p:nvPr/>
        </p:nvGrpSpPr>
        <p:grpSpPr>
          <a:xfrm>
            <a:off x="11391583" y="3298885"/>
            <a:ext cx="682519" cy="553057"/>
            <a:chOff x="7109370" y="3456528"/>
            <a:chExt cx="364958" cy="295732"/>
          </a:xfrm>
        </p:grpSpPr>
        <p:sp>
          <p:nvSpPr>
            <p:cNvPr id="147" name="Google Shape;147;p27"/>
            <p:cNvSpPr/>
            <p:nvPr/>
          </p:nvSpPr>
          <p:spPr>
            <a:xfrm>
              <a:off x="7109370" y="3456528"/>
              <a:ext cx="364958" cy="295732"/>
            </a:xfrm>
            <a:custGeom>
              <a:avLst/>
              <a:gdLst/>
              <a:ahLst/>
              <a:cxnLst/>
              <a:rect l="l" t="t" r="r" b="b"/>
              <a:pathLst>
                <a:path w="12209" h="9894" extrusionOk="0">
                  <a:moveTo>
                    <a:pt x="1627" y="1"/>
                  </a:moveTo>
                  <a:cubicBezTo>
                    <a:pt x="850" y="1"/>
                    <a:pt x="266" y="842"/>
                    <a:pt x="652" y="1606"/>
                  </a:cubicBezTo>
                  <a:lnTo>
                    <a:pt x="1549" y="3370"/>
                  </a:lnTo>
                  <a:cubicBezTo>
                    <a:pt x="1729" y="3726"/>
                    <a:pt x="1704" y="4152"/>
                    <a:pt x="1482" y="4484"/>
                  </a:cubicBezTo>
                  <a:lnTo>
                    <a:pt x="459" y="6012"/>
                  </a:lnTo>
                  <a:cubicBezTo>
                    <a:pt x="0" y="6700"/>
                    <a:pt x="429" y="7627"/>
                    <a:pt x="1249" y="7720"/>
                  </a:cubicBezTo>
                  <a:lnTo>
                    <a:pt x="2843" y="7902"/>
                  </a:lnTo>
                  <a:cubicBezTo>
                    <a:pt x="3283" y="7950"/>
                    <a:pt x="3650" y="8261"/>
                    <a:pt x="3776" y="8686"/>
                  </a:cubicBezTo>
                  <a:lnTo>
                    <a:pt x="3897" y="9101"/>
                  </a:lnTo>
                  <a:cubicBezTo>
                    <a:pt x="4044" y="9600"/>
                    <a:pt x="4494" y="9894"/>
                    <a:pt x="4959" y="9894"/>
                  </a:cubicBezTo>
                  <a:cubicBezTo>
                    <a:pt x="5199" y="9894"/>
                    <a:pt x="5443" y="9815"/>
                    <a:pt x="5652" y="9646"/>
                  </a:cubicBezTo>
                  <a:lnTo>
                    <a:pt x="11527" y="4865"/>
                  </a:lnTo>
                  <a:cubicBezTo>
                    <a:pt x="12208" y="4310"/>
                    <a:pt x="11999" y="3222"/>
                    <a:pt x="11164" y="2959"/>
                  </a:cubicBezTo>
                  <a:lnTo>
                    <a:pt x="1968" y="54"/>
                  </a:lnTo>
                  <a:cubicBezTo>
                    <a:pt x="1852" y="18"/>
                    <a:pt x="1737" y="1"/>
                    <a:pt x="1627" y="1"/>
                  </a:cubicBezTo>
                  <a:close/>
                </a:path>
              </a:pathLst>
            </a:custGeom>
            <a:solidFill>
              <a:schemeClr val="lt2"/>
            </a:solidFill>
            <a:ln>
              <a:noFill/>
            </a:ln>
            <a:effectLst>
              <a:outerShdw blurRad="57150" dist="19050" dir="5400000" algn="bl" rotWithShape="0">
                <a:srgbClr val="000000">
                  <a:alpha val="9803"/>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8" name="Google Shape;148;p27"/>
            <p:cNvSpPr/>
            <p:nvPr/>
          </p:nvSpPr>
          <p:spPr>
            <a:xfrm>
              <a:off x="7188167" y="3514873"/>
              <a:ext cx="213582" cy="67492"/>
            </a:xfrm>
            <a:custGeom>
              <a:avLst/>
              <a:gdLst/>
              <a:ahLst/>
              <a:cxnLst/>
              <a:rect l="l" t="t" r="r" b="b"/>
              <a:pathLst>
                <a:path w="7145" h="2258" extrusionOk="0">
                  <a:moveTo>
                    <a:pt x="1" y="1"/>
                  </a:moveTo>
                  <a:lnTo>
                    <a:pt x="1068" y="2104"/>
                  </a:lnTo>
                  <a:lnTo>
                    <a:pt x="7145" y="2258"/>
                  </a:lnTo>
                  <a:lnTo>
                    <a:pt x="7145" y="2258"/>
                  </a:lnTo>
                  <a:lnTo>
                    <a:pt x="1"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49" name="Google Shape;149;p27"/>
            <p:cNvSpPr/>
            <p:nvPr/>
          </p:nvSpPr>
          <p:spPr>
            <a:xfrm>
              <a:off x="7244394" y="3582335"/>
              <a:ext cx="157354" cy="110802"/>
            </a:xfrm>
            <a:custGeom>
              <a:avLst/>
              <a:gdLst/>
              <a:ahLst/>
              <a:cxnLst/>
              <a:rect l="l" t="t" r="r" b="b"/>
              <a:pathLst>
                <a:path w="5264" h="3707" extrusionOk="0">
                  <a:moveTo>
                    <a:pt x="5264" y="1"/>
                  </a:moveTo>
                  <a:lnTo>
                    <a:pt x="0" y="1278"/>
                  </a:lnTo>
                  <a:lnTo>
                    <a:pt x="711" y="3706"/>
                  </a:lnTo>
                  <a:lnTo>
                    <a:pt x="5264"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0" name="Google Shape;150;p27"/>
            <p:cNvSpPr/>
            <p:nvPr/>
          </p:nvSpPr>
          <p:spPr>
            <a:xfrm>
              <a:off x="7176927" y="3577762"/>
              <a:ext cx="224821" cy="64533"/>
            </a:xfrm>
            <a:custGeom>
              <a:avLst/>
              <a:gdLst/>
              <a:ahLst/>
              <a:cxnLst/>
              <a:rect l="l" t="t" r="r" b="b"/>
              <a:pathLst>
                <a:path w="7521" h="2159" extrusionOk="0">
                  <a:moveTo>
                    <a:pt x="1444" y="0"/>
                  </a:moveTo>
                  <a:lnTo>
                    <a:pt x="0" y="2158"/>
                  </a:lnTo>
                  <a:lnTo>
                    <a:pt x="2257" y="1431"/>
                  </a:lnTo>
                  <a:lnTo>
                    <a:pt x="7521" y="154"/>
                  </a:lnTo>
                  <a:lnTo>
                    <a:pt x="1444"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51" name="Google Shape;151;p27"/>
            <p:cNvSpPr/>
            <p:nvPr/>
          </p:nvSpPr>
          <p:spPr>
            <a:xfrm>
              <a:off x="7176927" y="3620535"/>
              <a:ext cx="76375" cy="30428"/>
            </a:xfrm>
            <a:custGeom>
              <a:avLst/>
              <a:gdLst/>
              <a:ahLst/>
              <a:cxnLst/>
              <a:rect l="l" t="t" r="r" b="b"/>
              <a:pathLst>
                <a:path w="2555" h="1018" extrusionOk="0">
                  <a:moveTo>
                    <a:pt x="2257" y="0"/>
                  </a:moveTo>
                  <a:lnTo>
                    <a:pt x="0" y="727"/>
                  </a:lnTo>
                  <a:lnTo>
                    <a:pt x="2555" y="1018"/>
                  </a:lnTo>
                  <a:lnTo>
                    <a:pt x="2257" y="0"/>
                  </a:lnTo>
                  <a:close/>
                </a:path>
              </a:pathLst>
            </a:cu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870041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14"/>
        <p:cNvGrpSpPr/>
        <p:nvPr/>
      </p:nvGrpSpPr>
      <p:grpSpPr>
        <a:xfrm>
          <a:off x="0" y="0"/>
          <a:ext cx="0" cy="0"/>
          <a:chOff x="0" y="0"/>
          <a:chExt cx="0" cy="0"/>
        </a:xfrm>
      </p:grpSpPr>
      <p:sp>
        <p:nvSpPr>
          <p:cNvPr id="215" name="Google Shape;215;p29"/>
          <p:cNvSpPr txBox="1">
            <a:spLocks noGrp="1"/>
          </p:cNvSpPr>
          <p:nvPr>
            <p:ph type="title"/>
          </p:nvPr>
        </p:nvSpPr>
        <p:spPr>
          <a:xfrm>
            <a:off x="960000" y="720000"/>
            <a:ext cx="10272000" cy="846000"/>
          </a:xfrm>
          <a:prstGeom prst="rect">
            <a:avLst/>
          </a:prstGeom>
          <a:solidFill>
            <a:schemeClr val="lt2"/>
          </a:solid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a:endParaRPr/>
          </a:p>
        </p:txBody>
      </p:sp>
      <p:sp>
        <p:nvSpPr>
          <p:cNvPr id="216" name="Google Shape;216;p29"/>
          <p:cNvSpPr/>
          <p:nvPr/>
        </p:nvSpPr>
        <p:spPr>
          <a:xfrm>
            <a:off x="206944" y="13873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7" name="Google Shape;217;p29"/>
          <p:cNvSpPr/>
          <p:nvPr/>
        </p:nvSpPr>
        <p:spPr>
          <a:xfrm>
            <a:off x="273704" y="14515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8" name="Google Shape;218;p29"/>
          <p:cNvSpPr/>
          <p:nvPr/>
        </p:nvSpPr>
        <p:spPr>
          <a:xfrm>
            <a:off x="11081296" y="5664636"/>
            <a:ext cx="1274496" cy="1641877"/>
          </a:xfrm>
          <a:custGeom>
            <a:avLst/>
            <a:gdLst/>
            <a:ahLst/>
            <a:cxnLst/>
            <a:rect l="l" t="t" r="r" b="b"/>
            <a:pathLst>
              <a:path w="31977" h="41198" extrusionOk="0">
                <a:moveTo>
                  <a:pt x="15957" y="19009"/>
                </a:moveTo>
                <a:lnTo>
                  <a:pt x="15957" y="19009"/>
                </a:lnTo>
                <a:cubicBezTo>
                  <a:pt x="16337" y="19095"/>
                  <a:pt x="16702" y="19216"/>
                  <a:pt x="17050" y="19370"/>
                </a:cubicBezTo>
                <a:lnTo>
                  <a:pt x="17050" y="19370"/>
                </a:lnTo>
                <a:cubicBezTo>
                  <a:pt x="16669" y="19299"/>
                  <a:pt x="16303" y="19175"/>
                  <a:pt x="15957" y="19009"/>
                </a:cubicBezTo>
                <a:close/>
                <a:moveTo>
                  <a:pt x="17053" y="19370"/>
                </a:moveTo>
                <a:lnTo>
                  <a:pt x="17053" y="19370"/>
                </a:lnTo>
                <a:cubicBezTo>
                  <a:pt x="17312" y="19418"/>
                  <a:pt x="17577" y="19443"/>
                  <a:pt x="17846" y="19443"/>
                </a:cubicBezTo>
                <a:lnTo>
                  <a:pt x="17861" y="19443"/>
                </a:lnTo>
                <a:lnTo>
                  <a:pt x="17850" y="19793"/>
                </a:lnTo>
                <a:cubicBezTo>
                  <a:pt x="17599" y="19633"/>
                  <a:pt x="17333" y="19492"/>
                  <a:pt x="17053" y="19370"/>
                </a:cubicBezTo>
                <a:close/>
                <a:moveTo>
                  <a:pt x="26931" y="0"/>
                </a:moveTo>
                <a:cubicBezTo>
                  <a:pt x="24148" y="0"/>
                  <a:pt x="21891" y="2614"/>
                  <a:pt x="21891" y="5835"/>
                </a:cubicBezTo>
                <a:cubicBezTo>
                  <a:pt x="21891" y="6816"/>
                  <a:pt x="22101" y="7741"/>
                  <a:pt x="22470" y="8552"/>
                </a:cubicBezTo>
                <a:cubicBezTo>
                  <a:pt x="21729" y="8737"/>
                  <a:pt x="21109" y="9017"/>
                  <a:pt x="20677" y="9355"/>
                </a:cubicBezTo>
                <a:cubicBezTo>
                  <a:pt x="19880" y="8698"/>
                  <a:pt x="18900" y="8310"/>
                  <a:pt x="17843" y="8310"/>
                </a:cubicBezTo>
                <a:cubicBezTo>
                  <a:pt x="15161" y="8310"/>
                  <a:pt x="12987" y="10802"/>
                  <a:pt x="12987" y="13878"/>
                </a:cubicBezTo>
                <a:cubicBezTo>
                  <a:pt x="12987" y="16182"/>
                  <a:pt x="14210" y="18162"/>
                  <a:pt x="15953" y="19008"/>
                </a:cubicBezTo>
                <a:lnTo>
                  <a:pt x="15953" y="19008"/>
                </a:lnTo>
                <a:cubicBezTo>
                  <a:pt x="15498" y="18904"/>
                  <a:pt x="15025" y="18848"/>
                  <a:pt x="14536" y="18848"/>
                </a:cubicBezTo>
                <a:cubicBezTo>
                  <a:pt x="12983" y="18848"/>
                  <a:pt x="11569" y="19407"/>
                  <a:pt x="10507" y="20321"/>
                </a:cubicBezTo>
                <a:cubicBezTo>
                  <a:pt x="9600" y="19517"/>
                  <a:pt x="8415" y="19030"/>
                  <a:pt x="7114" y="19030"/>
                </a:cubicBezTo>
                <a:cubicBezTo>
                  <a:pt x="4261" y="19030"/>
                  <a:pt x="1948" y="21383"/>
                  <a:pt x="1948" y="24283"/>
                </a:cubicBezTo>
                <a:cubicBezTo>
                  <a:pt x="1948" y="24664"/>
                  <a:pt x="1988" y="25036"/>
                  <a:pt x="2064" y="25393"/>
                </a:cubicBezTo>
                <a:cubicBezTo>
                  <a:pt x="878" y="25708"/>
                  <a:pt x="0" y="26837"/>
                  <a:pt x="0" y="28183"/>
                </a:cubicBezTo>
                <a:cubicBezTo>
                  <a:pt x="0" y="29335"/>
                  <a:pt x="645" y="30330"/>
                  <a:pt x="1573" y="30789"/>
                </a:cubicBezTo>
                <a:lnTo>
                  <a:pt x="1573" y="41197"/>
                </a:lnTo>
                <a:lnTo>
                  <a:pt x="29541" y="41197"/>
                </a:lnTo>
                <a:lnTo>
                  <a:pt x="27905" y="11960"/>
                </a:lnTo>
                <a:lnTo>
                  <a:pt x="27884" y="11570"/>
                </a:lnTo>
                <a:cubicBezTo>
                  <a:pt x="28207" y="11499"/>
                  <a:pt x="28519" y="11391"/>
                  <a:pt x="28819" y="11252"/>
                </a:cubicBezTo>
                <a:cubicBezTo>
                  <a:pt x="30669" y="10387"/>
                  <a:pt x="31976" y="8290"/>
                  <a:pt x="31973" y="5835"/>
                </a:cubicBezTo>
                <a:cubicBezTo>
                  <a:pt x="31973" y="2611"/>
                  <a:pt x="29716" y="0"/>
                  <a:pt x="26931" y="0"/>
                </a:cubicBezTo>
                <a:close/>
              </a:path>
            </a:pathLst>
          </a:custGeom>
          <a:solidFill>
            <a:srgbClr val="FFFFFF">
              <a:alpha val="49019"/>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19" name="Google Shape;219;p29"/>
          <p:cNvSpPr/>
          <p:nvPr/>
        </p:nvSpPr>
        <p:spPr>
          <a:xfrm>
            <a:off x="237883" y="19664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019"/>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0" name="Google Shape;220;p29"/>
          <p:cNvSpPr/>
          <p:nvPr/>
        </p:nvSpPr>
        <p:spPr>
          <a:xfrm rot="-173684">
            <a:off x="2518799" y="6738080"/>
            <a:ext cx="114223" cy="133969"/>
          </a:xfrm>
          <a:custGeom>
            <a:avLst/>
            <a:gdLst/>
            <a:ahLst/>
            <a:cxnLst/>
            <a:rect l="l" t="t" r="r" b="b"/>
            <a:pathLst>
              <a:path w="1555" h="1824" extrusionOk="0">
                <a:moveTo>
                  <a:pt x="370" y="0"/>
                </a:moveTo>
                <a:cubicBezTo>
                  <a:pt x="222" y="0"/>
                  <a:pt x="89" y="146"/>
                  <a:pt x="47" y="310"/>
                </a:cubicBezTo>
                <a:cubicBezTo>
                  <a:pt x="0" y="490"/>
                  <a:pt x="38" y="680"/>
                  <a:pt x="92" y="854"/>
                </a:cubicBezTo>
                <a:cubicBezTo>
                  <a:pt x="208" y="1221"/>
                  <a:pt x="400" y="1557"/>
                  <a:pt x="648" y="1824"/>
                </a:cubicBezTo>
                <a:lnTo>
                  <a:pt x="1403" y="1414"/>
                </a:lnTo>
                <a:cubicBezTo>
                  <a:pt x="1480" y="1380"/>
                  <a:pt x="1506" y="1276"/>
                  <a:pt x="1516" y="1184"/>
                </a:cubicBezTo>
                <a:cubicBezTo>
                  <a:pt x="1554" y="875"/>
                  <a:pt x="1536" y="560"/>
                  <a:pt x="1467" y="260"/>
                </a:cubicBezTo>
                <a:cubicBezTo>
                  <a:pt x="1451" y="188"/>
                  <a:pt x="1430" y="113"/>
                  <a:pt x="1382" y="62"/>
                </a:cubicBezTo>
                <a:cubicBezTo>
                  <a:pt x="1355" y="33"/>
                  <a:pt x="1316" y="15"/>
                  <a:pt x="1279" y="15"/>
                </a:cubicBezTo>
                <a:cubicBezTo>
                  <a:pt x="1252" y="15"/>
                  <a:pt x="1225" y="24"/>
                  <a:pt x="1204" y="45"/>
                </a:cubicBezTo>
                <a:cubicBezTo>
                  <a:pt x="1169" y="82"/>
                  <a:pt x="1161" y="140"/>
                  <a:pt x="1155" y="193"/>
                </a:cubicBezTo>
                <a:lnTo>
                  <a:pt x="1059" y="1008"/>
                </a:lnTo>
                <a:cubicBezTo>
                  <a:pt x="971" y="745"/>
                  <a:pt x="853" y="497"/>
                  <a:pt x="710" y="268"/>
                </a:cubicBezTo>
                <a:cubicBezTo>
                  <a:pt x="633" y="147"/>
                  <a:pt x="535" y="21"/>
                  <a:pt x="405" y="3"/>
                </a:cubicBezTo>
                <a:cubicBezTo>
                  <a:pt x="394" y="1"/>
                  <a:pt x="382" y="0"/>
                  <a:pt x="370"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1" name="Google Shape;221;p29"/>
          <p:cNvSpPr/>
          <p:nvPr/>
        </p:nvSpPr>
        <p:spPr>
          <a:xfrm rot="-173684">
            <a:off x="-61855" y="6108767"/>
            <a:ext cx="6057899" cy="1836500"/>
          </a:xfrm>
          <a:custGeom>
            <a:avLst/>
            <a:gdLst/>
            <a:ahLst/>
            <a:cxnLst/>
            <a:rect l="l" t="t" r="r" b="b"/>
            <a:pathLst>
              <a:path w="82471" h="25004" extrusionOk="0">
                <a:moveTo>
                  <a:pt x="16498" y="0"/>
                </a:moveTo>
                <a:cubicBezTo>
                  <a:pt x="5420" y="0"/>
                  <a:pt x="1175" y="1891"/>
                  <a:pt x="1175" y="1891"/>
                </a:cubicBezTo>
                <a:lnTo>
                  <a:pt x="1" y="19569"/>
                </a:lnTo>
                <a:lnTo>
                  <a:pt x="81678" y="25004"/>
                </a:lnTo>
                <a:lnTo>
                  <a:pt x="82470" y="13098"/>
                </a:lnTo>
                <a:cubicBezTo>
                  <a:pt x="82470" y="13098"/>
                  <a:pt x="78100" y="9189"/>
                  <a:pt x="46378" y="3226"/>
                </a:cubicBezTo>
                <a:cubicBezTo>
                  <a:pt x="33247" y="757"/>
                  <a:pt x="23506" y="0"/>
                  <a:pt x="164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2" name="Google Shape;222;p29"/>
          <p:cNvSpPr/>
          <p:nvPr/>
        </p:nvSpPr>
        <p:spPr>
          <a:xfrm rot="-173684">
            <a:off x="1911791" y="6087765"/>
            <a:ext cx="123331" cy="136467"/>
          </a:xfrm>
          <a:custGeom>
            <a:avLst/>
            <a:gdLst/>
            <a:ahLst/>
            <a:cxnLst/>
            <a:rect l="l" t="t" r="r" b="b"/>
            <a:pathLst>
              <a:path w="1679" h="1858" extrusionOk="0">
                <a:moveTo>
                  <a:pt x="1221" y="1"/>
                </a:moveTo>
                <a:cubicBezTo>
                  <a:pt x="1183" y="1"/>
                  <a:pt x="1144" y="8"/>
                  <a:pt x="1107" y="23"/>
                </a:cubicBezTo>
                <a:cubicBezTo>
                  <a:pt x="967" y="81"/>
                  <a:pt x="891" y="229"/>
                  <a:pt x="837" y="370"/>
                </a:cubicBezTo>
                <a:cubicBezTo>
                  <a:pt x="736" y="633"/>
                  <a:pt x="669" y="908"/>
                  <a:pt x="638" y="1189"/>
                </a:cubicBezTo>
                <a:cubicBezTo>
                  <a:pt x="535" y="935"/>
                  <a:pt x="431" y="682"/>
                  <a:pt x="329" y="428"/>
                </a:cubicBezTo>
                <a:cubicBezTo>
                  <a:pt x="310" y="379"/>
                  <a:pt x="286" y="325"/>
                  <a:pt x="238" y="300"/>
                </a:cubicBezTo>
                <a:cubicBezTo>
                  <a:pt x="221" y="291"/>
                  <a:pt x="203" y="287"/>
                  <a:pt x="185" y="287"/>
                </a:cubicBezTo>
                <a:cubicBezTo>
                  <a:pt x="131" y="287"/>
                  <a:pt x="75" y="321"/>
                  <a:pt x="47" y="369"/>
                </a:cubicBezTo>
                <a:cubicBezTo>
                  <a:pt x="7" y="432"/>
                  <a:pt x="3" y="510"/>
                  <a:pt x="3" y="583"/>
                </a:cubicBezTo>
                <a:cubicBezTo>
                  <a:pt x="0" y="897"/>
                  <a:pt x="63" y="1207"/>
                  <a:pt x="180" y="1494"/>
                </a:cubicBezTo>
                <a:cubicBezTo>
                  <a:pt x="212" y="1578"/>
                  <a:pt x="267" y="1673"/>
                  <a:pt x="359" y="1683"/>
                </a:cubicBezTo>
                <a:lnTo>
                  <a:pt x="1293" y="1858"/>
                </a:lnTo>
                <a:cubicBezTo>
                  <a:pt x="1501" y="1526"/>
                  <a:pt x="1628" y="1145"/>
                  <a:pt x="1663" y="757"/>
                </a:cubicBezTo>
                <a:cubicBezTo>
                  <a:pt x="1679" y="571"/>
                  <a:pt x="1673" y="376"/>
                  <a:pt x="1578" y="216"/>
                </a:cubicBezTo>
                <a:cubicBezTo>
                  <a:pt x="1503" y="92"/>
                  <a:pt x="1361" y="1"/>
                  <a:pt x="122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3" name="Google Shape;223;p29"/>
          <p:cNvSpPr/>
          <p:nvPr/>
        </p:nvSpPr>
        <p:spPr>
          <a:xfrm rot="-173684">
            <a:off x="74129" y="6233071"/>
            <a:ext cx="131337" cy="140213"/>
          </a:xfrm>
          <a:custGeom>
            <a:avLst/>
            <a:gdLst/>
            <a:ahLst/>
            <a:cxnLst/>
            <a:rect l="l" t="t" r="r" b="b"/>
            <a:pathLst>
              <a:path w="1788" h="1909" extrusionOk="0">
                <a:moveTo>
                  <a:pt x="1116" y="1"/>
                </a:moveTo>
                <a:cubicBezTo>
                  <a:pt x="1033" y="1"/>
                  <a:pt x="952" y="26"/>
                  <a:pt x="890" y="84"/>
                </a:cubicBezTo>
                <a:cubicBezTo>
                  <a:pt x="779" y="186"/>
                  <a:pt x="760" y="352"/>
                  <a:pt x="759" y="503"/>
                </a:cubicBezTo>
                <a:cubicBezTo>
                  <a:pt x="756" y="786"/>
                  <a:pt x="791" y="1067"/>
                  <a:pt x="859" y="1341"/>
                </a:cubicBezTo>
                <a:lnTo>
                  <a:pt x="304" y="736"/>
                </a:lnTo>
                <a:cubicBezTo>
                  <a:pt x="266" y="698"/>
                  <a:pt x="224" y="656"/>
                  <a:pt x="172" y="649"/>
                </a:cubicBezTo>
                <a:cubicBezTo>
                  <a:pt x="167" y="648"/>
                  <a:pt x="163" y="648"/>
                  <a:pt x="159" y="648"/>
                </a:cubicBezTo>
                <a:cubicBezTo>
                  <a:pt x="89" y="648"/>
                  <a:pt x="30" y="712"/>
                  <a:pt x="16" y="782"/>
                </a:cubicBezTo>
                <a:cubicBezTo>
                  <a:pt x="1" y="854"/>
                  <a:pt x="23" y="927"/>
                  <a:pt x="50" y="998"/>
                </a:cubicBezTo>
                <a:cubicBezTo>
                  <a:pt x="158" y="1291"/>
                  <a:pt x="323" y="1561"/>
                  <a:pt x="534" y="1788"/>
                </a:cubicBezTo>
                <a:cubicBezTo>
                  <a:pt x="590" y="1848"/>
                  <a:pt x="661" y="1908"/>
                  <a:pt x="737" y="1908"/>
                </a:cubicBezTo>
                <a:cubicBezTo>
                  <a:pt x="748" y="1908"/>
                  <a:pt x="760" y="1907"/>
                  <a:pt x="772" y="1904"/>
                </a:cubicBezTo>
                <a:lnTo>
                  <a:pt x="1710" y="1737"/>
                </a:lnTo>
                <a:cubicBezTo>
                  <a:pt x="1788" y="1355"/>
                  <a:pt x="1774" y="952"/>
                  <a:pt x="1669" y="577"/>
                </a:cubicBezTo>
                <a:cubicBezTo>
                  <a:pt x="1620" y="396"/>
                  <a:pt x="1544" y="217"/>
                  <a:pt x="1400" y="100"/>
                </a:cubicBezTo>
                <a:cubicBezTo>
                  <a:pt x="1321" y="38"/>
                  <a:pt x="1217" y="1"/>
                  <a:pt x="1116"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4" name="Google Shape;224;p29"/>
          <p:cNvSpPr/>
          <p:nvPr/>
        </p:nvSpPr>
        <p:spPr>
          <a:xfrm rot="-173684">
            <a:off x="2072459" y="6121601"/>
            <a:ext cx="83371" cy="114947"/>
          </a:xfrm>
          <a:custGeom>
            <a:avLst/>
            <a:gdLst/>
            <a:ahLst/>
            <a:cxnLst/>
            <a:rect l="l" t="t" r="r" b="b"/>
            <a:pathLst>
              <a:path w="1135" h="1565" extrusionOk="0">
                <a:moveTo>
                  <a:pt x="232" y="0"/>
                </a:moveTo>
                <a:cubicBezTo>
                  <a:pt x="191" y="0"/>
                  <a:pt x="149" y="25"/>
                  <a:pt x="122" y="59"/>
                </a:cubicBezTo>
                <a:cubicBezTo>
                  <a:pt x="88" y="101"/>
                  <a:pt x="76" y="156"/>
                  <a:pt x="66" y="208"/>
                </a:cubicBezTo>
                <a:cubicBezTo>
                  <a:pt x="1" y="554"/>
                  <a:pt x="39" y="921"/>
                  <a:pt x="174" y="1246"/>
                </a:cubicBezTo>
                <a:lnTo>
                  <a:pt x="654" y="1565"/>
                </a:lnTo>
                <a:cubicBezTo>
                  <a:pt x="722" y="1452"/>
                  <a:pt x="787" y="1338"/>
                  <a:pt x="855" y="1225"/>
                </a:cubicBezTo>
                <a:cubicBezTo>
                  <a:pt x="940" y="1082"/>
                  <a:pt x="1024" y="935"/>
                  <a:pt x="1074" y="777"/>
                </a:cubicBezTo>
                <a:cubicBezTo>
                  <a:pt x="1123" y="618"/>
                  <a:pt x="1134" y="441"/>
                  <a:pt x="1075" y="286"/>
                </a:cubicBezTo>
                <a:cubicBezTo>
                  <a:pt x="1068" y="265"/>
                  <a:pt x="1057" y="244"/>
                  <a:pt x="1041" y="228"/>
                </a:cubicBezTo>
                <a:cubicBezTo>
                  <a:pt x="1019" y="206"/>
                  <a:pt x="991" y="197"/>
                  <a:pt x="961" y="197"/>
                </a:cubicBezTo>
                <a:cubicBezTo>
                  <a:pt x="912" y="197"/>
                  <a:pt x="858" y="220"/>
                  <a:pt x="817" y="249"/>
                </a:cubicBezTo>
                <a:cubicBezTo>
                  <a:pt x="659" y="362"/>
                  <a:pt x="554" y="537"/>
                  <a:pt x="481" y="717"/>
                </a:cubicBezTo>
                <a:cubicBezTo>
                  <a:pt x="450" y="532"/>
                  <a:pt x="412" y="348"/>
                  <a:pt x="368" y="166"/>
                </a:cubicBezTo>
                <a:cubicBezTo>
                  <a:pt x="351" y="101"/>
                  <a:pt x="327" y="26"/>
                  <a:pt x="263" y="5"/>
                </a:cubicBezTo>
                <a:cubicBezTo>
                  <a:pt x="253" y="2"/>
                  <a:pt x="243" y="0"/>
                  <a:pt x="23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5" name="Google Shape;225;p29"/>
          <p:cNvSpPr/>
          <p:nvPr/>
        </p:nvSpPr>
        <p:spPr>
          <a:xfrm rot="-173684">
            <a:off x="1242175" y="6903313"/>
            <a:ext cx="227123" cy="113111"/>
          </a:xfrm>
          <a:custGeom>
            <a:avLst/>
            <a:gdLst/>
            <a:ahLst/>
            <a:cxnLst/>
            <a:rect l="l" t="t" r="r" b="b"/>
            <a:pathLst>
              <a:path w="3092" h="1540" extrusionOk="0">
                <a:moveTo>
                  <a:pt x="1210" y="1"/>
                </a:moveTo>
                <a:cubicBezTo>
                  <a:pt x="1208" y="1"/>
                  <a:pt x="1206" y="1"/>
                  <a:pt x="1204" y="1"/>
                </a:cubicBezTo>
                <a:cubicBezTo>
                  <a:pt x="861" y="1"/>
                  <a:pt x="496" y="78"/>
                  <a:pt x="244" y="313"/>
                </a:cubicBezTo>
                <a:cubicBezTo>
                  <a:pt x="103" y="447"/>
                  <a:pt x="1" y="648"/>
                  <a:pt x="56" y="835"/>
                </a:cubicBezTo>
                <a:cubicBezTo>
                  <a:pt x="191" y="1298"/>
                  <a:pt x="922" y="1539"/>
                  <a:pt x="1614" y="1539"/>
                </a:cubicBezTo>
                <a:cubicBezTo>
                  <a:pt x="2377" y="1539"/>
                  <a:pt x="3092" y="1245"/>
                  <a:pt x="2903" y="630"/>
                </a:cubicBezTo>
                <a:cubicBezTo>
                  <a:pt x="2887" y="579"/>
                  <a:pt x="2841" y="543"/>
                  <a:pt x="2797" y="510"/>
                </a:cubicBezTo>
                <a:cubicBezTo>
                  <a:pt x="2339" y="181"/>
                  <a:pt x="1775" y="1"/>
                  <a:pt x="121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6" name="Google Shape;226;p29"/>
          <p:cNvSpPr/>
          <p:nvPr/>
        </p:nvSpPr>
        <p:spPr>
          <a:xfrm rot="-173684">
            <a:off x="2295850" y="6311228"/>
            <a:ext cx="319015" cy="126331"/>
          </a:xfrm>
          <a:custGeom>
            <a:avLst/>
            <a:gdLst/>
            <a:ahLst/>
            <a:cxnLst/>
            <a:rect l="l" t="t" r="r" b="b"/>
            <a:pathLst>
              <a:path w="4343" h="1720" extrusionOk="0">
                <a:moveTo>
                  <a:pt x="1516" y="1"/>
                </a:moveTo>
                <a:cubicBezTo>
                  <a:pt x="1498" y="1"/>
                  <a:pt x="1480" y="1"/>
                  <a:pt x="1463" y="1"/>
                </a:cubicBezTo>
                <a:cubicBezTo>
                  <a:pt x="1137" y="4"/>
                  <a:pt x="798" y="22"/>
                  <a:pt x="510" y="176"/>
                </a:cubicBezTo>
                <a:cubicBezTo>
                  <a:pt x="222" y="328"/>
                  <a:pt x="0" y="649"/>
                  <a:pt x="60" y="971"/>
                </a:cubicBezTo>
                <a:cubicBezTo>
                  <a:pt x="109" y="1232"/>
                  <a:pt x="335" y="1432"/>
                  <a:pt x="583" y="1528"/>
                </a:cubicBezTo>
                <a:cubicBezTo>
                  <a:pt x="898" y="1648"/>
                  <a:pt x="1364" y="1720"/>
                  <a:pt x="1839" y="1720"/>
                </a:cubicBezTo>
                <a:cubicBezTo>
                  <a:pt x="2420" y="1720"/>
                  <a:pt x="3014" y="1612"/>
                  <a:pt x="3357" y="1349"/>
                </a:cubicBezTo>
                <a:cubicBezTo>
                  <a:pt x="4342" y="597"/>
                  <a:pt x="3138" y="87"/>
                  <a:pt x="2411" y="33"/>
                </a:cubicBezTo>
                <a:cubicBezTo>
                  <a:pt x="2114" y="12"/>
                  <a:pt x="1814" y="1"/>
                  <a:pt x="151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7" name="Google Shape;227;p29"/>
          <p:cNvSpPr/>
          <p:nvPr/>
        </p:nvSpPr>
        <p:spPr>
          <a:xfrm rot="-173684">
            <a:off x="1745302" y="6626502"/>
            <a:ext cx="319969" cy="99303"/>
          </a:xfrm>
          <a:custGeom>
            <a:avLst/>
            <a:gdLst/>
            <a:ahLst/>
            <a:cxnLst/>
            <a:rect l="l" t="t" r="r" b="b"/>
            <a:pathLst>
              <a:path w="4356" h="1352" extrusionOk="0">
                <a:moveTo>
                  <a:pt x="2191" y="0"/>
                </a:moveTo>
                <a:cubicBezTo>
                  <a:pt x="1776" y="0"/>
                  <a:pt x="1366" y="46"/>
                  <a:pt x="1020" y="108"/>
                </a:cubicBezTo>
                <a:cubicBezTo>
                  <a:pt x="941" y="122"/>
                  <a:pt x="862" y="139"/>
                  <a:pt x="796" y="183"/>
                </a:cubicBezTo>
                <a:cubicBezTo>
                  <a:pt x="1" y="719"/>
                  <a:pt x="1673" y="1278"/>
                  <a:pt x="1981" y="1307"/>
                </a:cubicBezTo>
                <a:cubicBezTo>
                  <a:pt x="2226" y="1329"/>
                  <a:pt x="2509" y="1351"/>
                  <a:pt x="2794" y="1351"/>
                </a:cubicBezTo>
                <a:cubicBezTo>
                  <a:pt x="3150" y="1351"/>
                  <a:pt x="3509" y="1316"/>
                  <a:pt x="3801" y="1200"/>
                </a:cubicBezTo>
                <a:cubicBezTo>
                  <a:pt x="4355" y="980"/>
                  <a:pt x="4254" y="605"/>
                  <a:pt x="3751" y="324"/>
                </a:cubicBezTo>
                <a:cubicBezTo>
                  <a:pt x="3321" y="84"/>
                  <a:pt x="2751" y="0"/>
                  <a:pt x="219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8" name="Google Shape;228;p29"/>
          <p:cNvSpPr/>
          <p:nvPr/>
        </p:nvSpPr>
        <p:spPr>
          <a:xfrm rot="-173684">
            <a:off x="2036596" y="6721146"/>
            <a:ext cx="367641" cy="169372"/>
          </a:xfrm>
          <a:custGeom>
            <a:avLst/>
            <a:gdLst/>
            <a:ahLst/>
            <a:cxnLst/>
            <a:rect l="l" t="t" r="r" b="b"/>
            <a:pathLst>
              <a:path w="5005" h="2306" extrusionOk="0">
                <a:moveTo>
                  <a:pt x="2169" y="0"/>
                </a:moveTo>
                <a:cubicBezTo>
                  <a:pt x="1531" y="0"/>
                  <a:pt x="894" y="207"/>
                  <a:pt x="376" y="581"/>
                </a:cubicBezTo>
                <a:cubicBezTo>
                  <a:pt x="194" y="713"/>
                  <a:pt x="14" y="891"/>
                  <a:pt x="7" y="1116"/>
                </a:cubicBezTo>
                <a:cubicBezTo>
                  <a:pt x="0" y="1333"/>
                  <a:pt x="161" y="1519"/>
                  <a:pt x="333" y="1651"/>
                </a:cubicBezTo>
                <a:cubicBezTo>
                  <a:pt x="1207" y="2306"/>
                  <a:pt x="2404" y="2035"/>
                  <a:pt x="3410" y="2210"/>
                </a:cubicBezTo>
                <a:cubicBezTo>
                  <a:pt x="3493" y="2224"/>
                  <a:pt x="3574" y="2231"/>
                  <a:pt x="3653" y="2231"/>
                </a:cubicBezTo>
                <a:cubicBezTo>
                  <a:pt x="4457" y="2231"/>
                  <a:pt x="5005" y="1510"/>
                  <a:pt x="4221" y="795"/>
                </a:cubicBezTo>
                <a:cubicBezTo>
                  <a:pt x="3707" y="327"/>
                  <a:pt x="3029" y="43"/>
                  <a:pt x="2336" y="5"/>
                </a:cubicBezTo>
                <a:cubicBezTo>
                  <a:pt x="2281" y="2"/>
                  <a:pt x="2225" y="0"/>
                  <a:pt x="216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29" name="Google Shape;229;p29"/>
          <p:cNvSpPr/>
          <p:nvPr/>
        </p:nvSpPr>
        <p:spPr>
          <a:xfrm rot="-173684">
            <a:off x="3556669" y="6913732"/>
            <a:ext cx="45689" cy="79251"/>
          </a:xfrm>
          <a:custGeom>
            <a:avLst/>
            <a:gdLst/>
            <a:ahLst/>
            <a:cxnLst/>
            <a:rect l="l" t="t" r="r" b="b"/>
            <a:pathLst>
              <a:path w="622" h="1079" extrusionOk="0">
                <a:moveTo>
                  <a:pt x="174" y="1"/>
                </a:moveTo>
                <a:cubicBezTo>
                  <a:pt x="157" y="1"/>
                  <a:pt x="139" y="3"/>
                  <a:pt x="122" y="9"/>
                </a:cubicBezTo>
                <a:cubicBezTo>
                  <a:pt x="43" y="38"/>
                  <a:pt x="1" y="125"/>
                  <a:pt x="29" y="207"/>
                </a:cubicBezTo>
                <a:lnTo>
                  <a:pt x="302" y="976"/>
                </a:lnTo>
                <a:cubicBezTo>
                  <a:pt x="323" y="1035"/>
                  <a:pt x="378" y="1075"/>
                  <a:pt x="438" y="1078"/>
                </a:cubicBezTo>
                <a:cubicBezTo>
                  <a:pt x="443" y="1078"/>
                  <a:pt x="447" y="1079"/>
                  <a:pt x="452" y="1079"/>
                </a:cubicBezTo>
                <a:cubicBezTo>
                  <a:pt x="469" y="1079"/>
                  <a:pt x="485" y="1075"/>
                  <a:pt x="499" y="1069"/>
                </a:cubicBezTo>
                <a:cubicBezTo>
                  <a:pt x="580" y="1041"/>
                  <a:pt x="622" y="954"/>
                  <a:pt x="594" y="872"/>
                </a:cubicBezTo>
                <a:lnTo>
                  <a:pt x="320" y="102"/>
                </a:lnTo>
                <a:cubicBezTo>
                  <a:pt x="298" y="40"/>
                  <a:pt x="237" y="1"/>
                  <a:pt x="17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0" name="Google Shape;230;p29"/>
          <p:cNvSpPr/>
          <p:nvPr/>
        </p:nvSpPr>
        <p:spPr>
          <a:xfrm rot="-173684">
            <a:off x="3613281" y="6881938"/>
            <a:ext cx="32835" cy="98788"/>
          </a:xfrm>
          <a:custGeom>
            <a:avLst/>
            <a:gdLst/>
            <a:ahLst/>
            <a:cxnLst/>
            <a:rect l="l" t="t" r="r" b="b"/>
            <a:pathLst>
              <a:path w="447" h="1345" extrusionOk="0">
                <a:moveTo>
                  <a:pt x="284" y="0"/>
                </a:moveTo>
                <a:cubicBezTo>
                  <a:pt x="203" y="0"/>
                  <a:pt x="137" y="58"/>
                  <a:pt x="129" y="138"/>
                </a:cubicBezTo>
                <a:lnTo>
                  <a:pt x="11" y="1172"/>
                </a:lnTo>
                <a:cubicBezTo>
                  <a:pt x="1" y="1257"/>
                  <a:pt x="61" y="1335"/>
                  <a:pt x="147" y="1345"/>
                </a:cubicBezTo>
                <a:lnTo>
                  <a:pt x="155" y="1345"/>
                </a:lnTo>
                <a:cubicBezTo>
                  <a:pt x="157" y="1345"/>
                  <a:pt x="160" y="1345"/>
                  <a:pt x="163" y="1345"/>
                </a:cubicBezTo>
                <a:cubicBezTo>
                  <a:pt x="240" y="1345"/>
                  <a:pt x="307" y="1287"/>
                  <a:pt x="318" y="1208"/>
                </a:cubicBezTo>
                <a:lnTo>
                  <a:pt x="435" y="173"/>
                </a:lnTo>
                <a:cubicBezTo>
                  <a:pt x="447" y="88"/>
                  <a:pt x="385" y="11"/>
                  <a:pt x="300" y="1"/>
                </a:cubicBezTo>
                <a:cubicBezTo>
                  <a:pt x="294" y="0"/>
                  <a:pt x="289" y="0"/>
                  <a:pt x="284"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1" name="Google Shape;231;p29"/>
          <p:cNvSpPr/>
          <p:nvPr/>
        </p:nvSpPr>
        <p:spPr>
          <a:xfrm rot="-173684">
            <a:off x="1144429" y="6590924"/>
            <a:ext cx="45763" cy="79251"/>
          </a:xfrm>
          <a:custGeom>
            <a:avLst/>
            <a:gdLst/>
            <a:ahLst/>
            <a:cxnLst/>
            <a:rect l="l" t="t" r="r" b="b"/>
            <a:pathLst>
              <a:path w="623" h="1079" extrusionOk="0">
                <a:moveTo>
                  <a:pt x="174" y="0"/>
                </a:moveTo>
                <a:cubicBezTo>
                  <a:pt x="157" y="0"/>
                  <a:pt x="139" y="3"/>
                  <a:pt x="122" y="9"/>
                </a:cubicBezTo>
                <a:cubicBezTo>
                  <a:pt x="43" y="37"/>
                  <a:pt x="1" y="125"/>
                  <a:pt x="29" y="207"/>
                </a:cubicBezTo>
                <a:lnTo>
                  <a:pt x="303" y="976"/>
                </a:lnTo>
                <a:cubicBezTo>
                  <a:pt x="324" y="1035"/>
                  <a:pt x="378" y="1075"/>
                  <a:pt x="439" y="1078"/>
                </a:cubicBezTo>
                <a:cubicBezTo>
                  <a:pt x="444" y="1078"/>
                  <a:pt x="449" y="1079"/>
                  <a:pt x="454" y="1079"/>
                </a:cubicBezTo>
                <a:cubicBezTo>
                  <a:pt x="470" y="1079"/>
                  <a:pt x="486" y="1075"/>
                  <a:pt x="501" y="1068"/>
                </a:cubicBezTo>
                <a:cubicBezTo>
                  <a:pt x="580" y="1039"/>
                  <a:pt x="622" y="951"/>
                  <a:pt x="594" y="870"/>
                </a:cubicBezTo>
                <a:lnTo>
                  <a:pt x="320" y="102"/>
                </a:lnTo>
                <a:cubicBezTo>
                  <a:pt x="298" y="40"/>
                  <a:pt x="238" y="0"/>
                  <a:pt x="174"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2" name="Google Shape;232;p29"/>
          <p:cNvSpPr/>
          <p:nvPr/>
        </p:nvSpPr>
        <p:spPr>
          <a:xfrm rot="-173684">
            <a:off x="1201041" y="6559059"/>
            <a:ext cx="32835" cy="98861"/>
          </a:xfrm>
          <a:custGeom>
            <a:avLst/>
            <a:gdLst/>
            <a:ahLst/>
            <a:cxnLst/>
            <a:rect l="l" t="t" r="r" b="b"/>
            <a:pathLst>
              <a:path w="447" h="1346" extrusionOk="0">
                <a:moveTo>
                  <a:pt x="285" y="1"/>
                </a:moveTo>
                <a:cubicBezTo>
                  <a:pt x="204" y="1"/>
                  <a:pt x="138" y="59"/>
                  <a:pt x="129" y="138"/>
                </a:cubicBezTo>
                <a:lnTo>
                  <a:pt x="12" y="1173"/>
                </a:lnTo>
                <a:cubicBezTo>
                  <a:pt x="1" y="1258"/>
                  <a:pt x="63" y="1335"/>
                  <a:pt x="148" y="1345"/>
                </a:cubicBezTo>
                <a:lnTo>
                  <a:pt x="155" y="1345"/>
                </a:lnTo>
                <a:cubicBezTo>
                  <a:pt x="157" y="1345"/>
                  <a:pt x="160" y="1345"/>
                  <a:pt x="163" y="1345"/>
                </a:cubicBezTo>
                <a:cubicBezTo>
                  <a:pt x="240" y="1345"/>
                  <a:pt x="307" y="1287"/>
                  <a:pt x="318" y="1208"/>
                </a:cubicBezTo>
                <a:lnTo>
                  <a:pt x="437" y="174"/>
                </a:lnTo>
                <a:cubicBezTo>
                  <a:pt x="447" y="89"/>
                  <a:pt x="386" y="11"/>
                  <a:pt x="301" y="2"/>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3" name="Google Shape;233;p29"/>
          <p:cNvSpPr/>
          <p:nvPr/>
        </p:nvSpPr>
        <p:spPr>
          <a:xfrm rot="-173684">
            <a:off x="1883708" y="7064442"/>
            <a:ext cx="45689" cy="79324"/>
          </a:xfrm>
          <a:custGeom>
            <a:avLst/>
            <a:gdLst/>
            <a:ahLst/>
            <a:cxnLst/>
            <a:rect l="l" t="t" r="r" b="b"/>
            <a:pathLst>
              <a:path w="622" h="1080" extrusionOk="0">
                <a:moveTo>
                  <a:pt x="173" y="1"/>
                </a:moveTo>
                <a:cubicBezTo>
                  <a:pt x="156" y="1"/>
                  <a:pt x="139" y="3"/>
                  <a:pt x="122" y="9"/>
                </a:cubicBezTo>
                <a:cubicBezTo>
                  <a:pt x="43" y="38"/>
                  <a:pt x="0" y="127"/>
                  <a:pt x="28" y="207"/>
                </a:cubicBezTo>
                <a:lnTo>
                  <a:pt x="302" y="976"/>
                </a:lnTo>
                <a:cubicBezTo>
                  <a:pt x="323" y="1037"/>
                  <a:pt x="377" y="1075"/>
                  <a:pt x="438" y="1079"/>
                </a:cubicBezTo>
                <a:cubicBezTo>
                  <a:pt x="441" y="1080"/>
                  <a:pt x="443" y="1080"/>
                  <a:pt x="446" y="1080"/>
                </a:cubicBezTo>
                <a:cubicBezTo>
                  <a:pt x="464" y="1080"/>
                  <a:pt x="483" y="1076"/>
                  <a:pt x="500" y="1071"/>
                </a:cubicBezTo>
                <a:cubicBezTo>
                  <a:pt x="579" y="1043"/>
                  <a:pt x="621" y="954"/>
                  <a:pt x="593" y="873"/>
                </a:cubicBezTo>
                <a:lnTo>
                  <a:pt x="319" y="104"/>
                </a:lnTo>
                <a:cubicBezTo>
                  <a:pt x="297" y="40"/>
                  <a:pt x="238" y="1"/>
                  <a:pt x="17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4" name="Google Shape;234;p29"/>
          <p:cNvSpPr/>
          <p:nvPr/>
        </p:nvSpPr>
        <p:spPr>
          <a:xfrm rot="-173684">
            <a:off x="1940250" y="7032722"/>
            <a:ext cx="32908" cy="98788"/>
          </a:xfrm>
          <a:custGeom>
            <a:avLst/>
            <a:gdLst/>
            <a:ahLst/>
            <a:cxnLst/>
            <a:rect l="l" t="t" r="r" b="b"/>
            <a:pathLst>
              <a:path w="448" h="1345" extrusionOk="0">
                <a:moveTo>
                  <a:pt x="285" y="1"/>
                </a:moveTo>
                <a:cubicBezTo>
                  <a:pt x="203" y="1"/>
                  <a:pt x="137" y="58"/>
                  <a:pt x="129" y="137"/>
                </a:cubicBezTo>
                <a:lnTo>
                  <a:pt x="11" y="1173"/>
                </a:lnTo>
                <a:cubicBezTo>
                  <a:pt x="1" y="1258"/>
                  <a:pt x="63" y="1335"/>
                  <a:pt x="148" y="1344"/>
                </a:cubicBezTo>
                <a:lnTo>
                  <a:pt x="155" y="1344"/>
                </a:lnTo>
                <a:cubicBezTo>
                  <a:pt x="158" y="1344"/>
                  <a:pt x="162" y="1344"/>
                  <a:pt x="165" y="1344"/>
                </a:cubicBezTo>
                <a:cubicBezTo>
                  <a:pt x="242" y="1344"/>
                  <a:pt x="309" y="1285"/>
                  <a:pt x="319" y="1208"/>
                </a:cubicBezTo>
                <a:lnTo>
                  <a:pt x="437" y="172"/>
                </a:lnTo>
                <a:cubicBezTo>
                  <a:pt x="447" y="87"/>
                  <a:pt x="385" y="10"/>
                  <a:pt x="302" y="1"/>
                </a:cubicBezTo>
                <a:cubicBezTo>
                  <a:pt x="296" y="1"/>
                  <a:pt x="290" y="1"/>
                  <a:pt x="28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5" name="Google Shape;235;p29"/>
          <p:cNvSpPr/>
          <p:nvPr/>
        </p:nvSpPr>
        <p:spPr>
          <a:xfrm rot="-173684">
            <a:off x="1649525" y="6689085"/>
            <a:ext cx="45689" cy="79324"/>
          </a:xfrm>
          <a:custGeom>
            <a:avLst/>
            <a:gdLst/>
            <a:ahLst/>
            <a:cxnLst/>
            <a:rect l="l" t="t" r="r" b="b"/>
            <a:pathLst>
              <a:path w="622" h="1080" extrusionOk="0">
                <a:moveTo>
                  <a:pt x="174" y="1"/>
                </a:moveTo>
                <a:cubicBezTo>
                  <a:pt x="157" y="1"/>
                  <a:pt x="140" y="4"/>
                  <a:pt x="123" y="10"/>
                </a:cubicBezTo>
                <a:cubicBezTo>
                  <a:pt x="43" y="38"/>
                  <a:pt x="0" y="127"/>
                  <a:pt x="28" y="207"/>
                </a:cubicBezTo>
                <a:lnTo>
                  <a:pt x="302" y="976"/>
                </a:lnTo>
                <a:cubicBezTo>
                  <a:pt x="323" y="1037"/>
                  <a:pt x="378" y="1075"/>
                  <a:pt x="438" y="1079"/>
                </a:cubicBezTo>
                <a:cubicBezTo>
                  <a:pt x="441" y="1080"/>
                  <a:pt x="445" y="1080"/>
                  <a:pt x="448" y="1080"/>
                </a:cubicBezTo>
                <a:cubicBezTo>
                  <a:pt x="466" y="1080"/>
                  <a:pt x="483" y="1077"/>
                  <a:pt x="500" y="1070"/>
                </a:cubicBezTo>
                <a:cubicBezTo>
                  <a:pt x="579" y="1041"/>
                  <a:pt x="621" y="954"/>
                  <a:pt x="593" y="872"/>
                </a:cubicBezTo>
                <a:lnTo>
                  <a:pt x="321" y="104"/>
                </a:lnTo>
                <a:cubicBezTo>
                  <a:pt x="298" y="41"/>
                  <a:pt x="238" y="1"/>
                  <a:pt x="17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6" name="Google Shape;236;p29"/>
          <p:cNvSpPr/>
          <p:nvPr/>
        </p:nvSpPr>
        <p:spPr>
          <a:xfrm rot="-173684">
            <a:off x="1706213" y="6657359"/>
            <a:ext cx="32835" cy="98788"/>
          </a:xfrm>
          <a:custGeom>
            <a:avLst/>
            <a:gdLst/>
            <a:ahLst/>
            <a:cxnLst/>
            <a:rect l="l" t="t" r="r" b="b"/>
            <a:pathLst>
              <a:path w="447" h="1345" extrusionOk="0">
                <a:moveTo>
                  <a:pt x="283" y="1"/>
                </a:moveTo>
                <a:cubicBezTo>
                  <a:pt x="203" y="1"/>
                  <a:pt x="137" y="58"/>
                  <a:pt x="129" y="137"/>
                </a:cubicBezTo>
                <a:lnTo>
                  <a:pt x="10" y="1173"/>
                </a:lnTo>
                <a:cubicBezTo>
                  <a:pt x="0" y="1258"/>
                  <a:pt x="61" y="1335"/>
                  <a:pt x="146" y="1344"/>
                </a:cubicBezTo>
                <a:lnTo>
                  <a:pt x="153" y="1344"/>
                </a:lnTo>
                <a:cubicBezTo>
                  <a:pt x="156" y="1344"/>
                  <a:pt x="160" y="1344"/>
                  <a:pt x="164" y="1344"/>
                </a:cubicBezTo>
                <a:cubicBezTo>
                  <a:pt x="242" y="1344"/>
                  <a:pt x="309" y="1285"/>
                  <a:pt x="318" y="1208"/>
                </a:cubicBezTo>
                <a:lnTo>
                  <a:pt x="435" y="172"/>
                </a:lnTo>
                <a:cubicBezTo>
                  <a:pt x="446" y="88"/>
                  <a:pt x="384" y="10"/>
                  <a:pt x="300" y="1"/>
                </a:cubicBezTo>
                <a:cubicBezTo>
                  <a:pt x="294" y="1"/>
                  <a:pt x="288" y="1"/>
                  <a:pt x="28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7" name="Google Shape;237;p29"/>
          <p:cNvSpPr/>
          <p:nvPr/>
        </p:nvSpPr>
        <p:spPr>
          <a:xfrm rot="-173684">
            <a:off x="1147296" y="7283254"/>
            <a:ext cx="45689" cy="79177"/>
          </a:xfrm>
          <a:custGeom>
            <a:avLst/>
            <a:gdLst/>
            <a:ahLst/>
            <a:cxnLst/>
            <a:rect l="l" t="t" r="r" b="b"/>
            <a:pathLst>
              <a:path w="622" h="1078" extrusionOk="0">
                <a:moveTo>
                  <a:pt x="173" y="0"/>
                </a:moveTo>
                <a:cubicBezTo>
                  <a:pt x="156" y="0"/>
                  <a:pt x="139" y="3"/>
                  <a:pt x="122" y="9"/>
                </a:cubicBezTo>
                <a:cubicBezTo>
                  <a:pt x="43" y="37"/>
                  <a:pt x="0" y="125"/>
                  <a:pt x="29" y="207"/>
                </a:cubicBezTo>
                <a:lnTo>
                  <a:pt x="302" y="976"/>
                </a:lnTo>
                <a:cubicBezTo>
                  <a:pt x="324" y="1035"/>
                  <a:pt x="377" y="1075"/>
                  <a:pt x="438" y="1078"/>
                </a:cubicBezTo>
                <a:cubicBezTo>
                  <a:pt x="459" y="1078"/>
                  <a:pt x="479" y="1076"/>
                  <a:pt x="500" y="1069"/>
                </a:cubicBezTo>
                <a:cubicBezTo>
                  <a:pt x="579" y="1041"/>
                  <a:pt x="621" y="953"/>
                  <a:pt x="593" y="872"/>
                </a:cubicBezTo>
                <a:lnTo>
                  <a:pt x="319" y="102"/>
                </a:lnTo>
                <a:cubicBezTo>
                  <a:pt x="297" y="40"/>
                  <a:pt x="237" y="0"/>
                  <a:pt x="17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8" name="Google Shape;238;p29"/>
          <p:cNvSpPr/>
          <p:nvPr/>
        </p:nvSpPr>
        <p:spPr>
          <a:xfrm rot="-173684">
            <a:off x="1203904" y="7251312"/>
            <a:ext cx="32835" cy="98861"/>
          </a:xfrm>
          <a:custGeom>
            <a:avLst/>
            <a:gdLst/>
            <a:ahLst/>
            <a:cxnLst/>
            <a:rect l="l" t="t" r="r" b="b"/>
            <a:pathLst>
              <a:path w="447" h="1346" extrusionOk="0">
                <a:moveTo>
                  <a:pt x="283" y="0"/>
                </a:moveTo>
                <a:cubicBezTo>
                  <a:pt x="203" y="0"/>
                  <a:pt x="137" y="59"/>
                  <a:pt x="129" y="138"/>
                </a:cubicBezTo>
                <a:lnTo>
                  <a:pt x="10" y="1173"/>
                </a:lnTo>
                <a:cubicBezTo>
                  <a:pt x="0" y="1257"/>
                  <a:pt x="62" y="1335"/>
                  <a:pt x="147" y="1345"/>
                </a:cubicBezTo>
                <a:lnTo>
                  <a:pt x="154" y="1345"/>
                </a:lnTo>
                <a:cubicBezTo>
                  <a:pt x="157" y="1345"/>
                  <a:pt x="160" y="1345"/>
                  <a:pt x="162" y="1345"/>
                </a:cubicBezTo>
                <a:cubicBezTo>
                  <a:pt x="240" y="1345"/>
                  <a:pt x="308" y="1288"/>
                  <a:pt x="318" y="1208"/>
                </a:cubicBezTo>
                <a:lnTo>
                  <a:pt x="436" y="173"/>
                </a:lnTo>
                <a:cubicBezTo>
                  <a:pt x="446" y="89"/>
                  <a:pt x="384" y="11"/>
                  <a:pt x="299" y="1"/>
                </a:cubicBezTo>
                <a:cubicBezTo>
                  <a:pt x="294" y="1"/>
                  <a:pt x="289" y="0"/>
                  <a:pt x="28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39" name="Google Shape;239;p29"/>
          <p:cNvSpPr/>
          <p:nvPr/>
        </p:nvSpPr>
        <p:spPr>
          <a:xfrm rot="-173684">
            <a:off x="2218199" y="6606227"/>
            <a:ext cx="53328" cy="76019"/>
          </a:xfrm>
          <a:custGeom>
            <a:avLst/>
            <a:gdLst/>
            <a:ahLst/>
            <a:cxnLst/>
            <a:rect l="l" t="t" r="r" b="b"/>
            <a:pathLst>
              <a:path w="726" h="1035" extrusionOk="0">
                <a:moveTo>
                  <a:pt x="548" y="1"/>
                </a:moveTo>
                <a:cubicBezTo>
                  <a:pt x="492" y="1"/>
                  <a:pt x="439" y="31"/>
                  <a:pt x="411" y="85"/>
                </a:cubicBezTo>
                <a:lnTo>
                  <a:pt x="38" y="810"/>
                </a:lnTo>
                <a:cubicBezTo>
                  <a:pt x="0" y="887"/>
                  <a:pt x="30" y="980"/>
                  <a:pt x="106" y="1018"/>
                </a:cubicBezTo>
                <a:cubicBezTo>
                  <a:pt x="126" y="1028"/>
                  <a:pt x="146" y="1032"/>
                  <a:pt x="167" y="1035"/>
                </a:cubicBezTo>
                <a:cubicBezTo>
                  <a:pt x="169" y="1035"/>
                  <a:pt x="172" y="1035"/>
                  <a:pt x="175" y="1035"/>
                </a:cubicBezTo>
                <a:cubicBezTo>
                  <a:pt x="231" y="1035"/>
                  <a:pt x="285" y="1005"/>
                  <a:pt x="315" y="951"/>
                </a:cubicBezTo>
                <a:lnTo>
                  <a:pt x="686" y="226"/>
                </a:lnTo>
                <a:cubicBezTo>
                  <a:pt x="726" y="150"/>
                  <a:pt x="696" y="57"/>
                  <a:pt x="620" y="18"/>
                </a:cubicBezTo>
                <a:cubicBezTo>
                  <a:pt x="597" y="7"/>
                  <a:pt x="573" y="1"/>
                  <a:pt x="54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0" name="Google Shape;240;p29"/>
          <p:cNvSpPr/>
          <p:nvPr/>
        </p:nvSpPr>
        <p:spPr>
          <a:xfrm rot="-173684">
            <a:off x="2183222" y="6570793"/>
            <a:ext cx="24460" cy="99449"/>
          </a:xfrm>
          <a:custGeom>
            <a:avLst/>
            <a:gdLst/>
            <a:ahLst/>
            <a:cxnLst/>
            <a:rect l="l" t="t" r="r" b="b"/>
            <a:pathLst>
              <a:path w="333" h="1354" extrusionOk="0">
                <a:moveTo>
                  <a:pt x="176" y="1"/>
                </a:moveTo>
                <a:cubicBezTo>
                  <a:pt x="92" y="1"/>
                  <a:pt x="23" y="70"/>
                  <a:pt x="22" y="153"/>
                </a:cubicBezTo>
                <a:lnTo>
                  <a:pt x="2" y="1195"/>
                </a:lnTo>
                <a:cubicBezTo>
                  <a:pt x="0" y="1278"/>
                  <a:pt x="64" y="1347"/>
                  <a:pt x="147" y="1353"/>
                </a:cubicBezTo>
                <a:lnTo>
                  <a:pt x="154" y="1353"/>
                </a:lnTo>
                <a:cubicBezTo>
                  <a:pt x="155" y="1353"/>
                  <a:pt x="156" y="1353"/>
                  <a:pt x="157" y="1353"/>
                </a:cubicBezTo>
                <a:cubicBezTo>
                  <a:pt x="240" y="1353"/>
                  <a:pt x="310" y="1285"/>
                  <a:pt x="311" y="1201"/>
                </a:cubicBezTo>
                <a:lnTo>
                  <a:pt x="331" y="158"/>
                </a:lnTo>
                <a:cubicBezTo>
                  <a:pt x="332" y="73"/>
                  <a:pt x="267" y="5"/>
                  <a:pt x="178" y="1"/>
                </a:cubicBezTo>
                <a:cubicBezTo>
                  <a:pt x="177" y="1"/>
                  <a:pt x="177" y="1"/>
                  <a:pt x="17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1" name="Google Shape;241;p29"/>
          <p:cNvSpPr/>
          <p:nvPr/>
        </p:nvSpPr>
        <p:spPr>
          <a:xfrm rot="-173684">
            <a:off x="4056330" y="6987478"/>
            <a:ext cx="53401" cy="75945"/>
          </a:xfrm>
          <a:custGeom>
            <a:avLst/>
            <a:gdLst/>
            <a:ahLst/>
            <a:cxnLst/>
            <a:rect l="l" t="t" r="r" b="b"/>
            <a:pathLst>
              <a:path w="727" h="1034" extrusionOk="0">
                <a:moveTo>
                  <a:pt x="551" y="0"/>
                </a:moveTo>
                <a:cubicBezTo>
                  <a:pt x="494" y="0"/>
                  <a:pt x="440" y="31"/>
                  <a:pt x="412" y="84"/>
                </a:cubicBezTo>
                <a:lnTo>
                  <a:pt x="41" y="809"/>
                </a:lnTo>
                <a:cubicBezTo>
                  <a:pt x="1" y="885"/>
                  <a:pt x="31" y="978"/>
                  <a:pt x="107" y="1017"/>
                </a:cubicBezTo>
                <a:cubicBezTo>
                  <a:pt x="127" y="1026"/>
                  <a:pt x="148" y="1032"/>
                  <a:pt x="168" y="1033"/>
                </a:cubicBezTo>
                <a:cubicBezTo>
                  <a:pt x="170" y="1033"/>
                  <a:pt x="173" y="1033"/>
                  <a:pt x="175" y="1033"/>
                </a:cubicBezTo>
                <a:cubicBezTo>
                  <a:pt x="232" y="1033"/>
                  <a:pt x="286" y="1004"/>
                  <a:pt x="316" y="950"/>
                </a:cubicBezTo>
                <a:lnTo>
                  <a:pt x="688" y="226"/>
                </a:lnTo>
                <a:cubicBezTo>
                  <a:pt x="727" y="149"/>
                  <a:pt x="697" y="56"/>
                  <a:pt x="621" y="17"/>
                </a:cubicBezTo>
                <a:cubicBezTo>
                  <a:pt x="598" y="6"/>
                  <a:pt x="574" y="0"/>
                  <a:pt x="55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2" name="Google Shape;242;p29"/>
          <p:cNvSpPr/>
          <p:nvPr/>
        </p:nvSpPr>
        <p:spPr>
          <a:xfrm rot="-173684">
            <a:off x="4021424" y="6952043"/>
            <a:ext cx="24387" cy="99303"/>
          </a:xfrm>
          <a:custGeom>
            <a:avLst/>
            <a:gdLst/>
            <a:ahLst/>
            <a:cxnLst/>
            <a:rect l="l" t="t" r="r" b="b"/>
            <a:pathLst>
              <a:path w="332" h="1352" extrusionOk="0">
                <a:moveTo>
                  <a:pt x="175" y="1"/>
                </a:moveTo>
                <a:cubicBezTo>
                  <a:pt x="92" y="1"/>
                  <a:pt x="24" y="69"/>
                  <a:pt x="21" y="152"/>
                </a:cubicBezTo>
                <a:lnTo>
                  <a:pt x="3" y="1195"/>
                </a:lnTo>
                <a:cubicBezTo>
                  <a:pt x="0" y="1278"/>
                  <a:pt x="67" y="1346"/>
                  <a:pt x="147" y="1351"/>
                </a:cubicBezTo>
                <a:lnTo>
                  <a:pt x="154" y="1351"/>
                </a:lnTo>
                <a:cubicBezTo>
                  <a:pt x="155" y="1351"/>
                  <a:pt x="156" y="1351"/>
                  <a:pt x="157" y="1351"/>
                </a:cubicBezTo>
                <a:cubicBezTo>
                  <a:pt x="240" y="1351"/>
                  <a:pt x="309" y="1283"/>
                  <a:pt x="311" y="1200"/>
                </a:cubicBezTo>
                <a:lnTo>
                  <a:pt x="331" y="157"/>
                </a:lnTo>
                <a:cubicBezTo>
                  <a:pt x="332" y="73"/>
                  <a:pt x="267" y="2"/>
                  <a:pt x="180" y="1"/>
                </a:cubicBezTo>
                <a:cubicBezTo>
                  <a:pt x="178" y="1"/>
                  <a:pt x="176" y="1"/>
                  <a:pt x="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3" name="Google Shape;243;p29"/>
          <p:cNvSpPr/>
          <p:nvPr/>
        </p:nvSpPr>
        <p:spPr>
          <a:xfrm>
            <a:off x="236717" y="5590757"/>
            <a:ext cx="874035" cy="957783"/>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4" name="Google Shape;244;p29"/>
          <p:cNvSpPr/>
          <p:nvPr/>
        </p:nvSpPr>
        <p:spPr>
          <a:xfrm>
            <a:off x="720938" y="5902556"/>
            <a:ext cx="128468" cy="496765"/>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5" name="Google Shape;245;p29"/>
          <p:cNvSpPr/>
          <p:nvPr/>
        </p:nvSpPr>
        <p:spPr>
          <a:xfrm>
            <a:off x="752536" y="5975154"/>
            <a:ext cx="269393" cy="210461"/>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6" name="Google Shape;246;p29"/>
          <p:cNvSpPr/>
          <p:nvPr/>
        </p:nvSpPr>
        <p:spPr>
          <a:xfrm>
            <a:off x="667605" y="5888283"/>
            <a:ext cx="119319" cy="312319"/>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7" name="Google Shape;247;p29"/>
          <p:cNvSpPr/>
          <p:nvPr/>
        </p:nvSpPr>
        <p:spPr>
          <a:xfrm>
            <a:off x="772779" y="5769623"/>
            <a:ext cx="211063" cy="178023"/>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8" name="Google Shape;248;p29"/>
          <p:cNvSpPr/>
          <p:nvPr/>
        </p:nvSpPr>
        <p:spPr>
          <a:xfrm>
            <a:off x="498000" y="5828142"/>
            <a:ext cx="128597" cy="496829"/>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49" name="Google Shape;249;p29"/>
          <p:cNvSpPr/>
          <p:nvPr/>
        </p:nvSpPr>
        <p:spPr>
          <a:xfrm>
            <a:off x="325413" y="5900739"/>
            <a:ext cx="269457" cy="210527"/>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0" name="Google Shape;250;p29"/>
          <p:cNvSpPr/>
          <p:nvPr/>
        </p:nvSpPr>
        <p:spPr>
          <a:xfrm>
            <a:off x="560547" y="5813934"/>
            <a:ext cx="119319" cy="312319"/>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1" name="Google Shape;251;p29"/>
          <p:cNvSpPr/>
          <p:nvPr/>
        </p:nvSpPr>
        <p:spPr>
          <a:xfrm>
            <a:off x="363370" y="5695274"/>
            <a:ext cx="211193" cy="177893"/>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2" name="Google Shape;252;p29"/>
          <p:cNvSpPr/>
          <p:nvPr/>
        </p:nvSpPr>
        <p:spPr>
          <a:xfrm>
            <a:off x="491123" y="6280531"/>
            <a:ext cx="203343" cy="86352"/>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3" name="Google Shape;253;p29"/>
          <p:cNvSpPr/>
          <p:nvPr/>
        </p:nvSpPr>
        <p:spPr>
          <a:xfrm>
            <a:off x="651772" y="6356243"/>
            <a:ext cx="203277" cy="86416"/>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4" name="Google Shape;254;p29"/>
          <p:cNvSpPr/>
          <p:nvPr/>
        </p:nvSpPr>
        <p:spPr>
          <a:xfrm>
            <a:off x="1110777" y="286472"/>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5" name="Google Shape;255;p29"/>
          <p:cNvSpPr/>
          <p:nvPr/>
        </p:nvSpPr>
        <p:spPr>
          <a:xfrm>
            <a:off x="1177537" y="350716"/>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6" name="Google Shape;256;p29"/>
          <p:cNvSpPr/>
          <p:nvPr/>
        </p:nvSpPr>
        <p:spPr>
          <a:xfrm>
            <a:off x="11406011" y="2114038"/>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7" name="Google Shape;257;p29"/>
          <p:cNvSpPr/>
          <p:nvPr/>
        </p:nvSpPr>
        <p:spPr>
          <a:xfrm>
            <a:off x="11472771" y="2178282"/>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8" name="Google Shape;258;p29"/>
          <p:cNvSpPr/>
          <p:nvPr/>
        </p:nvSpPr>
        <p:spPr>
          <a:xfrm>
            <a:off x="11628777" y="3949005"/>
            <a:ext cx="328619" cy="308425"/>
          </a:xfrm>
          <a:custGeom>
            <a:avLst/>
            <a:gdLst/>
            <a:ahLst/>
            <a:cxnLst/>
            <a:rect l="l" t="t" r="r" b="b"/>
            <a:pathLst>
              <a:path w="8245" h="7739" extrusionOk="0">
                <a:moveTo>
                  <a:pt x="4122" y="1"/>
                </a:moveTo>
                <a:cubicBezTo>
                  <a:pt x="3335" y="1"/>
                  <a:pt x="2652" y="475"/>
                  <a:pt x="2377" y="1209"/>
                </a:cubicBezTo>
                <a:lnTo>
                  <a:pt x="2260" y="1518"/>
                </a:lnTo>
                <a:lnTo>
                  <a:pt x="1930" y="1534"/>
                </a:lnTo>
                <a:cubicBezTo>
                  <a:pt x="1146" y="1569"/>
                  <a:pt x="483" y="2076"/>
                  <a:pt x="241" y="2822"/>
                </a:cubicBezTo>
                <a:cubicBezTo>
                  <a:pt x="0" y="3569"/>
                  <a:pt x="240" y="4366"/>
                  <a:pt x="851" y="4855"/>
                </a:cubicBezTo>
                <a:lnTo>
                  <a:pt x="1109" y="5061"/>
                </a:lnTo>
                <a:lnTo>
                  <a:pt x="1021" y="5378"/>
                </a:lnTo>
                <a:cubicBezTo>
                  <a:pt x="865" y="5944"/>
                  <a:pt x="978" y="6536"/>
                  <a:pt x="1335" y="7002"/>
                </a:cubicBezTo>
                <a:cubicBezTo>
                  <a:pt x="1687" y="7463"/>
                  <a:pt x="2242" y="7739"/>
                  <a:pt x="2820" y="7739"/>
                </a:cubicBezTo>
                <a:cubicBezTo>
                  <a:pt x="3186" y="7739"/>
                  <a:pt x="3540" y="7633"/>
                  <a:pt x="3846" y="7431"/>
                </a:cubicBezTo>
                <a:lnTo>
                  <a:pt x="4122" y="7249"/>
                </a:lnTo>
                <a:lnTo>
                  <a:pt x="4397" y="7431"/>
                </a:lnTo>
                <a:cubicBezTo>
                  <a:pt x="4703" y="7631"/>
                  <a:pt x="5059" y="7739"/>
                  <a:pt x="5422" y="7739"/>
                </a:cubicBezTo>
                <a:cubicBezTo>
                  <a:pt x="6000" y="7739"/>
                  <a:pt x="6556" y="7465"/>
                  <a:pt x="6908" y="7002"/>
                </a:cubicBezTo>
                <a:cubicBezTo>
                  <a:pt x="7262" y="6536"/>
                  <a:pt x="7377" y="5944"/>
                  <a:pt x="7221" y="5378"/>
                </a:cubicBezTo>
                <a:lnTo>
                  <a:pt x="7134" y="5061"/>
                </a:lnTo>
                <a:lnTo>
                  <a:pt x="7391" y="4855"/>
                </a:lnTo>
                <a:cubicBezTo>
                  <a:pt x="8005" y="4366"/>
                  <a:pt x="8245" y="3569"/>
                  <a:pt x="8002" y="2822"/>
                </a:cubicBezTo>
                <a:cubicBezTo>
                  <a:pt x="7759" y="2076"/>
                  <a:pt x="7096" y="1572"/>
                  <a:pt x="6312" y="1534"/>
                </a:cubicBezTo>
                <a:lnTo>
                  <a:pt x="5982" y="1518"/>
                </a:lnTo>
                <a:lnTo>
                  <a:pt x="5866" y="1209"/>
                </a:lnTo>
                <a:cubicBezTo>
                  <a:pt x="5591" y="475"/>
                  <a:pt x="4905" y="1"/>
                  <a:pt x="4122" y="1"/>
                </a:cubicBezTo>
                <a:close/>
              </a:path>
            </a:pathLst>
          </a:custGeom>
          <a:solidFill>
            <a:schemeClr val="lt2"/>
          </a:solidFill>
          <a:ln>
            <a:noFill/>
          </a:ln>
          <a:effectLst>
            <a:outerShdw blurRad="57150" dist="19050" dir="5400000" algn="bl" rotWithShape="0">
              <a:srgbClr val="000000">
                <a:alpha val="9803"/>
              </a:srgbClr>
            </a:outerShdw>
          </a:effectLst>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59" name="Google Shape;259;p29"/>
          <p:cNvSpPr/>
          <p:nvPr/>
        </p:nvSpPr>
        <p:spPr>
          <a:xfrm>
            <a:off x="11695537" y="4013249"/>
            <a:ext cx="195179" cy="180137"/>
          </a:xfrm>
          <a:custGeom>
            <a:avLst/>
            <a:gdLst/>
            <a:ahLst/>
            <a:cxnLst/>
            <a:rect l="l" t="t" r="r" b="b"/>
            <a:pathLst>
              <a:path w="4897" h="4520" extrusionOk="0">
                <a:moveTo>
                  <a:pt x="2447" y="1"/>
                </a:moveTo>
                <a:cubicBezTo>
                  <a:pt x="2349" y="1"/>
                  <a:pt x="2252" y="56"/>
                  <a:pt x="2212" y="166"/>
                </a:cubicBezTo>
                <a:lnTo>
                  <a:pt x="1782" y="1309"/>
                </a:lnTo>
                <a:cubicBezTo>
                  <a:pt x="1744" y="1406"/>
                  <a:pt x="1656" y="1470"/>
                  <a:pt x="1553" y="1474"/>
                </a:cubicBezTo>
                <a:lnTo>
                  <a:pt x="332" y="1531"/>
                </a:lnTo>
                <a:cubicBezTo>
                  <a:pt x="96" y="1543"/>
                  <a:pt x="1" y="1840"/>
                  <a:pt x="184" y="1987"/>
                </a:cubicBezTo>
                <a:lnTo>
                  <a:pt x="1140" y="2750"/>
                </a:lnTo>
                <a:cubicBezTo>
                  <a:pt x="1219" y="2814"/>
                  <a:pt x="1253" y="2918"/>
                  <a:pt x="1226" y="3017"/>
                </a:cubicBezTo>
                <a:lnTo>
                  <a:pt x="901" y="4196"/>
                </a:lnTo>
                <a:cubicBezTo>
                  <a:pt x="853" y="4371"/>
                  <a:pt x="992" y="4519"/>
                  <a:pt x="1148" y="4519"/>
                </a:cubicBezTo>
                <a:cubicBezTo>
                  <a:pt x="1195" y="4519"/>
                  <a:pt x="1243" y="4506"/>
                  <a:pt x="1288" y="4476"/>
                </a:cubicBezTo>
                <a:lnTo>
                  <a:pt x="2308" y="3803"/>
                </a:lnTo>
                <a:cubicBezTo>
                  <a:pt x="2351" y="3775"/>
                  <a:pt x="2400" y="3761"/>
                  <a:pt x="2449" y="3761"/>
                </a:cubicBezTo>
                <a:cubicBezTo>
                  <a:pt x="2498" y="3761"/>
                  <a:pt x="2547" y="3775"/>
                  <a:pt x="2589" y="3803"/>
                </a:cubicBezTo>
                <a:lnTo>
                  <a:pt x="3611" y="4476"/>
                </a:lnTo>
                <a:cubicBezTo>
                  <a:pt x="3656" y="4506"/>
                  <a:pt x="3704" y="4520"/>
                  <a:pt x="3751" y="4520"/>
                </a:cubicBezTo>
                <a:cubicBezTo>
                  <a:pt x="3906" y="4520"/>
                  <a:pt x="4045" y="4371"/>
                  <a:pt x="3998" y="4196"/>
                </a:cubicBezTo>
                <a:lnTo>
                  <a:pt x="3673" y="3017"/>
                </a:lnTo>
                <a:cubicBezTo>
                  <a:pt x="3645" y="2920"/>
                  <a:pt x="3680" y="2814"/>
                  <a:pt x="3759" y="2750"/>
                </a:cubicBezTo>
                <a:lnTo>
                  <a:pt x="4713" y="1987"/>
                </a:lnTo>
                <a:cubicBezTo>
                  <a:pt x="4897" y="1838"/>
                  <a:pt x="4800" y="1542"/>
                  <a:pt x="4565" y="1531"/>
                </a:cubicBezTo>
                <a:lnTo>
                  <a:pt x="3344" y="1474"/>
                </a:lnTo>
                <a:cubicBezTo>
                  <a:pt x="3243" y="1470"/>
                  <a:pt x="3152" y="1404"/>
                  <a:pt x="3117" y="1309"/>
                </a:cubicBezTo>
                <a:lnTo>
                  <a:pt x="2687" y="166"/>
                </a:lnTo>
                <a:cubicBezTo>
                  <a:pt x="2644" y="56"/>
                  <a:pt x="2545" y="1"/>
                  <a:pt x="2447"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60" name="Google Shape;260;p29"/>
          <p:cNvSpPr/>
          <p:nvPr/>
        </p:nvSpPr>
        <p:spPr>
          <a:xfrm>
            <a:off x="7095851" y="6390591"/>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019"/>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61" name="Google Shape;261;p29"/>
          <p:cNvSpPr/>
          <p:nvPr/>
        </p:nvSpPr>
        <p:spPr>
          <a:xfrm>
            <a:off x="11405985" y="2718624"/>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019"/>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62" name="Google Shape;262;p29"/>
          <p:cNvSpPr/>
          <p:nvPr/>
        </p:nvSpPr>
        <p:spPr>
          <a:xfrm>
            <a:off x="-696349" y="3620457"/>
            <a:ext cx="1390127" cy="710368"/>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019"/>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263" name="Google Shape;263;p29"/>
          <p:cNvSpPr/>
          <p:nvPr/>
        </p:nvSpPr>
        <p:spPr>
          <a:xfrm>
            <a:off x="11278617" y="1471010"/>
            <a:ext cx="678799" cy="346844"/>
          </a:xfrm>
          <a:custGeom>
            <a:avLst/>
            <a:gdLst/>
            <a:ahLst/>
            <a:cxnLst/>
            <a:rect l="l" t="t" r="r" b="b"/>
            <a:pathLst>
              <a:path w="17031" h="8703" extrusionOk="0">
                <a:moveTo>
                  <a:pt x="6476" y="1"/>
                </a:moveTo>
                <a:cubicBezTo>
                  <a:pt x="6471" y="1"/>
                  <a:pt x="6467" y="1"/>
                  <a:pt x="6463" y="1"/>
                </a:cubicBezTo>
                <a:cubicBezTo>
                  <a:pt x="5491" y="8"/>
                  <a:pt x="4656" y="419"/>
                  <a:pt x="4172" y="1597"/>
                </a:cubicBezTo>
                <a:cubicBezTo>
                  <a:pt x="3803" y="2495"/>
                  <a:pt x="3916" y="3589"/>
                  <a:pt x="3959" y="4426"/>
                </a:cubicBezTo>
                <a:cubicBezTo>
                  <a:pt x="3767" y="3640"/>
                  <a:pt x="3168" y="3195"/>
                  <a:pt x="2414" y="3195"/>
                </a:cubicBezTo>
                <a:cubicBezTo>
                  <a:pt x="2297" y="3195"/>
                  <a:pt x="2176" y="3206"/>
                  <a:pt x="2053" y="3227"/>
                </a:cubicBezTo>
                <a:cubicBezTo>
                  <a:pt x="1134" y="3390"/>
                  <a:pt x="400" y="4199"/>
                  <a:pt x="201" y="5110"/>
                </a:cubicBezTo>
                <a:cubicBezTo>
                  <a:pt x="1" y="6022"/>
                  <a:pt x="375" y="7929"/>
                  <a:pt x="567" y="8247"/>
                </a:cubicBezTo>
                <a:cubicBezTo>
                  <a:pt x="924" y="8586"/>
                  <a:pt x="3299" y="8703"/>
                  <a:pt x="6094" y="8703"/>
                </a:cubicBezTo>
                <a:cubicBezTo>
                  <a:pt x="10537" y="8703"/>
                  <a:pt x="16044" y="8407"/>
                  <a:pt x="16205" y="8238"/>
                </a:cubicBezTo>
                <a:cubicBezTo>
                  <a:pt x="16529" y="7895"/>
                  <a:pt x="16950" y="6312"/>
                  <a:pt x="16990" y="5371"/>
                </a:cubicBezTo>
                <a:cubicBezTo>
                  <a:pt x="17030" y="4430"/>
                  <a:pt x="16501" y="3445"/>
                  <a:pt x="15620" y="3113"/>
                </a:cubicBezTo>
                <a:cubicBezTo>
                  <a:pt x="15437" y="3044"/>
                  <a:pt x="15242" y="3011"/>
                  <a:pt x="15046" y="3011"/>
                </a:cubicBezTo>
                <a:cubicBezTo>
                  <a:pt x="14303" y="3011"/>
                  <a:pt x="13548" y="3482"/>
                  <a:pt x="13385" y="4208"/>
                </a:cubicBezTo>
                <a:cubicBezTo>
                  <a:pt x="13409" y="3414"/>
                  <a:pt x="13125" y="2594"/>
                  <a:pt x="12539" y="2057"/>
                </a:cubicBezTo>
                <a:cubicBezTo>
                  <a:pt x="12140" y="1692"/>
                  <a:pt x="11597" y="1479"/>
                  <a:pt x="11060" y="1479"/>
                </a:cubicBezTo>
                <a:cubicBezTo>
                  <a:pt x="10809" y="1479"/>
                  <a:pt x="10559" y="1525"/>
                  <a:pt x="10326" y="1625"/>
                </a:cubicBezTo>
                <a:cubicBezTo>
                  <a:pt x="9674" y="1907"/>
                  <a:pt x="9223" y="2629"/>
                  <a:pt x="9290" y="3327"/>
                </a:cubicBezTo>
                <a:lnTo>
                  <a:pt x="9290" y="3327"/>
                </a:lnTo>
                <a:cubicBezTo>
                  <a:pt x="9151" y="2595"/>
                  <a:pt x="8978" y="1860"/>
                  <a:pt x="8595" y="1225"/>
                </a:cubicBezTo>
                <a:cubicBezTo>
                  <a:pt x="8171" y="523"/>
                  <a:pt x="7296" y="1"/>
                  <a:pt x="6476" y="1"/>
                </a:cubicBezTo>
                <a:close/>
              </a:path>
            </a:pathLst>
          </a:custGeom>
          <a:solidFill>
            <a:srgbClr val="FFFFFF">
              <a:alpha val="49019"/>
            </a:srgb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95724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F492F0-76BC-4C66-8300-4AB7956CFA08}" type="datetimeFigureOut">
              <a:rPr lang="en-US" smtClean="0"/>
              <a:t>17/8/2024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CF678-6291-437B-97BD-AA0AC1061D3B}" type="slidenum">
              <a:rPr lang="en-US" smtClean="0"/>
              <a:t>‹#›</a:t>
            </a:fld>
            <a:endParaRPr lang="en-US"/>
          </a:p>
        </p:txBody>
      </p:sp>
    </p:spTree>
    <p:extLst>
      <p:ext uri="{BB962C8B-B14F-4D97-AF65-F5344CB8AC3E}">
        <p14:creationId xmlns:p14="http://schemas.microsoft.com/office/powerpoint/2010/main" val="3235799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F492F0-76BC-4C66-8300-4AB7956CFA08}" type="datetimeFigureOut">
              <a:rPr lang="en-US" smtClean="0"/>
              <a:t>17/8/2024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CF678-6291-437B-97BD-AA0AC1061D3B}" type="slidenum">
              <a:rPr lang="en-US" smtClean="0"/>
              <a:t>‹#›</a:t>
            </a:fld>
            <a:endParaRPr lang="en-US"/>
          </a:p>
        </p:txBody>
      </p:sp>
    </p:spTree>
    <p:extLst>
      <p:ext uri="{BB962C8B-B14F-4D97-AF65-F5344CB8AC3E}">
        <p14:creationId xmlns:p14="http://schemas.microsoft.com/office/powerpoint/2010/main" val="3294612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F492F0-76BC-4C66-8300-4AB7956CFA08}" type="datetimeFigureOut">
              <a:rPr lang="en-US" smtClean="0"/>
              <a:t>17/8/2024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DCF678-6291-437B-97BD-AA0AC1061D3B}" type="slidenum">
              <a:rPr lang="en-US" smtClean="0"/>
              <a:t>‹#›</a:t>
            </a:fld>
            <a:endParaRPr lang="en-US"/>
          </a:p>
        </p:txBody>
      </p:sp>
    </p:spTree>
    <p:extLst>
      <p:ext uri="{BB962C8B-B14F-4D97-AF65-F5344CB8AC3E}">
        <p14:creationId xmlns:p14="http://schemas.microsoft.com/office/powerpoint/2010/main" val="400512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F492F0-76BC-4C66-8300-4AB7956CFA08}" type="datetimeFigureOut">
              <a:rPr lang="en-US" smtClean="0"/>
              <a:t>17/8/2024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DCF678-6291-437B-97BD-AA0AC1061D3B}" type="slidenum">
              <a:rPr lang="en-US" smtClean="0"/>
              <a:t>‹#›</a:t>
            </a:fld>
            <a:endParaRPr lang="en-US"/>
          </a:p>
        </p:txBody>
      </p:sp>
    </p:spTree>
    <p:extLst>
      <p:ext uri="{BB962C8B-B14F-4D97-AF65-F5344CB8AC3E}">
        <p14:creationId xmlns:p14="http://schemas.microsoft.com/office/powerpoint/2010/main" val="3661080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F492F0-76BC-4C66-8300-4AB7956CFA08}" type="datetimeFigureOut">
              <a:rPr lang="en-US" smtClean="0"/>
              <a:t>17/8/2024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DCF678-6291-437B-97BD-AA0AC1061D3B}" type="slidenum">
              <a:rPr lang="en-US" smtClean="0"/>
              <a:t>‹#›</a:t>
            </a:fld>
            <a:endParaRPr lang="en-US"/>
          </a:p>
        </p:txBody>
      </p:sp>
    </p:spTree>
    <p:extLst>
      <p:ext uri="{BB962C8B-B14F-4D97-AF65-F5344CB8AC3E}">
        <p14:creationId xmlns:p14="http://schemas.microsoft.com/office/powerpoint/2010/main" val="554813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F492F0-76BC-4C66-8300-4AB7956CFA08}" type="datetimeFigureOut">
              <a:rPr lang="en-US" smtClean="0"/>
              <a:t>17/8/2024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DCF678-6291-437B-97BD-AA0AC1061D3B}" type="slidenum">
              <a:rPr lang="en-US" smtClean="0"/>
              <a:t>‹#›</a:t>
            </a:fld>
            <a:endParaRPr lang="en-US"/>
          </a:p>
        </p:txBody>
      </p:sp>
    </p:spTree>
    <p:extLst>
      <p:ext uri="{BB962C8B-B14F-4D97-AF65-F5344CB8AC3E}">
        <p14:creationId xmlns:p14="http://schemas.microsoft.com/office/powerpoint/2010/main" val="1385536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F492F0-76BC-4C66-8300-4AB7956CFA08}" type="datetimeFigureOut">
              <a:rPr lang="en-US" smtClean="0"/>
              <a:t>17/8/2024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DCF678-6291-437B-97BD-AA0AC1061D3B}" type="slidenum">
              <a:rPr lang="en-US" smtClean="0"/>
              <a:t>‹#›</a:t>
            </a:fld>
            <a:endParaRPr lang="en-US"/>
          </a:p>
        </p:txBody>
      </p:sp>
    </p:spTree>
    <p:extLst>
      <p:ext uri="{BB962C8B-B14F-4D97-AF65-F5344CB8AC3E}">
        <p14:creationId xmlns:p14="http://schemas.microsoft.com/office/powerpoint/2010/main" val="4585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F492F0-76BC-4C66-8300-4AB7956CFA08}" type="datetimeFigureOut">
              <a:rPr lang="en-US" smtClean="0"/>
              <a:t>17/8/2024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DCF678-6291-437B-97BD-AA0AC1061D3B}" type="slidenum">
              <a:rPr lang="en-US" smtClean="0"/>
              <a:t>‹#›</a:t>
            </a:fld>
            <a:endParaRPr lang="en-US"/>
          </a:p>
        </p:txBody>
      </p:sp>
    </p:spTree>
    <p:extLst>
      <p:ext uri="{BB962C8B-B14F-4D97-AF65-F5344CB8AC3E}">
        <p14:creationId xmlns:p14="http://schemas.microsoft.com/office/powerpoint/2010/main" val="25451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F492F0-76BC-4C66-8300-4AB7956CFA08}" type="datetimeFigureOut">
              <a:rPr lang="en-US" smtClean="0"/>
              <a:t>17/8/2024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DCF678-6291-437B-97BD-AA0AC1061D3B}" type="slidenum">
              <a:rPr lang="en-US" smtClean="0"/>
              <a:t>‹#›</a:t>
            </a:fld>
            <a:endParaRPr lang="en-US"/>
          </a:p>
        </p:txBody>
      </p:sp>
    </p:spTree>
    <p:extLst>
      <p:ext uri="{BB962C8B-B14F-4D97-AF65-F5344CB8AC3E}">
        <p14:creationId xmlns:p14="http://schemas.microsoft.com/office/powerpoint/2010/main" val="2218886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s://i.pinimg.com/564x/9d/91/04/9d9104d002030174a77d2ec22019e6a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219;p1"/>
          <p:cNvSpPr/>
          <p:nvPr/>
        </p:nvSpPr>
        <p:spPr>
          <a:xfrm>
            <a:off x="1390089" y="1859340"/>
            <a:ext cx="9053465" cy="17542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5400" b="1" i="0" u="none" strike="noStrike" cap="none" dirty="0" err="1">
                <a:solidFill>
                  <a:srgbClr val="FF0000"/>
                </a:solidFill>
                <a:latin typeface="Times New Roman" panose="02020603050405020304" pitchFamily="18" charset="0"/>
                <a:cs typeface="Times New Roman" panose="02020603050405020304" pitchFamily="18" charset="0"/>
                <a:sym typeface="Arial"/>
              </a:rPr>
              <a:t>Tích</a:t>
            </a:r>
            <a:r>
              <a:rPr lang="en-US" sz="5400" b="1" i="0" u="none" strike="noStrike" cap="none" dirty="0">
                <a:solidFill>
                  <a:srgbClr val="FF0000"/>
                </a:solidFill>
                <a:latin typeface="Times New Roman" panose="02020603050405020304" pitchFamily="18" charset="0"/>
                <a:cs typeface="Times New Roman" panose="02020603050405020304" pitchFamily="18" charset="0"/>
                <a:sym typeface="Arial"/>
              </a:rPr>
              <a:t> </a:t>
            </a:r>
            <a:r>
              <a:rPr lang="en-US" sz="5400" b="1" i="0" u="none" strike="noStrike" cap="none" dirty="0" err="1">
                <a:solidFill>
                  <a:srgbClr val="FF0000"/>
                </a:solidFill>
                <a:latin typeface="Times New Roman" panose="02020603050405020304" pitchFamily="18" charset="0"/>
                <a:cs typeface="Times New Roman" panose="02020603050405020304" pitchFamily="18" charset="0"/>
                <a:sym typeface="Arial"/>
              </a:rPr>
              <a:t>cực</a:t>
            </a:r>
            <a:r>
              <a:rPr lang="en-US" sz="5400" b="1" i="0" u="none" strike="noStrike" cap="none" dirty="0">
                <a:solidFill>
                  <a:srgbClr val="FF0000"/>
                </a:solidFill>
                <a:latin typeface="Times New Roman" panose="02020603050405020304" pitchFamily="18" charset="0"/>
                <a:cs typeface="Times New Roman" panose="02020603050405020304" pitchFamily="18" charset="0"/>
                <a:sym typeface="Arial"/>
              </a:rPr>
              <a:t> </a:t>
            </a:r>
            <a:r>
              <a:rPr lang="en-US" sz="5400" b="1" i="0" u="none" strike="noStrike" cap="none" dirty="0" err="1">
                <a:solidFill>
                  <a:srgbClr val="FF0000"/>
                </a:solidFill>
                <a:latin typeface="Times New Roman" panose="02020603050405020304" pitchFamily="18" charset="0"/>
                <a:cs typeface="Times New Roman" panose="02020603050405020304" pitchFamily="18" charset="0"/>
                <a:sym typeface="Arial"/>
              </a:rPr>
              <a:t>tham</a:t>
            </a:r>
            <a:r>
              <a:rPr lang="en-US" sz="5400" b="1" i="0" u="none" strike="noStrike" cap="none" dirty="0">
                <a:solidFill>
                  <a:srgbClr val="FF0000"/>
                </a:solidFill>
                <a:latin typeface="Times New Roman" panose="02020603050405020304" pitchFamily="18" charset="0"/>
                <a:cs typeface="Times New Roman" panose="02020603050405020304" pitchFamily="18" charset="0"/>
                <a:sym typeface="Arial"/>
              </a:rPr>
              <a:t> </a:t>
            </a:r>
            <a:r>
              <a:rPr lang="en-US" sz="5400" b="1" i="0" u="none" strike="noStrike" cap="none" dirty="0" err="1">
                <a:solidFill>
                  <a:srgbClr val="FF0000"/>
                </a:solidFill>
                <a:latin typeface="Times New Roman" panose="02020603050405020304" pitchFamily="18" charset="0"/>
                <a:cs typeface="Times New Roman" panose="02020603050405020304" pitchFamily="18" charset="0"/>
                <a:sym typeface="Arial"/>
              </a:rPr>
              <a:t>gia</a:t>
            </a:r>
            <a:r>
              <a:rPr lang="en-US" sz="5400" b="1" i="0" u="none" strike="noStrike" cap="none" dirty="0">
                <a:solidFill>
                  <a:srgbClr val="FF0000"/>
                </a:solidFill>
                <a:latin typeface="Times New Roman" panose="02020603050405020304" pitchFamily="18" charset="0"/>
                <a:cs typeface="Times New Roman" panose="02020603050405020304" pitchFamily="18" charset="0"/>
                <a:sym typeface="Arial"/>
              </a:rPr>
              <a:t> </a:t>
            </a:r>
            <a:endParaRPr sz="2000" b="1" dirty="0">
              <a:solidFill>
                <a:srgbClr val="FF0000"/>
              </a:solidFill>
              <a:latin typeface="Times New Roman" panose="02020603050405020304" pitchFamily="18" charset="0"/>
              <a:cs typeface="Times New Roman" panose="02020603050405020304" pitchFamily="18" charset="0"/>
            </a:endParaRPr>
          </a:p>
          <a:p>
            <a:pPr marL="0" marR="0" lvl="0" indent="0" algn="ctr" rtl="0">
              <a:lnSpc>
                <a:spcPct val="100000"/>
              </a:lnSpc>
              <a:spcBef>
                <a:spcPts val="0"/>
              </a:spcBef>
              <a:spcAft>
                <a:spcPts val="0"/>
              </a:spcAft>
              <a:buNone/>
            </a:pPr>
            <a:r>
              <a:rPr lang="en-US" sz="5400" b="1" i="0" u="none" strike="noStrike" cap="none" dirty="0" err="1">
                <a:solidFill>
                  <a:srgbClr val="FF0000"/>
                </a:solidFill>
                <a:latin typeface="Times New Roman" panose="02020603050405020304" pitchFamily="18" charset="0"/>
                <a:cs typeface="Times New Roman" panose="02020603050405020304" pitchFamily="18" charset="0"/>
                <a:sym typeface="Arial"/>
              </a:rPr>
              <a:t>các</a:t>
            </a:r>
            <a:r>
              <a:rPr lang="en-US" sz="5400" b="1" i="0" u="none" strike="noStrike" cap="none" dirty="0">
                <a:solidFill>
                  <a:srgbClr val="FF0000"/>
                </a:solidFill>
                <a:latin typeface="Times New Roman" panose="02020603050405020304" pitchFamily="18" charset="0"/>
                <a:cs typeface="Times New Roman" panose="02020603050405020304" pitchFamily="18" charset="0"/>
                <a:sym typeface="Arial"/>
              </a:rPr>
              <a:t> </a:t>
            </a:r>
            <a:r>
              <a:rPr lang="en-US" sz="5400" b="1" i="0" u="none" strike="noStrike" cap="none" dirty="0" err="1">
                <a:solidFill>
                  <a:srgbClr val="FF0000"/>
                </a:solidFill>
                <a:latin typeface="Times New Roman" panose="02020603050405020304" pitchFamily="18" charset="0"/>
                <a:cs typeface="Times New Roman" panose="02020603050405020304" pitchFamily="18" charset="0"/>
                <a:sym typeface="Arial"/>
              </a:rPr>
              <a:t>hoạt</a:t>
            </a:r>
            <a:r>
              <a:rPr lang="en-US" sz="5400" b="1" i="0" u="none" strike="noStrike" cap="none" dirty="0">
                <a:solidFill>
                  <a:srgbClr val="FF0000"/>
                </a:solidFill>
                <a:latin typeface="Times New Roman" panose="02020603050405020304" pitchFamily="18" charset="0"/>
                <a:cs typeface="Times New Roman" panose="02020603050405020304" pitchFamily="18" charset="0"/>
                <a:sym typeface="Arial"/>
              </a:rPr>
              <a:t> </a:t>
            </a:r>
            <a:r>
              <a:rPr lang="en-US" sz="5400" b="1" i="0" u="none" strike="noStrike" cap="none" dirty="0" err="1">
                <a:solidFill>
                  <a:srgbClr val="FF0000"/>
                </a:solidFill>
                <a:latin typeface="Times New Roman" panose="02020603050405020304" pitchFamily="18" charset="0"/>
                <a:cs typeface="Times New Roman" panose="02020603050405020304" pitchFamily="18" charset="0"/>
                <a:sym typeface="Arial"/>
              </a:rPr>
              <a:t>động</a:t>
            </a:r>
            <a:r>
              <a:rPr lang="en-US" sz="5400" b="1" i="0" u="none" strike="noStrike" cap="none" dirty="0">
                <a:solidFill>
                  <a:srgbClr val="FF0000"/>
                </a:solidFill>
                <a:latin typeface="Times New Roman" panose="02020603050405020304" pitchFamily="18" charset="0"/>
                <a:cs typeface="Times New Roman" panose="02020603050405020304" pitchFamily="18" charset="0"/>
                <a:sym typeface="Arial"/>
              </a:rPr>
              <a:t> </a:t>
            </a:r>
            <a:r>
              <a:rPr lang="en-US" sz="5400" b="1" i="0" u="none" strike="noStrike" cap="none" dirty="0" err="1">
                <a:solidFill>
                  <a:srgbClr val="FF0000"/>
                </a:solidFill>
                <a:latin typeface="Times New Roman" panose="02020603050405020304" pitchFamily="18" charset="0"/>
                <a:cs typeface="Times New Roman" panose="02020603050405020304" pitchFamily="18" charset="0"/>
                <a:sym typeface="Arial"/>
              </a:rPr>
              <a:t>cộng</a:t>
            </a:r>
            <a:r>
              <a:rPr lang="en-US" sz="5400" b="1" i="0" u="none" strike="noStrike" cap="none" dirty="0">
                <a:solidFill>
                  <a:srgbClr val="FF0000"/>
                </a:solidFill>
                <a:latin typeface="Times New Roman" panose="02020603050405020304" pitchFamily="18" charset="0"/>
                <a:cs typeface="Times New Roman" panose="02020603050405020304" pitchFamily="18" charset="0"/>
                <a:sym typeface="Arial"/>
              </a:rPr>
              <a:t> </a:t>
            </a:r>
            <a:r>
              <a:rPr lang="en-US" sz="5400" b="1" i="0" u="none" strike="noStrike" cap="none" dirty="0" err="1">
                <a:solidFill>
                  <a:srgbClr val="FF0000"/>
                </a:solidFill>
                <a:latin typeface="Times New Roman" panose="02020603050405020304" pitchFamily="18" charset="0"/>
                <a:cs typeface="Times New Roman" panose="02020603050405020304" pitchFamily="18" charset="0"/>
                <a:sym typeface="Arial"/>
              </a:rPr>
              <a:t>đồng</a:t>
            </a:r>
            <a:endParaRPr sz="5400" b="1" i="0" u="none" strike="noStrike" cap="none" dirty="0">
              <a:solidFill>
                <a:srgbClr val="FF0000"/>
              </a:solidFill>
              <a:latin typeface="Times New Roman" panose="02020603050405020304" pitchFamily="18" charset="0"/>
              <a:cs typeface="Times New Roman" panose="02020603050405020304" pitchFamily="18" charset="0"/>
              <a:sym typeface="Arial"/>
            </a:endParaRPr>
          </a:p>
        </p:txBody>
      </p:sp>
      <p:sp>
        <p:nvSpPr>
          <p:cNvPr id="8" name="Google Shape;1222;p1"/>
          <p:cNvSpPr txBox="1"/>
          <p:nvPr/>
        </p:nvSpPr>
        <p:spPr>
          <a:xfrm>
            <a:off x="4674925" y="874794"/>
            <a:ext cx="2483795"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600" b="1" i="0" u="none" strike="noStrike" cap="none" dirty="0" err="1">
                <a:solidFill>
                  <a:srgbClr val="76361A"/>
                </a:solidFill>
                <a:latin typeface="Times New Roman" panose="02020603050405020304" pitchFamily="18" charset="0"/>
                <a:ea typeface="Arial"/>
                <a:cs typeface="Times New Roman" panose="02020603050405020304" pitchFamily="18" charset="0"/>
                <a:sym typeface="Arial"/>
              </a:rPr>
              <a:t>Bài</a:t>
            </a:r>
            <a:r>
              <a:rPr lang="en-US" sz="6600" b="1" i="0" u="none" strike="noStrike" cap="none" dirty="0">
                <a:solidFill>
                  <a:srgbClr val="76361A"/>
                </a:solidFill>
                <a:latin typeface="Times New Roman" panose="02020603050405020304" pitchFamily="18" charset="0"/>
                <a:ea typeface="Arial"/>
                <a:cs typeface="Times New Roman" panose="02020603050405020304" pitchFamily="18" charset="0"/>
                <a:sym typeface="Arial"/>
              </a:rPr>
              <a:t> 3:</a:t>
            </a:r>
            <a:endParaRPr sz="3600" dirty="0">
              <a:latin typeface="Times New Roman" panose="02020603050405020304" pitchFamily="18" charset="0"/>
              <a:cs typeface="Times New Roman" panose="02020603050405020304" pitchFamily="18" charset="0"/>
            </a:endParaRPr>
          </a:p>
        </p:txBody>
      </p:sp>
      <p:sp>
        <p:nvSpPr>
          <p:cNvPr id="4" name="Rectangle 3"/>
          <p:cNvSpPr/>
          <p:nvPr/>
        </p:nvSpPr>
        <p:spPr>
          <a:xfrm>
            <a:off x="4249718" y="5934670"/>
            <a:ext cx="6577442" cy="769441"/>
          </a:xfrm>
          <a:prstGeom prst="rect">
            <a:avLst/>
          </a:prstGeom>
          <a:noFill/>
        </p:spPr>
        <p:txBody>
          <a:bodyPr wrap="none" lIns="91440" tIns="45720" rIns="91440" bIns="45720">
            <a:spAutoFit/>
          </a:bodyPr>
          <a:lstStyle/>
          <a:p>
            <a:pPr algn="ctr"/>
            <a:r>
              <a:rPr lang="en-US" sz="44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sz="44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4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sz="44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a:t>
            </a:r>
            <a:endParaRPr lang="en-US" sz="44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9295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pinimg.com/564x/0b/32/cc/0b32cc5edc0a7fc0d674b6962cefd0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471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96572" y="2866911"/>
            <a:ext cx="10381956" cy="3108543"/>
          </a:xfrm>
          <a:prstGeom prst="rect">
            <a:avLst/>
          </a:prstGeom>
          <a:solidFill>
            <a:srgbClr val="FF00FF">
              <a:alpha val="11000"/>
            </a:srgbClr>
          </a:solidFill>
          <a:ln w="12700">
            <a:solidFill>
              <a:schemeClr val="tx1"/>
            </a:solidFill>
          </a:ln>
        </p:spPr>
        <p:txBody>
          <a:bodyPr wrap="square">
            <a:spAutoFit/>
          </a:bodyPr>
          <a:lstStyle/>
          <a:p>
            <a:pPr algn="just"/>
            <a:r>
              <a:rPr lang="vi-VN" sz="2800" b="1" i="0" dirty="0" smtClean="0">
                <a:solidFill>
                  <a:srgbClr val="000000"/>
                </a:solidFill>
                <a:effectLst/>
                <a:latin typeface="+mj-lt"/>
              </a:rPr>
              <a:t>- Ý nghĩa:</a:t>
            </a:r>
            <a:endParaRPr lang="vi-VN" sz="2800" b="0" i="0" dirty="0" smtClean="0">
              <a:solidFill>
                <a:srgbClr val="000000"/>
              </a:solidFill>
              <a:effectLst/>
              <a:latin typeface="+mj-lt"/>
            </a:endParaRPr>
          </a:p>
          <a:p>
            <a:pPr algn="just"/>
            <a:r>
              <a:rPr lang="vi-VN" sz="2800" b="0" i="0" dirty="0" smtClean="0">
                <a:solidFill>
                  <a:srgbClr val="000000"/>
                </a:solidFill>
                <a:effectLst/>
                <a:latin typeface="+mj-lt"/>
              </a:rPr>
              <a:t>+ Cổ vũ, khơi dậy tinh thần tương thân tương ái, tính xung kích, tình nguyện của thanh niên Việt Nam;</a:t>
            </a:r>
          </a:p>
          <a:p>
            <a:pPr algn="just"/>
            <a:r>
              <a:rPr lang="vi-VN" sz="2800" b="0" i="0" dirty="0" smtClean="0">
                <a:solidFill>
                  <a:srgbClr val="000000"/>
                </a:solidFill>
                <a:effectLst/>
                <a:latin typeface="+mj-lt"/>
              </a:rPr>
              <a:t>+ Các hoạt động tình nguyện này là môi trường để thanh niên cống hiến, trưởng thành và phát huy trách nhiệm của tuổi trẻ với cộng đồng và xã hội, củng cố niềm tin, rèn luyện ý chí, nghị lực và xây dựng quan điểm sống tích cực cho thanh niên.</a:t>
            </a:r>
            <a:endParaRPr lang="vi-VN" sz="2800" b="0" i="0" dirty="0">
              <a:solidFill>
                <a:srgbClr val="000000"/>
              </a:solidFill>
              <a:effectLst/>
              <a:latin typeface="+mj-lt"/>
            </a:endParaRPr>
          </a:p>
        </p:txBody>
      </p:sp>
      <p:sp>
        <p:nvSpPr>
          <p:cNvPr id="6" name="Rectangle 5"/>
          <p:cNvSpPr/>
          <p:nvPr/>
        </p:nvSpPr>
        <p:spPr>
          <a:xfrm>
            <a:off x="1296572" y="169765"/>
            <a:ext cx="9598855" cy="1384995"/>
          </a:xfrm>
          <a:prstGeom prst="rect">
            <a:avLst/>
          </a:prstGeom>
          <a:solidFill>
            <a:srgbClr val="00B0F0">
              <a:alpha val="19000"/>
            </a:srgbClr>
          </a:solidFill>
          <a:ln w="12700">
            <a:solidFill>
              <a:schemeClr val="tx1"/>
            </a:solidFill>
          </a:ln>
        </p:spPr>
        <p:txBody>
          <a:bodyPr wrap="square">
            <a:spAutoFit/>
          </a:bodyPr>
          <a:lstStyle/>
          <a:p>
            <a:pPr algn="just"/>
            <a:r>
              <a:rPr lang="vi-VN" sz="2800" b="1" i="0" dirty="0" smtClean="0">
                <a:solidFill>
                  <a:srgbClr val="000000"/>
                </a:solidFill>
                <a:effectLst/>
                <a:latin typeface="+mj-lt"/>
              </a:rPr>
              <a:t>- Mục đích: </a:t>
            </a:r>
            <a:r>
              <a:rPr lang="vi-VN" sz="2800" b="0" i="0" dirty="0" smtClean="0">
                <a:solidFill>
                  <a:srgbClr val="000000"/>
                </a:solidFill>
                <a:effectLst/>
                <a:latin typeface="+mj-lt"/>
              </a:rPr>
              <a:t>mang lại lợi ích chung cho cộng đồng, tập thể; đóng góp tích cực vào công cuộc xây dựng và bảo vệ Tổ quốc Việt Nam xã hội chủ nghĩa.</a:t>
            </a:r>
          </a:p>
        </p:txBody>
      </p:sp>
      <p:sp>
        <p:nvSpPr>
          <p:cNvPr id="7" name="Rectangle 6"/>
          <p:cNvSpPr/>
          <p:nvPr/>
        </p:nvSpPr>
        <p:spPr>
          <a:xfrm>
            <a:off x="1296572" y="1733782"/>
            <a:ext cx="9598855" cy="954107"/>
          </a:xfrm>
          <a:prstGeom prst="rect">
            <a:avLst/>
          </a:prstGeom>
          <a:solidFill>
            <a:srgbClr val="FFFF00">
              <a:alpha val="12000"/>
            </a:srgbClr>
          </a:solidFill>
          <a:ln w="12700">
            <a:solidFill>
              <a:schemeClr val="tx1"/>
            </a:solidFill>
          </a:ln>
        </p:spPr>
        <p:txBody>
          <a:bodyPr wrap="square">
            <a:spAutoFit/>
          </a:bodyPr>
          <a:lstStyle/>
          <a:p>
            <a:pPr algn="just"/>
            <a:r>
              <a:rPr lang="vi-VN" sz="2800" b="1" i="0" dirty="0" smtClean="0">
                <a:solidFill>
                  <a:srgbClr val="000000"/>
                </a:solidFill>
                <a:effectLst/>
                <a:latin typeface="+mj-lt"/>
              </a:rPr>
              <a:t>- Đối tượng tham gia: </a:t>
            </a:r>
            <a:r>
              <a:rPr lang="vi-VN" sz="2800" b="0" i="0" dirty="0" smtClean="0">
                <a:solidFill>
                  <a:srgbClr val="000000"/>
                </a:solidFill>
                <a:effectLst/>
                <a:latin typeface="+mj-lt"/>
              </a:rPr>
              <a:t>Thanh niên, Đoàn viên thuộc Đoàn Thanh niên Cộng sản Hồ Chí Minh, người dân tại địa phương,…</a:t>
            </a:r>
          </a:p>
        </p:txBody>
      </p:sp>
      <p:sp>
        <p:nvSpPr>
          <p:cNvPr id="8" name="6-Point Star 7"/>
          <p:cNvSpPr/>
          <p:nvPr/>
        </p:nvSpPr>
        <p:spPr>
          <a:xfrm>
            <a:off x="323555" y="248589"/>
            <a:ext cx="858129" cy="918621"/>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6-Point Star 9"/>
          <p:cNvSpPr/>
          <p:nvPr/>
        </p:nvSpPr>
        <p:spPr>
          <a:xfrm>
            <a:off x="323556" y="1633992"/>
            <a:ext cx="858129" cy="918621"/>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6-Point Star 10"/>
          <p:cNvSpPr/>
          <p:nvPr/>
        </p:nvSpPr>
        <p:spPr>
          <a:xfrm>
            <a:off x="344656" y="2968047"/>
            <a:ext cx="858129" cy="918621"/>
          </a:xfrm>
          <a:prstGeom prst="star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8963311"/>
      </p:ext>
    </p:extLst>
  </p:cSld>
  <p:clrMapOvr>
    <a:masterClrMapping/>
  </p:clrMapOvr>
  <p:transition spd="slow">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i.pinimg.com/564x/95/77/7f/95777f9660e9142790a8b9df9cf05f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240121" y="2751367"/>
            <a:ext cx="5547823" cy="2862322"/>
          </a:xfrm>
          <a:prstGeom prst="rect">
            <a:avLst/>
          </a:prstGeom>
        </p:spPr>
        <p:txBody>
          <a:bodyPr wrap="square">
            <a:spAutoFit/>
          </a:bodyPr>
          <a:lstStyle/>
          <a:p>
            <a:pPr algn="just"/>
            <a:r>
              <a:rPr lang="vi-VN" sz="3600" b="0" i="0" dirty="0" smtClean="0">
                <a:solidFill>
                  <a:srgbClr val="000000"/>
                </a:solidFill>
                <a:effectLst/>
                <a:latin typeface="+mj-lt"/>
              </a:rPr>
              <a:t>Hoạt động cộng đồng là những hoạt động được tổ chức bởi các cá nhân, tập thể nhằm mang lại lợi ích chung cho cộng đồng.</a:t>
            </a:r>
            <a:endParaRPr lang="en-US" sz="3600" dirty="0">
              <a:latin typeface="+mj-lt"/>
            </a:endParaRPr>
          </a:p>
        </p:txBody>
      </p:sp>
    </p:spTree>
    <p:extLst>
      <p:ext uri="{BB962C8B-B14F-4D97-AF65-F5344CB8AC3E}">
        <p14:creationId xmlns:p14="http://schemas.microsoft.com/office/powerpoint/2010/main" val="156488488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i.pinimg.com/564x/68/86/51/6886517ceabfcb2e1431fb795acc81c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81825"/>
            <a:ext cx="12192000" cy="79398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812665" y="3773895"/>
            <a:ext cx="6284890" cy="2677656"/>
          </a:xfrm>
          <a:prstGeom prst="rect">
            <a:avLst/>
          </a:prstGeom>
          <a:solidFill>
            <a:srgbClr val="FFFF00">
              <a:alpha val="25000"/>
            </a:srgbClr>
          </a:solidFill>
        </p:spPr>
        <p:txBody>
          <a:bodyPr wrap="square">
            <a:spAutoFit/>
          </a:bodyPr>
          <a:lstStyle/>
          <a:p>
            <a:pPr algn="just"/>
            <a:r>
              <a:rPr lang="vi-VN" sz="2800" b="0" i="0" dirty="0" smtClean="0">
                <a:solidFill>
                  <a:srgbClr val="000000"/>
                </a:solidFill>
                <a:effectLst/>
                <a:latin typeface="+mj-lt"/>
              </a:rPr>
              <a:t>+ Đối với cộng đồng: phát huy sức mạnh của các lực lượng xã hội; tạo ra sự kết nối các thành viên trong cộng đồng; xây dựng mối quan hệ đoàn kết, nhân ái, lan toả những giá trị tích cực; góp phần xây dựng đất nước văn minh, giàu mạnh.</a:t>
            </a:r>
            <a:endParaRPr lang="vi-VN" sz="2800" b="0" i="0" dirty="0">
              <a:solidFill>
                <a:srgbClr val="000000"/>
              </a:solidFill>
              <a:effectLst/>
              <a:latin typeface="+mj-lt"/>
            </a:endParaRPr>
          </a:p>
        </p:txBody>
      </p:sp>
      <p:sp>
        <p:nvSpPr>
          <p:cNvPr id="5" name="Rectangle 4"/>
          <p:cNvSpPr/>
          <p:nvPr/>
        </p:nvSpPr>
        <p:spPr>
          <a:xfrm>
            <a:off x="352280" y="-70603"/>
            <a:ext cx="11487440" cy="707886"/>
          </a:xfrm>
          <a:prstGeom prst="rect">
            <a:avLst/>
          </a:prstGeom>
        </p:spPr>
        <p:txBody>
          <a:bodyPr wrap="none">
            <a:spAutoFit/>
          </a:bodyPr>
          <a:lstStyle/>
          <a:p>
            <a:pPr algn="just"/>
            <a:r>
              <a:rPr lang="vi-VN" sz="4000" b="1" i="0" dirty="0" smtClean="0">
                <a:solidFill>
                  <a:srgbClr val="000000"/>
                </a:solidFill>
                <a:effectLst/>
                <a:latin typeface="+mj-lt"/>
              </a:rPr>
              <a:t>Ý nghĩa của việc tham gia các hoạt động cộng đồng.</a:t>
            </a:r>
          </a:p>
        </p:txBody>
      </p:sp>
      <p:sp>
        <p:nvSpPr>
          <p:cNvPr id="6" name="Rectangle 5"/>
          <p:cNvSpPr/>
          <p:nvPr/>
        </p:nvSpPr>
        <p:spPr>
          <a:xfrm>
            <a:off x="5907110" y="693666"/>
            <a:ext cx="6096000" cy="2677656"/>
          </a:xfrm>
          <a:prstGeom prst="rect">
            <a:avLst/>
          </a:prstGeom>
          <a:solidFill>
            <a:srgbClr val="00B0F0">
              <a:alpha val="9000"/>
            </a:srgbClr>
          </a:solidFill>
        </p:spPr>
        <p:txBody>
          <a:bodyPr>
            <a:spAutoFit/>
          </a:bodyPr>
          <a:lstStyle/>
          <a:p>
            <a:pPr algn="just"/>
            <a:r>
              <a:rPr lang="vi-VN" sz="2800" dirty="0">
                <a:solidFill>
                  <a:srgbClr val="000000"/>
                </a:solidFill>
                <a:latin typeface="+mj-lt"/>
              </a:rPr>
              <a:t>+ Đối với cá nhân: giúp mở rộng tầm hiểu biết, rèn luyện kĩ năng; có tinh thần trách nhiệm đóng góp công sức và trí tuệ của mình vào công việc chung của tập thể, xã hội; nâng cao giá trị của bản thân và được mọi người yêu mến;...</a:t>
            </a:r>
          </a:p>
        </p:txBody>
      </p:sp>
    </p:spTree>
    <p:extLst>
      <p:ext uri="{BB962C8B-B14F-4D97-AF65-F5344CB8AC3E}">
        <p14:creationId xmlns:p14="http://schemas.microsoft.com/office/powerpoint/2010/main" val="95115252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https://i.pinimg.com/564x/b5/8f/8c/b58f8cb5f3570a78df039c3f7a5330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8453" y="-450761"/>
            <a:ext cx="7637172" cy="76371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533228"/>
            <a:ext cx="5535490" cy="3139321"/>
          </a:xfrm>
          <a:prstGeom prst="rect">
            <a:avLst/>
          </a:prstGeom>
          <a:noFill/>
        </p:spPr>
        <p:txBody>
          <a:bodyPr wrap="none" lIns="91440" tIns="45720" rIns="91440" bIns="45720">
            <a:spAutoFit/>
          </a:bodyPr>
          <a:lstStyle/>
          <a:p>
            <a:pPr algn="ctr"/>
            <a:r>
              <a:rPr lang="en-US" sz="6600" b="0" cap="none" spc="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2. </a:t>
            </a:r>
            <a:r>
              <a:rPr lang="en-US" sz="6600" b="0" cap="none" spc="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Tham</a:t>
            </a:r>
            <a:r>
              <a:rPr lang="en-US" sz="6600" b="0" cap="none" spc="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6600" b="0" cap="none" spc="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gia</a:t>
            </a:r>
            <a:r>
              <a:rPr lang="en-US" sz="6600" b="0" cap="none" spc="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p>
          <a:p>
            <a:pPr algn="ctr"/>
            <a:r>
              <a:rPr lang="en-US" sz="6600" b="0" cap="none" spc="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các</a:t>
            </a:r>
            <a:r>
              <a:rPr lang="en-US" sz="6600" b="0" cap="none" spc="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6600" b="0" cap="none" spc="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hoạt</a:t>
            </a:r>
            <a:r>
              <a:rPr lang="en-US" sz="6600" b="0" cap="none" spc="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6600" b="0" cap="none" spc="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động</a:t>
            </a:r>
            <a:endParaRPr lang="en-US" sz="6600" b="0" cap="none" spc="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endParaRPr>
          </a:p>
          <a:p>
            <a:pPr algn="ctr"/>
            <a:r>
              <a:rPr lang="en-US" sz="6600" b="0" cap="none" spc="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6600" b="0" cap="none" spc="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cộng</a:t>
            </a:r>
            <a:r>
              <a:rPr lang="en-US" sz="6600" b="0" cap="none" spc="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6600" b="0" cap="none" spc="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đồng</a:t>
            </a:r>
            <a:endParaRPr lang="en-US" sz="6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endParaRPr>
          </a:p>
        </p:txBody>
      </p:sp>
    </p:spTree>
    <p:extLst>
      <p:ext uri="{BB962C8B-B14F-4D97-AF65-F5344CB8AC3E}">
        <p14:creationId xmlns:p14="http://schemas.microsoft.com/office/powerpoint/2010/main" val="2906799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oạt động nào trong các hình ảnh trên đã được trường, lớp, địa phương em tổ chức"/>
          <p:cNvPicPr>
            <a:picLocks noChangeAspect="1" noChangeArrowheads="1"/>
          </p:cNvPicPr>
          <p:nvPr/>
        </p:nvPicPr>
        <p:blipFill rotWithShape="1">
          <a:blip r:embed="rId3">
            <a:extLst>
              <a:ext uri="{28A0092B-C50C-407E-A947-70E740481C1C}">
                <a14:useLocalDpi xmlns:a14="http://schemas.microsoft.com/office/drawing/2010/main" val="0"/>
              </a:ext>
            </a:extLst>
          </a:blip>
          <a:srcRect l="14396" t="1581" r="10818" b="36418"/>
          <a:stretch/>
        </p:blipFill>
        <p:spPr bwMode="auto">
          <a:xfrm>
            <a:off x="321972" y="141667"/>
            <a:ext cx="8229600" cy="607882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963697" y="375514"/>
            <a:ext cx="2511380" cy="3539430"/>
          </a:xfrm>
          <a:prstGeom prst="rect">
            <a:avLst/>
          </a:prstGeom>
          <a:solidFill>
            <a:srgbClr val="FFFF00"/>
          </a:solidFill>
        </p:spPr>
        <p:txBody>
          <a:bodyPr wrap="square">
            <a:spAutoFit/>
          </a:bodyPr>
          <a:lstStyle/>
          <a:p>
            <a:pPr algn="just"/>
            <a:r>
              <a:rPr lang="vi-VN" sz="3200" b="0" i="0" dirty="0" smtClean="0">
                <a:solidFill>
                  <a:srgbClr val="000000"/>
                </a:solidFill>
                <a:effectLst/>
                <a:latin typeface="+mj-lt"/>
              </a:rPr>
              <a:t>Hoạt động nào trong các hình ảnh trên đã được trường, lớp, địa phương em tổ chức?</a:t>
            </a:r>
            <a:endParaRPr lang="en-US" sz="3200" dirty="0">
              <a:latin typeface="+mj-lt"/>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9641" y="3914944"/>
            <a:ext cx="2877561" cy="2883658"/>
          </a:xfrm>
          <a:prstGeom prst="rect">
            <a:avLst/>
          </a:prstGeom>
        </p:spPr>
      </p:pic>
    </p:spTree>
    <p:extLst>
      <p:ext uri="{BB962C8B-B14F-4D97-AF65-F5344CB8AC3E}">
        <p14:creationId xmlns:p14="http://schemas.microsoft.com/office/powerpoint/2010/main" val="41893062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i.pinimg.com/564x/8f/66/dd/8f66ddfc53212a04acd66dac5ef0358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59" y="-707489"/>
            <a:ext cx="8318724" cy="83187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911168" y="2580970"/>
            <a:ext cx="4164922" cy="2123658"/>
          </a:xfrm>
          <a:prstGeom prst="rect">
            <a:avLst/>
          </a:prstGeom>
          <a:noFill/>
        </p:spPr>
        <p:txBody>
          <a:bodyPr wrap="none" lIns="91440" tIns="45720" rIns="91440" bIns="45720">
            <a:spAutoFit/>
          </a:bodyPr>
          <a:lstStyle/>
          <a:p>
            <a:pPr algn="ctr"/>
            <a:r>
              <a:rPr lang="en-US" sz="6600" b="0" cap="none" spc="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Hoạt</a:t>
            </a:r>
            <a:r>
              <a:rPr lang="en-US" sz="6600" b="0" cap="none" spc="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6600" b="0" cap="none" spc="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động</a:t>
            </a:r>
            <a:r>
              <a:rPr lang="en-US" sz="6600" b="0" cap="none" spc="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p>
          <a:p>
            <a:pPr algn="ctr"/>
            <a:r>
              <a:rPr lang="en-US" sz="6600" b="0" cap="none" spc="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cặp</a:t>
            </a:r>
            <a:r>
              <a:rPr lang="en-US" sz="6600" b="0" cap="none" spc="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6600" b="0" cap="none" spc="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đôi</a:t>
            </a:r>
            <a:endParaRPr lang="en-US" sz="6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endParaRPr>
          </a:p>
        </p:txBody>
      </p:sp>
    </p:spTree>
    <p:extLst>
      <p:ext uri="{BB962C8B-B14F-4D97-AF65-F5344CB8AC3E}">
        <p14:creationId xmlns:p14="http://schemas.microsoft.com/office/powerpoint/2010/main" val="14008449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i.pinimg.com/564x/25/de/1f/25de1f34cbaec7c17796196597a4642a.jpg"/>
          <p:cNvPicPr>
            <a:picLocks noChangeAspect="1" noChangeArrowheads="1"/>
          </p:cNvPicPr>
          <p:nvPr/>
        </p:nvPicPr>
        <p:blipFill rotWithShape="1">
          <a:blip r:embed="rId3">
            <a:extLst>
              <a:ext uri="{28A0092B-C50C-407E-A947-70E740481C1C}">
                <a14:useLocalDpi xmlns:a14="http://schemas.microsoft.com/office/drawing/2010/main" val="0"/>
              </a:ext>
            </a:extLst>
          </a:blip>
          <a:srcRect t="20122"/>
          <a:stretch/>
        </p:blipFill>
        <p:spPr bwMode="auto">
          <a:xfrm>
            <a:off x="-911407" y="1068945"/>
            <a:ext cx="7529527" cy="60144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ạt động nào trong các hình ảnh trên đã được trường, lớp, địa phương em tổ chức"/>
          <p:cNvPicPr>
            <a:picLocks noChangeAspect="1" noChangeArrowheads="1"/>
          </p:cNvPicPr>
          <p:nvPr/>
        </p:nvPicPr>
        <p:blipFill rotWithShape="1">
          <a:blip r:embed="rId4">
            <a:extLst>
              <a:ext uri="{28A0092B-C50C-407E-A947-70E740481C1C}">
                <a14:useLocalDpi xmlns:a14="http://schemas.microsoft.com/office/drawing/2010/main" val="0"/>
              </a:ext>
            </a:extLst>
          </a:blip>
          <a:srcRect l="6203" t="63581" r="5436" b="-491"/>
          <a:stretch/>
        </p:blipFill>
        <p:spPr bwMode="auto">
          <a:xfrm>
            <a:off x="5331854" y="0"/>
            <a:ext cx="6860146" cy="36189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516451" y="3844933"/>
            <a:ext cx="6490951" cy="1384995"/>
          </a:xfrm>
          <a:prstGeom prst="rect">
            <a:avLst/>
          </a:prstGeom>
          <a:solidFill>
            <a:srgbClr val="FFFF00"/>
          </a:solidFill>
          <a:ln w="19050">
            <a:solidFill>
              <a:schemeClr val="tx1"/>
            </a:solidFill>
          </a:ln>
        </p:spPr>
        <p:txBody>
          <a:bodyPr wrap="square">
            <a:spAutoFit/>
          </a:bodyPr>
          <a:lstStyle/>
          <a:p>
            <a:r>
              <a:rPr lang="en-US" sz="2800" dirty="0">
                <a:solidFill>
                  <a:srgbClr val="000000"/>
                </a:solidFill>
                <a:latin typeface="+mj-lt"/>
              </a:rPr>
              <a:t>N</a:t>
            </a:r>
            <a:r>
              <a:rPr lang="vi-VN" sz="2800" b="0" i="0" dirty="0" smtClean="0">
                <a:solidFill>
                  <a:srgbClr val="000000"/>
                </a:solidFill>
                <a:effectLst/>
                <a:latin typeface="+mj-lt"/>
              </a:rPr>
              <a:t>hận xét về tinh thần, thái độ của các nhân vật khi tham gia hoạt động cộng đồng trong các trường hợp trên? </a:t>
            </a:r>
            <a:endParaRPr lang="en-US" sz="2800" dirty="0">
              <a:latin typeface="+mj-lt"/>
            </a:endParaRPr>
          </a:p>
        </p:txBody>
      </p:sp>
      <p:sp>
        <p:nvSpPr>
          <p:cNvPr id="6" name="Rectangle 5"/>
          <p:cNvSpPr/>
          <p:nvPr/>
        </p:nvSpPr>
        <p:spPr>
          <a:xfrm>
            <a:off x="5516451" y="5473005"/>
            <a:ext cx="6490951" cy="1384995"/>
          </a:xfrm>
          <a:prstGeom prst="rect">
            <a:avLst/>
          </a:prstGeom>
          <a:solidFill>
            <a:schemeClr val="accent4">
              <a:lumMod val="20000"/>
              <a:lumOff val="80000"/>
            </a:schemeClr>
          </a:solidFill>
          <a:ln w="19050">
            <a:solidFill>
              <a:schemeClr val="tx1"/>
            </a:solidFill>
          </a:ln>
        </p:spPr>
        <p:txBody>
          <a:bodyPr wrap="square">
            <a:spAutoFit/>
          </a:bodyPr>
          <a:lstStyle/>
          <a:p>
            <a:r>
              <a:rPr lang="en-US" sz="2800" dirty="0" smtClean="0">
                <a:solidFill>
                  <a:srgbClr val="000000"/>
                </a:solidFill>
                <a:latin typeface="Times New Roman" panose="02020603050405020304" pitchFamily="18" charset="0"/>
                <a:cs typeface="Times New Roman" panose="02020603050405020304" pitchFamily="18" charset="0"/>
              </a:rPr>
              <a:t>Đ</a:t>
            </a:r>
            <a:r>
              <a:rPr lang="vi-VN" sz="2800" dirty="0" smtClean="0">
                <a:solidFill>
                  <a:srgbClr val="000000"/>
                </a:solidFill>
                <a:latin typeface="Times New Roman" panose="02020603050405020304" pitchFamily="18" charset="0"/>
                <a:cs typeface="Times New Roman" panose="02020603050405020304" pitchFamily="18" charset="0"/>
              </a:rPr>
              <a:t>ưa </a:t>
            </a:r>
            <a:r>
              <a:rPr lang="vi-VN" sz="2800" dirty="0">
                <a:solidFill>
                  <a:srgbClr val="000000"/>
                </a:solidFill>
                <a:latin typeface="Times New Roman" panose="02020603050405020304" pitchFamily="18" charset="0"/>
                <a:cs typeface="Times New Roman" panose="02020603050405020304" pitchFamily="18" charset="0"/>
              </a:rPr>
              <a:t>ra lời khuyên cho những bạn chưa tích cực, tự giác khi tham gia hoạt động cộng đồng.</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2702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i.pinimg.com/564x/fd/e6/d2/fde6d27c04a719966b2ad88c5f71d0e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305578" y="1803669"/>
            <a:ext cx="6804338" cy="3046988"/>
          </a:xfrm>
          <a:prstGeom prst="rect">
            <a:avLst/>
          </a:prstGeom>
        </p:spPr>
        <p:txBody>
          <a:bodyPr wrap="square">
            <a:spAutoFit/>
          </a:bodyPr>
          <a:lstStyle/>
          <a:p>
            <a:pPr algn="just"/>
            <a:r>
              <a:rPr lang="vi-VN" sz="3200" b="0" i="0" dirty="0" smtClean="0">
                <a:solidFill>
                  <a:srgbClr val="000000"/>
                </a:solidFill>
                <a:effectLst/>
                <a:latin typeface="Open Sans"/>
              </a:rPr>
              <a:t>Em đã tham gia những hoạt động cộng đồng nào? Hãy chia sẻ những việc em đã làm khi tham gia các hoạt động đó và nêu những điều em thấy hài lòng, chưa hài lòng khi tham gia.</a:t>
            </a:r>
            <a:endParaRPr lang="en-US" sz="3200" dirty="0"/>
          </a:p>
        </p:txBody>
      </p:sp>
    </p:spTree>
    <p:extLst>
      <p:ext uri="{BB962C8B-B14F-4D97-AF65-F5344CB8AC3E}">
        <p14:creationId xmlns:p14="http://schemas.microsoft.com/office/powerpoint/2010/main" val="730062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i.pinimg.com/564x/fa/af/a8/faafa8da3f785b6a2daf8177877b81c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695" y="78300"/>
            <a:ext cx="7533113" cy="75331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673293" y="1705206"/>
            <a:ext cx="4966423" cy="2800767"/>
          </a:xfrm>
          <a:prstGeom prst="rect">
            <a:avLst/>
          </a:prstGeom>
          <a:noFill/>
        </p:spPr>
        <p:txBody>
          <a:bodyPr wrap="none" lIns="91440" tIns="45720" rIns="91440" bIns="45720">
            <a:spAutoFit/>
          </a:bodyPr>
          <a:lstStyle/>
          <a:p>
            <a:pPr algn="ctr"/>
            <a:r>
              <a:rPr lang="en-US" sz="4400" b="0" cap="none" spc="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HS </a:t>
            </a:r>
            <a:r>
              <a:rPr lang="en-US" sz="4400" b="0" cap="none" spc="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có</a:t>
            </a:r>
            <a:r>
              <a:rPr lang="en-US" sz="4400" b="0" cap="none" spc="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4400" b="0" cap="none" spc="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nên</a:t>
            </a:r>
            <a:r>
              <a:rPr lang="en-US" sz="4400" b="0" cap="none" spc="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4400" b="0" cap="none" spc="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tham</a:t>
            </a:r>
            <a:r>
              <a:rPr lang="en-US" sz="4400" b="0" cap="none" spc="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4400" b="0" cap="none" spc="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gia</a:t>
            </a:r>
            <a:endParaRPr lang="en-US" sz="4400" b="0" cap="none" spc="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endParaRPr>
          </a:p>
          <a:p>
            <a:pPr algn="ctr"/>
            <a:r>
              <a:rPr lang="en-US" sz="440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các</a:t>
            </a:r>
            <a:r>
              <a:rPr lang="en-US" sz="440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440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hoạt</a:t>
            </a:r>
            <a:r>
              <a:rPr lang="en-US" sz="440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440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động</a:t>
            </a:r>
            <a:endParaRPr lang="en-US" sz="440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endParaRPr>
          </a:p>
          <a:p>
            <a:pPr algn="ctr"/>
            <a:r>
              <a:rPr lang="en-US" sz="4400" b="0" cap="none" spc="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Cộng</a:t>
            </a:r>
            <a:r>
              <a:rPr lang="en-US" sz="4400" b="0" cap="none" spc="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4400" b="0" cap="none" spc="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đồng</a:t>
            </a:r>
            <a:r>
              <a:rPr lang="en-US" sz="4400" b="0" cap="none" spc="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4400" b="0" cap="none" spc="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không</a:t>
            </a:r>
            <a:r>
              <a:rPr lang="en-US" sz="4400" b="0" cap="none" spc="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a:t>
            </a:r>
          </a:p>
          <a:p>
            <a:pPr algn="ctr"/>
            <a:r>
              <a:rPr lang="en-US" sz="440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Vì</a:t>
            </a:r>
            <a:r>
              <a:rPr lang="en-US" sz="440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440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sao</a:t>
            </a:r>
            <a:r>
              <a:rPr lang="en-US" sz="440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a:t>
            </a:r>
            <a:endParaRPr lang="en-US" sz="44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endParaRPr>
          </a:p>
        </p:txBody>
      </p:sp>
    </p:spTree>
    <p:extLst>
      <p:ext uri="{BB962C8B-B14F-4D97-AF65-F5344CB8AC3E}">
        <p14:creationId xmlns:p14="http://schemas.microsoft.com/office/powerpoint/2010/main" val="39678525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760" y="-181284"/>
            <a:ext cx="12024575" cy="6884738"/>
          </a:xfrm>
          <a:prstGeom prst="rect">
            <a:avLst/>
          </a:prstGeom>
        </p:spPr>
      </p:pic>
      <p:sp>
        <p:nvSpPr>
          <p:cNvPr id="5" name="Rectangle 4"/>
          <p:cNvSpPr/>
          <p:nvPr/>
        </p:nvSpPr>
        <p:spPr>
          <a:xfrm>
            <a:off x="1485928" y="3132296"/>
            <a:ext cx="8541121" cy="1107996"/>
          </a:xfrm>
          <a:prstGeom prst="rect">
            <a:avLst/>
          </a:prstGeom>
          <a:noFill/>
        </p:spPr>
        <p:txBody>
          <a:bodyPr wrap="none" lIns="91440" tIns="45720" rIns="91440" bIns="45720">
            <a:spAutoFit/>
          </a:bodyPr>
          <a:lstStyle/>
          <a:p>
            <a:pPr algn="ctr"/>
            <a:r>
              <a:rPr lang="en-US" sz="6600" b="0" cap="none" spc="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Ghi</a:t>
            </a:r>
            <a:r>
              <a:rPr lang="en-US" sz="6600" b="0" cap="none" spc="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6600" b="0" cap="none" spc="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nhớ</a:t>
            </a:r>
            <a:r>
              <a:rPr lang="en-US" sz="6600" b="0" cap="none" spc="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 SGK </a:t>
            </a:r>
            <a:r>
              <a:rPr lang="en-US" sz="6600" b="0" cap="none" spc="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trang</a:t>
            </a:r>
            <a:r>
              <a:rPr lang="en-US" sz="6600" b="0" cap="none" spc="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17</a:t>
            </a:r>
            <a:endParaRPr lang="en-US" sz="6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endParaRPr>
          </a:p>
        </p:txBody>
      </p:sp>
    </p:spTree>
    <p:extLst>
      <p:ext uri="{BB962C8B-B14F-4D97-AF65-F5344CB8AC3E}">
        <p14:creationId xmlns:p14="http://schemas.microsoft.com/office/powerpoint/2010/main" val="4152137616"/>
      </p:ext>
    </p:extLst>
  </p:cSld>
  <p:clrMapOvr>
    <a:masterClrMapping/>
  </p:clrMapOvr>
  <p:transition spd="slow">
    <p:comb/>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pic>
        <p:nvPicPr>
          <p:cNvPr id="5124" name="Picture 4" descr="https://i.pinimg.com/originals/3b/a8/10/3ba810bc838b25281ca54a090cca43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0" y="-6762"/>
            <a:ext cx="12204021" cy="6864762"/>
          </a:xfrm>
          <a:prstGeom prst="rect">
            <a:avLst/>
          </a:prstGeom>
          <a:noFill/>
          <a:extLst>
            <a:ext uri="{909E8E84-426E-40DD-AFC4-6F175D3DCCD1}">
              <a14:hiddenFill xmlns:a14="http://schemas.microsoft.com/office/drawing/2010/main">
                <a:solidFill>
                  <a:srgbClr val="FFFFFF"/>
                </a:solidFill>
              </a14:hiddenFill>
            </a:ext>
          </a:extLst>
        </p:spPr>
      </p:pic>
      <p:sp>
        <p:nvSpPr>
          <p:cNvPr id="1227" name="Google Shape;1227;p2"/>
          <p:cNvSpPr txBox="1">
            <a:spLocks noGrp="1"/>
          </p:cNvSpPr>
          <p:nvPr>
            <p:ph type="title"/>
          </p:nvPr>
        </p:nvSpPr>
        <p:spPr>
          <a:xfrm rot="1973">
            <a:off x="1795363" y="1417465"/>
            <a:ext cx="1393600" cy="802800"/>
          </a:xfrm>
          <a:prstGeom prst="rect">
            <a:avLst/>
          </a:prstGeom>
          <a:noFill/>
          <a:ln>
            <a:noFill/>
          </a:ln>
        </p:spPr>
        <p:txBody>
          <a:bodyPr spcFirstLastPara="1" vert="horz" wrap="square" lIns="121900" tIns="121900" rIns="121900" bIns="121900" rtlCol="0" anchor="b" anchorCtr="0">
            <a:noAutofit/>
          </a:bodyPr>
          <a:lstStyle/>
          <a:p>
            <a:r>
              <a:rPr lang="en-US" b="1" dirty="0">
                <a:latin typeface="Times New Roman" panose="02020603050405020304" pitchFamily="18" charset="0"/>
                <a:cs typeface="Times New Roman" panose="02020603050405020304" pitchFamily="18" charset="0"/>
              </a:rPr>
              <a:t>01</a:t>
            </a:r>
            <a:endParaRPr b="1" dirty="0">
              <a:latin typeface="Times New Roman" panose="02020603050405020304" pitchFamily="18" charset="0"/>
              <a:cs typeface="Times New Roman" panose="02020603050405020304" pitchFamily="18" charset="0"/>
            </a:endParaRPr>
          </a:p>
        </p:txBody>
      </p:sp>
      <p:sp>
        <p:nvSpPr>
          <p:cNvPr id="1229" name="Google Shape;1229;p2"/>
          <p:cNvSpPr txBox="1">
            <a:spLocks noGrp="1"/>
          </p:cNvSpPr>
          <p:nvPr>
            <p:ph type="title" idx="2"/>
          </p:nvPr>
        </p:nvSpPr>
        <p:spPr>
          <a:xfrm rot="1973">
            <a:off x="2741226" y="3902615"/>
            <a:ext cx="1393600" cy="802800"/>
          </a:xfrm>
          <a:prstGeom prst="rect">
            <a:avLst/>
          </a:prstGeom>
          <a:noFill/>
          <a:ln>
            <a:noFill/>
          </a:ln>
        </p:spPr>
        <p:txBody>
          <a:bodyPr spcFirstLastPara="1" vert="horz" wrap="square" lIns="121900" tIns="121900" rIns="121900" bIns="121900" rtlCol="0" anchor="b" anchorCtr="0">
            <a:noAutofit/>
          </a:bodyPr>
          <a:lstStyle/>
          <a:p>
            <a:r>
              <a:rPr lang="en-US" b="1" dirty="0">
                <a:latin typeface="Times New Roman" panose="02020603050405020304" pitchFamily="18" charset="0"/>
                <a:cs typeface="Times New Roman" panose="02020603050405020304" pitchFamily="18" charset="0"/>
              </a:rPr>
              <a:t>04</a:t>
            </a:r>
            <a:endParaRPr b="1" dirty="0">
              <a:latin typeface="Times New Roman" panose="02020603050405020304" pitchFamily="18" charset="0"/>
              <a:cs typeface="Times New Roman" panose="02020603050405020304" pitchFamily="18" charset="0"/>
            </a:endParaRPr>
          </a:p>
        </p:txBody>
      </p:sp>
      <p:sp>
        <p:nvSpPr>
          <p:cNvPr id="1230" name="Google Shape;1230;p2"/>
          <p:cNvSpPr txBox="1">
            <a:spLocks noGrp="1"/>
          </p:cNvSpPr>
          <p:nvPr>
            <p:ph type="title" idx="4"/>
          </p:nvPr>
        </p:nvSpPr>
        <p:spPr>
          <a:xfrm rot="1973">
            <a:off x="5168252" y="1375163"/>
            <a:ext cx="1393600" cy="802800"/>
          </a:xfrm>
          <a:prstGeom prst="rect">
            <a:avLst/>
          </a:prstGeom>
          <a:noFill/>
          <a:ln>
            <a:noFill/>
          </a:ln>
        </p:spPr>
        <p:txBody>
          <a:bodyPr spcFirstLastPara="1" vert="horz" wrap="square" lIns="121900" tIns="121900" rIns="121900" bIns="121900" rtlCol="0" anchor="b" anchorCtr="0">
            <a:noAutofit/>
          </a:bodyPr>
          <a:lstStyle/>
          <a:p>
            <a:r>
              <a:rPr lang="en-US" b="1" dirty="0">
                <a:latin typeface="Times New Roman" panose="02020603050405020304" pitchFamily="18" charset="0"/>
                <a:cs typeface="Times New Roman" panose="02020603050405020304" pitchFamily="18" charset="0"/>
              </a:rPr>
              <a:t>02</a:t>
            </a:r>
            <a:endParaRPr b="1" dirty="0">
              <a:latin typeface="Times New Roman" panose="02020603050405020304" pitchFamily="18" charset="0"/>
              <a:cs typeface="Times New Roman" panose="02020603050405020304" pitchFamily="18" charset="0"/>
            </a:endParaRPr>
          </a:p>
        </p:txBody>
      </p:sp>
      <p:sp>
        <p:nvSpPr>
          <p:cNvPr id="1231" name="Google Shape;1231;p2"/>
          <p:cNvSpPr txBox="1">
            <a:spLocks noGrp="1"/>
          </p:cNvSpPr>
          <p:nvPr>
            <p:ph type="title" idx="6"/>
          </p:nvPr>
        </p:nvSpPr>
        <p:spPr>
          <a:xfrm rot="1973">
            <a:off x="8749696" y="1382723"/>
            <a:ext cx="1393600" cy="802800"/>
          </a:xfrm>
          <a:prstGeom prst="rect">
            <a:avLst/>
          </a:prstGeom>
          <a:noFill/>
          <a:ln>
            <a:noFill/>
          </a:ln>
        </p:spPr>
        <p:txBody>
          <a:bodyPr spcFirstLastPara="1" vert="horz" wrap="square" lIns="121900" tIns="121900" rIns="121900" bIns="121900" rtlCol="0" anchor="b" anchorCtr="0">
            <a:noAutofit/>
          </a:bodyPr>
          <a:lstStyle/>
          <a:p>
            <a:r>
              <a:rPr lang="en-US" b="1" dirty="0">
                <a:latin typeface="Times New Roman" panose="02020603050405020304" pitchFamily="18" charset="0"/>
                <a:cs typeface="Times New Roman" panose="02020603050405020304" pitchFamily="18" charset="0"/>
              </a:rPr>
              <a:t>03</a:t>
            </a:r>
            <a:endParaRPr b="1" dirty="0">
              <a:latin typeface="Times New Roman" panose="02020603050405020304" pitchFamily="18" charset="0"/>
              <a:cs typeface="Times New Roman" panose="02020603050405020304" pitchFamily="18" charset="0"/>
            </a:endParaRPr>
          </a:p>
        </p:txBody>
      </p:sp>
      <p:sp>
        <p:nvSpPr>
          <p:cNvPr id="1232" name="Google Shape;1232;p2"/>
          <p:cNvSpPr txBox="1">
            <a:spLocks noGrp="1"/>
          </p:cNvSpPr>
          <p:nvPr>
            <p:ph type="title" idx="8"/>
          </p:nvPr>
        </p:nvSpPr>
        <p:spPr>
          <a:xfrm rot="1973">
            <a:off x="7987495" y="4121374"/>
            <a:ext cx="1393600" cy="802800"/>
          </a:xfrm>
          <a:prstGeom prst="rect">
            <a:avLst/>
          </a:prstGeom>
          <a:noFill/>
          <a:ln>
            <a:noFill/>
          </a:ln>
        </p:spPr>
        <p:txBody>
          <a:bodyPr spcFirstLastPara="1" vert="horz" wrap="square" lIns="121900" tIns="121900" rIns="121900" bIns="121900" rtlCol="0" anchor="b" anchorCtr="0">
            <a:noAutofit/>
          </a:bodyPr>
          <a:lstStyle/>
          <a:p>
            <a:r>
              <a:rPr lang="en-US" b="1" dirty="0">
                <a:latin typeface="Times New Roman" panose="02020603050405020304" pitchFamily="18" charset="0"/>
                <a:cs typeface="Times New Roman" panose="02020603050405020304" pitchFamily="18" charset="0"/>
              </a:rPr>
              <a:t>05</a:t>
            </a:r>
            <a:endParaRPr b="1" dirty="0">
              <a:latin typeface="Times New Roman" panose="02020603050405020304" pitchFamily="18" charset="0"/>
              <a:cs typeface="Times New Roman" panose="02020603050405020304" pitchFamily="18" charset="0"/>
            </a:endParaRPr>
          </a:p>
        </p:txBody>
      </p:sp>
      <p:grpSp>
        <p:nvGrpSpPr>
          <p:cNvPr id="1233" name="Google Shape;1233;p2"/>
          <p:cNvGrpSpPr/>
          <p:nvPr/>
        </p:nvGrpSpPr>
        <p:grpSpPr>
          <a:xfrm>
            <a:off x="9430281" y="766550"/>
            <a:ext cx="1933180" cy="969053"/>
            <a:chOff x="6554834" y="4413128"/>
            <a:chExt cx="1033713" cy="518173"/>
          </a:xfrm>
        </p:grpSpPr>
        <p:sp>
          <p:nvSpPr>
            <p:cNvPr id="1234" name="Google Shape;1234;p2"/>
            <p:cNvSpPr/>
            <p:nvPr/>
          </p:nvSpPr>
          <p:spPr>
            <a:xfrm>
              <a:off x="6554834" y="4413128"/>
              <a:ext cx="1033713" cy="518173"/>
            </a:xfrm>
            <a:custGeom>
              <a:avLst/>
              <a:gdLst/>
              <a:ahLst/>
              <a:cxnLst/>
              <a:rect l="l" t="t" r="r" b="b"/>
              <a:pathLst>
                <a:path w="34581" h="17336" extrusionOk="0">
                  <a:moveTo>
                    <a:pt x="743" y="0"/>
                  </a:moveTo>
                  <a:cubicBezTo>
                    <a:pt x="287" y="0"/>
                    <a:pt x="1" y="500"/>
                    <a:pt x="236" y="896"/>
                  </a:cubicBezTo>
                  <a:lnTo>
                    <a:pt x="4443" y="7949"/>
                  </a:lnTo>
                  <a:cubicBezTo>
                    <a:pt x="4558" y="8140"/>
                    <a:pt x="4755" y="8237"/>
                    <a:pt x="4952" y="8237"/>
                  </a:cubicBezTo>
                  <a:cubicBezTo>
                    <a:pt x="5130" y="8237"/>
                    <a:pt x="5309" y="8158"/>
                    <a:pt x="5429" y="7996"/>
                  </a:cubicBezTo>
                  <a:lnTo>
                    <a:pt x="6181" y="6972"/>
                  </a:lnTo>
                  <a:cubicBezTo>
                    <a:pt x="6294" y="6819"/>
                    <a:pt x="6471" y="6732"/>
                    <a:pt x="6655" y="6732"/>
                  </a:cubicBezTo>
                  <a:cubicBezTo>
                    <a:pt x="6702" y="6732"/>
                    <a:pt x="6749" y="6738"/>
                    <a:pt x="6795" y="6749"/>
                  </a:cubicBezTo>
                  <a:cubicBezTo>
                    <a:pt x="6904" y="6775"/>
                    <a:pt x="7004" y="6828"/>
                    <a:pt x="7080" y="6907"/>
                  </a:cubicBezTo>
                  <a:cubicBezTo>
                    <a:pt x="7621" y="7479"/>
                    <a:pt x="7993" y="8302"/>
                    <a:pt x="8382" y="9170"/>
                  </a:cubicBezTo>
                  <a:cubicBezTo>
                    <a:pt x="8510" y="9455"/>
                    <a:pt x="8637" y="9739"/>
                    <a:pt x="8771" y="10017"/>
                  </a:cubicBezTo>
                  <a:cubicBezTo>
                    <a:pt x="9086" y="10668"/>
                    <a:pt x="9559" y="11652"/>
                    <a:pt x="10418" y="12367"/>
                  </a:cubicBezTo>
                  <a:cubicBezTo>
                    <a:pt x="10943" y="12802"/>
                    <a:pt x="11552" y="13069"/>
                    <a:pt x="12198" y="13145"/>
                  </a:cubicBezTo>
                  <a:cubicBezTo>
                    <a:pt x="12313" y="13159"/>
                    <a:pt x="12420" y="13201"/>
                    <a:pt x="12510" y="13273"/>
                  </a:cubicBezTo>
                  <a:cubicBezTo>
                    <a:pt x="13031" y="13687"/>
                    <a:pt x="13613" y="14006"/>
                    <a:pt x="14234" y="14218"/>
                  </a:cubicBezTo>
                  <a:cubicBezTo>
                    <a:pt x="14790" y="14407"/>
                    <a:pt x="15377" y="14501"/>
                    <a:pt x="15977" y="14501"/>
                  </a:cubicBezTo>
                  <a:cubicBezTo>
                    <a:pt x="16496" y="14501"/>
                    <a:pt x="17020" y="14431"/>
                    <a:pt x="17536" y="14290"/>
                  </a:cubicBezTo>
                  <a:cubicBezTo>
                    <a:pt x="18588" y="14004"/>
                    <a:pt x="19489" y="13485"/>
                    <a:pt x="20155" y="13066"/>
                  </a:cubicBezTo>
                  <a:cubicBezTo>
                    <a:pt x="20347" y="12943"/>
                    <a:pt x="20542" y="12819"/>
                    <a:pt x="20738" y="12689"/>
                  </a:cubicBezTo>
                  <a:cubicBezTo>
                    <a:pt x="21700" y="12061"/>
                    <a:pt x="22609" y="11468"/>
                    <a:pt x="23479" y="11468"/>
                  </a:cubicBezTo>
                  <a:cubicBezTo>
                    <a:pt x="23520" y="11468"/>
                    <a:pt x="23561" y="11471"/>
                    <a:pt x="23600" y="11472"/>
                  </a:cubicBezTo>
                  <a:cubicBezTo>
                    <a:pt x="23802" y="11485"/>
                    <a:pt x="23897" y="11563"/>
                    <a:pt x="23963" y="11635"/>
                  </a:cubicBezTo>
                  <a:cubicBezTo>
                    <a:pt x="24176" y="11873"/>
                    <a:pt x="24361" y="12261"/>
                    <a:pt x="24556" y="12671"/>
                  </a:cubicBezTo>
                  <a:lnTo>
                    <a:pt x="24594" y="12752"/>
                  </a:lnTo>
                  <a:cubicBezTo>
                    <a:pt x="25157" y="13935"/>
                    <a:pt x="26209" y="15554"/>
                    <a:pt x="28010" y="16568"/>
                  </a:cubicBezTo>
                  <a:cubicBezTo>
                    <a:pt x="28889" y="17062"/>
                    <a:pt x="29890" y="17333"/>
                    <a:pt x="30823" y="17336"/>
                  </a:cubicBezTo>
                  <a:cubicBezTo>
                    <a:pt x="32056" y="17336"/>
                    <a:pt x="33126" y="16850"/>
                    <a:pt x="33839" y="15971"/>
                  </a:cubicBezTo>
                  <a:cubicBezTo>
                    <a:pt x="34250" y="15465"/>
                    <a:pt x="34494" y="14860"/>
                    <a:pt x="34544" y="14223"/>
                  </a:cubicBezTo>
                  <a:cubicBezTo>
                    <a:pt x="34580" y="13750"/>
                    <a:pt x="34421" y="13280"/>
                    <a:pt x="34100" y="12935"/>
                  </a:cubicBezTo>
                  <a:cubicBezTo>
                    <a:pt x="33781" y="12590"/>
                    <a:pt x="33324" y="12391"/>
                    <a:pt x="32848" y="12391"/>
                  </a:cubicBezTo>
                  <a:cubicBezTo>
                    <a:pt x="31986" y="12391"/>
                    <a:pt x="31276" y="13008"/>
                    <a:pt x="31149" y="13845"/>
                  </a:cubicBezTo>
                  <a:cubicBezTo>
                    <a:pt x="31122" y="13862"/>
                    <a:pt x="31085" y="13880"/>
                    <a:pt x="31044" y="13893"/>
                  </a:cubicBezTo>
                  <a:cubicBezTo>
                    <a:pt x="30980" y="13910"/>
                    <a:pt x="30899" y="13921"/>
                    <a:pt x="30807" y="13921"/>
                  </a:cubicBezTo>
                  <a:cubicBezTo>
                    <a:pt x="30596" y="13921"/>
                    <a:pt x="30339" y="13870"/>
                    <a:pt x="30085" y="13776"/>
                  </a:cubicBezTo>
                  <a:cubicBezTo>
                    <a:pt x="29301" y="13489"/>
                    <a:pt x="28524" y="12767"/>
                    <a:pt x="27952" y="11800"/>
                  </a:cubicBezTo>
                  <a:cubicBezTo>
                    <a:pt x="27840" y="11611"/>
                    <a:pt x="27727" y="11379"/>
                    <a:pt x="27610" y="11133"/>
                  </a:cubicBezTo>
                  <a:cubicBezTo>
                    <a:pt x="27190" y="10264"/>
                    <a:pt x="26667" y="9180"/>
                    <a:pt x="25486" y="8532"/>
                  </a:cubicBezTo>
                  <a:cubicBezTo>
                    <a:pt x="24904" y="8213"/>
                    <a:pt x="24237" y="8052"/>
                    <a:pt x="23497" y="8052"/>
                  </a:cubicBezTo>
                  <a:cubicBezTo>
                    <a:pt x="23264" y="8052"/>
                    <a:pt x="23020" y="8068"/>
                    <a:pt x="22776" y="8102"/>
                  </a:cubicBezTo>
                  <a:cubicBezTo>
                    <a:pt x="21897" y="8216"/>
                    <a:pt x="21033" y="8531"/>
                    <a:pt x="20055" y="9085"/>
                  </a:cubicBezTo>
                  <a:cubicBezTo>
                    <a:pt x="19633" y="9325"/>
                    <a:pt x="19236" y="9582"/>
                    <a:pt x="18853" y="9831"/>
                  </a:cubicBezTo>
                  <a:cubicBezTo>
                    <a:pt x="18030" y="10366"/>
                    <a:pt x="17253" y="10870"/>
                    <a:pt x="16450" y="11036"/>
                  </a:cubicBezTo>
                  <a:cubicBezTo>
                    <a:pt x="16308" y="11066"/>
                    <a:pt x="16163" y="11080"/>
                    <a:pt x="16018" y="11080"/>
                  </a:cubicBezTo>
                  <a:cubicBezTo>
                    <a:pt x="15963" y="11080"/>
                    <a:pt x="15909" y="11078"/>
                    <a:pt x="15855" y="11073"/>
                  </a:cubicBezTo>
                  <a:cubicBezTo>
                    <a:pt x="16005" y="10783"/>
                    <a:pt x="16124" y="10474"/>
                    <a:pt x="16201" y="10153"/>
                  </a:cubicBezTo>
                  <a:cubicBezTo>
                    <a:pt x="16526" y="8809"/>
                    <a:pt x="16138" y="7471"/>
                    <a:pt x="15185" y="6655"/>
                  </a:cubicBezTo>
                  <a:cubicBezTo>
                    <a:pt x="14649" y="6196"/>
                    <a:pt x="13971" y="5943"/>
                    <a:pt x="13277" y="5943"/>
                  </a:cubicBezTo>
                  <a:cubicBezTo>
                    <a:pt x="12735" y="5943"/>
                    <a:pt x="12208" y="6097"/>
                    <a:pt x="11755" y="6388"/>
                  </a:cubicBezTo>
                  <a:cubicBezTo>
                    <a:pt x="11713" y="6415"/>
                    <a:pt x="11672" y="6443"/>
                    <a:pt x="11634" y="6471"/>
                  </a:cubicBezTo>
                  <a:cubicBezTo>
                    <a:pt x="11532" y="6544"/>
                    <a:pt x="11417" y="6578"/>
                    <a:pt x="11302" y="6578"/>
                  </a:cubicBezTo>
                  <a:cubicBezTo>
                    <a:pt x="11094" y="6578"/>
                    <a:pt x="10889" y="6465"/>
                    <a:pt x="10780" y="6265"/>
                  </a:cubicBezTo>
                  <a:cubicBezTo>
                    <a:pt x="10576" y="5891"/>
                    <a:pt x="10348" y="5520"/>
                    <a:pt x="10075" y="5159"/>
                  </a:cubicBezTo>
                  <a:cubicBezTo>
                    <a:pt x="9801" y="4793"/>
                    <a:pt x="9501" y="4466"/>
                    <a:pt x="9180" y="4182"/>
                  </a:cubicBezTo>
                  <a:cubicBezTo>
                    <a:pt x="9173" y="4176"/>
                    <a:pt x="9166" y="4171"/>
                    <a:pt x="9161" y="4165"/>
                  </a:cubicBezTo>
                  <a:lnTo>
                    <a:pt x="9156" y="4144"/>
                  </a:lnTo>
                  <a:cubicBezTo>
                    <a:pt x="9106" y="3936"/>
                    <a:pt x="9171" y="3718"/>
                    <a:pt x="9327" y="3571"/>
                  </a:cubicBezTo>
                  <a:lnTo>
                    <a:pt x="11566" y="1482"/>
                  </a:lnTo>
                  <a:cubicBezTo>
                    <a:pt x="11950" y="1123"/>
                    <a:pt x="11713" y="481"/>
                    <a:pt x="11189" y="458"/>
                  </a:cubicBezTo>
                  <a:lnTo>
                    <a:pt x="771" y="1"/>
                  </a:lnTo>
                  <a:cubicBezTo>
                    <a:pt x="761" y="1"/>
                    <a:pt x="752" y="0"/>
                    <a:pt x="743" y="0"/>
                  </a:cubicBezTo>
                  <a:close/>
                </a:path>
              </a:pathLst>
            </a:custGeom>
            <a:solidFill>
              <a:schemeClr val="lt2"/>
            </a:solidFill>
            <a:ln>
              <a:noFill/>
            </a:ln>
            <a:effectLst>
              <a:outerShdw blurRad="57150" dist="19050" dir="5400000" algn="bl" rotWithShape="0">
                <a:srgbClr val="000000">
                  <a:alpha val="9803"/>
                </a:srgbClr>
              </a:outerShdw>
            </a:effectLst>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35" name="Google Shape;1235;p2"/>
            <p:cNvSpPr/>
            <p:nvPr/>
          </p:nvSpPr>
          <p:spPr>
            <a:xfrm>
              <a:off x="6632106" y="4463851"/>
              <a:ext cx="182613" cy="47256"/>
            </a:xfrm>
            <a:custGeom>
              <a:avLst/>
              <a:gdLst/>
              <a:ahLst/>
              <a:cxnLst/>
              <a:rect l="l" t="t" r="r" b="b"/>
              <a:pathLst>
                <a:path w="6109" h="1581" extrusionOk="0">
                  <a:moveTo>
                    <a:pt x="1" y="1"/>
                  </a:moveTo>
                  <a:lnTo>
                    <a:pt x="4701" y="1580"/>
                  </a:lnTo>
                  <a:lnTo>
                    <a:pt x="6108" y="269"/>
                  </a:lnTo>
                  <a:lnTo>
                    <a:pt x="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36" name="Google Shape;1236;p2"/>
            <p:cNvSpPr/>
            <p:nvPr/>
          </p:nvSpPr>
          <p:spPr>
            <a:xfrm>
              <a:off x="6632106" y="4463851"/>
              <a:ext cx="110004" cy="122938"/>
            </a:xfrm>
            <a:custGeom>
              <a:avLst/>
              <a:gdLst/>
              <a:ahLst/>
              <a:cxnLst/>
              <a:rect l="l" t="t" r="r" b="b"/>
              <a:pathLst>
                <a:path w="3680" h="4113" extrusionOk="0">
                  <a:moveTo>
                    <a:pt x="1" y="1"/>
                  </a:moveTo>
                  <a:lnTo>
                    <a:pt x="2455" y="4112"/>
                  </a:lnTo>
                  <a:lnTo>
                    <a:pt x="3679" y="2450"/>
                  </a:lnTo>
                  <a:lnTo>
                    <a:pt x="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37" name="Google Shape;1237;p2"/>
            <p:cNvSpPr/>
            <p:nvPr/>
          </p:nvSpPr>
          <p:spPr>
            <a:xfrm>
              <a:off x="6632106" y="4463851"/>
              <a:ext cx="155620" cy="108770"/>
            </a:xfrm>
            <a:custGeom>
              <a:avLst/>
              <a:gdLst/>
              <a:ahLst/>
              <a:cxnLst/>
              <a:rect l="l" t="t" r="r" b="b"/>
              <a:pathLst>
                <a:path w="5206" h="3639" extrusionOk="0">
                  <a:moveTo>
                    <a:pt x="1" y="1"/>
                  </a:moveTo>
                  <a:lnTo>
                    <a:pt x="3679" y="2450"/>
                  </a:lnTo>
                  <a:lnTo>
                    <a:pt x="5205" y="3638"/>
                  </a:lnTo>
                  <a:lnTo>
                    <a:pt x="4701" y="1580"/>
                  </a:lnTo>
                  <a:lnTo>
                    <a:pt x="1" y="1"/>
                  </a:ln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38" name="Google Shape;1238;p2"/>
            <p:cNvSpPr/>
            <p:nvPr/>
          </p:nvSpPr>
          <p:spPr>
            <a:xfrm>
              <a:off x="6726716" y="4537052"/>
              <a:ext cx="61011" cy="35569"/>
            </a:xfrm>
            <a:custGeom>
              <a:avLst/>
              <a:gdLst/>
              <a:ahLst/>
              <a:cxnLst/>
              <a:rect l="l" t="t" r="r" b="b"/>
              <a:pathLst>
                <a:path w="2041" h="1190" extrusionOk="0">
                  <a:moveTo>
                    <a:pt x="514" y="1"/>
                  </a:moveTo>
                  <a:lnTo>
                    <a:pt x="0" y="699"/>
                  </a:lnTo>
                  <a:lnTo>
                    <a:pt x="2040" y="1189"/>
                  </a:lnTo>
                  <a:lnTo>
                    <a:pt x="514" y="1"/>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39" name="Google Shape;1239;p2"/>
            <p:cNvSpPr/>
            <p:nvPr/>
          </p:nvSpPr>
          <p:spPr>
            <a:xfrm>
              <a:off x="6790776" y="4573308"/>
              <a:ext cx="748986" cy="309840"/>
            </a:xfrm>
            <a:custGeom>
              <a:avLst/>
              <a:gdLst/>
              <a:ahLst/>
              <a:cxnLst/>
              <a:rect l="l" t="t" r="r" b="b"/>
              <a:pathLst>
                <a:path w="25056" h="10366" extrusionOk="0">
                  <a:moveTo>
                    <a:pt x="5395" y="2389"/>
                  </a:moveTo>
                  <a:cubicBezTo>
                    <a:pt x="5948" y="2389"/>
                    <a:pt x="6401" y="2844"/>
                    <a:pt x="6545" y="3366"/>
                  </a:cubicBezTo>
                  <a:cubicBezTo>
                    <a:pt x="6732" y="4031"/>
                    <a:pt x="6513" y="4786"/>
                    <a:pt x="6070" y="5302"/>
                  </a:cubicBezTo>
                  <a:cubicBezTo>
                    <a:pt x="5827" y="5584"/>
                    <a:pt x="5509" y="5815"/>
                    <a:pt x="5159" y="5930"/>
                  </a:cubicBezTo>
                  <a:lnTo>
                    <a:pt x="5159" y="5930"/>
                  </a:lnTo>
                  <a:cubicBezTo>
                    <a:pt x="5113" y="5876"/>
                    <a:pt x="5069" y="5820"/>
                    <a:pt x="5026" y="5763"/>
                  </a:cubicBezTo>
                  <a:cubicBezTo>
                    <a:pt x="4603" y="5199"/>
                    <a:pt x="4283" y="4483"/>
                    <a:pt x="4277" y="3766"/>
                  </a:cubicBezTo>
                  <a:cubicBezTo>
                    <a:pt x="4271" y="3155"/>
                    <a:pt x="4587" y="2493"/>
                    <a:pt x="5251" y="2400"/>
                  </a:cubicBezTo>
                  <a:cubicBezTo>
                    <a:pt x="5300" y="2393"/>
                    <a:pt x="5348" y="2389"/>
                    <a:pt x="5395" y="2389"/>
                  </a:cubicBezTo>
                  <a:close/>
                  <a:moveTo>
                    <a:pt x="155" y="1"/>
                  </a:moveTo>
                  <a:cubicBezTo>
                    <a:pt x="73" y="1"/>
                    <a:pt x="1" y="103"/>
                    <a:pt x="78" y="171"/>
                  </a:cubicBezTo>
                  <a:cubicBezTo>
                    <a:pt x="1203" y="1172"/>
                    <a:pt x="1694" y="2642"/>
                    <a:pt x="2329" y="3962"/>
                  </a:cubicBezTo>
                  <a:cubicBezTo>
                    <a:pt x="2641" y="4611"/>
                    <a:pt x="2988" y="5303"/>
                    <a:pt x="3551" y="5770"/>
                  </a:cubicBezTo>
                  <a:cubicBezTo>
                    <a:pt x="3893" y="6054"/>
                    <a:pt x="4292" y="6205"/>
                    <a:pt x="4702" y="6205"/>
                  </a:cubicBezTo>
                  <a:cubicBezTo>
                    <a:pt x="4831" y="6205"/>
                    <a:pt x="4962" y="6190"/>
                    <a:pt x="5092" y="6159"/>
                  </a:cubicBezTo>
                  <a:lnTo>
                    <a:pt x="5092" y="6159"/>
                  </a:lnTo>
                  <a:cubicBezTo>
                    <a:pt x="5571" y="6691"/>
                    <a:pt x="6184" y="7104"/>
                    <a:pt x="6856" y="7331"/>
                  </a:cubicBezTo>
                  <a:cubicBezTo>
                    <a:pt x="7256" y="7467"/>
                    <a:pt x="7670" y="7530"/>
                    <a:pt x="8085" y="7530"/>
                  </a:cubicBezTo>
                  <a:cubicBezTo>
                    <a:pt x="8466" y="7530"/>
                    <a:pt x="8848" y="7477"/>
                    <a:pt x="9220" y="7377"/>
                  </a:cubicBezTo>
                  <a:cubicBezTo>
                    <a:pt x="10002" y="7165"/>
                    <a:pt x="10723" y="6771"/>
                    <a:pt x="11405" y="6343"/>
                  </a:cubicBezTo>
                  <a:cubicBezTo>
                    <a:pt x="12685" y="5540"/>
                    <a:pt x="14008" y="4500"/>
                    <a:pt x="15585" y="4500"/>
                  </a:cubicBezTo>
                  <a:cubicBezTo>
                    <a:pt x="15659" y="4500"/>
                    <a:pt x="15733" y="4502"/>
                    <a:pt x="15807" y="4507"/>
                  </a:cubicBezTo>
                  <a:cubicBezTo>
                    <a:pt x="16379" y="4542"/>
                    <a:pt x="16884" y="4774"/>
                    <a:pt x="17268" y="5200"/>
                  </a:cubicBezTo>
                  <a:cubicBezTo>
                    <a:pt x="17658" y="5635"/>
                    <a:pt x="17908" y="6181"/>
                    <a:pt x="18158" y="6702"/>
                  </a:cubicBezTo>
                  <a:cubicBezTo>
                    <a:pt x="18757" y="7958"/>
                    <a:pt x="19679" y="9116"/>
                    <a:pt x="20910" y="9806"/>
                  </a:cubicBezTo>
                  <a:cubicBezTo>
                    <a:pt x="21486" y="10129"/>
                    <a:pt x="22225" y="10365"/>
                    <a:pt x="22933" y="10365"/>
                  </a:cubicBezTo>
                  <a:cubicBezTo>
                    <a:pt x="23606" y="10365"/>
                    <a:pt x="24251" y="10152"/>
                    <a:pt x="24701" y="9597"/>
                  </a:cubicBezTo>
                  <a:cubicBezTo>
                    <a:pt x="24902" y="9348"/>
                    <a:pt x="25026" y="9056"/>
                    <a:pt x="25050" y="8737"/>
                  </a:cubicBezTo>
                  <a:cubicBezTo>
                    <a:pt x="25056" y="8672"/>
                    <a:pt x="25008" y="8640"/>
                    <a:pt x="24958" y="8640"/>
                  </a:cubicBezTo>
                  <a:cubicBezTo>
                    <a:pt x="24907" y="8640"/>
                    <a:pt x="24854" y="8672"/>
                    <a:pt x="24849" y="8737"/>
                  </a:cubicBezTo>
                  <a:cubicBezTo>
                    <a:pt x="24796" y="9409"/>
                    <a:pt x="24210" y="9905"/>
                    <a:pt x="23595" y="10080"/>
                  </a:cubicBezTo>
                  <a:cubicBezTo>
                    <a:pt x="23376" y="10142"/>
                    <a:pt x="23147" y="10169"/>
                    <a:pt x="22916" y="10169"/>
                  </a:cubicBezTo>
                  <a:cubicBezTo>
                    <a:pt x="22479" y="10169"/>
                    <a:pt x="22035" y="10071"/>
                    <a:pt x="21638" y="9926"/>
                  </a:cubicBezTo>
                  <a:cubicBezTo>
                    <a:pt x="20369" y="9458"/>
                    <a:pt x="19353" y="8403"/>
                    <a:pt x="18676" y="7259"/>
                  </a:cubicBezTo>
                  <a:cubicBezTo>
                    <a:pt x="18132" y="6342"/>
                    <a:pt x="17820" y="5132"/>
                    <a:pt x="16818" y="4582"/>
                  </a:cubicBezTo>
                  <a:cubicBezTo>
                    <a:pt x="16446" y="4377"/>
                    <a:pt x="16025" y="4300"/>
                    <a:pt x="15603" y="4300"/>
                  </a:cubicBezTo>
                  <a:cubicBezTo>
                    <a:pt x="15432" y="4300"/>
                    <a:pt x="15260" y="4313"/>
                    <a:pt x="15092" y="4335"/>
                  </a:cubicBezTo>
                  <a:cubicBezTo>
                    <a:pt x="14332" y="4435"/>
                    <a:pt x="13620" y="4746"/>
                    <a:pt x="12958" y="5121"/>
                  </a:cubicBezTo>
                  <a:cubicBezTo>
                    <a:pt x="11625" y="5879"/>
                    <a:pt x="10424" y="6932"/>
                    <a:pt x="8884" y="7251"/>
                  </a:cubicBezTo>
                  <a:cubicBezTo>
                    <a:pt x="8630" y="7303"/>
                    <a:pt x="8376" y="7329"/>
                    <a:pt x="8123" y="7329"/>
                  </a:cubicBezTo>
                  <a:cubicBezTo>
                    <a:pt x="7060" y="7329"/>
                    <a:pt x="6038" y="6877"/>
                    <a:pt x="5305" y="6095"/>
                  </a:cubicBezTo>
                  <a:lnTo>
                    <a:pt x="5305" y="6095"/>
                  </a:lnTo>
                  <a:cubicBezTo>
                    <a:pt x="5360" y="6074"/>
                    <a:pt x="5415" y="6051"/>
                    <a:pt x="5470" y="6024"/>
                  </a:cubicBezTo>
                  <a:cubicBezTo>
                    <a:pt x="6108" y="5718"/>
                    <a:pt x="6578" y="5094"/>
                    <a:pt x="6743" y="4412"/>
                  </a:cubicBezTo>
                  <a:cubicBezTo>
                    <a:pt x="6904" y="3749"/>
                    <a:pt x="6785" y="2980"/>
                    <a:pt x="6246" y="2517"/>
                  </a:cubicBezTo>
                  <a:cubicBezTo>
                    <a:pt x="6001" y="2308"/>
                    <a:pt x="5692" y="2193"/>
                    <a:pt x="5383" y="2193"/>
                  </a:cubicBezTo>
                  <a:cubicBezTo>
                    <a:pt x="5158" y="2193"/>
                    <a:pt x="4933" y="2254"/>
                    <a:pt x="4731" y="2383"/>
                  </a:cubicBezTo>
                  <a:cubicBezTo>
                    <a:pt x="4115" y="2779"/>
                    <a:pt x="4002" y="3574"/>
                    <a:pt x="4125" y="4246"/>
                  </a:cubicBezTo>
                  <a:cubicBezTo>
                    <a:pt x="4243" y="4884"/>
                    <a:pt x="4535" y="5480"/>
                    <a:pt x="4943" y="5985"/>
                  </a:cubicBezTo>
                  <a:lnTo>
                    <a:pt x="4943" y="5985"/>
                  </a:lnTo>
                  <a:cubicBezTo>
                    <a:pt x="4857" y="6000"/>
                    <a:pt x="4769" y="6009"/>
                    <a:pt x="4680" y="6009"/>
                  </a:cubicBezTo>
                  <a:cubicBezTo>
                    <a:pt x="4537" y="6009"/>
                    <a:pt x="4392" y="5987"/>
                    <a:pt x="4247" y="5940"/>
                  </a:cubicBezTo>
                  <a:cubicBezTo>
                    <a:pt x="3577" y="5721"/>
                    <a:pt x="3146" y="5072"/>
                    <a:pt x="2823" y="4486"/>
                  </a:cubicBezTo>
                  <a:cubicBezTo>
                    <a:pt x="2148" y="3265"/>
                    <a:pt x="1742" y="1891"/>
                    <a:pt x="896" y="767"/>
                  </a:cubicBezTo>
                  <a:cubicBezTo>
                    <a:pt x="695" y="498"/>
                    <a:pt x="472" y="248"/>
                    <a:pt x="220" y="25"/>
                  </a:cubicBezTo>
                  <a:cubicBezTo>
                    <a:pt x="200" y="8"/>
                    <a:pt x="177" y="1"/>
                    <a:pt x="155"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grpSp>
        <p:nvGrpSpPr>
          <p:cNvPr id="1280" name="Google Shape;1280;p2"/>
          <p:cNvGrpSpPr/>
          <p:nvPr/>
        </p:nvGrpSpPr>
        <p:grpSpPr>
          <a:xfrm>
            <a:off x="5934694" y="6032773"/>
            <a:ext cx="753069" cy="825227"/>
            <a:chOff x="7969377" y="2856516"/>
            <a:chExt cx="402682" cy="441266"/>
          </a:xfrm>
        </p:grpSpPr>
        <p:sp>
          <p:nvSpPr>
            <p:cNvPr id="1281" name="Google Shape;1281;p2"/>
            <p:cNvSpPr/>
            <p:nvPr/>
          </p:nvSpPr>
          <p:spPr>
            <a:xfrm>
              <a:off x="7969377" y="2856516"/>
              <a:ext cx="402682" cy="441266"/>
            </a:xfrm>
            <a:custGeom>
              <a:avLst/>
              <a:gdLst/>
              <a:ahLst/>
              <a:cxnLst/>
              <a:rect l="l" t="t" r="r" b="b"/>
              <a:pathLst>
                <a:path w="13471" h="14763" extrusionOk="0">
                  <a:moveTo>
                    <a:pt x="4247" y="1"/>
                  </a:moveTo>
                  <a:cubicBezTo>
                    <a:pt x="3856" y="1"/>
                    <a:pt x="3477" y="99"/>
                    <a:pt x="3146" y="290"/>
                  </a:cubicBezTo>
                  <a:cubicBezTo>
                    <a:pt x="3108" y="314"/>
                    <a:pt x="3064" y="328"/>
                    <a:pt x="3019" y="335"/>
                  </a:cubicBezTo>
                  <a:cubicBezTo>
                    <a:pt x="2478" y="413"/>
                    <a:pt x="1980" y="702"/>
                    <a:pt x="1641" y="1135"/>
                  </a:cubicBezTo>
                  <a:cubicBezTo>
                    <a:pt x="1610" y="1178"/>
                    <a:pt x="1568" y="1212"/>
                    <a:pt x="1521" y="1236"/>
                  </a:cubicBezTo>
                  <a:cubicBezTo>
                    <a:pt x="1345" y="1327"/>
                    <a:pt x="1181" y="1446"/>
                    <a:pt x="1040" y="1584"/>
                  </a:cubicBezTo>
                  <a:cubicBezTo>
                    <a:pt x="419" y="2191"/>
                    <a:pt x="227" y="3141"/>
                    <a:pt x="533" y="3974"/>
                  </a:cubicBezTo>
                  <a:cubicBezTo>
                    <a:pt x="505" y="4015"/>
                    <a:pt x="476" y="4057"/>
                    <a:pt x="450" y="4101"/>
                  </a:cubicBezTo>
                  <a:cubicBezTo>
                    <a:pt x="88" y="4706"/>
                    <a:pt x="1" y="5378"/>
                    <a:pt x="201" y="5997"/>
                  </a:cubicBezTo>
                  <a:cubicBezTo>
                    <a:pt x="572" y="7138"/>
                    <a:pt x="1713" y="7623"/>
                    <a:pt x="2629" y="8015"/>
                  </a:cubicBezTo>
                  <a:cubicBezTo>
                    <a:pt x="3004" y="8176"/>
                    <a:pt x="3445" y="8454"/>
                    <a:pt x="3836" y="8741"/>
                  </a:cubicBezTo>
                  <a:cubicBezTo>
                    <a:pt x="3912" y="8794"/>
                    <a:pt x="3963" y="8877"/>
                    <a:pt x="3981" y="8969"/>
                  </a:cubicBezTo>
                  <a:cubicBezTo>
                    <a:pt x="4005" y="9100"/>
                    <a:pt x="4028" y="9227"/>
                    <a:pt x="4048" y="9355"/>
                  </a:cubicBezTo>
                  <a:cubicBezTo>
                    <a:pt x="4000" y="9364"/>
                    <a:pt x="3953" y="9379"/>
                    <a:pt x="3905" y="9393"/>
                  </a:cubicBezTo>
                  <a:cubicBezTo>
                    <a:pt x="3244" y="9602"/>
                    <a:pt x="2773" y="10107"/>
                    <a:pt x="2502" y="10900"/>
                  </a:cubicBezTo>
                  <a:cubicBezTo>
                    <a:pt x="2420" y="11136"/>
                    <a:pt x="2176" y="11856"/>
                    <a:pt x="2561" y="12615"/>
                  </a:cubicBezTo>
                  <a:lnTo>
                    <a:pt x="2897" y="13271"/>
                  </a:lnTo>
                  <a:cubicBezTo>
                    <a:pt x="2959" y="13391"/>
                    <a:pt x="3081" y="13469"/>
                    <a:pt x="3216" y="13472"/>
                  </a:cubicBezTo>
                  <a:lnTo>
                    <a:pt x="4684" y="13511"/>
                  </a:lnTo>
                  <a:cubicBezTo>
                    <a:pt x="4825" y="13514"/>
                    <a:pt x="4950" y="13597"/>
                    <a:pt x="5009" y="13726"/>
                  </a:cubicBezTo>
                  <a:cubicBezTo>
                    <a:pt x="5019" y="13744"/>
                    <a:pt x="5027" y="13763"/>
                    <a:pt x="5036" y="13781"/>
                  </a:cubicBezTo>
                  <a:lnTo>
                    <a:pt x="5372" y="14437"/>
                  </a:lnTo>
                  <a:cubicBezTo>
                    <a:pt x="5432" y="14557"/>
                    <a:pt x="5555" y="14635"/>
                    <a:pt x="5691" y="14638"/>
                  </a:cubicBezTo>
                  <a:lnTo>
                    <a:pt x="10323" y="14762"/>
                  </a:lnTo>
                  <a:cubicBezTo>
                    <a:pt x="10327" y="14762"/>
                    <a:pt x="10331" y="14762"/>
                    <a:pt x="10335" y="14762"/>
                  </a:cubicBezTo>
                  <a:cubicBezTo>
                    <a:pt x="10497" y="14762"/>
                    <a:pt x="10640" y="14655"/>
                    <a:pt x="10687" y="14501"/>
                  </a:cubicBezTo>
                  <a:lnTo>
                    <a:pt x="10962" y="13599"/>
                  </a:lnTo>
                  <a:cubicBezTo>
                    <a:pt x="11238" y="12696"/>
                    <a:pt x="11008" y="11706"/>
                    <a:pt x="10363" y="11020"/>
                  </a:cubicBezTo>
                  <a:cubicBezTo>
                    <a:pt x="10142" y="10783"/>
                    <a:pt x="9911" y="10629"/>
                    <a:pt x="9698" y="10527"/>
                  </a:cubicBezTo>
                  <a:cubicBezTo>
                    <a:pt x="9544" y="10455"/>
                    <a:pt x="9458" y="10290"/>
                    <a:pt x="9489" y="10124"/>
                  </a:cubicBezTo>
                  <a:lnTo>
                    <a:pt x="9489" y="10118"/>
                  </a:lnTo>
                  <a:cubicBezTo>
                    <a:pt x="9507" y="10026"/>
                    <a:pt x="9558" y="9943"/>
                    <a:pt x="9634" y="9888"/>
                  </a:cubicBezTo>
                  <a:cubicBezTo>
                    <a:pt x="10027" y="9602"/>
                    <a:pt x="10467" y="9322"/>
                    <a:pt x="10843" y="9161"/>
                  </a:cubicBezTo>
                  <a:cubicBezTo>
                    <a:pt x="11759" y="8772"/>
                    <a:pt x="12899" y="8285"/>
                    <a:pt x="13270" y="7143"/>
                  </a:cubicBezTo>
                  <a:cubicBezTo>
                    <a:pt x="13471" y="6526"/>
                    <a:pt x="13383" y="5851"/>
                    <a:pt x="13022" y="5248"/>
                  </a:cubicBezTo>
                  <a:cubicBezTo>
                    <a:pt x="12995" y="5205"/>
                    <a:pt x="12968" y="5162"/>
                    <a:pt x="12939" y="5121"/>
                  </a:cubicBezTo>
                  <a:cubicBezTo>
                    <a:pt x="13243" y="4289"/>
                    <a:pt x="13051" y="3337"/>
                    <a:pt x="12432" y="2730"/>
                  </a:cubicBezTo>
                  <a:cubicBezTo>
                    <a:pt x="12289" y="2591"/>
                    <a:pt x="12127" y="2475"/>
                    <a:pt x="11951" y="2383"/>
                  </a:cubicBezTo>
                  <a:cubicBezTo>
                    <a:pt x="11903" y="2358"/>
                    <a:pt x="11862" y="2325"/>
                    <a:pt x="11831" y="2283"/>
                  </a:cubicBezTo>
                  <a:cubicBezTo>
                    <a:pt x="11492" y="1848"/>
                    <a:pt x="10996" y="1557"/>
                    <a:pt x="10454" y="1481"/>
                  </a:cubicBezTo>
                  <a:cubicBezTo>
                    <a:pt x="10408" y="1474"/>
                    <a:pt x="10365" y="1460"/>
                    <a:pt x="10327" y="1437"/>
                  </a:cubicBezTo>
                  <a:cubicBezTo>
                    <a:pt x="9996" y="1248"/>
                    <a:pt x="9617" y="1148"/>
                    <a:pt x="9226" y="1148"/>
                  </a:cubicBezTo>
                  <a:cubicBezTo>
                    <a:pt x="8858" y="1148"/>
                    <a:pt x="8490" y="1238"/>
                    <a:pt x="8162" y="1405"/>
                  </a:cubicBezTo>
                  <a:cubicBezTo>
                    <a:pt x="7870" y="1556"/>
                    <a:pt x="7612" y="1762"/>
                    <a:pt x="7394" y="2016"/>
                  </a:cubicBezTo>
                  <a:cubicBezTo>
                    <a:pt x="7321" y="2103"/>
                    <a:pt x="7213" y="2153"/>
                    <a:pt x="7104" y="2153"/>
                  </a:cubicBezTo>
                  <a:cubicBezTo>
                    <a:pt x="7050" y="2153"/>
                    <a:pt x="6996" y="2140"/>
                    <a:pt x="6945" y="2114"/>
                  </a:cubicBezTo>
                  <a:cubicBezTo>
                    <a:pt x="6903" y="2090"/>
                    <a:pt x="6858" y="2068"/>
                    <a:pt x="6813" y="2047"/>
                  </a:cubicBezTo>
                  <a:cubicBezTo>
                    <a:pt x="6721" y="2005"/>
                    <a:pt x="6649" y="1926"/>
                    <a:pt x="6615" y="1828"/>
                  </a:cubicBezTo>
                  <a:cubicBezTo>
                    <a:pt x="6580" y="1725"/>
                    <a:pt x="6539" y="1622"/>
                    <a:pt x="6494" y="1522"/>
                  </a:cubicBezTo>
                  <a:cubicBezTo>
                    <a:pt x="6234" y="959"/>
                    <a:pt x="5826" y="521"/>
                    <a:pt x="5311" y="259"/>
                  </a:cubicBezTo>
                  <a:cubicBezTo>
                    <a:pt x="4983" y="91"/>
                    <a:pt x="4614" y="1"/>
                    <a:pt x="4247" y="1"/>
                  </a:cubicBezTo>
                  <a:close/>
                </a:path>
              </a:pathLst>
            </a:custGeom>
            <a:solidFill>
              <a:schemeClr val="lt2"/>
            </a:solidFill>
            <a:ln>
              <a:noFill/>
            </a:ln>
            <a:effectLst>
              <a:outerShdw blurRad="57150" dist="19050" dir="5400000" algn="bl" rotWithShape="0">
                <a:srgbClr val="000000">
                  <a:alpha val="9803"/>
                </a:srgbClr>
              </a:outerShdw>
            </a:effectLst>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82" name="Google Shape;1282;p2"/>
            <p:cNvSpPr/>
            <p:nvPr/>
          </p:nvSpPr>
          <p:spPr>
            <a:xfrm>
              <a:off x="8192465" y="3000168"/>
              <a:ext cx="59187" cy="228868"/>
            </a:xfrm>
            <a:custGeom>
              <a:avLst/>
              <a:gdLst/>
              <a:ahLst/>
              <a:cxnLst/>
              <a:rect l="l" t="t" r="r" b="b"/>
              <a:pathLst>
                <a:path w="1980" h="7657" extrusionOk="0">
                  <a:moveTo>
                    <a:pt x="1897" y="0"/>
                  </a:moveTo>
                  <a:cubicBezTo>
                    <a:pt x="1869" y="0"/>
                    <a:pt x="1841" y="16"/>
                    <a:pt x="1830" y="43"/>
                  </a:cubicBezTo>
                  <a:cubicBezTo>
                    <a:pt x="1813" y="84"/>
                    <a:pt x="0" y="4170"/>
                    <a:pt x="48" y="7585"/>
                  </a:cubicBezTo>
                  <a:cubicBezTo>
                    <a:pt x="48" y="7621"/>
                    <a:pt x="77" y="7654"/>
                    <a:pt x="113" y="7657"/>
                  </a:cubicBezTo>
                  <a:lnTo>
                    <a:pt x="122" y="7657"/>
                  </a:lnTo>
                  <a:cubicBezTo>
                    <a:pt x="163" y="7657"/>
                    <a:pt x="197" y="7623"/>
                    <a:pt x="195" y="7583"/>
                  </a:cubicBezTo>
                  <a:cubicBezTo>
                    <a:pt x="149" y="4200"/>
                    <a:pt x="1947" y="145"/>
                    <a:pt x="1964" y="104"/>
                  </a:cubicBezTo>
                  <a:cubicBezTo>
                    <a:pt x="1979" y="67"/>
                    <a:pt x="1964" y="22"/>
                    <a:pt x="1927" y="6"/>
                  </a:cubicBezTo>
                  <a:cubicBezTo>
                    <a:pt x="1918" y="2"/>
                    <a:pt x="1907" y="0"/>
                    <a:pt x="1897"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83" name="Google Shape;1283;p2"/>
            <p:cNvSpPr/>
            <p:nvPr/>
          </p:nvSpPr>
          <p:spPr>
            <a:xfrm>
              <a:off x="8207023" y="3033614"/>
              <a:ext cx="124114" cy="96963"/>
            </a:xfrm>
            <a:custGeom>
              <a:avLst/>
              <a:gdLst/>
              <a:ahLst/>
              <a:cxnLst/>
              <a:rect l="l" t="t" r="r" b="b"/>
              <a:pathLst>
                <a:path w="4152" h="3244" extrusionOk="0">
                  <a:moveTo>
                    <a:pt x="3397" y="0"/>
                  </a:moveTo>
                  <a:cubicBezTo>
                    <a:pt x="2554" y="0"/>
                    <a:pt x="494" y="1968"/>
                    <a:pt x="0" y="3243"/>
                  </a:cubicBezTo>
                  <a:cubicBezTo>
                    <a:pt x="0" y="3243"/>
                    <a:pt x="1156" y="2227"/>
                    <a:pt x="2260" y="1757"/>
                  </a:cubicBezTo>
                  <a:cubicBezTo>
                    <a:pt x="3276" y="1324"/>
                    <a:pt x="4152" y="924"/>
                    <a:pt x="3690" y="151"/>
                  </a:cubicBezTo>
                  <a:cubicBezTo>
                    <a:pt x="3628" y="47"/>
                    <a:pt x="3527" y="0"/>
                    <a:pt x="3397" y="0"/>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84" name="Google Shape;1284;p2"/>
            <p:cNvSpPr/>
            <p:nvPr/>
          </p:nvSpPr>
          <p:spPr>
            <a:xfrm>
              <a:off x="8167893" y="2993592"/>
              <a:ext cx="54972" cy="143890"/>
            </a:xfrm>
            <a:custGeom>
              <a:avLst/>
              <a:gdLst/>
              <a:ahLst/>
              <a:cxnLst/>
              <a:rect l="l" t="t" r="r" b="b"/>
              <a:pathLst>
                <a:path w="1839" h="4814" extrusionOk="0">
                  <a:moveTo>
                    <a:pt x="948" y="1"/>
                  </a:moveTo>
                  <a:cubicBezTo>
                    <a:pt x="926" y="1"/>
                    <a:pt x="903" y="4"/>
                    <a:pt x="879" y="9"/>
                  </a:cubicBezTo>
                  <a:cubicBezTo>
                    <a:pt x="1" y="207"/>
                    <a:pt x="314" y="1117"/>
                    <a:pt x="701" y="2152"/>
                  </a:cubicBezTo>
                  <a:cubicBezTo>
                    <a:pt x="1123" y="3277"/>
                    <a:pt x="1182" y="4814"/>
                    <a:pt x="1182" y="4814"/>
                  </a:cubicBezTo>
                  <a:cubicBezTo>
                    <a:pt x="1839" y="3424"/>
                    <a:pt x="1763" y="1"/>
                    <a:pt x="948"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85" name="Google Shape;1285;p2"/>
            <p:cNvSpPr/>
            <p:nvPr/>
          </p:nvSpPr>
          <p:spPr>
            <a:xfrm>
              <a:off x="8216349" y="2938923"/>
              <a:ext cx="97240" cy="82018"/>
            </a:xfrm>
            <a:custGeom>
              <a:avLst/>
              <a:gdLst/>
              <a:ahLst/>
              <a:cxnLst/>
              <a:rect l="l" t="t" r="r" b="b"/>
              <a:pathLst>
                <a:path w="3253" h="2744" extrusionOk="0">
                  <a:moveTo>
                    <a:pt x="961" y="0"/>
                  </a:moveTo>
                  <a:cubicBezTo>
                    <a:pt x="847" y="0"/>
                    <a:pt x="732" y="28"/>
                    <a:pt x="631" y="81"/>
                  </a:cubicBezTo>
                  <a:cubicBezTo>
                    <a:pt x="427" y="185"/>
                    <a:pt x="274" y="376"/>
                    <a:pt x="177" y="586"/>
                  </a:cubicBezTo>
                  <a:cubicBezTo>
                    <a:pt x="6" y="959"/>
                    <a:pt x="0" y="1405"/>
                    <a:pt x="167" y="1779"/>
                  </a:cubicBezTo>
                  <a:cubicBezTo>
                    <a:pt x="448" y="2421"/>
                    <a:pt x="1047" y="2743"/>
                    <a:pt x="1663" y="2743"/>
                  </a:cubicBezTo>
                  <a:cubicBezTo>
                    <a:pt x="1911" y="2743"/>
                    <a:pt x="2163" y="2691"/>
                    <a:pt x="2397" y="2586"/>
                  </a:cubicBezTo>
                  <a:cubicBezTo>
                    <a:pt x="2645" y="2476"/>
                    <a:pt x="3010" y="2130"/>
                    <a:pt x="3131" y="1885"/>
                  </a:cubicBezTo>
                  <a:cubicBezTo>
                    <a:pt x="3252" y="1639"/>
                    <a:pt x="3238" y="1314"/>
                    <a:pt x="3042" y="1124"/>
                  </a:cubicBezTo>
                  <a:cubicBezTo>
                    <a:pt x="2955" y="1038"/>
                    <a:pt x="2831" y="995"/>
                    <a:pt x="2708" y="995"/>
                  </a:cubicBezTo>
                  <a:cubicBezTo>
                    <a:pt x="2557" y="995"/>
                    <a:pt x="2410" y="1061"/>
                    <a:pt x="2336" y="1193"/>
                  </a:cubicBezTo>
                  <a:cubicBezTo>
                    <a:pt x="2427" y="1012"/>
                    <a:pt x="2441" y="793"/>
                    <a:pt x="2356" y="611"/>
                  </a:cubicBezTo>
                  <a:cubicBezTo>
                    <a:pt x="2275" y="439"/>
                    <a:pt x="2093" y="313"/>
                    <a:pt x="1902" y="313"/>
                  </a:cubicBezTo>
                  <a:cubicBezTo>
                    <a:pt x="1893" y="313"/>
                    <a:pt x="1884" y="313"/>
                    <a:pt x="1875" y="314"/>
                  </a:cubicBezTo>
                  <a:cubicBezTo>
                    <a:pt x="1724" y="323"/>
                    <a:pt x="1584" y="420"/>
                    <a:pt x="1519" y="551"/>
                  </a:cubicBezTo>
                  <a:lnTo>
                    <a:pt x="1519" y="551"/>
                  </a:lnTo>
                  <a:cubicBezTo>
                    <a:pt x="1532" y="376"/>
                    <a:pt x="1439" y="191"/>
                    <a:pt x="1289" y="93"/>
                  </a:cubicBezTo>
                  <a:cubicBezTo>
                    <a:pt x="1192" y="30"/>
                    <a:pt x="1077" y="0"/>
                    <a:pt x="96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86" name="Google Shape;1286;p2"/>
            <p:cNvSpPr/>
            <p:nvPr/>
          </p:nvSpPr>
          <p:spPr>
            <a:xfrm>
              <a:off x="8089754" y="2965884"/>
              <a:ext cx="59247" cy="228898"/>
            </a:xfrm>
            <a:custGeom>
              <a:avLst/>
              <a:gdLst/>
              <a:ahLst/>
              <a:cxnLst/>
              <a:rect l="l" t="t" r="r" b="b"/>
              <a:pathLst>
                <a:path w="1982" h="7658" extrusionOk="0">
                  <a:moveTo>
                    <a:pt x="84" y="1"/>
                  </a:moveTo>
                  <a:cubicBezTo>
                    <a:pt x="74" y="1"/>
                    <a:pt x="64" y="3"/>
                    <a:pt x="54" y="7"/>
                  </a:cubicBezTo>
                  <a:cubicBezTo>
                    <a:pt x="18" y="23"/>
                    <a:pt x="1" y="66"/>
                    <a:pt x="18" y="103"/>
                  </a:cubicBezTo>
                  <a:cubicBezTo>
                    <a:pt x="35" y="144"/>
                    <a:pt x="1833" y="4201"/>
                    <a:pt x="1786" y="7583"/>
                  </a:cubicBezTo>
                  <a:cubicBezTo>
                    <a:pt x="1785" y="7624"/>
                    <a:pt x="1819" y="7658"/>
                    <a:pt x="1860" y="7658"/>
                  </a:cubicBezTo>
                  <a:lnTo>
                    <a:pt x="1868" y="7658"/>
                  </a:lnTo>
                  <a:cubicBezTo>
                    <a:pt x="1904" y="7653"/>
                    <a:pt x="1933" y="7622"/>
                    <a:pt x="1933" y="7584"/>
                  </a:cubicBezTo>
                  <a:cubicBezTo>
                    <a:pt x="1981" y="4171"/>
                    <a:pt x="169" y="85"/>
                    <a:pt x="152" y="44"/>
                  </a:cubicBezTo>
                  <a:cubicBezTo>
                    <a:pt x="139" y="17"/>
                    <a:pt x="112" y="1"/>
                    <a:pt x="84"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87" name="Google Shape;1287;p2"/>
            <p:cNvSpPr/>
            <p:nvPr/>
          </p:nvSpPr>
          <p:spPr>
            <a:xfrm>
              <a:off x="8010240" y="2999331"/>
              <a:ext cx="124144" cy="96993"/>
            </a:xfrm>
            <a:custGeom>
              <a:avLst/>
              <a:gdLst/>
              <a:ahLst/>
              <a:cxnLst/>
              <a:rect l="l" t="t" r="r" b="b"/>
              <a:pathLst>
                <a:path w="4153" h="3245" extrusionOk="0">
                  <a:moveTo>
                    <a:pt x="757" y="1"/>
                  </a:moveTo>
                  <a:cubicBezTo>
                    <a:pt x="627" y="1"/>
                    <a:pt x="525" y="48"/>
                    <a:pt x="463" y="151"/>
                  </a:cubicBezTo>
                  <a:cubicBezTo>
                    <a:pt x="0" y="924"/>
                    <a:pt x="875" y="1324"/>
                    <a:pt x="1892" y="1756"/>
                  </a:cubicBezTo>
                  <a:cubicBezTo>
                    <a:pt x="2997" y="2228"/>
                    <a:pt x="4153" y="3244"/>
                    <a:pt x="4153" y="3244"/>
                  </a:cubicBezTo>
                  <a:cubicBezTo>
                    <a:pt x="3659" y="1968"/>
                    <a:pt x="1601" y="1"/>
                    <a:pt x="757"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88" name="Google Shape;1288;p2"/>
            <p:cNvSpPr/>
            <p:nvPr/>
          </p:nvSpPr>
          <p:spPr>
            <a:xfrm>
              <a:off x="8118571" y="2959338"/>
              <a:ext cx="54972" cy="143890"/>
            </a:xfrm>
            <a:custGeom>
              <a:avLst/>
              <a:gdLst/>
              <a:ahLst/>
              <a:cxnLst/>
              <a:rect l="l" t="t" r="r" b="b"/>
              <a:pathLst>
                <a:path w="1839" h="4814" extrusionOk="0">
                  <a:moveTo>
                    <a:pt x="892" y="1"/>
                  </a:moveTo>
                  <a:cubicBezTo>
                    <a:pt x="75" y="1"/>
                    <a:pt x="1" y="3422"/>
                    <a:pt x="657" y="4814"/>
                  </a:cubicBezTo>
                  <a:cubicBezTo>
                    <a:pt x="657" y="4814"/>
                    <a:pt x="716" y="3276"/>
                    <a:pt x="1139" y="2150"/>
                  </a:cubicBezTo>
                  <a:cubicBezTo>
                    <a:pt x="1525" y="1117"/>
                    <a:pt x="1839" y="206"/>
                    <a:pt x="961" y="9"/>
                  </a:cubicBezTo>
                  <a:cubicBezTo>
                    <a:pt x="937" y="4"/>
                    <a:pt x="914" y="1"/>
                    <a:pt x="892"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89" name="Google Shape;1289;p2"/>
            <p:cNvSpPr/>
            <p:nvPr/>
          </p:nvSpPr>
          <p:spPr>
            <a:xfrm>
              <a:off x="8027727" y="2904669"/>
              <a:ext cx="97300" cy="81958"/>
            </a:xfrm>
            <a:custGeom>
              <a:avLst/>
              <a:gdLst/>
              <a:ahLst/>
              <a:cxnLst/>
              <a:rect l="l" t="t" r="r" b="b"/>
              <a:pathLst>
                <a:path w="3255" h="2742" extrusionOk="0">
                  <a:moveTo>
                    <a:pt x="2295" y="0"/>
                  </a:moveTo>
                  <a:cubicBezTo>
                    <a:pt x="2179" y="0"/>
                    <a:pt x="2064" y="30"/>
                    <a:pt x="1967" y="93"/>
                  </a:cubicBezTo>
                  <a:cubicBezTo>
                    <a:pt x="1816" y="190"/>
                    <a:pt x="1723" y="376"/>
                    <a:pt x="1736" y="552"/>
                  </a:cubicBezTo>
                  <a:lnTo>
                    <a:pt x="1736" y="552"/>
                  </a:lnTo>
                  <a:cubicBezTo>
                    <a:pt x="1671" y="420"/>
                    <a:pt x="1530" y="323"/>
                    <a:pt x="1381" y="313"/>
                  </a:cubicBezTo>
                  <a:cubicBezTo>
                    <a:pt x="1372" y="313"/>
                    <a:pt x="1363" y="313"/>
                    <a:pt x="1354" y="313"/>
                  </a:cubicBezTo>
                  <a:cubicBezTo>
                    <a:pt x="1162" y="313"/>
                    <a:pt x="982" y="440"/>
                    <a:pt x="900" y="611"/>
                  </a:cubicBezTo>
                  <a:cubicBezTo>
                    <a:pt x="815" y="793"/>
                    <a:pt x="829" y="1012"/>
                    <a:pt x="918" y="1191"/>
                  </a:cubicBezTo>
                  <a:cubicBezTo>
                    <a:pt x="846" y="1059"/>
                    <a:pt x="698" y="994"/>
                    <a:pt x="548" y="994"/>
                  </a:cubicBezTo>
                  <a:cubicBezTo>
                    <a:pt x="425" y="994"/>
                    <a:pt x="301" y="1037"/>
                    <a:pt x="213" y="1122"/>
                  </a:cubicBezTo>
                  <a:cubicBezTo>
                    <a:pt x="18" y="1314"/>
                    <a:pt x="1" y="1640"/>
                    <a:pt x="125" y="1883"/>
                  </a:cubicBezTo>
                  <a:cubicBezTo>
                    <a:pt x="247" y="2129"/>
                    <a:pt x="608" y="2474"/>
                    <a:pt x="859" y="2586"/>
                  </a:cubicBezTo>
                  <a:cubicBezTo>
                    <a:pt x="1093" y="2690"/>
                    <a:pt x="1343" y="2742"/>
                    <a:pt x="1591" y="2742"/>
                  </a:cubicBezTo>
                  <a:cubicBezTo>
                    <a:pt x="2208" y="2742"/>
                    <a:pt x="2807" y="2420"/>
                    <a:pt x="3089" y="1777"/>
                  </a:cubicBezTo>
                  <a:cubicBezTo>
                    <a:pt x="3254" y="1403"/>
                    <a:pt x="3250" y="957"/>
                    <a:pt x="3078" y="584"/>
                  </a:cubicBezTo>
                  <a:cubicBezTo>
                    <a:pt x="2981" y="376"/>
                    <a:pt x="2830" y="185"/>
                    <a:pt x="2625" y="81"/>
                  </a:cubicBezTo>
                  <a:cubicBezTo>
                    <a:pt x="2524" y="28"/>
                    <a:pt x="2409" y="0"/>
                    <a:pt x="229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90" name="Google Shape;1290;p2"/>
            <p:cNvSpPr/>
            <p:nvPr/>
          </p:nvSpPr>
          <p:spPr>
            <a:xfrm>
              <a:off x="8086586" y="3174307"/>
              <a:ext cx="93683" cy="39784"/>
            </a:xfrm>
            <a:custGeom>
              <a:avLst/>
              <a:gdLst/>
              <a:ahLst/>
              <a:cxnLst/>
              <a:rect l="l" t="t" r="r" b="b"/>
              <a:pathLst>
                <a:path w="3134" h="1331" extrusionOk="0">
                  <a:moveTo>
                    <a:pt x="1683" y="1"/>
                  </a:moveTo>
                  <a:cubicBezTo>
                    <a:pt x="1639" y="1"/>
                    <a:pt x="1596" y="11"/>
                    <a:pt x="1556" y="32"/>
                  </a:cubicBezTo>
                  <a:cubicBezTo>
                    <a:pt x="1501" y="63"/>
                    <a:pt x="1458" y="113"/>
                    <a:pt x="1420" y="164"/>
                  </a:cubicBezTo>
                  <a:cubicBezTo>
                    <a:pt x="1263" y="375"/>
                    <a:pt x="1168" y="631"/>
                    <a:pt x="1148" y="893"/>
                  </a:cubicBezTo>
                  <a:cubicBezTo>
                    <a:pt x="1098" y="734"/>
                    <a:pt x="1037" y="572"/>
                    <a:pt x="923" y="447"/>
                  </a:cubicBezTo>
                  <a:cubicBezTo>
                    <a:pt x="834" y="351"/>
                    <a:pt x="703" y="282"/>
                    <a:pt x="573" y="282"/>
                  </a:cubicBezTo>
                  <a:cubicBezTo>
                    <a:pt x="538" y="282"/>
                    <a:pt x="503" y="287"/>
                    <a:pt x="470" y="298"/>
                  </a:cubicBezTo>
                  <a:cubicBezTo>
                    <a:pt x="266" y="361"/>
                    <a:pt x="173" y="589"/>
                    <a:pt x="104" y="790"/>
                  </a:cubicBezTo>
                  <a:cubicBezTo>
                    <a:pt x="52" y="940"/>
                    <a:pt x="1" y="1109"/>
                    <a:pt x="74" y="1251"/>
                  </a:cubicBezTo>
                  <a:lnTo>
                    <a:pt x="3027" y="1331"/>
                  </a:lnTo>
                  <a:cubicBezTo>
                    <a:pt x="3133" y="985"/>
                    <a:pt x="3040" y="586"/>
                    <a:pt x="2793" y="322"/>
                  </a:cubicBezTo>
                  <a:cubicBezTo>
                    <a:pt x="2718" y="243"/>
                    <a:pt x="2626" y="172"/>
                    <a:pt x="2518" y="152"/>
                  </a:cubicBezTo>
                  <a:cubicBezTo>
                    <a:pt x="2501" y="150"/>
                    <a:pt x="2484" y="148"/>
                    <a:pt x="2467" y="148"/>
                  </a:cubicBezTo>
                  <a:cubicBezTo>
                    <a:pt x="2372" y="148"/>
                    <a:pt x="2277" y="191"/>
                    <a:pt x="2235" y="275"/>
                  </a:cubicBezTo>
                  <a:cubicBezTo>
                    <a:pt x="2182" y="377"/>
                    <a:pt x="2221" y="515"/>
                    <a:pt x="2152" y="607"/>
                  </a:cubicBezTo>
                  <a:cubicBezTo>
                    <a:pt x="2121" y="447"/>
                    <a:pt x="2086" y="284"/>
                    <a:pt x="1984" y="157"/>
                  </a:cubicBezTo>
                  <a:cubicBezTo>
                    <a:pt x="1912" y="65"/>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1291" name="Google Shape;1291;p2"/>
            <p:cNvSpPr/>
            <p:nvPr/>
          </p:nvSpPr>
          <p:spPr>
            <a:xfrm>
              <a:off x="8160600" y="3209188"/>
              <a:ext cx="93653" cy="39813"/>
            </a:xfrm>
            <a:custGeom>
              <a:avLst/>
              <a:gdLst/>
              <a:ahLst/>
              <a:cxnLst/>
              <a:rect l="l" t="t" r="r" b="b"/>
              <a:pathLst>
                <a:path w="3133" h="1332" extrusionOk="0">
                  <a:moveTo>
                    <a:pt x="1683" y="1"/>
                  </a:moveTo>
                  <a:cubicBezTo>
                    <a:pt x="1638" y="1"/>
                    <a:pt x="1595" y="11"/>
                    <a:pt x="1555" y="33"/>
                  </a:cubicBezTo>
                  <a:cubicBezTo>
                    <a:pt x="1501" y="62"/>
                    <a:pt x="1456" y="112"/>
                    <a:pt x="1419" y="163"/>
                  </a:cubicBezTo>
                  <a:cubicBezTo>
                    <a:pt x="1263" y="374"/>
                    <a:pt x="1167" y="630"/>
                    <a:pt x="1148" y="894"/>
                  </a:cubicBezTo>
                  <a:cubicBezTo>
                    <a:pt x="1096" y="733"/>
                    <a:pt x="1037" y="570"/>
                    <a:pt x="922" y="446"/>
                  </a:cubicBezTo>
                  <a:cubicBezTo>
                    <a:pt x="833" y="350"/>
                    <a:pt x="703" y="281"/>
                    <a:pt x="572" y="281"/>
                  </a:cubicBezTo>
                  <a:cubicBezTo>
                    <a:pt x="537" y="281"/>
                    <a:pt x="502" y="286"/>
                    <a:pt x="468" y="297"/>
                  </a:cubicBezTo>
                  <a:cubicBezTo>
                    <a:pt x="266" y="360"/>
                    <a:pt x="172" y="587"/>
                    <a:pt x="104" y="789"/>
                  </a:cubicBezTo>
                  <a:cubicBezTo>
                    <a:pt x="52" y="939"/>
                    <a:pt x="1" y="1108"/>
                    <a:pt x="73" y="1249"/>
                  </a:cubicBezTo>
                  <a:lnTo>
                    <a:pt x="3027" y="1331"/>
                  </a:lnTo>
                  <a:cubicBezTo>
                    <a:pt x="3133" y="985"/>
                    <a:pt x="3040" y="585"/>
                    <a:pt x="2793" y="322"/>
                  </a:cubicBezTo>
                  <a:cubicBezTo>
                    <a:pt x="2718" y="242"/>
                    <a:pt x="2625" y="171"/>
                    <a:pt x="2517" y="153"/>
                  </a:cubicBezTo>
                  <a:cubicBezTo>
                    <a:pt x="2500" y="150"/>
                    <a:pt x="2482" y="148"/>
                    <a:pt x="2464" y="148"/>
                  </a:cubicBezTo>
                  <a:cubicBezTo>
                    <a:pt x="2370" y="148"/>
                    <a:pt x="2277" y="191"/>
                    <a:pt x="2235" y="274"/>
                  </a:cubicBezTo>
                  <a:cubicBezTo>
                    <a:pt x="2181" y="376"/>
                    <a:pt x="2221" y="514"/>
                    <a:pt x="2152" y="606"/>
                  </a:cubicBezTo>
                  <a:cubicBezTo>
                    <a:pt x="2119" y="446"/>
                    <a:pt x="2084" y="283"/>
                    <a:pt x="1984" y="155"/>
                  </a:cubicBezTo>
                  <a:cubicBezTo>
                    <a:pt x="1912" y="64"/>
                    <a:pt x="1795" y="1"/>
                    <a:pt x="1683"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grpSp>
      <p:sp>
        <p:nvSpPr>
          <p:cNvPr id="1292" name="Google Shape;1292;p2"/>
          <p:cNvSpPr/>
          <p:nvPr/>
        </p:nvSpPr>
        <p:spPr>
          <a:xfrm>
            <a:off x="1111104" y="2111440"/>
            <a:ext cx="2939746" cy="1969715"/>
          </a:xfrm>
          <a:prstGeom prst="rect">
            <a:avLst/>
          </a:prstGeom>
          <a:solidFill>
            <a:schemeClr val="lt2"/>
          </a:solidFill>
          <a:ln>
            <a:noFill/>
          </a:ln>
        </p:spPr>
        <p:txBody>
          <a:bodyPr spcFirstLastPara="1" wrap="square" lIns="121900" tIns="60933" rIns="121900" bIns="60933" anchor="t" anchorCtr="0">
            <a:spAutoFit/>
          </a:bodyPr>
          <a:lstStyle/>
          <a:p>
            <a:pPr algn="just"/>
            <a:r>
              <a:rPr lang="en-US" sz="2400" dirty="0" err="1">
                <a:solidFill>
                  <a:srgbClr val="000000"/>
                </a:solidFill>
                <a:latin typeface="Arial"/>
                <a:ea typeface="Arial"/>
                <a:cs typeface="Arial"/>
                <a:sym typeface="Arial"/>
              </a:rPr>
              <a:t>Hiểu</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được</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thế</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nào</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là</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hoạt</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động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cộng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đồng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nêu</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được</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một</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số</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hoạt</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động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cộng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đồng</a:t>
            </a:r>
            <a:r>
              <a:rPr lang="en-US" sz="2400" dirty="0">
                <a:solidFill>
                  <a:srgbClr val="000000"/>
                </a:solidFill>
                <a:latin typeface="Arial"/>
                <a:ea typeface="Arial"/>
                <a:cs typeface="Arial"/>
                <a:sym typeface="Arial"/>
              </a:rPr>
              <a:t>. </a:t>
            </a:r>
            <a:endParaRPr sz="2400" dirty="0">
              <a:solidFill>
                <a:srgbClr val="000000"/>
              </a:solidFill>
              <a:latin typeface="Arial"/>
              <a:ea typeface="Arial"/>
              <a:cs typeface="Arial"/>
              <a:sym typeface="Arial"/>
            </a:endParaRPr>
          </a:p>
        </p:txBody>
      </p:sp>
      <p:sp>
        <p:nvSpPr>
          <p:cNvPr id="1293" name="Google Shape;1293;p2"/>
          <p:cNvSpPr/>
          <p:nvPr/>
        </p:nvSpPr>
        <p:spPr>
          <a:xfrm>
            <a:off x="4631795" y="2102333"/>
            <a:ext cx="2605799" cy="1969715"/>
          </a:xfrm>
          <a:prstGeom prst="rect">
            <a:avLst/>
          </a:prstGeom>
          <a:solidFill>
            <a:schemeClr val="lt2"/>
          </a:solidFill>
          <a:ln>
            <a:noFill/>
          </a:ln>
        </p:spPr>
        <p:txBody>
          <a:bodyPr spcFirstLastPara="1" wrap="square" lIns="121900" tIns="60933" rIns="121900" bIns="60933" anchor="t" anchorCtr="0">
            <a:spAutoFit/>
          </a:bodyPr>
          <a:lstStyle/>
          <a:p>
            <a:pPr algn="just"/>
            <a:r>
              <a:rPr lang="en-US" sz="2400" dirty="0" err="1">
                <a:solidFill>
                  <a:srgbClr val="000000"/>
                </a:solidFill>
                <a:latin typeface="Arial"/>
                <a:ea typeface="Arial"/>
                <a:cs typeface="Arial"/>
                <a:sym typeface="Arial"/>
              </a:rPr>
              <a:t>Giải</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thích</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được</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sự</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cần</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thiết</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phải</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tham</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gia</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các</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hoạt</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động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cộng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đồng</a:t>
            </a:r>
            <a:r>
              <a:rPr lang="en-US" sz="2400" dirty="0">
                <a:solidFill>
                  <a:srgbClr val="000000"/>
                </a:solidFill>
                <a:latin typeface="Arial"/>
                <a:ea typeface="Arial"/>
                <a:cs typeface="Arial"/>
                <a:sym typeface="Arial"/>
              </a:rPr>
              <a:t>.</a:t>
            </a:r>
            <a:endParaRPr sz="2400" dirty="0">
              <a:solidFill>
                <a:srgbClr val="000000"/>
              </a:solidFill>
              <a:latin typeface="Arial"/>
              <a:ea typeface="Arial"/>
              <a:cs typeface="Arial"/>
              <a:sym typeface="Arial"/>
            </a:endParaRPr>
          </a:p>
        </p:txBody>
      </p:sp>
      <p:sp>
        <p:nvSpPr>
          <p:cNvPr id="1294" name="Google Shape;1294;p2"/>
          <p:cNvSpPr txBox="1"/>
          <p:nvPr/>
        </p:nvSpPr>
        <p:spPr>
          <a:xfrm>
            <a:off x="7810634" y="2090371"/>
            <a:ext cx="3141382" cy="1969715"/>
          </a:xfrm>
          <a:prstGeom prst="rect">
            <a:avLst/>
          </a:prstGeom>
          <a:solidFill>
            <a:schemeClr val="lt2"/>
          </a:solidFill>
          <a:ln>
            <a:noFill/>
          </a:ln>
        </p:spPr>
        <p:txBody>
          <a:bodyPr spcFirstLastPara="1" wrap="square" lIns="121900" tIns="60933" rIns="121900" bIns="60933" anchor="t" anchorCtr="0">
            <a:spAutoFit/>
          </a:bodyPr>
          <a:lstStyle/>
          <a:p>
            <a:pPr algn="just"/>
            <a:r>
              <a:rPr lang="en-US" sz="2400" dirty="0" err="1">
                <a:solidFill>
                  <a:srgbClr val="000000"/>
                </a:solidFill>
                <a:latin typeface="Arial"/>
                <a:ea typeface="Arial"/>
                <a:cs typeface="Arial"/>
                <a:sym typeface="Arial"/>
              </a:rPr>
              <a:t>Nhận</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biết</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được</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trách</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nhiệm</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của</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học</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sinh</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trong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việc</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tham</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gia</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vào</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các</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hoạt</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động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cộng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đồng</a:t>
            </a:r>
            <a:r>
              <a:rPr lang="en-US" sz="2400" dirty="0">
                <a:solidFill>
                  <a:srgbClr val="000000"/>
                </a:solidFill>
                <a:latin typeface="Arial"/>
                <a:ea typeface="Arial"/>
                <a:cs typeface="Arial"/>
                <a:sym typeface="Arial"/>
              </a:rPr>
              <a:t>. </a:t>
            </a:r>
            <a:endParaRPr sz="2800" dirty="0"/>
          </a:p>
        </p:txBody>
      </p:sp>
      <p:sp>
        <p:nvSpPr>
          <p:cNvPr id="1295" name="Google Shape;1295;p2"/>
          <p:cNvSpPr txBox="1"/>
          <p:nvPr/>
        </p:nvSpPr>
        <p:spPr>
          <a:xfrm>
            <a:off x="1134923" y="4534062"/>
            <a:ext cx="4606207" cy="1600384"/>
          </a:xfrm>
          <a:prstGeom prst="rect">
            <a:avLst/>
          </a:prstGeom>
          <a:solidFill>
            <a:schemeClr val="lt2"/>
          </a:solidFill>
          <a:ln>
            <a:noFill/>
          </a:ln>
        </p:spPr>
        <p:txBody>
          <a:bodyPr spcFirstLastPara="1" wrap="square" lIns="121900" tIns="60933" rIns="121900" bIns="60933" anchor="t" anchorCtr="0">
            <a:spAutoFit/>
          </a:bodyPr>
          <a:lstStyle/>
          <a:p>
            <a:pPr algn="just"/>
            <a:r>
              <a:rPr lang="en-US" sz="2400" dirty="0" err="1">
                <a:solidFill>
                  <a:srgbClr val="000000"/>
                </a:solidFill>
                <a:latin typeface="Arial"/>
                <a:ea typeface="Arial"/>
                <a:cs typeface="Arial"/>
                <a:sym typeface="Arial"/>
              </a:rPr>
              <a:t>Tham</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gia</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tích</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cực</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tự</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giác</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các</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hoạt</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động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chung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của</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cộng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đồng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phù</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hợp</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với</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lứa</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tuổi</a:t>
            </a:r>
            <a:r>
              <a:rPr lang="en-US" sz="2400" dirty="0">
                <a:solidFill>
                  <a:srgbClr val="000000"/>
                </a:solidFill>
                <a:latin typeface="Arial"/>
                <a:ea typeface="Arial"/>
                <a:cs typeface="Arial"/>
                <a:sym typeface="Arial"/>
              </a:rPr>
              <a:t> do </a:t>
            </a:r>
            <a:r>
              <a:rPr lang="en-US" sz="2400" dirty="0" err="1">
                <a:solidFill>
                  <a:srgbClr val="000000"/>
                </a:solidFill>
                <a:latin typeface="Arial"/>
                <a:ea typeface="Arial"/>
                <a:cs typeface="Arial"/>
                <a:sym typeface="Arial"/>
              </a:rPr>
              <a:t>lớp</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trường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địa</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phương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tổ</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chức</a:t>
            </a:r>
            <a:r>
              <a:rPr lang="en-US" sz="2400" dirty="0">
                <a:solidFill>
                  <a:srgbClr val="000000"/>
                </a:solidFill>
                <a:latin typeface="Arial"/>
                <a:ea typeface="Arial"/>
                <a:cs typeface="Arial"/>
                <a:sym typeface="Arial"/>
              </a:rPr>
              <a:t>. </a:t>
            </a:r>
            <a:endParaRPr sz="2800" dirty="0"/>
          </a:p>
        </p:txBody>
      </p:sp>
      <p:sp>
        <p:nvSpPr>
          <p:cNvPr id="1296" name="Google Shape;1296;p2"/>
          <p:cNvSpPr txBox="1"/>
          <p:nvPr/>
        </p:nvSpPr>
        <p:spPr>
          <a:xfrm>
            <a:off x="6761794" y="4797166"/>
            <a:ext cx="4190221" cy="1231052"/>
          </a:xfrm>
          <a:prstGeom prst="rect">
            <a:avLst/>
          </a:prstGeom>
          <a:solidFill>
            <a:schemeClr val="lt2"/>
          </a:solidFill>
          <a:ln>
            <a:noFill/>
          </a:ln>
        </p:spPr>
        <p:txBody>
          <a:bodyPr spcFirstLastPara="1" wrap="square" lIns="121900" tIns="60933" rIns="121900" bIns="60933" anchor="t" anchorCtr="0">
            <a:spAutoFit/>
          </a:bodyPr>
          <a:lstStyle/>
          <a:p>
            <a:pPr algn="just"/>
            <a:r>
              <a:rPr lang="en-US" sz="2400" dirty="0" err="1">
                <a:solidFill>
                  <a:srgbClr val="000000"/>
                </a:solidFill>
                <a:latin typeface="Arial"/>
                <a:ea typeface="Arial"/>
                <a:cs typeface="Arial"/>
                <a:sym typeface="Arial"/>
              </a:rPr>
              <a:t>Phê</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phán</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biểu</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hiện</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thờ</a:t>
            </a:r>
            <a:r>
              <a:rPr lang="en-US" sz="2400" dirty="0">
                <a:solidFill>
                  <a:srgbClr val="000000"/>
                </a:solidFill>
                <a:latin typeface="Arial"/>
                <a:ea typeface="Arial"/>
                <a:cs typeface="Arial"/>
                <a:sym typeface="Arial"/>
              </a:rPr>
              <a:t> ơ, </a:t>
            </a:r>
            <a:r>
              <a:rPr lang="en-US" sz="2400" dirty="0" err="1">
                <a:solidFill>
                  <a:srgbClr val="000000"/>
                </a:solidFill>
                <a:latin typeface="Arial"/>
                <a:ea typeface="Arial"/>
                <a:cs typeface="Arial"/>
                <a:sym typeface="Arial"/>
              </a:rPr>
              <a:t>thiếu</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trách</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nhiệm</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với</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các</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hoạt</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động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cộng</a:t>
            </a:r>
            <a:r>
              <a:rPr lang="en-US" sz="2400" dirty="0">
                <a:solidFill>
                  <a:srgbClr val="000000"/>
                </a:solidFill>
                <a:latin typeface="Arial"/>
                <a:ea typeface="Arial"/>
                <a:cs typeface="Arial"/>
                <a:sym typeface="Arial"/>
              </a:rPr>
              <a:t> </a:t>
            </a:r>
            <a:r>
              <a:rPr lang="en-US" sz="2400" dirty="0" err="1">
                <a:solidFill>
                  <a:srgbClr val="000000"/>
                </a:solidFill>
                <a:latin typeface="Arial"/>
                <a:ea typeface="Arial"/>
                <a:cs typeface="Arial"/>
                <a:sym typeface="Arial"/>
              </a:rPr>
              <a:t>đồng</a:t>
            </a:r>
            <a:r>
              <a:rPr lang="en-US" sz="2400" dirty="0">
                <a:solidFill>
                  <a:srgbClr val="000000"/>
                </a:solidFill>
                <a:latin typeface="Arial"/>
                <a:ea typeface="Arial"/>
                <a:cs typeface="Arial"/>
                <a:sym typeface="Arial"/>
              </a:rPr>
              <a:t>. </a:t>
            </a:r>
            <a:endParaRPr sz="2400" dirty="0">
              <a:solidFill>
                <a:srgbClr val="000000"/>
              </a:solidFill>
              <a:latin typeface="Arial"/>
              <a:ea typeface="Arial"/>
              <a:cs typeface="Arial"/>
              <a:sym typeface="Arial"/>
            </a:endParaRPr>
          </a:p>
        </p:txBody>
      </p:sp>
      <p:pic>
        <p:nvPicPr>
          <p:cNvPr id="1297" name="Google Shape;1297;p2"/>
          <p:cNvPicPr preferRelativeResize="0"/>
          <p:nvPr/>
        </p:nvPicPr>
        <p:blipFill rotWithShape="1">
          <a:blip r:embed="rId4">
            <a:alphaModFix/>
          </a:blip>
          <a:srcRect/>
          <a:stretch/>
        </p:blipFill>
        <p:spPr>
          <a:xfrm>
            <a:off x="1969390" y="122715"/>
            <a:ext cx="1364065" cy="1364065"/>
          </a:xfrm>
          <a:prstGeom prst="rect">
            <a:avLst/>
          </a:prstGeom>
          <a:noFill/>
          <a:ln>
            <a:noFill/>
          </a:ln>
        </p:spPr>
      </p:pic>
      <p:sp>
        <p:nvSpPr>
          <p:cNvPr id="2" name="Rectangle 1"/>
          <p:cNvSpPr/>
          <p:nvPr/>
        </p:nvSpPr>
        <p:spPr>
          <a:xfrm>
            <a:off x="3189194" y="897134"/>
            <a:ext cx="5119030" cy="707886"/>
          </a:xfrm>
          <a:prstGeom prst="rect">
            <a:avLst/>
          </a:prstGeom>
        </p:spPr>
        <p:txBody>
          <a:bodyPr wrap="none">
            <a:spAutoFit/>
          </a:bodyPr>
          <a:lstStyle/>
          <a:p>
            <a:r>
              <a:rPr lang="en-US" sz="4000" b="1" dirty="0" smtClean="0">
                <a:solidFill>
                  <a:srgbClr val="FFFF00"/>
                </a:solidFill>
                <a:latin typeface="Times New Roman" panose="02020603050405020304" pitchFamily="18" charset="0"/>
                <a:ea typeface="Arial"/>
                <a:cs typeface="Times New Roman" panose="02020603050405020304" pitchFamily="18" charset="0"/>
                <a:sym typeface="Arial"/>
              </a:rPr>
              <a:t>MỤC TIÊU BÀI HỌC</a:t>
            </a:r>
            <a:endParaRPr lang="en-US" sz="4000" b="1" dirty="0">
              <a:solidFill>
                <a:srgbClr val="FFFF00"/>
              </a:solidFill>
              <a:latin typeface="Times New Roman" panose="02020603050405020304" pitchFamily="18" charset="0"/>
              <a:ea typeface="Arial"/>
              <a:cs typeface="Times New Roman" panose="02020603050405020304" pitchFamily="18" charset="0"/>
              <a:sym typeface="Arial"/>
            </a:endParaRPr>
          </a:p>
        </p:txBody>
      </p:sp>
    </p:spTree>
    <p:extLst>
      <p:ext uri="{BB962C8B-B14F-4D97-AF65-F5344CB8AC3E}">
        <p14:creationId xmlns:p14="http://schemas.microsoft.com/office/powerpoint/2010/main" val="23525712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2"/>
                                        </p:tgtEl>
                                        <p:attrNameLst>
                                          <p:attrName>style.visibility</p:attrName>
                                        </p:attrNameLst>
                                      </p:cBhvr>
                                      <p:to>
                                        <p:strVal val="visible"/>
                                      </p:to>
                                    </p:set>
                                    <p:animEffect transition="in" filter="fade">
                                      <p:cBhvr>
                                        <p:cTn id="7" dur="1000"/>
                                        <p:tgtEl>
                                          <p:spTgt spid="129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93"/>
                                        </p:tgtEl>
                                        <p:attrNameLst>
                                          <p:attrName>style.visibility</p:attrName>
                                        </p:attrNameLst>
                                      </p:cBhvr>
                                      <p:to>
                                        <p:strVal val="visible"/>
                                      </p:to>
                                    </p:set>
                                    <p:animEffect transition="in" filter="fade">
                                      <p:cBhvr>
                                        <p:cTn id="12" dur="1000"/>
                                        <p:tgtEl>
                                          <p:spTgt spid="129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94"/>
                                        </p:tgtEl>
                                        <p:attrNameLst>
                                          <p:attrName>style.visibility</p:attrName>
                                        </p:attrNameLst>
                                      </p:cBhvr>
                                      <p:to>
                                        <p:strVal val="visible"/>
                                      </p:to>
                                    </p:set>
                                    <p:animEffect transition="in" filter="fade">
                                      <p:cBhvr>
                                        <p:cTn id="17" dur="1000"/>
                                        <p:tgtEl>
                                          <p:spTgt spid="129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95"/>
                                        </p:tgtEl>
                                        <p:attrNameLst>
                                          <p:attrName>style.visibility</p:attrName>
                                        </p:attrNameLst>
                                      </p:cBhvr>
                                      <p:to>
                                        <p:strVal val="visible"/>
                                      </p:to>
                                    </p:set>
                                    <p:animEffect transition="in" filter="fade">
                                      <p:cBhvr>
                                        <p:cTn id="22" dur="1000"/>
                                        <p:tgtEl>
                                          <p:spTgt spid="129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96"/>
                                        </p:tgtEl>
                                        <p:attrNameLst>
                                          <p:attrName>style.visibility</p:attrName>
                                        </p:attrNameLst>
                                      </p:cBhvr>
                                      <p:to>
                                        <p:strVal val="visible"/>
                                      </p:to>
                                    </p:set>
                                    <p:animEffect transition="in" filter="fade">
                                      <p:cBhvr>
                                        <p:cTn id="27" dur="1000"/>
                                        <p:tgtEl>
                                          <p:spTgt spid="1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641" y="-480489"/>
            <a:ext cx="11548056" cy="7467278"/>
          </a:xfrm>
          <a:prstGeom prst="rect">
            <a:avLst/>
          </a:prstGeom>
        </p:spPr>
      </p:pic>
      <p:sp>
        <p:nvSpPr>
          <p:cNvPr id="6" name="Rectangle 5"/>
          <p:cNvSpPr/>
          <p:nvPr/>
        </p:nvSpPr>
        <p:spPr>
          <a:xfrm>
            <a:off x="3626216" y="2468320"/>
            <a:ext cx="5222905" cy="1569660"/>
          </a:xfrm>
          <a:prstGeom prst="rect">
            <a:avLst/>
          </a:prstGeom>
          <a:noFill/>
        </p:spPr>
        <p:txBody>
          <a:bodyPr wrap="none" lIns="91440" tIns="45720" rIns="91440" bIns="45720">
            <a:spAutoFit/>
          </a:bodyPr>
          <a:lstStyle/>
          <a:p>
            <a:pPr algn="ctr"/>
            <a:r>
              <a:rPr lang="en-US" sz="9600" b="0" cap="none" spc="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Luyện</a:t>
            </a:r>
            <a:r>
              <a:rPr lang="en-US" sz="9600" b="0" cap="none" spc="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9600" b="0" cap="none" spc="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tập</a:t>
            </a:r>
            <a:endParaRPr lang="en-US" sz="9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endParaRPr>
          </a:p>
        </p:txBody>
      </p:sp>
    </p:spTree>
    <p:extLst>
      <p:ext uri="{BB962C8B-B14F-4D97-AF65-F5344CB8AC3E}">
        <p14:creationId xmlns:p14="http://schemas.microsoft.com/office/powerpoint/2010/main" val="184367618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
          <p:cNvSpPr>
            <a:spLocks noChangeArrowheads="1"/>
          </p:cNvSpPr>
          <p:nvPr/>
        </p:nvSpPr>
        <p:spPr bwMode="auto">
          <a:xfrm>
            <a:off x="2672299" y="224330"/>
            <a:ext cx="83534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FontTx/>
              <a:buNone/>
            </a:pPr>
            <a:r>
              <a:rPr lang="en-US" altLang="en-US" sz="3200" b="1" dirty="0">
                <a:solidFill>
                  <a:srgbClr val="0000CC"/>
                </a:solidFill>
                <a:latin typeface="Times New Roman" panose="02020603050405020304" pitchFamily="18" charset="0"/>
                <a:cs typeface="Times New Roman" panose="02020603050405020304" pitchFamily="18" charset="0"/>
              </a:rPr>
              <a:t>1. </a:t>
            </a:r>
            <a:r>
              <a:rPr lang="vi-VN" altLang="en-US" sz="3200" b="1" dirty="0">
                <a:solidFill>
                  <a:srgbClr val="0000CC"/>
                </a:solidFill>
                <a:latin typeface="Times New Roman" panose="02020603050405020304" pitchFamily="18" charset="0"/>
                <a:cs typeface="Times New Roman" panose="02020603050405020304" pitchFamily="18" charset="0"/>
              </a:rPr>
              <a:t>Em đồng tình, không đồng tình với ý kiến nào dưới đây? Vì sao?</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Hoạt</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động</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cặp</a:t>
            </a:r>
            <a:r>
              <a:rPr lang="en-US" altLang="en-US" sz="3200" b="1" dirty="0">
                <a:solidFill>
                  <a:srgbClr val="0000CC"/>
                </a:solidFill>
                <a:latin typeface="Times New Roman" panose="02020603050405020304" pitchFamily="18" charset="0"/>
                <a:cs typeface="Times New Roman" panose="02020603050405020304" pitchFamily="18" charset="0"/>
              </a:rPr>
              <a:t> </a:t>
            </a:r>
            <a:r>
              <a:rPr lang="en-US" altLang="en-US" sz="3200" b="1" dirty="0" err="1">
                <a:solidFill>
                  <a:srgbClr val="0000CC"/>
                </a:solidFill>
                <a:latin typeface="Times New Roman" panose="02020603050405020304" pitchFamily="18" charset="0"/>
                <a:cs typeface="Times New Roman" panose="02020603050405020304" pitchFamily="18" charset="0"/>
              </a:rPr>
              <a:t>đôi</a:t>
            </a:r>
            <a:r>
              <a:rPr lang="en-US" altLang="en-US" sz="3200" b="1" dirty="0">
                <a:solidFill>
                  <a:srgbClr val="0000CC"/>
                </a:solidFill>
                <a:latin typeface="Times New Roman" panose="02020603050405020304" pitchFamily="18" charset="0"/>
                <a:cs typeface="Times New Roman" panose="02020603050405020304" pitchFamily="18" charset="0"/>
              </a:rPr>
              <a:t>)</a:t>
            </a:r>
            <a:endParaRPr lang="vi-VN" altLang="en-US" sz="3200" b="1" dirty="0">
              <a:solidFill>
                <a:srgbClr val="0000CC"/>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164372732"/>
              </p:ext>
            </p:extLst>
          </p:nvPr>
        </p:nvGraphicFramePr>
        <p:xfrm>
          <a:off x="117475" y="1644577"/>
          <a:ext cx="12074525" cy="5296811"/>
        </p:xfrm>
        <a:graphic>
          <a:graphicData uri="http://schemas.openxmlformats.org/drawingml/2006/table">
            <a:tbl>
              <a:tblPr firstRow="1" bandRow="1">
                <a:tableStyleId>{5C22544A-7EE6-4342-B048-85BDC9FD1C3A}</a:tableStyleId>
              </a:tblPr>
              <a:tblGrid>
                <a:gridCol w="7455302"/>
                <a:gridCol w="1815922"/>
                <a:gridCol w="2803301"/>
              </a:tblGrid>
              <a:tr h="549511">
                <a:tc>
                  <a:txBody>
                    <a:bodyPr/>
                    <a:lstStyle/>
                    <a:p>
                      <a:pPr algn="ctr"/>
                      <a:r>
                        <a:rPr lang="en-US" sz="2800" dirty="0" err="1" smtClean="0">
                          <a:latin typeface="Times New Roman" panose="02020603050405020304" pitchFamily="18" charset="0"/>
                          <a:cs typeface="Times New Roman" panose="02020603050405020304" pitchFamily="18" charset="0"/>
                        </a:rPr>
                        <a:t>Câu</a:t>
                      </a:r>
                      <a:endParaRPr lang="en-US" sz="2800" dirty="0">
                        <a:latin typeface="Times New Roman" panose="02020603050405020304" pitchFamily="18" charset="0"/>
                        <a:cs typeface="Times New Roman" panose="02020603050405020304" pitchFamily="18" charset="0"/>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err="1" smtClean="0">
                          <a:latin typeface="Times New Roman" panose="02020603050405020304" pitchFamily="18" charset="0"/>
                          <a:cs typeface="Times New Roman" panose="02020603050405020304" pitchFamily="18" charset="0"/>
                        </a:rPr>
                        <a:t>Đồng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tình</a:t>
                      </a:r>
                      <a:endParaRPr lang="en-US" sz="2800" dirty="0">
                        <a:latin typeface="Times New Roman" panose="02020603050405020304" pitchFamily="18" charset="0"/>
                        <a:cs typeface="Times New Roman" panose="02020603050405020304" pitchFamily="18" charset="0"/>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err="1" smtClean="0">
                          <a:latin typeface="Times New Roman" panose="02020603050405020304" pitchFamily="18" charset="0"/>
                          <a:cs typeface="Times New Roman" panose="02020603050405020304" pitchFamily="18" charset="0"/>
                        </a:rPr>
                        <a:t>Không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đồng</a:t>
                      </a:r>
                      <a:r>
                        <a:rPr lang="en-US" sz="2800" baseline="0" dirty="0" smtClean="0">
                          <a:latin typeface="Times New Roman" panose="02020603050405020304" pitchFamily="18" charset="0"/>
                          <a:cs typeface="Times New Roman" panose="02020603050405020304" pitchFamily="18" charset="0"/>
                        </a:rPr>
                        <a:t> </a:t>
                      </a:r>
                      <a:r>
                        <a:rPr lang="en-US" sz="2800" baseline="0" dirty="0" err="1" smtClean="0">
                          <a:latin typeface="Times New Roman" panose="02020603050405020304" pitchFamily="18" charset="0"/>
                          <a:cs typeface="Times New Roman" panose="02020603050405020304" pitchFamily="18" charset="0"/>
                        </a:rPr>
                        <a:t>tình</a:t>
                      </a:r>
                      <a:endParaRPr lang="en-US" sz="2800" dirty="0">
                        <a:latin typeface="Times New Roman" panose="02020603050405020304" pitchFamily="18" charset="0"/>
                        <a:cs typeface="Times New Roman" panose="02020603050405020304" pitchFamily="18" charset="0"/>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0020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b="0" i="0" dirty="0" smtClean="0">
                          <a:solidFill>
                            <a:srgbClr val="000000"/>
                          </a:solidFill>
                          <a:effectLst/>
                          <a:latin typeface="Times New Roman" panose="02020603050405020304" pitchFamily="18" charset="0"/>
                          <a:cs typeface="Times New Roman" panose="02020603050405020304" pitchFamily="18" charset="0"/>
                        </a:rPr>
                        <a:t>a) Khi có nhiều cá nhân tham gia vào một hoạt động chung thì đó là hoạt động cộng đồng.</a:t>
                      </a: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800" dirty="0">
                        <a:latin typeface="Times New Roman" panose="02020603050405020304" pitchFamily="18" charset="0"/>
                        <a:cs typeface="Times New Roman" panose="02020603050405020304" pitchFamily="18" charset="0"/>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800" dirty="0">
                        <a:latin typeface="Times New Roman" panose="02020603050405020304" pitchFamily="18" charset="0"/>
                        <a:cs typeface="Times New Roman" panose="02020603050405020304" pitchFamily="18" charset="0"/>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0020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b="0" i="0" dirty="0" smtClean="0">
                          <a:solidFill>
                            <a:srgbClr val="000000"/>
                          </a:solidFill>
                          <a:effectLst/>
                          <a:latin typeface="Times New Roman" panose="02020603050405020304" pitchFamily="18" charset="0"/>
                          <a:cs typeface="Times New Roman" panose="02020603050405020304" pitchFamily="18" charset="0"/>
                        </a:rPr>
                        <a:t>b) Tích cực tham gia hoạt động cộng đồng giúp mỗi cá nhân hoàn thiện bản thân và lan toả các giá trị tốt đẹp.</a:t>
                      </a: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800">
                        <a:latin typeface="Times New Roman" panose="02020603050405020304" pitchFamily="18" charset="0"/>
                        <a:cs typeface="Times New Roman" panose="02020603050405020304" pitchFamily="18" charset="0"/>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800" dirty="0">
                        <a:latin typeface="Times New Roman" panose="02020603050405020304" pitchFamily="18" charset="0"/>
                        <a:cs typeface="Times New Roman" panose="02020603050405020304" pitchFamily="18" charset="0"/>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0020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b="0" i="0" dirty="0" smtClean="0">
                          <a:solidFill>
                            <a:srgbClr val="000000"/>
                          </a:solidFill>
                          <a:effectLst/>
                          <a:latin typeface="Times New Roman" panose="02020603050405020304" pitchFamily="18" charset="0"/>
                          <a:cs typeface="Times New Roman" panose="02020603050405020304" pitchFamily="18" charset="0"/>
                        </a:rPr>
                        <a:t>c) Chỉ những cá nhân có điều kiện kinh tế mới tham gia được hoạt động cộng đồng.</a:t>
                      </a: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800">
                        <a:latin typeface="Times New Roman" panose="02020603050405020304" pitchFamily="18" charset="0"/>
                        <a:cs typeface="Times New Roman" panose="02020603050405020304" pitchFamily="18" charset="0"/>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800" dirty="0">
                        <a:latin typeface="Times New Roman" panose="02020603050405020304" pitchFamily="18" charset="0"/>
                        <a:cs typeface="Times New Roman" panose="02020603050405020304" pitchFamily="18" charset="0"/>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0020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b="0" i="0" dirty="0" smtClean="0">
                          <a:solidFill>
                            <a:srgbClr val="000000"/>
                          </a:solidFill>
                          <a:effectLst/>
                          <a:latin typeface="Times New Roman" panose="02020603050405020304" pitchFamily="18" charset="0"/>
                          <a:cs typeface="Times New Roman" panose="02020603050405020304" pitchFamily="18" charset="0"/>
                        </a:rPr>
                        <a:t>d) Học sinh không chỉ tích cực tham gia hoạt động cộng đồng mà còn cần động viên người thân, bạn bè cùng tham gia.</a:t>
                      </a: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800">
                        <a:latin typeface="Times New Roman" panose="02020603050405020304" pitchFamily="18" charset="0"/>
                        <a:cs typeface="Times New Roman" panose="02020603050405020304" pitchFamily="18" charset="0"/>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2800" dirty="0">
                        <a:latin typeface="Times New Roman" panose="02020603050405020304" pitchFamily="18" charset="0"/>
                        <a:cs typeface="Times New Roman" panose="02020603050405020304" pitchFamily="18" charset="0"/>
                      </a:endParaRPr>
                    </a:p>
                  </a:txBody>
                  <a:tcPr marL="91443" marR="9144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pic>
        <p:nvPicPr>
          <p:cNvPr id="73757"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475" y="0"/>
            <a:ext cx="1994660" cy="164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8116685" y="3138141"/>
            <a:ext cx="696913" cy="1322387"/>
          </a:xfrm>
          <a:prstGeom prst="rect">
            <a:avLst/>
          </a:prstGeom>
          <a:noFill/>
        </p:spPr>
        <p:txBody>
          <a:bodyPr wrap="none">
            <a:spAutoFit/>
          </a:bodyPr>
          <a:lstStyle/>
          <a:p>
            <a:pPr algn="ctr">
              <a:defRPr/>
            </a:pPr>
            <a:r>
              <a:rPr lang="en-US" sz="8000" dirty="0">
                <a:ln w="0"/>
                <a:solidFill>
                  <a:srgbClr val="0000CC"/>
                </a:solidFill>
                <a:effectLst>
                  <a:outerShdw blurRad="38100" dist="19050" dir="2700000" algn="tl" rotWithShape="0">
                    <a:schemeClr val="dk1">
                      <a:alpha val="40000"/>
                    </a:schemeClr>
                  </a:outerShdw>
                </a:effectLst>
              </a:rPr>
              <a:t>x</a:t>
            </a:r>
          </a:p>
        </p:txBody>
      </p:sp>
      <p:sp>
        <p:nvSpPr>
          <p:cNvPr id="7" name="Rectangle 6"/>
          <p:cNvSpPr/>
          <p:nvPr/>
        </p:nvSpPr>
        <p:spPr>
          <a:xfrm>
            <a:off x="10164919" y="1961848"/>
            <a:ext cx="698500" cy="1322387"/>
          </a:xfrm>
          <a:prstGeom prst="rect">
            <a:avLst/>
          </a:prstGeom>
          <a:noFill/>
        </p:spPr>
        <p:txBody>
          <a:bodyPr wrap="none">
            <a:spAutoFit/>
          </a:bodyPr>
          <a:lstStyle/>
          <a:p>
            <a:pPr algn="ctr">
              <a:defRPr/>
            </a:pPr>
            <a:r>
              <a:rPr lang="en-US" sz="8000" dirty="0">
                <a:ln w="0"/>
                <a:solidFill>
                  <a:srgbClr val="FF0000"/>
                </a:solidFill>
                <a:effectLst>
                  <a:outerShdw blurRad="38100" dist="19050" dir="2700000" algn="tl" rotWithShape="0">
                    <a:schemeClr val="dk1">
                      <a:alpha val="40000"/>
                    </a:schemeClr>
                  </a:outerShdw>
                </a:effectLst>
              </a:rPr>
              <a:t>x</a:t>
            </a:r>
          </a:p>
        </p:txBody>
      </p:sp>
      <p:sp>
        <p:nvSpPr>
          <p:cNvPr id="8" name="Rectangle 7"/>
          <p:cNvSpPr/>
          <p:nvPr/>
        </p:nvSpPr>
        <p:spPr>
          <a:xfrm>
            <a:off x="10013637" y="4365625"/>
            <a:ext cx="698500" cy="1323975"/>
          </a:xfrm>
          <a:prstGeom prst="rect">
            <a:avLst/>
          </a:prstGeom>
          <a:noFill/>
        </p:spPr>
        <p:txBody>
          <a:bodyPr wrap="none">
            <a:spAutoFit/>
          </a:bodyPr>
          <a:lstStyle/>
          <a:p>
            <a:pPr algn="ctr">
              <a:defRPr/>
            </a:pPr>
            <a:r>
              <a:rPr lang="en-US" sz="8000" dirty="0">
                <a:ln w="0"/>
                <a:solidFill>
                  <a:srgbClr val="FF0000"/>
                </a:solidFill>
                <a:effectLst>
                  <a:outerShdw blurRad="38100" dist="19050" dir="2700000" algn="tl" rotWithShape="0">
                    <a:schemeClr val="dk1">
                      <a:alpha val="40000"/>
                    </a:schemeClr>
                  </a:outerShdw>
                </a:effectLst>
              </a:rPr>
              <a:t>x</a:t>
            </a:r>
          </a:p>
        </p:txBody>
      </p:sp>
      <p:sp>
        <p:nvSpPr>
          <p:cNvPr id="10" name="Rectangle 9"/>
          <p:cNvSpPr/>
          <p:nvPr/>
        </p:nvSpPr>
        <p:spPr>
          <a:xfrm>
            <a:off x="8116684" y="5688012"/>
            <a:ext cx="696913" cy="1322387"/>
          </a:xfrm>
          <a:prstGeom prst="rect">
            <a:avLst/>
          </a:prstGeom>
          <a:noFill/>
        </p:spPr>
        <p:txBody>
          <a:bodyPr wrap="none">
            <a:spAutoFit/>
          </a:bodyPr>
          <a:lstStyle/>
          <a:p>
            <a:pPr algn="ctr">
              <a:defRPr/>
            </a:pPr>
            <a:r>
              <a:rPr lang="en-US" sz="8000" dirty="0">
                <a:ln w="0"/>
                <a:solidFill>
                  <a:srgbClr val="0000CC"/>
                </a:solidFill>
                <a:effectLst>
                  <a:outerShdw blurRad="38100" dist="19050" dir="2700000" algn="tl" rotWithShape="0">
                    <a:schemeClr val="dk1">
                      <a:alpha val="40000"/>
                    </a:schemeClr>
                  </a:outerShdw>
                </a:effectLst>
              </a:rPr>
              <a:t>x</a:t>
            </a:r>
          </a:p>
        </p:txBody>
      </p:sp>
    </p:spTree>
    <p:extLst>
      <p:ext uri="{BB962C8B-B14F-4D97-AF65-F5344CB8AC3E}">
        <p14:creationId xmlns:p14="http://schemas.microsoft.com/office/powerpoint/2010/main" val="37189778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i.pinimg.com/564x/6e/af/64/6eaf64bf195be27a27fb9e5b61a0b2a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2730320" cy="273032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https://i.pinimg.com/564x/24/c1/86/24c1860c96960297ff1ea7ad760968d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502" y="4083907"/>
            <a:ext cx="2884065" cy="205931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2" name="Rectangle 1"/>
          <p:cNvSpPr/>
          <p:nvPr/>
        </p:nvSpPr>
        <p:spPr>
          <a:xfrm>
            <a:off x="2502794" y="0"/>
            <a:ext cx="3687650" cy="3108543"/>
          </a:xfrm>
          <a:prstGeom prst="rect">
            <a:avLst/>
          </a:prstGeom>
        </p:spPr>
        <p:txBody>
          <a:bodyPr wrap="square">
            <a:spAutoFit/>
          </a:bodyPr>
          <a:lstStyle/>
          <a:p>
            <a:pPr algn="just"/>
            <a:r>
              <a:rPr lang="en-US" sz="2800" b="0" i="0" dirty="0" smtClean="0">
                <a:solidFill>
                  <a:srgbClr val="000000"/>
                </a:solidFill>
                <a:effectLst/>
                <a:latin typeface="+mj-lt"/>
              </a:rPr>
              <a:t>a) </a:t>
            </a:r>
            <a:r>
              <a:rPr lang="vi-VN" sz="2800" b="0" i="0" dirty="0" smtClean="0">
                <a:solidFill>
                  <a:srgbClr val="000000"/>
                </a:solidFill>
                <a:effectLst/>
                <a:latin typeface="+mj-lt"/>
              </a:rPr>
              <a:t>Anh S và các đồng nghiệp trong văn phòng luật sư đã tích cực tham gia các hoạt động trợ giúp pháp lí cho những người nghèo, người yếu thế ở địa phương.</a:t>
            </a:r>
            <a:endParaRPr lang="en-US" sz="2800" dirty="0">
              <a:latin typeface="+mj-lt"/>
            </a:endParaRPr>
          </a:p>
        </p:txBody>
      </p:sp>
      <p:pic>
        <p:nvPicPr>
          <p:cNvPr id="20486" name="Picture 6" descr="https://phongkhamdakhoagiaiphonghn.jimdofree.com/2019/09/16/ph%C3%B2ng-kh%C3%A1m-%C4%91a-khoa-gi%E1%BA%A3i-ph%C3%B3ng-cam-k%E1%BA%BFt-ph%E1%BB%A5c-v%E1%BB%A5-ch%E1%BA%A5t-l%C6%B0%E1%BB%A3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502" y="4083907"/>
            <a:ext cx="708056" cy="8100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02794" y="3590070"/>
            <a:ext cx="3902298" cy="3046988"/>
          </a:xfrm>
          <a:prstGeom prst="rect">
            <a:avLst/>
          </a:prstGeom>
        </p:spPr>
        <p:txBody>
          <a:bodyPr wrap="square">
            <a:spAutoFit/>
          </a:bodyPr>
          <a:lstStyle/>
          <a:p>
            <a:pPr algn="just"/>
            <a:r>
              <a:rPr lang="vi-VN" sz="2400" b="0" i="0" dirty="0" smtClean="0">
                <a:solidFill>
                  <a:srgbClr val="000000"/>
                </a:solidFill>
                <a:effectLst/>
                <a:latin typeface="+mj-lt"/>
              </a:rPr>
              <a:t>b) Anh H cùng đoàn y, bác sĩ của Trung tâm Y tế huyện tổ chức chương trình khám chữa bệnh nhân đạo, cấp thuốc miễn phí cho bà con dân tộc thiểu số, người dân tại các địa bàn vùng sâu, vùng xa, vùng biên giới đặc biệt khó khăn.</a:t>
            </a:r>
            <a:endParaRPr lang="en-US" sz="2400" dirty="0">
              <a:latin typeface="+mj-lt"/>
            </a:endParaRPr>
          </a:p>
        </p:txBody>
      </p:sp>
      <p:sp>
        <p:nvSpPr>
          <p:cNvPr id="4" name="Rectangle 3"/>
          <p:cNvSpPr/>
          <p:nvPr/>
        </p:nvSpPr>
        <p:spPr>
          <a:xfrm>
            <a:off x="6864439" y="1945491"/>
            <a:ext cx="5292359" cy="1569660"/>
          </a:xfrm>
          <a:prstGeom prst="rect">
            <a:avLst/>
          </a:prstGeom>
        </p:spPr>
        <p:txBody>
          <a:bodyPr wrap="square">
            <a:spAutoFit/>
          </a:bodyPr>
          <a:lstStyle/>
          <a:p>
            <a:pPr algn="just"/>
            <a:r>
              <a:rPr lang="vi-VN" sz="2400" b="0" i="0" dirty="0" smtClean="0">
                <a:solidFill>
                  <a:srgbClr val="000000"/>
                </a:solidFill>
                <a:effectLst/>
                <a:latin typeface="+mj-lt"/>
              </a:rPr>
              <a:t>c) Vào thời gian nghỉ hè, chị B thường cùng các bạn trong Đoàn Thanh niên tham gia Đội tuyên truyền phòng, chống tệ nạn xã hội ở địa phương.</a:t>
            </a:r>
            <a:endParaRPr lang="en-US" sz="2400" dirty="0">
              <a:latin typeface="+mj-lt"/>
            </a:endParaRPr>
          </a:p>
        </p:txBody>
      </p:sp>
      <p:pic>
        <p:nvPicPr>
          <p:cNvPr id="20488" name="Picture 8" descr="https://i.pinimg.com/564x/bf/8e/77/bf8e77b954b26ad97ab57a290804977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6157" y="58826"/>
            <a:ext cx="2807596" cy="1886665"/>
          </a:xfrm>
          <a:prstGeom prst="rect">
            <a:avLst/>
          </a:prstGeom>
          <a:noFill/>
          <a:extLst>
            <a:ext uri="{909E8E84-426E-40DD-AFC4-6F175D3DCCD1}">
              <a14:hiddenFill xmlns:a14="http://schemas.microsoft.com/office/drawing/2010/main">
                <a:solidFill>
                  <a:srgbClr val="FFFFFF"/>
                </a:solidFill>
              </a14:hiddenFill>
            </a:ext>
          </a:extLst>
        </p:spPr>
      </p:pic>
      <p:pic>
        <p:nvPicPr>
          <p:cNvPr id="20491" name="Picture 11" descr="https://i.pinimg.com/564x/5d/d8/00/5dd8007043d912811e9dd061399b3be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30507" y="3913379"/>
            <a:ext cx="2981695" cy="294462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9"/>
          <p:cNvSpPr>
            <a:spLocks noChangeArrowheads="1"/>
          </p:cNvSpPr>
          <p:nvPr/>
        </p:nvSpPr>
        <p:spPr bwMode="auto">
          <a:xfrm>
            <a:off x="6864439" y="3610802"/>
            <a:ext cx="2798262" cy="433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d) </a:t>
            </a:r>
            <a:r>
              <a:rPr kumimoji="0" lang="en-US" altLang="en-US" sz="2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Câu</a:t>
            </a:r>
            <a:r>
              <a:rPr kumimoji="0" lang="en-US" altLang="en-US" sz="2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lạc</a:t>
            </a:r>
            <a:r>
              <a:rPr kumimoji="0" lang="en-US" altLang="en-US" sz="2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bộ</a:t>
            </a:r>
            <a:r>
              <a:rPr kumimoji="0" lang="en-US" altLang="en-US" sz="2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Bảo</a:t>
            </a:r>
            <a:r>
              <a:rPr kumimoji="0" lang="en-US" altLang="en-US" sz="2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vệ</a:t>
            </a:r>
            <a:r>
              <a:rPr kumimoji="0" lang="en-US" altLang="en-US" sz="2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hành</a:t>
            </a:r>
            <a:r>
              <a:rPr kumimoji="0" lang="en-US" altLang="en-US" sz="2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tinh</a:t>
            </a:r>
            <a:r>
              <a:rPr kumimoji="0" lang="en-US" altLang="en-US" sz="2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xanh</a:t>
            </a:r>
            <a:r>
              <a:rPr kumimoji="0" lang="en-US" altLang="en-US" sz="2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thực</a:t>
            </a:r>
            <a:r>
              <a:rPr kumimoji="0" lang="en-US" altLang="en-US" sz="2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hiện</a:t>
            </a:r>
            <a:r>
              <a:rPr kumimoji="0" lang="en-US" altLang="en-US" sz="2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dự</a:t>
            </a:r>
            <a:r>
              <a:rPr kumimoji="0" lang="en-US" altLang="en-US" sz="2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án</a:t>
            </a:r>
            <a:r>
              <a:rPr kumimoji="0" lang="en-US" altLang="en-US" sz="2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thu</a:t>
            </a:r>
            <a:r>
              <a:rPr kumimoji="0" lang="en-US" altLang="en-US" sz="2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gom</a:t>
            </a:r>
            <a:r>
              <a:rPr kumimoji="0" lang="en-US" altLang="en-US" sz="2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pin </a:t>
            </a:r>
            <a:r>
              <a:rPr kumimoji="0" lang="en-US" altLang="en-US" sz="2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đã</a:t>
            </a:r>
            <a:r>
              <a:rPr kumimoji="0" lang="en-US" altLang="en-US" sz="2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qua </a:t>
            </a:r>
            <a:r>
              <a:rPr kumimoji="0" lang="en-US" altLang="en-US" sz="2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sử</a:t>
            </a:r>
            <a:r>
              <a:rPr kumimoji="0" lang="en-US" altLang="en-US" sz="2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dụng</a:t>
            </a:r>
            <a:r>
              <a:rPr kumimoji="0" lang="en-US" altLang="en-US" sz="2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để</a:t>
            </a:r>
            <a:r>
              <a:rPr kumimoji="0" lang="en-US" altLang="en-US" sz="2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mang</a:t>
            </a:r>
            <a:r>
              <a:rPr kumimoji="0" lang="en-US" altLang="en-US" sz="2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tới</a:t>
            </a:r>
            <a:r>
              <a:rPr kumimoji="0" lang="en-US" altLang="en-US" sz="2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nơi</a:t>
            </a:r>
            <a:r>
              <a:rPr kumimoji="0" lang="en-US" altLang="en-US" sz="2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xử</a:t>
            </a:r>
            <a:r>
              <a:rPr kumimoji="0" lang="en-US" altLang="en-US" sz="2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lí</a:t>
            </a:r>
            <a:r>
              <a:rPr kumimoji="0" lang="en-US" altLang="en-US" sz="2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an </a:t>
            </a:r>
            <a:r>
              <a:rPr kumimoji="0" lang="en-US" altLang="en-US" sz="28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toàn</a:t>
            </a:r>
            <a:r>
              <a:rPr kumimoji="0" lang="en-US" altLang="en-US" sz="28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r>
            <a:br>
              <a:rPr kumimoji="0" lang="en-US" altLang="en-US" sz="4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br>
            <a:endParaRPr kumimoji="0" lang="en-US" altLang="en-US" sz="4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2" name="Rectangle 11"/>
          <p:cNvSpPr/>
          <p:nvPr/>
        </p:nvSpPr>
        <p:spPr>
          <a:xfrm>
            <a:off x="128219" y="2769672"/>
            <a:ext cx="3199915" cy="1015663"/>
          </a:xfrm>
          <a:prstGeom prst="rect">
            <a:avLst/>
          </a:prstGeom>
          <a:noFill/>
        </p:spPr>
        <p:txBody>
          <a:bodyPr wrap="none" lIns="91440" tIns="45720" rIns="91440" bIns="45720">
            <a:spAutoFit/>
          </a:bodyPr>
          <a:lstStyle/>
          <a:p>
            <a:pPr algn="ctr"/>
            <a:r>
              <a:rPr lang="en-US" sz="6000" b="0" cap="none" spc="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Bài</a:t>
            </a:r>
            <a:r>
              <a:rPr lang="en-US" sz="6000" b="0" cap="none" spc="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6000" b="0" cap="none" spc="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tập</a:t>
            </a:r>
            <a:r>
              <a:rPr lang="en-US" sz="6000" b="0" cap="none" spc="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2</a:t>
            </a:r>
            <a:endParaRPr lang="en-US" sz="60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endParaRPr>
          </a:p>
        </p:txBody>
      </p:sp>
    </p:spTree>
    <p:extLst>
      <p:ext uri="{BB962C8B-B14F-4D97-AF65-F5344CB8AC3E}">
        <p14:creationId xmlns:p14="http://schemas.microsoft.com/office/powerpoint/2010/main" val="21531244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56832" y="-2659096"/>
            <a:ext cx="6876071" cy="12194264"/>
          </a:xfrm>
          <a:prstGeom prst="rect">
            <a:avLst/>
          </a:prstGeom>
        </p:spPr>
      </p:pic>
      <p:sp>
        <p:nvSpPr>
          <p:cNvPr id="6" name="Rectangle 5"/>
          <p:cNvSpPr/>
          <p:nvPr/>
        </p:nvSpPr>
        <p:spPr>
          <a:xfrm>
            <a:off x="566671" y="667102"/>
            <a:ext cx="9603346" cy="3970318"/>
          </a:xfrm>
          <a:prstGeom prst="rect">
            <a:avLst/>
          </a:prstGeom>
        </p:spPr>
        <p:txBody>
          <a:bodyPr wrap="square">
            <a:spAutoFit/>
          </a:bodyPr>
          <a:lstStyle/>
          <a:p>
            <a:pPr algn="just"/>
            <a:r>
              <a:rPr lang="vi-VN" sz="3600" b="0" i="0" dirty="0" smtClean="0">
                <a:solidFill>
                  <a:srgbClr val="000000"/>
                </a:solidFill>
                <a:effectLst/>
                <a:latin typeface="+mj-lt"/>
              </a:rPr>
              <a:t>Chủ nhật, T cùng bố mẹ tham gia nhóm từ thiện do Hội Chữ thập đỏ xã tổ chức, nấu những nồi cháo để tặng những bệnh nhân nghèo đang điều trị tại các bệnh viện đóng trên địa bàn. Mẹ nhắc em gái T (đang học lớp 7) cùng tham gia nhưng em từ chối vì muốn được nghỉ ngơi, vui chơi sau một tuần học tập.</a:t>
            </a:r>
            <a:endParaRPr lang="en-US" sz="3600" dirty="0">
              <a:latin typeface="+mj-lt"/>
            </a:endParaRPr>
          </a:p>
        </p:txBody>
      </p:sp>
      <p:sp>
        <p:nvSpPr>
          <p:cNvPr id="10" name="Rectangle 9"/>
          <p:cNvSpPr/>
          <p:nvPr/>
        </p:nvSpPr>
        <p:spPr>
          <a:xfrm>
            <a:off x="2894952" y="4637420"/>
            <a:ext cx="3199915" cy="1015663"/>
          </a:xfrm>
          <a:prstGeom prst="rect">
            <a:avLst/>
          </a:prstGeom>
          <a:noFill/>
        </p:spPr>
        <p:txBody>
          <a:bodyPr wrap="none" lIns="91440" tIns="45720" rIns="91440" bIns="45720">
            <a:spAutoFit/>
          </a:bodyPr>
          <a:lstStyle/>
          <a:p>
            <a:pPr algn="ctr"/>
            <a:r>
              <a:rPr lang="en-US" sz="6000" b="0" cap="none" spc="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Bài</a:t>
            </a:r>
            <a:r>
              <a:rPr lang="en-US" sz="6000" b="0" cap="none" spc="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6000" b="0" cap="none" spc="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tập</a:t>
            </a:r>
            <a:r>
              <a:rPr lang="en-US" sz="6000" b="0" cap="none" spc="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3</a:t>
            </a:r>
            <a:endParaRPr lang="en-US" sz="60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endParaRPr>
          </a:p>
        </p:txBody>
      </p:sp>
    </p:spTree>
    <p:extLst>
      <p:ext uri="{BB962C8B-B14F-4D97-AF65-F5344CB8AC3E}">
        <p14:creationId xmlns:p14="http://schemas.microsoft.com/office/powerpoint/2010/main" val="3726112546"/>
      </p:ext>
    </p:extLst>
  </p:cSld>
  <p:clrMapOvr>
    <a:masterClrMapping/>
  </p:clrMapOvr>
  <p:transition spd="slow">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610" y="-480489"/>
            <a:ext cx="11548056" cy="7467278"/>
          </a:xfrm>
          <a:prstGeom prst="rect">
            <a:avLst/>
          </a:prstGeom>
        </p:spPr>
      </p:pic>
      <p:sp>
        <p:nvSpPr>
          <p:cNvPr id="6" name="Rectangle 5"/>
          <p:cNvSpPr/>
          <p:nvPr/>
        </p:nvSpPr>
        <p:spPr>
          <a:xfrm>
            <a:off x="3653466" y="2468320"/>
            <a:ext cx="5168403" cy="1569660"/>
          </a:xfrm>
          <a:prstGeom prst="rect">
            <a:avLst/>
          </a:prstGeom>
          <a:noFill/>
        </p:spPr>
        <p:txBody>
          <a:bodyPr wrap="none" lIns="91440" tIns="45720" rIns="91440" bIns="45720">
            <a:spAutoFit/>
          </a:bodyPr>
          <a:lstStyle/>
          <a:p>
            <a:pPr algn="ctr"/>
            <a:r>
              <a:rPr lang="en-US" sz="9600" b="0" cap="none" spc="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Vận</a:t>
            </a:r>
            <a:r>
              <a:rPr lang="en-US" sz="9600" b="0" cap="none" spc="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9600" b="0" cap="none" spc="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dụng</a:t>
            </a:r>
            <a:endParaRPr lang="en-US" sz="9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endParaRPr>
          </a:p>
        </p:txBody>
      </p:sp>
      <p:sp>
        <p:nvSpPr>
          <p:cNvPr id="2" name="Rectangle 1"/>
          <p:cNvSpPr/>
          <p:nvPr/>
        </p:nvSpPr>
        <p:spPr>
          <a:xfrm>
            <a:off x="6517447" y="6315081"/>
            <a:ext cx="5391219" cy="369332"/>
          </a:xfrm>
          <a:prstGeom prst="rect">
            <a:avLst/>
          </a:prstGeom>
        </p:spPr>
        <p:txBody>
          <a:bodyPr wrap="none">
            <a:spAutoFit/>
          </a:bodyPr>
          <a:lstStyle/>
          <a:p>
            <a:pPr>
              <a:defRPr/>
            </a:pPr>
            <a:r>
              <a:rPr lang="en-US"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p>
        </p:txBody>
      </p:sp>
    </p:spTree>
    <p:extLst>
      <p:ext uri="{BB962C8B-B14F-4D97-AF65-F5344CB8AC3E}">
        <p14:creationId xmlns:p14="http://schemas.microsoft.com/office/powerpoint/2010/main" val="3558150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25"/>
        <p:cNvGrpSpPr/>
        <p:nvPr/>
      </p:nvGrpSpPr>
      <p:grpSpPr>
        <a:xfrm>
          <a:off x="0" y="0"/>
          <a:ext cx="0" cy="0"/>
          <a:chOff x="0" y="0"/>
          <a:chExt cx="0" cy="0"/>
        </a:xfrm>
      </p:grpSpPr>
      <p:pic>
        <p:nvPicPr>
          <p:cNvPr id="2426" name="Google Shape;2426;p21"/>
          <p:cNvPicPr preferRelativeResize="0"/>
          <p:nvPr/>
        </p:nvPicPr>
        <p:blipFill rotWithShape="1">
          <a:blip r:embed="rId3">
            <a:alphaModFix/>
          </a:blip>
          <a:srcRect/>
          <a:stretch/>
        </p:blipFill>
        <p:spPr>
          <a:xfrm>
            <a:off x="-692725" y="0"/>
            <a:ext cx="13307288" cy="6858000"/>
          </a:xfrm>
          <a:prstGeom prst="rect">
            <a:avLst/>
          </a:prstGeom>
          <a:noFill/>
          <a:ln>
            <a:noFill/>
          </a:ln>
        </p:spPr>
      </p:pic>
      <p:sp>
        <p:nvSpPr>
          <p:cNvPr id="2427" name="Google Shape;2427;p21"/>
          <p:cNvSpPr/>
          <p:nvPr/>
        </p:nvSpPr>
        <p:spPr>
          <a:xfrm>
            <a:off x="4043965" y="772512"/>
            <a:ext cx="7018986" cy="2339047"/>
          </a:xfrm>
          <a:prstGeom prst="rect">
            <a:avLst/>
          </a:prstGeom>
          <a:noFill/>
          <a:ln>
            <a:noFill/>
          </a:ln>
        </p:spPr>
        <p:txBody>
          <a:bodyPr spcFirstLastPara="1" wrap="square" lIns="121900" tIns="60933" rIns="121900" bIns="60933" anchor="t" anchorCtr="0">
            <a:spAutoFit/>
          </a:bodyPr>
          <a:lstStyle/>
          <a:p>
            <a:pPr algn="just">
              <a:lnSpc>
                <a:spcPct val="150000"/>
              </a:lnSpc>
            </a:pPr>
            <a:r>
              <a:rPr lang="vi-VN" sz="2400" dirty="0">
                <a:latin typeface="+mj-lt"/>
              </a:rPr>
              <a:t>Em hãy cùng các bạn trong nhóm thực hiện kế hoạch tham gia hoạt động cộng đồng đã được xây dựng trong hoạt động luyện tập và báo cáo kết quả thực hiện (thông qua bài thu hoạch, clip, tranh ảnh,...).</a:t>
            </a:r>
            <a:endParaRPr sz="2133" dirty="0">
              <a:solidFill>
                <a:srgbClr val="C00000"/>
              </a:solidFill>
              <a:latin typeface="+mj-lt"/>
              <a:ea typeface="Arial"/>
              <a:cs typeface="Arial"/>
              <a:sym typeface="Arial"/>
            </a:endParaRPr>
          </a:p>
        </p:txBody>
      </p:sp>
      <p:pic>
        <p:nvPicPr>
          <p:cNvPr id="2428" name="Google Shape;2428;p21"/>
          <p:cNvPicPr preferRelativeResize="0"/>
          <p:nvPr/>
        </p:nvPicPr>
        <p:blipFill rotWithShape="1">
          <a:blip r:embed="rId4">
            <a:alphaModFix/>
          </a:blip>
          <a:srcRect/>
          <a:stretch/>
        </p:blipFill>
        <p:spPr>
          <a:xfrm>
            <a:off x="8331200" y="3429000"/>
            <a:ext cx="3251200" cy="3251200"/>
          </a:xfrm>
          <a:prstGeom prst="rect">
            <a:avLst/>
          </a:prstGeom>
          <a:noFill/>
          <a:ln>
            <a:noFill/>
          </a:ln>
        </p:spPr>
      </p:pic>
      <p:pic>
        <p:nvPicPr>
          <p:cNvPr id="2429" name="Google Shape;2429;p21"/>
          <p:cNvPicPr preferRelativeResize="0"/>
          <p:nvPr/>
        </p:nvPicPr>
        <p:blipFill rotWithShape="1">
          <a:blip r:embed="rId5">
            <a:alphaModFix/>
          </a:blip>
          <a:srcRect/>
          <a:stretch/>
        </p:blipFill>
        <p:spPr>
          <a:xfrm>
            <a:off x="1833419" y="2396835"/>
            <a:ext cx="2773219" cy="2773219"/>
          </a:xfrm>
          <a:prstGeom prst="rect">
            <a:avLst/>
          </a:prstGeom>
          <a:noFill/>
          <a:ln>
            <a:noFill/>
          </a:ln>
        </p:spPr>
      </p:pic>
    </p:spTree>
    <p:extLst>
      <p:ext uri="{BB962C8B-B14F-4D97-AF65-F5344CB8AC3E}">
        <p14:creationId xmlns:p14="http://schemas.microsoft.com/office/powerpoint/2010/main" val="297119539"/>
      </p:ext>
    </p:extLst>
  </p:cSld>
  <p:clrMapOvr>
    <a:masterClrMapping/>
  </p:clrMapOvr>
  <p:transition spd="slow">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i.pinimg.com/564x/f9/25/ae/f925ae4e580ea5ec24eb560d0f11c5f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20161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98489" y="0"/>
            <a:ext cx="11101589" cy="1569660"/>
          </a:xfrm>
          <a:prstGeom prst="rect">
            <a:avLst/>
          </a:prstGeom>
        </p:spPr>
        <p:txBody>
          <a:bodyPr wrap="square">
            <a:spAutoFit/>
          </a:bodyPr>
          <a:lstStyle/>
          <a:p>
            <a:r>
              <a:rPr lang="vi-VN" sz="3200" b="0" i="0" dirty="0" smtClean="0">
                <a:solidFill>
                  <a:srgbClr val="000000"/>
                </a:solidFill>
                <a:effectLst/>
                <a:latin typeface="+mj-lt"/>
              </a:rPr>
              <a:t>Em hãy cùng các bạn trong nhóm viết bài tuyên truyền về chương trình “Giờ Trái Đất” để vận động mọi người cùng tham gia hưởng ứng.</a:t>
            </a:r>
            <a:endParaRPr lang="en-US" sz="3200" dirty="0">
              <a:latin typeface="+mj-lt"/>
            </a:endParaRPr>
          </a:p>
        </p:txBody>
      </p:sp>
    </p:spTree>
    <p:extLst>
      <p:ext uri="{BB962C8B-B14F-4D97-AF65-F5344CB8AC3E}">
        <p14:creationId xmlns:p14="http://schemas.microsoft.com/office/powerpoint/2010/main" val="16568612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03"/>
            <a:ext cx="12191999" cy="6951189"/>
          </a:xfrm>
          <a:prstGeom prst="rect">
            <a:avLst/>
          </a:prstGeom>
        </p:spPr>
      </p:pic>
      <p:sp>
        <p:nvSpPr>
          <p:cNvPr id="6" name="Rectangle 5"/>
          <p:cNvSpPr/>
          <p:nvPr/>
        </p:nvSpPr>
        <p:spPr>
          <a:xfrm>
            <a:off x="4380626" y="3093412"/>
            <a:ext cx="3430746" cy="1107996"/>
          </a:xfrm>
          <a:prstGeom prst="rect">
            <a:avLst/>
          </a:prstGeom>
          <a:noFill/>
        </p:spPr>
        <p:txBody>
          <a:bodyPr wrap="none" lIns="91440" tIns="45720" rIns="91440" bIns="45720">
            <a:spAutoFit/>
          </a:bodyPr>
          <a:lstStyle/>
          <a:p>
            <a:pPr algn="ctr"/>
            <a:r>
              <a:rPr lang="en-US" sz="6600" b="0" cap="none" spc="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Cảm</a:t>
            </a:r>
            <a:r>
              <a:rPr lang="en-US" sz="6600" b="0" cap="none" spc="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 </a:t>
            </a:r>
            <a:r>
              <a:rPr lang="en-US" sz="6600" b="0" cap="none" spc="0" dirty="0" err="1"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ơn</a:t>
            </a:r>
            <a:r>
              <a:rPr lang="en-US" sz="6600" b="0" cap="none" spc="0" dirty="0" smtClean="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rPr>
              <a:t>!</a:t>
            </a:r>
            <a:endParaRPr lang="en-US" sz="6600" b="0" cap="none" spc="0" dirty="0">
              <a:ln w="0"/>
              <a:solidFill>
                <a:schemeClr val="accent6">
                  <a:lumMod val="50000"/>
                </a:schemeClr>
              </a:solidFill>
              <a:effectLst>
                <a:outerShdw blurRad="38100" dist="19050" dir="2700000" algn="tl" rotWithShape="0">
                  <a:schemeClr val="dk1">
                    <a:alpha val="40000"/>
                  </a:schemeClr>
                </a:outerShdw>
              </a:effectLst>
              <a:latin typeface="Bauhaus 93" panose="04030905020B02020C02" pitchFamily="82" charset="0"/>
            </a:endParaRPr>
          </a:p>
        </p:txBody>
      </p:sp>
      <p:sp>
        <p:nvSpPr>
          <p:cNvPr id="7" name="Rectangle 6"/>
          <p:cNvSpPr/>
          <p:nvPr/>
        </p:nvSpPr>
        <p:spPr>
          <a:xfrm>
            <a:off x="6703148" y="6356024"/>
            <a:ext cx="5391219" cy="369332"/>
          </a:xfrm>
          <a:prstGeom prst="rect">
            <a:avLst/>
          </a:prstGeom>
        </p:spPr>
        <p:txBody>
          <a:bodyPr wrap="none">
            <a:spAutoFit/>
          </a:bodyPr>
          <a:lstStyle/>
          <a:p>
            <a:pPr>
              <a:defRPr/>
            </a:pPr>
            <a:r>
              <a:rPr lang="en-US"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Quyên</a:t>
            </a:r>
            <a:r>
              <a:rPr lang="en-US"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Nguyễn</a:t>
            </a:r>
            <a:r>
              <a:rPr lang="en-US"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0989037260 </a:t>
            </a:r>
            <a:r>
              <a:rPr lang="en-US"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nhận</a:t>
            </a:r>
            <a:r>
              <a:rPr lang="en-US"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hỗ</a:t>
            </a:r>
            <a:r>
              <a:rPr lang="en-US"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trợ</a:t>
            </a:r>
            <a:r>
              <a:rPr lang="en-US"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giáo</a:t>
            </a:r>
            <a:r>
              <a:rPr lang="en-US"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dirty="0" err="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án</a:t>
            </a:r>
            <a:r>
              <a:rPr lang="en-US"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SKKN</a:t>
            </a:r>
          </a:p>
        </p:txBody>
      </p:sp>
    </p:spTree>
    <p:extLst>
      <p:ext uri="{BB962C8B-B14F-4D97-AF65-F5344CB8AC3E}">
        <p14:creationId xmlns:p14="http://schemas.microsoft.com/office/powerpoint/2010/main" val="146415644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i.pinimg.com/564x/d1/bf/aa/d1bfaa26cf22ec3e2707052383dcac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88" y="-864495"/>
            <a:ext cx="12427085" cy="7443303"/>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222;p1"/>
          <p:cNvSpPr txBox="1"/>
          <p:nvPr/>
        </p:nvSpPr>
        <p:spPr>
          <a:xfrm>
            <a:off x="3567449" y="3308901"/>
            <a:ext cx="5318974"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600" b="1" i="0" u="none" strike="noStrike" cap="none" dirty="0" smtClean="0">
                <a:solidFill>
                  <a:srgbClr val="76361A"/>
                </a:solidFill>
                <a:latin typeface="Times New Roman" panose="02020603050405020304" pitchFamily="18" charset="0"/>
                <a:ea typeface="Arial"/>
                <a:cs typeface="Times New Roman" panose="02020603050405020304" pitchFamily="18" charset="0"/>
                <a:sym typeface="Arial"/>
              </a:rPr>
              <a:t>KHỞI ĐỘNG</a:t>
            </a:r>
            <a:endParaRPr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8686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ỒNG DIỄN BÀI HÁT MÙA HÈ XANH - HCA">
            <a:hlinkClick r:id="" action="ppaction://media"/>
          </p:cNvPr>
          <p:cNvPicPr>
            <a:picLocks noChangeAspect="1"/>
          </p:cNvPicPr>
          <p:nvPr>
            <a:videoFile r:link="rId1"/>
            <p:extLst>
              <p:ext uri="{DAA4B4D4-6D71-4841-9C94-3DE7FCFB9230}">
                <p14:media xmlns:p14="http://schemas.microsoft.com/office/powerpoint/2010/main" r:embed="rId2">
                  <p14:trim st="11815" end="169593.6718"/>
                </p14:media>
              </p:ext>
            </p:extLst>
          </p:nvPr>
        </p:nvPicPr>
        <p:blipFill>
          <a:blip r:embed="rId5"/>
          <a:stretch>
            <a:fillRect/>
          </a:stretch>
        </p:blipFill>
        <p:spPr>
          <a:xfrm>
            <a:off x="0" y="0"/>
            <a:ext cx="12192000" cy="6858000"/>
          </a:xfrm>
          <a:prstGeom prst="rect">
            <a:avLst/>
          </a:prstGeom>
        </p:spPr>
      </p:pic>
      <p:sp>
        <p:nvSpPr>
          <p:cNvPr id="5" name="Rectangle 4"/>
          <p:cNvSpPr/>
          <p:nvPr/>
        </p:nvSpPr>
        <p:spPr>
          <a:xfrm>
            <a:off x="3108643" y="108225"/>
            <a:ext cx="5974714" cy="923330"/>
          </a:xfrm>
          <a:prstGeom prst="rect">
            <a:avLst/>
          </a:prstGeom>
          <a:noFill/>
        </p:spPr>
        <p:txBody>
          <a:bodyPr wrap="none" lIns="91440" tIns="45720" rIns="91440" bIns="45720">
            <a:spAutoFit/>
          </a:bodyPr>
          <a:lstStyle/>
          <a:p>
            <a:pPr algn="ctr"/>
            <a:r>
              <a:rPr lang="en-US" sz="5400" b="1" cap="none" spc="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Hát</a:t>
            </a:r>
            <a:r>
              <a:rPr lang="en-US" sz="5400" b="1"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cap="none" spc="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nhảy</a:t>
            </a:r>
            <a:r>
              <a:rPr lang="en-US" sz="5400" b="1"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cap="none" spc="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theo</a:t>
            </a:r>
            <a:r>
              <a:rPr lang="en-US" sz="5400" b="1"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1" cap="none" spc="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nhạc</a:t>
            </a:r>
            <a:endParaRPr lang="en-US" sz="5400" b="1"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38180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m hãy quan sát các hình ảnh dưới đây và cho biết tên, ý nghĩ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7736"/>
            <a:ext cx="12119137" cy="38499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724127" y="115910"/>
            <a:ext cx="6336030" cy="923330"/>
          </a:xfrm>
          <a:prstGeom prst="rect">
            <a:avLst/>
          </a:prstGeom>
          <a:noFill/>
        </p:spPr>
        <p:txBody>
          <a:bodyPr wrap="none" lIns="91440" tIns="45720" rIns="91440" bIns="45720">
            <a:spAutoFit/>
          </a:bodyPr>
          <a:lstStyle/>
          <a:p>
            <a:pPr algn="ctr"/>
            <a:r>
              <a:rPr lang="en-US" sz="5400" b="0" cap="none" spc="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Quan</a:t>
            </a:r>
            <a:r>
              <a:rPr lang="en-US" sz="5400" b="0"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0" cap="none" spc="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sát</a:t>
            </a:r>
            <a:r>
              <a:rPr lang="en-US" sz="5400" b="0"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0" cap="none" spc="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gọi</a:t>
            </a:r>
            <a:r>
              <a:rPr lang="en-US" sz="5400" b="0"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0" cap="none" spc="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tên</a:t>
            </a:r>
            <a:r>
              <a:rPr lang="en-US" sz="5400" b="0"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5400" b="0" cap="none" spc="0" dirty="0" err="1"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ảnh</a:t>
            </a:r>
            <a:r>
              <a:rPr lang="en-US" sz="5400" b="0" cap="none" spc="0" dirty="0" smtClean="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endParaRPr lang="en-US" sz="5400" b="0"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1087717" y="5206159"/>
            <a:ext cx="3555781" cy="1077218"/>
          </a:xfrm>
          <a:prstGeom prst="rect">
            <a:avLst/>
          </a:prstGeom>
          <a:noFill/>
        </p:spPr>
        <p:txBody>
          <a:bodyPr wrap="none" lIns="91440" tIns="45720" rIns="91440" bIns="45720">
            <a:spAutoFit/>
          </a:bodyPr>
          <a:lstStyle/>
          <a:p>
            <a:pPr algn="ctr"/>
            <a:r>
              <a:rPr lang="en-US" sz="32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Áo</a:t>
            </a:r>
            <a:r>
              <a:rPr lang="en-US"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ấm</a:t>
            </a:r>
            <a:r>
              <a:rPr lang="en-US"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mùa</a:t>
            </a:r>
            <a:r>
              <a:rPr lang="en-US"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đông</a:t>
            </a:r>
            <a:r>
              <a:rPr lang="en-US" sz="32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r>
              <a:rPr lang="en-US" sz="3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Trao</a:t>
            </a:r>
            <a:r>
              <a:rPr lang="en-US" sz="3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gửi</a:t>
            </a:r>
            <a:r>
              <a:rPr lang="en-US" sz="3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yêu</a:t>
            </a:r>
            <a:r>
              <a:rPr lang="en-US" sz="3200" b="0" cap="none" spc="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3200" b="0" cap="none" spc="0" dirty="0" err="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thương</a:t>
            </a:r>
            <a:endParaRPr lang="en-US" sz="3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6444840" y="5155434"/>
            <a:ext cx="5529078" cy="646331"/>
          </a:xfrm>
          <a:prstGeom prst="rect">
            <a:avLst/>
          </a:prstGeom>
        </p:spPr>
        <p:txBody>
          <a:bodyPr wrap="none">
            <a:spAutoFit/>
          </a:bodyPr>
          <a:lstStyle/>
          <a:p>
            <a:r>
              <a:rPr lang="en-US" sz="3600" b="0" i="0" dirty="0" smtClean="0">
                <a:solidFill>
                  <a:srgbClr val="000000"/>
                </a:solidFill>
                <a:effectLst/>
                <a:latin typeface="+mj-lt"/>
              </a:rPr>
              <a:t>B</a:t>
            </a:r>
            <a:r>
              <a:rPr lang="vi-VN" sz="3600" b="0" i="0" dirty="0" smtClean="0">
                <a:solidFill>
                  <a:srgbClr val="000000"/>
                </a:solidFill>
                <a:effectLst/>
                <a:latin typeface="+mj-lt"/>
              </a:rPr>
              <a:t>ảo vệ môi trường biển, đảo.</a:t>
            </a:r>
            <a:endParaRPr lang="en-US" sz="3600" dirty="0">
              <a:latin typeface="+mj-lt"/>
            </a:endParaRPr>
          </a:p>
        </p:txBody>
      </p:sp>
    </p:spTree>
    <p:extLst>
      <p:ext uri="{BB962C8B-B14F-4D97-AF65-F5344CB8AC3E}">
        <p14:creationId xmlns:p14="http://schemas.microsoft.com/office/powerpoint/2010/main" val="4005987016"/>
      </p:ext>
    </p:extLst>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i.pinimg.com/564x/f4/4c/13/f44c13322e2361b470f1977d22b45e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060" y="0"/>
            <a:ext cx="5372100" cy="43148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i.pinimg.com/564x/f4/4c/13/f44c13322e2361b470f1977d22b45e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6706162" y="2556456"/>
            <a:ext cx="5372100" cy="43148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m hãy quan sát các hình ảnh dưới đây và cho biết tên, ý nghĩa"/>
          <p:cNvPicPr>
            <a:picLocks noChangeAspect="1" noChangeArrowheads="1"/>
          </p:cNvPicPr>
          <p:nvPr/>
        </p:nvPicPr>
        <p:blipFill rotWithShape="1">
          <a:blip r:embed="rId4">
            <a:extLst>
              <a:ext uri="{28A0092B-C50C-407E-A947-70E740481C1C}">
                <a14:useLocalDpi xmlns:a14="http://schemas.microsoft.com/office/drawing/2010/main" val="0"/>
              </a:ext>
            </a:extLst>
          </a:blip>
          <a:srcRect l="3188" t="7025" r="50372"/>
          <a:stretch/>
        </p:blipFill>
        <p:spPr bwMode="auto">
          <a:xfrm>
            <a:off x="1334062" y="4314826"/>
            <a:ext cx="3959155" cy="25180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m hãy quan sát các hình ảnh dưới đây và cho biết tên, ý nghĩa"/>
          <p:cNvPicPr>
            <a:picLocks noChangeAspect="1" noChangeArrowheads="1"/>
          </p:cNvPicPr>
          <p:nvPr/>
        </p:nvPicPr>
        <p:blipFill rotWithShape="1">
          <a:blip r:embed="rId4">
            <a:extLst>
              <a:ext uri="{28A0092B-C50C-407E-A947-70E740481C1C}">
                <a14:useLocalDpi xmlns:a14="http://schemas.microsoft.com/office/drawing/2010/main" val="0"/>
              </a:ext>
            </a:extLst>
          </a:blip>
          <a:srcRect l="51605" t="7025" r="2018"/>
          <a:stretch/>
        </p:blipFill>
        <p:spPr bwMode="auto">
          <a:xfrm>
            <a:off x="7109139" y="38420"/>
            <a:ext cx="3953814" cy="25180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769474" y="3856127"/>
            <a:ext cx="3580328" cy="1938992"/>
          </a:xfrm>
          <a:prstGeom prst="rect">
            <a:avLst/>
          </a:prstGeom>
        </p:spPr>
        <p:txBody>
          <a:bodyPr wrap="square">
            <a:spAutoFit/>
          </a:bodyPr>
          <a:lstStyle/>
          <a:p>
            <a:pPr algn="just"/>
            <a:r>
              <a:rPr lang="vi-VN" sz="2400" dirty="0"/>
              <a:t>Tạo ra cơ hội cho bản thân được giao lưu, học hỏi, rèn luyện các kĩ năng, mở rộng hiểu biết về mọi mặt.</a:t>
            </a:r>
            <a:endParaRPr lang="en-US" sz="2400" dirty="0"/>
          </a:p>
        </p:txBody>
      </p:sp>
      <p:sp>
        <p:nvSpPr>
          <p:cNvPr id="8" name="Rectangle 7"/>
          <p:cNvSpPr/>
          <p:nvPr/>
        </p:nvSpPr>
        <p:spPr>
          <a:xfrm>
            <a:off x="520900" y="1280250"/>
            <a:ext cx="4257834" cy="1754326"/>
          </a:xfrm>
          <a:prstGeom prst="rect">
            <a:avLst/>
          </a:prstGeom>
        </p:spPr>
        <p:txBody>
          <a:bodyPr wrap="square">
            <a:spAutoFit/>
          </a:bodyPr>
          <a:lstStyle/>
          <a:p>
            <a:pPr algn="just"/>
            <a:r>
              <a:rPr lang="vi-VN" b="0" i="0" dirty="0" smtClean="0">
                <a:solidFill>
                  <a:srgbClr val="000000"/>
                </a:solidFill>
                <a:effectLst/>
                <a:latin typeface="Open Sans"/>
              </a:rPr>
              <a:t>Phát huy các truyền thống văn hóa tốt đẹp của dân tộc, tăng cường sức mạnh của các lực lượng trong cộng đồng, góp phần cải thiện điều kiện sống của cộng đồng và thúc đẩy sự phát triển toàn diện của xã hội.</a:t>
            </a:r>
            <a:endParaRPr lang="en-US" dirty="0"/>
          </a:p>
        </p:txBody>
      </p:sp>
    </p:spTree>
    <p:extLst>
      <p:ext uri="{BB962C8B-B14F-4D97-AF65-F5344CB8AC3E}">
        <p14:creationId xmlns:p14="http://schemas.microsoft.com/office/powerpoint/2010/main" val="1208876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pinimg.com/564x/99/1e/9e/991e9e36b687b1db1d0bcbf73bc3498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31770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222;p1"/>
          <p:cNvSpPr txBox="1"/>
          <p:nvPr/>
        </p:nvSpPr>
        <p:spPr>
          <a:xfrm>
            <a:off x="4443212" y="4712698"/>
            <a:ext cx="5318974" cy="11079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6600" b="1" dirty="0" smtClean="0">
                <a:solidFill>
                  <a:srgbClr val="76361A"/>
                </a:solidFill>
                <a:latin typeface="Times New Roman" panose="02020603050405020304" pitchFamily="18" charset="0"/>
                <a:cs typeface="Times New Roman" panose="02020603050405020304" pitchFamily="18" charset="0"/>
                <a:sym typeface="Arial"/>
              </a:rPr>
              <a:t>KHÁM PHÁ</a:t>
            </a:r>
            <a:endParaRPr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568528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i.pinimg.com/564x/25/3e/9e/253e9e9c900ca2adb57be27796ad9b5a.jpg"/>
          <p:cNvPicPr>
            <a:picLocks noChangeAspect="1" noChangeArrowheads="1"/>
          </p:cNvPicPr>
          <p:nvPr/>
        </p:nvPicPr>
        <p:blipFill rotWithShape="1">
          <a:blip r:embed="rId3">
            <a:extLst>
              <a:ext uri="{28A0092B-C50C-407E-A947-70E740481C1C}">
                <a14:useLocalDpi xmlns:a14="http://schemas.microsoft.com/office/drawing/2010/main" val="0"/>
              </a:ext>
            </a:extLst>
          </a:blip>
          <a:srcRect t="14130" b="14430"/>
          <a:stretch/>
        </p:blipFill>
        <p:spPr bwMode="auto">
          <a:xfrm rot="191487">
            <a:off x="-329283" y="36869"/>
            <a:ext cx="5624480" cy="40182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27278" y="988751"/>
            <a:ext cx="3696237" cy="2246769"/>
          </a:xfrm>
          <a:prstGeom prst="rect">
            <a:avLst/>
          </a:prstGeom>
          <a:noFill/>
        </p:spPr>
        <p:txBody>
          <a:bodyPr wrap="square" rtlCol="0">
            <a:spAutoFit/>
          </a:bodyPr>
          <a:lstStyle/>
          <a:p>
            <a:pPr algn="ctr"/>
            <a:r>
              <a:rPr lang="en-US" sz="2800" dirty="0" err="1" smtClean="0">
                <a:latin typeface="Times New Roman" panose="02020603050405020304" pitchFamily="18" charset="0"/>
                <a:cs typeface="Times New Roman" panose="02020603050405020304" pitchFamily="18" charset="0"/>
              </a:rPr>
              <a:t>Đọc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thông</a:t>
            </a:r>
            <a:r>
              <a:rPr lang="en-US" sz="2800" dirty="0" smtClean="0">
                <a:latin typeface="Times New Roman" panose="02020603050405020304" pitchFamily="18" charset="0"/>
                <a:cs typeface="Times New Roman" panose="02020603050405020304" pitchFamily="18" charset="0"/>
              </a:rPr>
              <a:t> tin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p>
          <a:p>
            <a:pPr algn="ctr"/>
            <a:r>
              <a:rPr lang="en-US" sz="2800" dirty="0" smtClean="0">
                <a:latin typeface="Times New Roman" panose="02020603050405020304" pitchFamily="18" charset="0"/>
                <a:cs typeface="Times New Roman" panose="02020603050405020304" pitchFamily="18" charset="0"/>
              </a:rPr>
              <a:t>(SGK /14,15)</a:t>
            </a:r>
          </a:p>
          <a:p>
            <a:pPr algn="ctr"/>
            <a:r>
              <a:rPr lang="en-US" sz="2800" dirty="0" err="1" smtClean="0">
                <a:latin typeface="Times New Roman" panose="02020603050405020304" pitchFamily="18" charset="0"/>
                <a:cs typeface="Times New Roman" panose="02020603050405020304" pitchFamily="18" charset="0"/>
              </a:rPr>
              <a:t>Hoạt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nhóm</a:t>
            </a:r>
            <a:endParaRPr lang="en-US" sz="2800" dirty="0" smtClean="0">
              <a:latin typeface="Times New Roman" panose="02020603050405020304" pitchFamily="18" charset="0"/>
              <a:cs typeface="Times New Roman" panose="02020603050405020304" pitchFamily="18" charset="0"/>
            </a:endParaRPr>
          </a:p>
          <a:p>
            <a:pPr algn="ctr"/>
            <a:r>
              <a:rPr lang="en-US" sz="2800" dirty="0" err="1" smtClean="0">
                <a:latin typeface="Times New Roman" panose="02020603050405020304" pitchFamily="18" charset="0"/>
                <a:cs typeface="Times New Roman" panose="02020603050405020304" pitchFamily="18" charset="0"/>
              </a:rPr>
              <a:t>Hoàn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yêu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cầu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sau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đây</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488" y="4100554"/>
            <a:ext cx="3818981" cy="263509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1859" y="218941"/>
            <a:ext cx="5839496" cy="6516710"/>
          </a:xfrm>
          <a:prstGeom prst="rect">
            <a:avLst/>
          </a:prstGeom>
        </p:spPr>
      </p:pic>
      <p:sp>
        <p:nvSpPr>
          <p:cNvPr id="8" name="Rectangle 7"/>
          <p:cNvSpPr/>
          <p:nvPr/>
        </p:nvSpPr>
        <p:spPr>
          <a:xfrm>
            <a:off x="7064402" y="660978"/>
            <a:ext cx="4511171" cy="1384995"/>
          </a:xfrm>
          <a:prstGeom prst="rect">
            <a:avLst/>
          </a:prstGeom>
        </p:spPr>
        <p:txBody>
          <a:bodyPr wrap="none">
            <a:spAutoFit/>
          </a:bodyPr>
          <a:lstStyle/>
          <a:p>
            <a:pPr marL="342900" indent="-342900">
              <a:buAutoNum type="alphaLcParenR"/>
            </a:pPr>
            <a:r>
              <a:rPr lang="en-US" sz="2800" b="0" i="0" dirty="0" err="1" smtClean="0">
                <a:solidFill>
                  <a:srgbClr val="000000"/>
                </a:solidFill>
                <a:effectLst/>
                <a:latin typeface="Open Sans"/>
              </a:rPr>
              <a:t>Kể</a:t>
            </a:r>
            <a:r>
              <a:rPr lang="en-US" sz="2800" b="0" i="0" dirty="0" smtClean="0">
                <a:solidFill>
                  <a:srgbClr val="000000"/>
                </a:solidFill>
                <a:effectLst/>
                <a:latin typeface="Open Sans"/>
              </a:rPr>
              <a:t> </a:t>
            </a:r>
            <a:r>
              <a:rPr lang="en-US" sz="2800" b="0" i="0" dirty="0" err="1" smtClean="0">
                <a:solidFill>
                  <a:srgbClr val="000000"/>
                </a:solidFill>
                <a:effectLst/>
                <a:latin typeface="Open Sans"/>
              </a:rPr>
              <a:t>tên</a:t>
            </a:r>
            <a:r>
              <a:rPr lang="en-US" sz="2800" b="0" i="0" dirty="0" smtClean="0">
                <a:solidFill>
                  <a:srgbClr val="000000"/>
                </a:solidFill>
                <a:effectLst/>
                <a:latin typeface="Open Sans"/>
              </a:rPr>
              <a:t> </a:t>
            </a:r>
            <a:r>
              <a:rPr lang="en-US" sz="2800" b="0" i="0" dirty="0" err="1" smtClean="0">
                <a:solidFill>
                  <a:srgbClr val="000000"/>
                </a:solidFill>
                <a:effectLst/>
                <a:latin typeface="Open Sans"/>
              </a:rPr>
              <a:t>những</a:t>
            </a:r>
            <a:r>
              <a:rPr lang="en-US" sz="2800" b="0" i="0" dirty="0" smtClean="0">
                <a:solidFill>
                  <a:srgbClr val="000000"/>
                </a:solidFill>
                <a:effectLst/>
                <a:latin typeface="Open Sans"/>
              </a:rPr>
              <a:t> </a:t>
            </a:r>
            <a:r>
              <a:rPr lang="en-US" sz="2800" b="0" i="0" dirty="0" err="1" smtClean="0">
                <a:solidFill>
                  <a:srgbClr val="000000"/>
                </a:solidFill>
                <a:effectLst/>
                <a:latin typeface="Open Sans"/>
              </a:rPr>
              <a:t>hoạt</a:t>
            </a:r>
            <a:r>
              <a:rPr lang="en-US" sz="2800" b="0" i="0" dirty="0" smtClean="0">
                <a:solidFill>
                  <a:srgbClr val="000000"/>
                </a:solidFill>
                <a:effectLst/>
                <a:latin typeface="Open Sans"/>
              </a:rPr>
              <a:t> </a:t>
            </a:r>
            <a:r>
              <a:rPr lang="en-US" sz="2800" b="0" i="0" dirty="0" err="1" smtClean="0">
                <a:solidFill>
                  <a:srgbClr val="000000"/>
                </a:solidFill>
                <a:effectLst/>
                <a:latin typeface="Open Sans"/>
              </a:rPr>
              <a:t>động</a:t>
            </a:r>
            <a:r>
              <a:rPr lang="en-US" sz="2800" b="0" i="0" dirty="0" smtClean="0">
                <a:solidFill>
                  <a:srgbClr val="000000"/>
                </a:solidFill>
                <a:effectLst/>
                <a:latin typeface="Open Sans"/>
              </a:rPr>
              <a:t> </a:t>
            </a:r>
          </a:p>
          <a:p>
            <a:r>
              <a:rPr lang="en-US" sz="2800" b="0" i="0" dirty="0" err="1" smtClean="0">
                <a:solidFill>
                  <a:srgbClr val="000000"/>
                </a:solidFill>
                <a:effectLst/>
                <a:latin typeface="Open Sans"/>
              </a:rPr>
              <a:t>cộng</a:t>
            </a:r>
            <a:r>
              <a:rPr lang="en-US" sz="2800" b="0" i="0" dirty="0" smtClean="0">
                <a:solidFill>
                  <a:srgbClr val="000000"/>
                </a:solidFill>
                <a:effectLst/>
                <a:latin typeface="Open Sans"/>
              </a:rPr>
              <a:t> </a:t>
            </a:r>
            <a:r>
              <a:rPr lang="en-US" sz="2800" b="0" i="0" dirty="0" err="1" smtClean="0">
                <a:solidFill>
                  <a:srgbClr val="000000"/>
                </a:solidFill>
                <a:effectLst/>
                <a:latin typeface="Open Sans"/>
              </a:rPr>
              <a:t>đồng</a:t>
            </a:r>
            <a:r>
              <a:rPr lang="en-US" sz="2800" b="0" i="0" dirty="0" smtClean="0">
                <a:solidFill>
                  <a:srgbClr val="000000"/>
                </a:solidFill>
                <a:effectLst/>
                <a:latin typeface="Open Sans"/>
              </a:rPr>
              <a:t> </a:t>
            </a:r>
            <a:r>
              <a:rPr lang="en-US" sz="2800" b="0" i="0" dirty="0" err="1" smtClean="0">
                <a:solidFill>
                  <a:srgbClr val="000000"/>
                </a:solidFill>
                <a:effectLst/>
                <a:latin typeface="Open Sans"/>
              </a:rPr>
              <a:t>trong</a:t>
            </a:r>
            <a:r>
              <a:rPr lang="en-US" sz="2800" b="0" i="0" dirty="0" smtClean="0">
                <a:solidFill>
                  <a:srgbClr val="000000"/>
                </a:solidFill>
                <a:effectLst/>
                <a:latin typeface="Open Sans"/>
              </a:rPr>
              <a:t> </a:t>
            </a:r>
            <a:r>
              <a:rPr lang="en-US" sz="2800" b="0" i="0" dirty="0" err="1" smtClean="0">
                <a:solidFill>
                  <a:srgbClr val="000000"/>
                </a:solidFill>
                <a:effectLst/>
                <a:latin typeface="Open Sans"/>
              </a:rPr>
              <a:t>thông</a:t>
            </a:r>
            <a:r>
              <a:rPr lang="en-US" sz="2800" b="0" i="0" dirty="0" smtClean="0">
                <a:solidFill>
                  <a:srgbClr val="000000"/>
                </a:solidFill>
                <a:effectLst/>
                <a:latin typeface="Open Sans"/>
              </a:rPr>
              <a:t> tin </a:t>
            </a:r>
          </a:p>
          <a:p>
            <a:r>
              <a:rPr lang="en-US" sz="2800" b="1" dirty="0" smtClean="0">
                <a:solidFill>
                  <a:srgbClr val="FF0000"/>
                </a:solidFill>
                <a:latin typeface="Open Sans"/>
                <a:sym typeface="Wingdings" panose="05000000000000000000" pitchFamily="2" charset="2"/>
              </a:rPr>
              <a:t> </a:t>
            </a:r>
            <a:r>
              <a:rPr lang="en-US" sz="2800" b="1" dirty="0" err="1" smtClean="0">
                <a:solidFill>
                  <a:srgbClr val="FF0000"/>
                </a:solidFill>
                <a:latin typeface="Open Sans"/>
                <a:sym typeface="Wingdings" panose="05000000000000000000" pitchFamily="2" charset="2"/>
              </a:rPr>
              <a:t>Nhóm</a:t>
            </a:r>
            <a:r>
              <a:rPr lang="en-US" sz="2800" b="1" dirty="0" smtClean="0">
                <a:solidFill>
                  <a:srgbClr val="FF0000"/>
                </a:solidFill>
                <a:latin typeface="Open Sans"/>
                <a:sym typeface="Wingdings" panose="05000000000000000000" pitchFamily="2" charset="2"/>
              </a:rPr>
              <a:t> 1,2</a:t>
            </a:r>
            <a:endParaRPr lang="en-US" sz="2800" b="1" dirty="0">
              <a:solidFill>
                <a:srgbClr val="FF0000"/>
              </a:solidFill>
            </a:endParaRPr>
          </a:p>
        </p:txBody>
      </p:sp>
      <p:sp>
        <p:nvSpPr>
          <p:cNvPr id="10" name="Rectangle 9"/>
          <p:cNvSpPr/>
          <p:nvPr/>
        </p:nvSpPr>
        <p:spPr>
          <a:xfrm>
            <a:off x="7120132" y="2138688"/>
            <a:ext cx="4618572" cy="1815882"/>
          </a:xfrm>
          <a:prstGeom prst="rect">
            <a:avLst/>
          </a:prstGeom>
        </p:spPr>
        <p:txBody>
          <a:bodyPr wrap="none">
            <a:spAutoFit/>
          </a:bodyPr>
          <a:lstStyle/>
          <a:p>
            <a:pPr algn="just"/>
            <a:r>
              <a:rPr lang="en-US" sz="2800" b="0" i="0" dirty="0" smtClean="0">
                <a:solidFill>
                  <a:srgbClr val="000000"/>
                </a:solidFill>
                <a:effectLst/>
                <a:latin typeface="Open Sans"/>
              </a:rPr>
              <a:t>b) </a:t>
            </a:r>
            <a:r>
              <a:rPr lang="vi-VN" sz="2800" dirty="0"/>
              <a:t>nêu mục đích, đối tượng </a:t>
            </a:r>
            <a:endParaRPr lang="en-US" sz="2800" dirty="0" smtClean="0"/>
          </a:p>
          <a:p>
            <a:pPr algn="just"/>
            <a:r>
              <a:rPr lang="vi-VN" sz="2800" dirty="0" smtClean="0"/>
              <a:t>tham </a:t>
            </a:r>
            <a:r>
              <a:rPr lang="vi-VN" sz="2800" dirty="0"/>
              <a:t>gia và ý nghĩa của </a:t>
            </a:r>
            <a:endParaRPr lang="en-US" sz="2800" dirty="0" smtClean="0"/>
          </a:p>
          <a:p>
            <a:pPr algn="just"/>
            <a:r>
              <a:rPr lang="vi-VN" sz="2800" dirty="0" smtClean="0"/>
              <a:t>những </a:t>
            </a:r>
            <a:r>
              <a:rPr lang="vi-VN" sz="2800" dirty="0"/>
              <a:t>hoạt động đó. </a:t>
            </a:r>
            <a:endParaRPr lang="en-US" sz="2800" dirty="0" smtClean="0"/>
          </a:p>
          <a:p>
            <a:pPr algn="just"/>
            <a:r>
              <a:rPr lang="en-US" sz="2800" b="1" i="0" dirty="0" smtClean="0">
                <a:solidFill>
                  <a:srgbClr val="FF0000"/>
                </a:solidFill>
                <a:effectLst/>
                <a:latin typeface="Open Sans"/>
                <a:sym typeface="Wingdings" panose="05000000000000000000" pitchFamily="2" charset="2"/>
              </a:rPr>
              <a:t></a:t>
            </a:r>
            <a:r>
              <a:rPr lang="en-US" sz="2800" b="1" i="0" dirty="0" err="1" smtClean="0">
                <a:solidFill>
                  <a:srgbClr val="FF0000"/>
                </a:solidFill>
                <a:effectLst/>
                <a:latin typeface="Open Sans"/>
                <a:sym typeface="Wingdings" panose="05000000000000000000" pitchFamily="2" charset="2"/>
              </a:rPr>
              <a:t>Nhóm</a:t>
            </a:r>
            <a:r>
              <a:rPr lang="en-US" sz="2800" b="1" i="0" dirty="0" smtClean="0">
                <a:solidFill>
                  <a:srgbClr val="FF0000"/>
                </a:solidFill>
                <a:effectLst/>
                <a:latin typeface="Open Sans"/>
                <a:sym typeface="Wingdings" panose="05000000000000000000" pitchFamily="2" charset="2"/>
              </a:rPr>
              <a:t> 3,4</a:t>
            </a:r>
            <a:r>
              <a:rPr lang="en-US" sz="2800" b="1" i="0" dirty="0" smtClean="0">
                <a:solidFill>
                  <a:srgbClr val="FF0000"/>
                </a:solidFill>
                <a:effectLst/>
                <a:latin typeface="Open Sans"/>
              </a:rPr>
              <a:t> </a:t>
            </a:r>
            <a:endParaRPr lang="en-US" sz="2800" b="1" dirty="0">
              <a:solidFill>
                <a:srgbClr val="FF0000"/>
              </a:solidFill>
            </a:endParaRPr>
          </a:p>
        </p:txBody>
      </p:sp>
      <p:sp>
        <p:nvSpPr>
          <p:cNvPr id="9" name="Rectangle 8"/>
          <p:cNvSpPr/>
          <p:nvPr/>
        </p:nvSpPr>
        <p:spPr>
          <a:xfrm>
            <a:off x="7120132" y="4058435"/>
            <a:ext cx="4730033" cy="1815882"/>
          </a:xfrm>
          <a:prstGeom prst="rect">
            <a:avLst/>
          </a:prstGeom>
        </p:spPr>
        <p:txBody>
          <a:bodyPr wrap="square">
            <a:spAutoFit/>
          </a:bodyPr>
          <a:lstStyle/>
          <a:p>
            <a:r>
              <a:rPr lang="en-US" sz="2800" b="0" i="0" dirty="0" smtClean="0">
                <a:solidFill>
                  <a:srgbClr val="000000"/>
                </a:solidFill>
                <a:effectLst/>
                <a:latin typeface="Open Sans"/>
              </a:rPr>
              <a:t>c) </a:t>
            </a:r>
            <a:r>
              <a:rPr lang="en-US" sz="2800" b="0" i="0" dirty="0" err="1" smtClean="0">
                <a:solidFill>
                  <a:srgbClr val="000000"/>
                </a:solidFill>
                <a:effectLst/>
                <a:latin typeface="Open Sans"/>
              </a:rPr>
              <a:t>Thế</a:t>
            </a:r>
            <a:r>
              <a:rPr lang="en-US" sz="2800" b="0" i="0" dirty="0" smtClean="0">
                <a:solidFill>
                  <a:srgbClr val="000000"/>
                </a:solidFill>
                <a:effectLst/>
                <a:latin typeface="Open Sans"/>
              </a:rPr>
              <a:t> </a:t>
            </a:r>
            <a:r>
              <a:rPr lang="en-US" sz="2800" b="0" i="0" dirty="0" err="1" smtClean="0">
                <a:solidFill>
                  <a:srgbClr val="000000"/>
                </a:solidFill>
                <a:effectLst/>
                <a:latin typeface="Open Sans"/>
              </a:rPr>
              <a:t>nào</a:t>
            </a:r>
            <a:r>
              <a:rPr lang="en-US" sz="2800" b="0" i="0" dirty="0" smtClean="0">
                <a:solidFill>
                  <a:srgbClr val="000000"/>
                </a:solidFill>
                <a:effectLst/>
                <a:latin typeface="Open Sans"/>
              </a:rPr>
              <a:t> </a:t>
            </a:r>
            <a:r>
              <a:rPr lang="en-US" sz="2800" b="0" i="0" dirty="0" err="1" smtClean="0">
                <a:solidFill>
                  <a:srgbClr val="000000"/>
                </a:solidFill>
                <a:effectLst/>
                <a:latin typeface="Open Sans"/>
              </a:rPr>
              <a:t>là</a:t>
            </a:r>
            <a:r>
              <a:rPr lang="en-US" sz="2800" b="0" i="0" dirty="0" smtClean="0">
                <a:solidFill>
                  <a:srgbClr val="000000"/>
                </a:solidFill>
                <a:effectLst/>
                <a:latin typeface="Open Sans"/>
              </a:rPr>
              <a:t> </a:t>
            </a:r>
            <a:r>
              <a:rPr lang="en-US" sz="2800" b="0" i="0" dirty="0" err="1" smtClean="0">
                <a:solidFill>
                  <a:srgbClr val="000000"/>
                </a:solidFill>
                <a:effectLst/>
                <a:latin typeface="Open Sans"/>
              </a:rPr>
              <a:t>hoạt</a:t>
            </a:r>
            <a:r>
              <a:rPr lang="en-US" sz="2800" b="0" i="0" dirty="0" smtClean="0">
                <a:solidFill>
                  <a:srgbClr val="000000"/>
                </a:solidFill>
                <a:effectLst/>
                <a:latin typeface="Open Sans"/>
              </a:rPr>
              <a:t> </a:t>
            </a:r>
            <a:r>
              <a:rPr lang="en-US" sz="2800" b="0" i="0" dirty="0" err="1" smtClean="0">
                <a:solidFill>
                  <a:srgbClr val="000000"/>
                </a:solidFill>
                <a:effectLst/>
                <a:latin typeface="Open Sans"/>
              </a:rPr>
              <a:t>động</a:t>
            </a:r>
            <a:r>
              <a:rPr lang="en-US" sz="2800" b="0" i="0" dirty="0" smtClean="0">
                <a:solidFill>
                  <a:srgbClr val="000000"/>
                </a:solidFill>
                <a:effectLst/>
                <a:latin typeface="Open Sans"/>
              </a:rPr>
              <a:t> </a:t>
            </a:r>
            <a:r>
              <a:rPr lang="en-US" sz="2800" b="0" i="0" dirty="0" err="1" smtClean="0">
                <a:solidFill>
                  <a:srgbClr val="000000"/>
                </a:solidFill>
                <a:effectLst/>
                <a:latin typeface="Open Sans"/>
              </a:rPr>
              <a:t>cộng</a:t>
            </a:r>
            <a:r>
              <a:rPr lang="en-US" sz="2800" b="0" i="0" dirty="0" smtClean="0">
                <a:solidFill>
                  <a:srgbClr val="000000"/>
                </a:solidFill>
                <a:effectLst/>
                <a:latin typeface="Open Sans"/>
              </a:rPr>
              <a:t> </a:t>
            </a:r>
            <a:r>
              <a:rPr lang="en-US" sz="2800" b="0" i="0" dirty="0" err="1" smtClean="0">
                <a:solidFill>
                  <a:srgbClr val="000000"/>
                </a:solidFill>
                <a:effectLst/>
                <a:latin typeface="Open Sans"/>
              </a:rPr>
              <a:t>đồng</a:t>
            </a:r>
            <a:r>
              <a:rPr lang="en-US" sz="2800" b="0" i="0" dirty="0" smtClean="0">
                <a:solidFill>
                  <a:srgbClr val="000000"/>
                </a:solidFill>
                <a:effectLst/>
                <a:latin typeface="Open Sans"/>
              </a:rPr>
              <a:t>? </a:t>
            </a:r>
            <a:r>
              <a:rPr lang="en-US" sz="2800" b="0" i="0" dirty="0" err="1" smtClean="0">
                <a:solidFill>
                  <a:srgbClr val="000000"/>
                </a:solidFill>
                <a:effectLst/>
                <a:latin typeface="Open Sans"/>
              </a:rPr>
              <a:t>Nêu</a:t>
            </a:r>
            <a:r>
              <a:rPr lang="en-US" sz="2800" b="0" i="0" dirty="0" smtClean="0">
                <a:solidFill>
                  <a:srgbClr val="000000"/>
                </a:solidFill>
                <a:effectLst/>
                <a:latin typeface="Open Sans"/>
              </a:rPr>
              <a:t> ý </a:t>
            </a:r>
            <a:r>
              <a:rPr lang="en-US" sz="2800" b="0" i="0" dirty="0" err="1" smtClean="0">
                <a:solidFill>
                  <a:srgbClr val="000000"/>
                </a:solidFill>
                <a:effectLst/>
                <a:latin typeface="Open Sans"/>
              </a:rPr>
              <a:t>nghĩa</a:t>
            </a:r>
            <a:r>
              <a:rPr lang="en-US" sz="2800" b="0" i="0" dirty="0" smtClean="0">
                <a:solidFill>
                  <a:srgbClr val="000000"/>
                </a:solidFill>
                <a:effectLst/>
                <a:latin typeface="Open Sans"/>
              </a:rPr>
              <a:t> </a:t>
            </a:r>
            <a:r>
              <a:rPr lang="en-US" sz="2800" b="0" i="0" dirty="0" err="1" smtClean="0">
                <a:solidFill>
                  <a:srgbClr val="000000"/>
                </a:solidFill>
                <a:effectLst/>
                <a:latin typeface="Open Sans"/>
              </a:rPr>
              <a:t>của</a:t>
            </a:r>
            <a:r>
              <a:rPr lang="en-US" sz="2800" b="0" i="0" dirty="0" smtClean="0">
                <a:solidFill>
                  <a:srgbClr val="000000"/>
                </a:solidFill>
                <a:effectLst/>
                <a:latin typeface="Open Sans"/>
              </a:rPr>
              <a:t> </a:t>
            </a:r>
            <a:r>
              <a:rPr lang="en-US" sz="2800" b="0" i="0" dirty="0" err="1" smtClean="0">
                <a:solidFill>
                  <a:srgbClr val="000000"/>
                </a:solidFill>
                <a:effectLst/>
                <a:latin typeface="Open Sans"/>
              </a:rPr>
              <a:t>hoạt</a:t>
            </a:r>
            <a:r>
              <a:rPr lang="en-US" sz="2800" b="0" i="0" dirty="0" smtClean="0">
                <a:solidFill>
                  <a:srgbClr val="000000"/>
                </a:solidFill>
                <a:effectLst/>
                <a:latin typeface="Open Sans"/>
              </a:rPr>
              <a:t> </a:t>
            </a:r>
            <a:r>
              <a:rPr lang="en-US" sz="2800" b="0" i="0" dirty="0" err="1" smtClean="0">
                <a:solidFill>
                  <a:srgbClr val="000000"/>
                </a:solidFill>
                <a:effectLst/>
                <a:latin typeface="Open Sans"/>
              </a:rPr>
              <a:t>động</a:t>
            </a:r>
            <a:r>
              <a:rPr lang="en-US" sz="2800" b="0" i="0" dirty="0" smtClean="0">
                <a:solidFill>
                  <a:srgbClr val="000000"/>
                </a:solidFill>
                <a:effectLst/>
                <a:latin typeface="Open Sans"/>
              </a:rPr>
              <a:t> </a:t>
            </a:r>
            <a:r>
              <a:rPr lang="en-US" sz="2800" b="0" i="0" dirty="0" err="1" smtClean="0">
                <a:solidFill>
                  <a:srgbClr val="000000"/>
                </a:solidFill>
                <a:effectLst/>
                <a:latin typeface="Open Sans"/>
              </a:rPr>
              <a:t>cộng</a:t>
            </a:r>
            <a:r>
              <a:rPr lang="en-US" sz="2800" b="0" i="0" dirty="0" smtClean="0">
                <a:solidFill>
                  <a:srgbClr val="000000"/>
                </a:solidFill>
                <a:effectLst/>
                <a:latin typeface="Open Sans"/>
              </a:rPr>
              <a:t> </a:t>
            </a:r>
            <a:r>
              <a:rPr lang="en-US" sz="2800" b="0" i="0" dirty="0" err="1" smtClean="0">
                <a:solidFill>
                  <a:srgbClr val="000000"/>
                </a:solidFill>
                <a:effectLst/>
                <a:latin typeface="Open Sans"/>
              </a:rPr>
              <a:t>đồng</a:t>
            </a:r>
            <a:r>
              <a:rPr lang="en-US" sz="2800" b="0" i="0" dirty="0" smtClean="0">
                <a:solidFill>
                  <a:srgbClr val="000000"/>
                </a:solidFill>
                <a:effectLst/>
                <a:latin typeface="Open Sans"/>
              </a:rPr>
              <a:t>.</a:t>
            </a:r>
          </a:p>
          <a:p>
            <a:r>
              <a:rPr lang="en-US" sz="2800" b="1" dirty="0" smtClean="0">
                <a:solidFill>
                  <a:srgbClr val="FF0000"/>
                </a:solidFill>
                <a:latin typeface="Open Sans"/>
                <a:sym typeface="Wingdings" panose="05000000000000000000" pitchFamily="2" charset="2"/>
              </a:rPr>
              <a:t> </a:t>
            </a:r>
            <a:r>
              <a:rPr lang="en-US" sz="2800" b="1" dirty="0" err="1" smtClean="0">
                <a:solidFill>
                  <a:srgbClr val="FF0000"/>
                </a:solidFill>
                <a:latin typeface="Open Sans"/>
                <a:sym typeface="Wingdings" panose="05000000000000000000" pitchFamily="2" charset="2"/>
              </a:rPr>
              <a:t>Nhóm</a:t>
            </a:r>
            <a:r>
              <a:rPr lang="en-US" sz="2800" b="1" dirty="0" smtClean="0">
                <a:solidFill>
                  <a:srgbClr val="FF0000"/>
                </a:solidFill>
                <a:latin typeface="Open Sans"/>
                <a:sym typeface="Wingdings" panose="05000000000000000000" pitchFamily="2" charset="2"/>
              </a:rPr>
              <a:t> 5,6</a:t>
            </a:r>
            <a:endParaRPr lang="en-US" sz="2800" b="1" dirty="0">
              <a:solidFill>
                <a:srgbClr val="FF0000"/>
              </a:solidFill>
            </a:endParaRPr>
          </a:p>
        </p:txBody>
      </p:sp>
    </p:spTree>
    <p:extLst>
      <p:ext uri="{BB962C8B-B14F-4D97-AF65-F5344CB8AC3E}">
        <p14:creationId xmlns:p14="http://schemas.microsoft.com/office/powerpoint/2010/main" val="1609285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i.pinimg.com/564x/e7/a4/de/e7a4de1cb04844129af21b3fa39f05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99"/>
            <a:ext cx="12164852" cy="45591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604592" y="3433755"/>
            <a:ext cx="6096000" cy="369332"/>
          </a:xfrm>
          <a:prstGeom prst="rect">
            <a:avLst/>
          </a:prstGeom>
        </p:spPr>
        <p:txBody>
          <a:bodyPr>
            <a:spAutoFit/>
          </a:bodyPr>
          <a:lstStyle/>
          <a:p>
            <a:pPr algn="just"/>
            <a:r>
              <a:rPr lang="vi-VN" b="0" i="0" dirty="0" smtClean="0">
                <a:solidFill>
                  <a:srgbClr val="000000"/>
                </a:solidFill>
                <a:effectLst/>
                <a:latin typeface="Open Sans"/>
              </a:rPr>
              <a:t>- - -</a:t>
            </a:r>
            <a:endParaRPr lang="vi-VN" b="0" i="0" dirty="0">
              <a:solidFill>
                <a:srgbClr val="000000"/>
              </a:solidFill>
              <a:effectLst/>
              <a:latin typeface="Open Sans"/>
            </a:endParaRPr>
          </a:p>
        </p:txBody>
      </p:sp>
      <p:sp>
        <p:nvSpPr>
          <p:cNvPr id="5" name="Rectangle 4"/>
          <p:cNvSpPr/>
          <p:nvPr/>
        </p:nvSpPr>
        <p:spPr>
          <a:xfrm>
            <a:off x="2181015" y="348476"/>
            <a:ext cx="8943154" cy="646331"/>
          </a:xfrm>
          <a:prstGeom prst="rect">
            <a:avLst/>
          </a:prstGeom>
        </p:spPr>
        <p:txBody>
          <a:bodyPr wrap="none">
            <a:spAutoFit/>
          </a:bodyPr>
          <a:lstStyle/>
          <a:p>
            <a:pPr algn="just"/>
            <a:r>
              <a:rPr lang="vi-VN" sz="3600" b="1" i="0" dirty="0" smtClean="0">
                <a:solidFill>
                  <a:srgbClr val="000000"/>
                </a:solidFill>
                <a:effectLst/>
                <a:latin typeface="+mj-lt"/>
              </a:rPr>
              <a:t>Những hoạt động cộng đồng trong thông tin </a:t>
            </a:r>
            <a:endParaRPr lang="en-US" sz="3600" b="1" i="0" dirty="0" smtClean="0">
              <a:solidFill>
                <a:srgbClr val="000000"/>
              </a:solidFill>
              <a:effectLst/>
              <a:latin typeface="+mj-lt"/>
            </a:endParaRPr>
          </a:p>
        </p:txBody>
      </p:sp>
      <p:sp>
        <p:nvSpPr>
          <p:cNvPr id="6" name="Rectangle 5"/>
          <p:cNvSpPr/>
          <p:nvPr/>
        </p:nvSpPr>
        <p:spPr>
          <a:xfrm>
            <a:off x="321750" y="4402218"/>
            <a:ext cx="2471206" cy="1815882"/>
          </a:xfrm>
          <a:prstGeom prst="rect">
            <a:avLst/>
          </a:prstGeom>
          <a:solidFill>
            <a:srgbClr val="00CC00">
              <a:alpha val="48000"/>
            </a:srgbClr>
          </a:solidFill>
          <a:ln w="12700">
            <a:solidFill>
              <a:schemeClr val="tx1"/>
            </a:solidFill>
          </a:ln>
        </p:spPr>
        <p:txBody>
          <a:bodyPr wrap="square">
            <a:spAutoFit/>
          </a:bodyPr>
          <a:lstStyle/>
          <a:p>
            <a:pPr algn="just"/>
            <a:r>
              <a:rPr lang="vi-VN" sz="2800" b="1" i="0" dirty="0" smtClean="0">
                <a:solidFill>
                  <a:srgbClr val="002060"/>
                </a:solidFill>
                <a:effectLst/>
                <a:latin typeface="+mj-lt"/>
              </a:rPr>
              <a:t>Tình nguyện chung tay xây dựng nông thôn mới;</a:t>
            </a:r>
          </a:p>
        </p:txBody>
      </p:sp>
      <p:sp>
        <p:nvSpPr>
          <p:cNvPr id="7" name="Rectangle 6"/>
          <p:cNvSpPr/>
          <p:nvPr/>
        </p:nvSpPr>
        <p:spPr>
          <a:xfrm>
            <a:off x="3378539" y="4402218"/>
            <a:ext cx="1638538" cy="1815882"/>
          </a:xfrm>
          <a:prstGeom prst="rect">
            <a:avLst/>
          </a:prstGeom>
          <a:solidFill>
            <a:srgbClr val="FFFF00">
              <a:alpha val="46000"/>
            </a:srgbClr>
          </a:solidFill>
          <a:ln w="12700">
            <a:solidFill>
              <a:schemeClr val="tx1"/>
            </a:solidFill>
          </a:ln>
        </p:spPr>
        <p:txBody>
          <a:bodyPr wrap="square">
            <a:spAutoFit/>
          </a:bodyPr>
          <a:lstStyle/>
          <a:p>
            <a:pPr algn="just"/>
            <a:r>
              <a:rPr lang="vi-VN" sz="2800" b="0" i="0" dirty="0" smtClean="0">
                <a:solidFill>
                  <a:srgbClr val="000000"/>
                </a:solidFill>
                <a:effectLst/>
                <a:latin typeface="+mj-lt"/>
              </a:rPr>
              <a:t>Tham gia xây dựng đô thị văn minh;</a:t>
            </a:r>
          </a:p>
        </p:txBody>
      </p:sp>
      <p:sp>
        <p:nvSpPr>
          <p:cNvPr id="8" name="Rectangle 7"/>
          <p:cNvSpPr/>
          <p:nvPr/>
        </p:nvSpPr>
        <p:spPr>
          <a:xfrm>
            <a:off x="5602661" y="4402218"/>
            <a:ext cx="2927543" cy="1815882"/>
          </a:xfrm>
          <a:prstGeom prst="rect">
            <a:avLst/>
          </a:prstGeom>
          <a:solidFill>
            <a:srgbClr val="00B0F0">
              <a:alpha val="28000"/>
            </a:srgbClr>
          </a:solidFill>
          <a:ln w="12700">
            <a:solidFill>
              <a:schemeClr val="tx1"/>
            </a:solidFill>
          </a:ln>
        </p:spPr>
        <p:txBody>
          <a:bodyPr wrap="square">
            <a:spAutoFit/>
          </a:bodyPr>
          <a:lstStyle/>
          <a:p>
            <a:pPr algn="just"/>
            <a:r>
              <a:rPr lang="vi-VN" sz="2800" b="0" i="0" dirty="0" smtClean="0">
                <a:solidFill>
                  <a:srgbClr val="000000"/>
                </a:solidFill>
                <a:effectLst/>
                <a:latin typeface="+mj-lt"/>
              </a:rPr>
              <a:t>Các hoạt động về bảo vệ môi trường, ứng phó với biến đổi khí hậu;</a:t>
            </a:r>
          </a:p>
        </p:txBody>
      </p:sp>
      <p:sp>
        <p:nvSpPr>
          <p:cNvPr id="9" name="Rectangle 8"/>
          <p:cNvSpPr/>
          <p:nvPr/>
        </p:nvSpPr>
        <p:spPr>
          <a:xfrm>
            <a:off x="9009973" y="4417193"/>
            <a:ext cx="2882884" cy="1815882"/>
          </a:xfrm>
          <a:prstGeom prst="rect">
            <a:avLst/>
          </a:prstGeom>
          <a:solidFill>
            <a:srgbClr val="FF00FF">
              <a:alpha val="16000"/>
            </a:srgbClr>
          </a:solidFill>
          <a:ln w="12700">
            <a:solidFill>
              <a:schemeClr val="tx1"/>
            </a:solidFill>
          </a:ln>
        </p:spPr>
        <p:txBody>
          <a:bodyPr wrap="square">
            <a:spAutoFit/>
          </a:bodyPr>
          <a:lstStyle/>
          <a:p>
            <a:pPr algn="just"/>
            <a:r>
              <a:rPr lang="vi-VN" sz="2800" b="0" i="0" dirty="0" smtClean="0">
                <a:solidFill>
                  <a:srgbClr val="000000"/>
                </a:solidFill>
                <a:effectLst/>
                <a:latin typeface="+mj-lt"/>
              </a:rPr>
              <a:t>Tham gia đảm bảo trật tự an toàn giao thông; đảm bảo an sinh xã hội...</a:t>
            </a:r>
            <a:endParaRPr lang="vi-VN" sz="2800" b="0" i="0" dirty="0">
              <a:solidFill>
                <a:srgbClr val="000000"/>
              </a:solidFill>
              <a:effectLst/>
              <a:latin typeface="+mj-lt"/>
            </a:endParaRPr>
          </a:p>
        </p:txBody>
      </p:sp>
    </p:spTree>
    <p:extLst>
      <p:ext uri="{BB962C8B-B14F-4D97-AF65-F5344CB8AC3E}">
        <p14:creationId xmlns:p14="http://schemas.microsoft.com/office/powerpoint/2010/main" val="3877800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616</TotalTime>
  <Words>1512</Words>
  <Application>Microsoft Office PowerPoint</Application>
  <PresentationFormat>Widescreen</PresentationFormat>
  <Paragraphs>145</Paragraphs>
  <Slides>27</Slides>
  <Notes>27</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Arial</vt:lpstr>
      <vt:lpstr>Bauhaus 93</vt:lpstr>
      <vt:lpstr>Calibri</vt:lpstr>
      <vt:lpstr>Calibri Light</vt:lpstr>
      <vt:lpstr>Chau Philomene One</vt:lpstr>
      <vt:lpstr>Open Sans</vt:lpstr>
      <vt:lpstr>Poller One</vt:lpstr>
      <vt:lpstr>Times New Roman</vt:lpstr>
      <vt:lpstr>Wingdings</vt:lpstr>
      <vt:lpstr>Office Theme</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41</cp:revision>
  <dcterms:created xsi:type="dcterms:W3CDTF">2024-08-17T02:25:14Z</dcterms:created>
  <dcterms:modified xsi:type="dcterms:W3CDTF">2024-08-17T13:57:12Z</dcterms:modified>
</cp:coreProperties>
</file>